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gif" ContentType="image/gi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22"/>
  </p:handoutMasterIdLst>
  <p:sldIdLst>
    <p:sldId id="515" r:id="rId3"/>
    <p:sldId id="516" r:id="rId4"/>
    <p:sldId id="517" r:id="rId6"/>
    <p:sldId id="518" r:id="rId7"/>
    <p:sldId id="519" r:id="rId8"/>
    <p:sldId id="520" r:id="rId9"/>
    <p:sldId id="547" r:id="rId10"/>
    <p:sldId id="524" r:id="rId11"/>
    <p:sldId id="521" r:id="rId12"/>
    <p:sldId id="522" r:id="rId13"/>
    <p:sldId id="525" r:id="rId14"/>
    <p:sldId id="526" r:id="rId15"/>
    <p:sldId id="527" r:id="rId16"/>
    <p:sldId id="548" r:id="rId17"/>
    <p:sldId id="529" r:id="rId18"/>
    <p:sldId id="530" r:id="rId19"/>
    <p:sldId id="531" r:id="rId20"/>
    <p:sldId id="511" r:id="rId21"/>
  </p:sldIdLst>
  <p:sldSz cx="9144000" cy="6858000" type="screen4x3"/>
  <p:notesSz cx="7099300" cy="1023429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ADFFE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81786" autoAdjust="0"/>
  </p:normalViewPr>
  <p:slideViewPr>
    <p:cSldViewPr>
      <p:cViewPr varScale="1">
        <p:scale>
          <a:sx n="55" d="100"/>
          <a:sy n="55" d="100"/>
        </p:scale>
        <p:origin x="16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1543A-952B-47DB-A077-0C7CB16A7F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4E65-6FB9-4861-BA8A-7DC91A29C8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defRPr sz="1300"/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>
              <a:defRPr sz="1300"/>
            </a:lvl1pPr>
          </a:lstStyle>
          <a:p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/>
            </a:lvl1pPr>
          </a:lstStyle>
          <a:p>
            <a:fld id="{C3D7EE8B-A24F-4116-96BD-EED1A1C7F99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314783-2750-4406-A9BA-033D290F1B09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921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从计算机的工作任务说道数字设计的任务。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D5070B-7873-4621-95B3-2058AAD4A782}" type="slidenum">
              <a:rPr lang="en-US" altLang="zh-CN" sz="1300" smtClean="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3AD72B-8824-4A2E-AF58-C107AD3BA3AF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从计算机的工作任务说道数字设计的任务。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EEFB9B-2E1D-4BB9-A77B-C894A3BFF2EA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从计算机的工作任务说道数字设计的任务。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82E751A-3DCA-4872-90B4-22EA3A33070C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从计算机的工作任务说道数字设计的任务。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78AB4F-F281-4E90-A9D8-3E083087BAFE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从计算机的工作任务说道数字设计的任务。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李开复</a:t>
            </a:r>
            <a:r>
              <a:rPr lang="en-US" altLang="zh-CN">
                <a:latin typeface="Arial" panose="020B0604020202020204" pitchFamily="34" charset="0"/>
              </a:rPr>
              <a:t>--</a:t>
            </a:r>
            <a:r>
              <a:rPr kumimoji="1" lang="en-US" altLang="zh-CN">
                <a:latin typeface="Times New Roman" panose="02020603050405020304" pitchFamily="18" charset="0"/>
              </a:rPr>
              <a:t>《</a:t>
            </a:r>
            <a:r>
              <a:rPr kumimoji="1" lang="zh-CN" altLang="en-US">
                <a:latin typeface="Times New Roman" panose="02020603050405020304" pitchFamily="18" charset="0"/>
              </a:rPr>
              <a:t>做最好的自己</a:t>
            </a:r>
            <a:r>
              <a:rPr kumimoji="1" lang="en-US" altLang="zh-CN">
                <a:latin typeface="Times New Roman" panose="02020603050405020304" pitchFamily="18" charset="0"/>
              </a:rPr>
              <a:t>》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r>
              <a:rPr kumimoji="1" lang="zh-CN" altLang="en-US">
                <a:latin typeface="Times New Roman" panose="02020603050405020304" pitchFamily="18" charset="0"/>
              </a:rPr>
              <a:t>融会贯通是学习的最高境界，</a:t>
            </a:r>
            <a:r>
              <a:rPr kumimoji="1" lang="en-US" altLang="zh-CN">
                <a:latin typeface="Times New Roman" panose="02020603050405020304" pitchFamily="18" charset="0"/>
              </a:rPr>
              <a:t>21</a:t>
            </a:r>
            <a:r>
              <a:rPr kumimoji="1" lang="zh-CN" altLang="en-US">
                <a:latin typeface="Times New Roman" panose="02020603050405020304" pitchFamily="18" charset="0"/>
              </a:rPr>
              <a:t>世纪最需要的也是能够在学习上融会贯通，在实践中应对自如，善于思考、推理和应用的人才。</a:t>
            </a:r>
            <a:endParaRPr kumimoji="1" lang="zh-CN" altLang="en-US">
              <a:latin typeface="Times New Roman" panose="02020603050405020304" pitchFamily="18" charset="0"/>
            </a:endParaRPr>
          </a:p>
          <a:p>
            <a:r>
              <a:rPr kumimoji="1" lang="zh-CN" altLang="en-US" b="1">
                <a:latin typeface="Times New Roman" panose="02020603050405020304" pitchFamily="18" charset="0"/>
              </a:rPr>
              <a:t>　　</a:t>
            </a:r>
            <a:r>
              <a:rPr kumimoji="1" lang="zh-CN" altLang="en-US">
                <a:latin typeface="Times New Roman" panose="02020603050405020304" pitchFamily="18" charset="0"/>
              </a:rPr>
              <a:t>举例说来，对于一个学习计算机科学专业的学生，学会课堂上的每一门功课，系统地掌握数学、算法、系统以及编程方面的知识，这仅仅是打下了一个计算机科学专业的学生所必备的知识基础。要想真正成为计算机方面的研发好手，他还必须具备自主学习、自主思考和自主创新的能力，能够把不同来源的知识、经验和方法有机地结合在一起，用它们灵活、有效地解决实际工作中的具体问题。</a:t>
            </a:r>
            <a:endParaRPr kumimoji="1" lang="zh-CN" altLang="en-US">
              <a:latin typeface="Times New Roman" panose="02020603050405020304" pitchFamily="18" charset="0"/>
            </a:endParaRPr>
          </a:p>
          <a:p>
            <a:r>
              <a:rPr kumimoji="1" lang="zh-CN" altLang="en-US" b="1">
                <a:latin typeface="Times New Roman" panose="02020603050405020304" pitchFamily="18" charset="0"/>
              </a:rPr>
              <a:t>　　</a:t>
            </a:r>
            <a:r>
              <a:rPr kumimoji="1" lang="zh-CN" altLang="en-US">
                <a:latin typeface="Times New Roman" panose="02020603050405020304" pitchFamily="18" charset="0"/>
              </a:rPr>
              <a:t>融会贯通的一个要点是必须具有清晰而灵活的思维。一些软件公司招聘研发人员的时候，除了要考察应聘者的基本编程能力、算法知识和项目经验以外，还经常用一些看似稀奇古怪的“思维挑战题”（例如：“为什么下水道的盖子是圆的？”“请评价一下你刚刚使用过的电梯的人机界面。”）。这些题并不像许多人所认为的那样是“智力测验”或“脑筋急转弯”类的试题，它们的真正目的是要测试应聘者在独立思考时的逻辑性和灵活性。如果一个应聘者回答出了好几种答案，那更加证明了他是一个思维活跃的人。如果一个人的回答不合逻辑，或干脆答不上来，抑或在回答后一口咬定只有一个正确答案，那么就算他在学校考试时取得过优异的成绩，我们也会怀疑他是不是一个只会背书和考试，而不善于灵活应变、融会贯通的人。</a:t>
            </a:r>
            <a:endParaRPr kumimoji="1"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D59B89-1F63-4CEC-956D-6CCE6AFCAF1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4C666D-EC2C-4A2F-9C69-F408DBA4BD12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126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从计算机的工作任务说道数字设计的任务。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6E1606-6D3F-4C5F-88D4-7AF491319BD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331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从计算机的工作任务说道数字设计的任务。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7BF2BD-321A-44E4-B718-E1B921D6E181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1536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从计算机的工作任务说道数字设计的任务。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defRPr/>
            </a:pPr>
            <a:r>
              <a:rPr lang="zh-CN" altLang="en-US" dirty="0"/>
              <a:t>分析因果关系，确定输入输出量，定义逻辑状态</a:t>
            </a:r>
            <a:endParaRPr lang="zh-CN" altLang="en-US" dirty="0"/>
          </a:p>
          <a:p>
            <a:pPr>
              <a:defRPr/>
            </a:pPr>
            <a:r>
              <a:rPr lang="zh-CN" altLang="en-US" sz="3200" dirty="0"/>
              <a:t>组合逻辑电路的分析</a:t>
            </a:r>
            <a:endParaRPr lang="zh-CN" altLang="en-US" sz="3200" dirty="0"/>
          </a:p>
          <a:p>
            <a:pPr lvl="1">
              <a:defRPr/>
            </a:pPr>
            <a:r>
              <a:rPr lang="zh-CN" altLang="en-US" sz="2800" dirty="0"/>
              <a:t>组合逻辑电路的分析是用逻辑函数来</a:t>
            </a:r>
            <a:r>
              <a:rPr lang="zh-CN" altLang="en-US" sz="2800" dirty="0">
                <a:solidFill>
                  <a:srgbClr val="FF0000"/>
                </a:solidFill>
              </a:rPr>
              <a:t>描述</a:t>
            </a:r>
            <a:r>
              <a:rPr lang="zh-CN" altLang="en-US" sz="2800" dirty="0"/>
              <a:t>已知的电路，找出</a:t>
            </a:r>
            <a:r>
              <a:rPr lang="zh-CN" altLang="en-US" sz="2800" u="sng" dirty="0">
                <a:solidFill>
                  <a:srgbClr val="FF0000"/>
                </a:solidFill>
              </a:rPr>
              <a:t>输入、输出间的关系</a:t>
            </a:r>
            <a:r>
              <a:rPr lang="zh-CN" altLang="en-US" sz="2800" dirty="0"/>
              <a:t>，从而判断电路</a:t>
            </a:r>
            <a:r>
              <a:rPr lang="zh-CN" altLang="en-US" sz="2800" dirty="0">
                <a:solidFill>
                  <a:srgbClr val="FF0000"/>
                </a:solidFill>
              </a:rPr>
              <a:t>功能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B25DF42-9996-4E25-AB93-BF2F019F396E}" type="slidenum">
              <a:rPr lang="en-US" altLang="zh-CN" sz="1300" smtClean="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A18BC35-E5DD-44AC-9294-F08B590C7588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从计算机的工作任务说道数字设计的任务。</a:t>
            </a:r>
            <a:endParaRPr lang="en-US" altLang="zh-CN">
              <a:latin typeface="Arial" panose="020B0604020202020204" pitchFamily="34" charset="0"/>
            </a:endParaRPr>
          </a:p>
          <a:p>
            <a:pPr lvl="1"/>
            <a:r>
              <a:rPr lang="zh-CN" altLang="en-US" sz="2000" b="1">
                <a:latin typeface="Arial" panose="020B0604020202020204" pitchFamily="34" charset="0"/>
              </a:rPr>
              <a:t>数据选择器、数据分配器、比较器、加法器和</a:t>
            </a:r>
            <a:r>
              <a:rPr lang="en-US" altLang="zh-CN" sz="2000" b="1">
                <a:latin typeface="Arial" panose="020B0604020202020204" pitchFamily="34" charset="0"/>
              </a:rPr>
              <a:t>ALU</a:t>
            </a:r>
            <a:r>
              <a:rPr lang="zh-CN" altLang="en-US" sz="2000" b="1">
                <a:latin typeface="Arial" panose="020B0604020202020204" pitchFamily="34" charset="0"/>
              </a:rPr>
              <a:t>、三态器件、校验电路</a:t>
            </a:r>
            <a:endParaRPr lang="en-US" altLang="zh-CN" sz="2000" b="1">
              <a:latin typeface="Arial" panose="020B0604020202020204" pitchFamily="34" charset="0"/>
            </a:endParaRPr>
          </a:p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B901A9-BCE0-41D6-9179-A13F8D3B8AC1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从计算机的工作任务说道数字设计的任务。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latin typeface="Arial" panose="020B0604020202020204" pitchFamily="34" charset="0"/>
              </a:rPr>
              <a:t>Assumption: Starting point is a logic diagram.</a:t>
            </a:r>
            <a:endParaRPr lang="en-US" altLang="zh-CN" sz="28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Arial" panose="020B0604020202020204" pitchFamily="34" charset="0"/>
              </a:rPr>
              <a:t>1.  Determine next-state function F and output function G.</a:t>
            </a:r>
            <a:endParaRPr lang="en-US" altLang="zh-CN" sz="28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Arial" panose="020B0604020202020204" pitchFamily="34" charset="0"/>
              </a:rPr>
              <a:t>2a.  Construct state table</a:t>
            </a:r>
            <a:endParaRPr lang="en-US" altLang="zh-CN" sz="2800"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</a:rPr>
              <a:t>For each state/input combination, determine the excitation value.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</a:rPr>
              <a:t>Using the characteristic equation, determine the corresponding next-state values (trivial with D f-f’s).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Arial" panose="020B0604020202020204" pitchFamily="34" charset="0"/>
              </a:rPr>
              <a:t>2b.  Construct output table</a:t>
            </a:r>
            <a:endParaRPr lang="en-US" altLang="zh-CN" sz="2800"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</a:rPr>
              <a:t>For each state/input combination, determine the output value. (Can be combined with state table.)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Arial" panose="020B0604020202020204" pitchFamily="34" charset="0"/>
              </a:rPr>
              <a:t>3.  (Optional) Draw state diagram</a:t>
            </a:r>
            <a:endParaRPr lang="en-US" altLang="zh-CN" sz="2800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C6B3E7-58F2-4AB8-B6D5-E9592C8FEE4B}" type="slidenum">
              <a:rPr lang="en-US" altLang="zh-CN" sz="1300" smtClean="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E46DC21-FD45-452E-9C78-172350228C11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509270" indent="-514350">
              <a:buFont typeface="+mj-lt"/>
              <a:buAutoNum type="arabicPeriod"/>
              <a:defRPr/>
            </a:pPr>
            <a:r>
              <a:rPr lang="zh-CN" altLang="en-US" dirty="0"/>
              <a:t>逻辑抽象，原始状态转移图</a:t>
            </a:r>
            <a:endParaRPr lang="zh-CN" altLang="en-US" dirty="0"/>
          </a:p>
          <a:p>
            <a:pPr marL="509270" indent="-514350">
              <a:buFont typeface="+mj-lt"/>
              <a:buAutoNum type="arabicPeriod"/>
              <a:defRPr/>
            </a:pPr>
            <a:r>
              <a:rPr lang="zh-CN" altLang="en-US" dirty="0"/>
              <a:t>状态化简，得到状态转移图</a:t>
            </a:r>
            <a:endParaRPr lang="zh-CN" altLang="en-US" dirty="0"/>
          </a:p>
          <a:p>
            <a:pPr marL="509270" indent="-514350">
              <a:buFont typeface="+mj-lt"/>
              <a:buAutoNum type="arabicPeriod"/>
              <a:defRPr/>
            </a:pPr>
            <a:r>
              <a:rPr lang="zh-CN" altLang="en-US" dirty="0"/>
              <a:t>状态编码</a:t>
            </a:r>
            <a:r>
              <a:rPr lang="en-US" altLang="zh-CN" dirty="0"/>
              <a:t>/</a:t>
            </a:r>
            <a:r>
              <a:rPr lang="zh-CN" altLang="en-US" dirty="0"/>
              <a:t>状态赋值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/>
              <a:t>建立状态转移</a:t>
            </a:r>
            <a:r>
              <a:rPr lang="en-US" altLang="zh-CN" dirty="0"/>
              <a:t>/</a:t>
            </a:r>
            <a:r>
              <a:rPr lang="zh-CN" altLang="en-US" dirty="0"/>
              <a:t>输出表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/>
              <a:t>确定触发器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/>
              <a:t>导出转移方程、激励方程和输出方程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/>
              <a:t>画时序电路逻辑图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/>
              <a:t>检查电路：避免挂起</a:t>
            </a:r>
            <a:r>
              <a:rPr lang="en-US" altLang="zh-CN" dirty="0"/>
              <a:t>(</a:t>
            </a:r>
            <a:r>
              <a:rPr lang="zh-CN" altLang="en-US" dirty="0"/>
              <a:t>该步骤有时可省略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22336D8-41A5-4862-9CEB-AA6892BEAEC7}" type="datetime2">
              <a:rPr lang="zh-CN" altLang="en-US" smtClean="0"/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第十章 数字系统设计</a:t>
            </a: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C180306-B3C6-4656-B101-46E7F4BFCA7C}" type="slidenum">
              <a:rPr lang="zh-CN" altLang="en-US" smtClean="0"/>
            </a:fld>
            <a:endParaRPr lang="en-US" altLang="zh-CN"/>
          </a:p>
        </p:txBody>
      </p:sp>
      <p:pic>
        <p:nvPicPr>
          <p:cNvPr id="54274" name="Picture 2" descr="Digital log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857496"/>
            <a:ext cx="1738282" cy="241935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85720"/>
            <a:ext cx="6905625" cy="7429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74AB40-A60D-4260-B3F5-E0121191EDE7}" type="datetime2">
              <a:rPr lang="zh-CN" altLang="en-US" smtClean="0"/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第十章 数字系统设计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68F7E-4363-4250-A6DB-29F38C6F0F9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C12D76-7FE0-4793-B146-BC2E2C6C5F8E}" type="datetime2">
              <a:rPr lang="zh-CN" altLang="en-US" smtClean="0"/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第十章 数字系统设计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D4528-93F2-4FC2-8A5D-AD0A0A2DCD8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5BE697-54F8-4CA1-AC0E-06B5E23568B6}" type="datetime2">
              <a:rPr lang="zh-CN" altLang="en-US" smtClean="0"/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第十章 数字系统设计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51B28-37BC-4880-87B6-74AA86562E2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89BBAC-8939-459A-9728-8E0E465718EF}" type="datetime2">
              <a:rPr lang="zh-CN" altLang="en-US" smtClean="0"/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第十章 数字系统设计</a:t>
            </a: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45F12-7FBE-4FF7-957F-2DDF1164DCB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40763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8640763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4800" y="3924300"/>
            <a:ext cx="8640763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3400" y="6502400"/>
            <a:ext cx="1447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B6529-EC6D-4E14-BA8F-5E8F7EA71873}" type="datetime2">
              <a:rPr lang="zh-CN" altLang="en-US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077200" y="6477000"/>
            <a:ext cx="990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C3ADC-FD5A-49DB-BCDC-EDB533B55B35}" type="slidenum">
              <a:rPr lang="en-US" altLang="zh-CN"/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>
          <a:xfrm>
            <a:off x="2514600" y="6477000"/>
            <a:ext cx="32004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课程回顾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93038" cy="9064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90600" y="1524000"/>
            <a:ext cx="3905250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0" y="1524000"/>
            <a:ext cx="3906838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4824C-B9FC-4875-A35C-449F01E3A6DA}" type="datetime2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课程回顾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40E2F-40EC-468D-AB1F-F29AE9CCB03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23961" y="185720"/>
            <a:ext cx="6905625" cy="742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686800" cy="5094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2863"/>
            <a:ext cx="2133600" cy="3127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Arial" panose="020B0604020202020204" pitchFamily="34" charset="0"/>
              </a:defRPr>
            </a:lvl1pPr>
          </a:lstStyle>
          <a:p>
            <a:fld id="{3F3B2242-EFEF-45FD-BD02-2CA34A153D3C}" type="datetime2">
              <a:rPr lang="zh-CN" altLang="en-US" smtClean="0"/>
            </a:fld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7313"/>
            <a:ext cx="2895600" cy="268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</a:defRPr>
            </a:lvl1pPr>
          </a:lstStyle>
          <a:p>
            <a:r>
              <a:rPr lang="zh-CN" altLang="en-US"/>
              <a:t>第十章 数字系统设计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37313"/>
            <a:ext cx="2133600" cy="268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4E158904-2BF4-4C91-B7D7-538D9A3814AA}" type="slidenum">
              <a:rPr lang="zh-CN" altLang="en-US" smtClean="0"/>
            </a:fld>
            <a:endParaRPr lang="en-US" altLang="zh-CN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34" name="图片 41" descr="系标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06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 descr="Microprocessor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62900" y="0"/>
            <a:ext cx="1181099" cy="1066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5" Type="http://schemas.openxmlformats.org/officeDocument/2006/relationships/notesSlide" Target="../notesSlides/notesSlide10.xml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课程内容回顾</a:t>
            </a:r>
            <a:endParaRPr lang="zh-CN" altLang="en-US"/>
          </a:p>
        </p:txBody>
      </p:sp>
      <p:sp>
        <p:nvSpPr>
          <p:cNvPr id="7171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>
          <a:xfrm>
            <a:off x="915988" y="84138"/>
            <a:ext cx="8118475" cy="914400"/>
          </a:xfrm>
        </p:spPr>
        <p:txBody>
          <a:bodyPr/>
          <a:lstStyle/>
          <a:p>
            <a:r>
              <a:rPr lang="zh-CN" altLang="en-US"/>
              <a:t>同步时序逻辑电路设计</a:t>
            </a:r>
            <a:endParaRPr lang="zh-CN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038" y="1268413"/>
            <a:ext cx="9097962" cy="5040312"/>
          </a:xfrm>
        </p:spPr>
        <p:txBody>
          <a:bodyPr/>
          <a:lstStyle/>
          <a:p>
            <a:pPr>
              <a:defRPr/>
            </a:pPr>
            <a:r>
              <a:rPr lang="zh-CN" altLang="en-US" sz="3200" dirty="0"/>
              <a:t>同步时序逻辑电路设计</a:t>
            </a:r>
            <a:r>
              <a:rPr lang="en-US" altLang="zh-CN" sz="3200" dirty="0"/>
              <a:t>——</a:t>
            </a:r>
            <a:r>
              <a:rPr lang="zh-CN" altLang="en-US" sz="3200" dirty="0"/>
              <a:t>设计步骤：</a:t>
            </a:r>
            <a:endParaRPr lang="zh-CN" altLang="en-US" sz="3200" dirty="0"/>
          </a:p>
          <a:p>
            <a:pPr marL="803275" indent="-533400">
              <a:buFont typeface="Wingdings" panose="05000000000000000000" pitchFamily="2" charset="2"/>
              <a:buAutoNum type="arabicPeriod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逻辑抽象：根据逻辑问题设定状态，推导出对应状态转换图或状态转换表；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803275" indent="-533400">
              <a:buFont typeface="Wingdings" panose="05000000000000000000" pitchFamily="2" charset="2"/>
              <a:buAutoNum type="arabicPeriod"/>
              <a:defRPr/>
            </a:pPr>
            <a:r>
              <a:rPr lang="zh-CN" altLang="en-US" sz="2800" dirty="0"/>
              <a:t>状态化简；</a:t>
            </a:r>
            <a:endParaRPr lang="zh-CN" altLang="en-US" sz="2800" dirty="0"/>
          </a:p>
          <a:p>
            <a:pPr marL="803275" indent="-533400">
              <a:buFont typeface="Wingdings" panose="05000000000000000000" pitchFamily="2" charset="2"/>
              <a:buAutoNum type="arabicPeriod"/>
              <a:defRPr/>
            </a:pPr>
            <a:r>
              <a:rPr lang="zh-CN" altLang="en-US" sz="2800" dirty="0"/>
              <a:t>状态分配，又称状态编码；</a:t>
            </a:r>
            <a:endParaRPr lang="zh-CN" altLang="en-US" sz="2800" dirty="0"/>
          </a:p>
          <a:p>
            <a:pPr marL="803275" indent="-533400">
              <a:buFont typeface="Wingdings" panose="05000000000000000000" pitchFamily="2" charset="2"/>
              <a:buAutoNum type="arabicPeriod"/>
              <a:defRPr/>
            </a:pPr>
            <a:r>
              <a:rPr lang="zh-CN" altLang="en-US" sz="2800" dirty="0"/>
              <a:t>选择触发器的类型；</a:t>
            </a:r>
            <a:endParaRPr lang="zh-CN" altLang="en-US" sz="2800" dirty="0"/>
          </a:p>
          <a:p>
            <a:pPr marL="803275" indent="-533400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      根据编码</a:t>
            </a:r>
            <a:r>
              <a:rPr lang="zh-CN" altLang="en-US" sz="2800" b="1" dirty="0"/>
              <a:t>状态转换表</a:t>
            </a:r>
            <a:r>
              <a:rPr lang="zh-CN" altLang="en-US" sz="2800" dirty="0"/>
              <a:t>和触发器</a:t>
            </a:r>
            <a:r>
              <a:rPr lang="zh-CN" altLang="en-US" sz="2800" b="1" dirty="0"/>
              <a:t>特征方程</a:t>
            </a:r>
            <a:r>
              <a:rPr lang="zh-CN" altLang="en-US" sz="2800" dirty="0"/>
              <a:t>，导出</a:t>
            </a:r>
            <a:r>
              <a:rPr lang="zh-CN" altLang="en-US" sz="2800" b="1" dirty="0"/>
              <a:t>输出方程</a:t>
            </a:r>
            <a:r>
              <a:rPr lang="zh-CN" altLang="en-US" sz="2800" dirty="0"/>
              <a:t>和</a:t>
            </a:r>
            <a:r>
              <a:rPr lang="zh-CN" altLang="en-US" sz="2800" b="1" dirty="0"/>
              <a:t>激励方程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pPr marL="803275" indent="-533400">
              <a:buFont typeface="Wingdings" panose="05000000000000000000" pitchFamily="2" charset="2"/>
              <a:buAutoNum type="arabicPeriod" startAt="5"/>
              <a:defRPr/>
            </a:pPr>
            <a:r>
              <a:rPr lang="zh-CN" altLang="en-US" sz="2800" dirty="0"/>
              <a:t>根据输出方程和驱动方程画出逻辑电路图；</a:t>
            </a:r>
            <a:endParaRPr lang="zh-CN" altLang="en-US" sz="2800" dirty="0"/>
          </a:p>
          <a:p>
            <a:pPr marL="803275" indent="-533400">
              <a:buFont typeface="Wingdings" panose="05000000000000000000" pitchFamily="2" charset="2"/>
              <a:buAutoNum type="arabicPeriod" startAt="5"/>
              <a:defRPr/>
            </a:pPr>
            <a:r>
              <a:rPr lang="zh-CN" altLang="en-US" sz="2800" dirty="0"/>
              <a:t>检查电路能否自启动。</a:t>
            </a:r>
            <a:endParaRPr lang="zh-CN" altLang="en-US" sz="2800" dirty="0"/>
          </a:p>
        </p:txBody>
      </p:sp>
      <p:sp>
        <p:nvSpPr>
          <p:cNvPr id="20484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B5754D-F820-42D0-87D3-C97D6489A013}" type="datetime2">
              <a:rPr lang="zh-CN" altLang="en-US" sz="1000" smtClean="0"/>
            </a:fld>
            <a:endParaRPr lang="en-US" altLang="zh-CN" sz="1000"/>
          </a:p>
        </p:txBody>
      </p:sp>
      <p:sp>
        <p:nvSpPr>
          <p:cNvPr id="20485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/>
              <a:t>课程回顾</a:t>
            </a:r>
            <a:endParaRPr lang="zh-CN" altLang="en-US" sz="1000"/>
          </a:p>
        </p:txBody>
      </p:sp>
      <p:sp>
        <p:nvSpPr>
          <p:cNvPr id="204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77EFB1-072A-4158-AE37-95F97A12ECD0}" type="slidenum">
              <a:rPr lang="en-US" altLang="zh-CN" sz="1000" smtClean="0"/>
            </a:fld>
            <a:endParaRPr lang="en-US" altLang="zh-CN" sz="1000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5148263" y="3092450"/>
            <a:ext cx="3714750" cy="1244600"/>
            <a:chOff x="5148064" y="3092128"/>
            <a:chExt cx="3714757" cy="1245199"/>
          </a:xfrm>
        </p:grpSpPr>
        <p:sp>
          <p:nvSpPr>
            <p:cNvPr id="9227" name="AutoShape 11"/>
            <p:cNvSpPr>
              <a:spLocks noChangeArrowheads="1"/>
            </p:cNvSpPr>
            <p:nvPr/>
          </p:nvSpPr>
          <p:spPr bwMode="auto">
            <a:xfrm>
              <a:off x="6272016" y="3092128"/>
              <a:ext cx="2590805" cy="124519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57150" cmpd="thinThick">
              <a:solidFill>
                <a:schemeClr val="accent6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400" dirty="0">
                  <a:solidFill>
                    <a:schemeClr val="accent2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3+.</a:t>
              </a: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根据触发器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eaLnBrk="1" hangingPunct="1">
                <a:defRPr/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类型对</a:t>
              </a:r>
              <a:r>
                <a:rPr lang="zh-CN" altLang="en-US" sz="2400" b="1" dirty="0">
                  <a:solidFill>
                    <a:srgbClr val="00B05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状态方程</a:t>
              </a:r>
              <a:endPara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eaLnBrk="1" hangingPunct="1">
                <a:defRPr/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进行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逻辑化简</a:t>
              </a:r>
              <a:endPara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左箭头 5"/>
            <p:cNvSpPr/>
            <p:nvPr/>
          </p:nvSpPr>
          <p:spPr>
            <a:xfrm>
              <a:off x="5148064" y="3727434"/>
              <a:ext cx="1152527" cy="349418"/>
            </a:xfrm>
            <a:prstGeom prst="lef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2F8AA6-FF78-400E-8D56-0E1F0D08FDD1}" type="slidenum">
              <a:rPr lang="en-US" altLang="zh-CN" sz="1000" smtClean="0"/>
            </a:fld>
            <a:endParaRPr lang="en-US" altLang="zh-CN" sz="10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6643688" cy="700088"/>
          </a:xfrm>
        </p:spPr>
        <p:txBody>
          <a:bodyPr/>
          <a:lstStyle/>
          <a:p>
            <a:pPr eaLnBrk="1" hangingPunct="1"/>
            <a:r>
              <a:rPr lang="zh-CN" altLang="en-US" sz="4400"/>
              <a:t>触发器的特征方程</a:t>
            </a:r>
            <a:endParaRPr lang="zh-CN" altLang="en-US" sz="440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6150" y="2168525"/>
            <a:ext cx="2389188" cy="533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SR</a:t>
            </a:r>
            <a:r>
              <a:rPr lang="zh-CN" altLang="en-US" sz="2600"/>
              <a:t>锁存器</a:t>
            </a:r>
            <a:endParaRPr lang="zh-CN" altLang="en-US" sz="2600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946150" y="3248025"/>
            <a:ext cx="20986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Tx/>
              <a:buFontTx/>
              <a:buNone/>
            </a:pPr>
            <a:r>
              <a:rPr lang="en-US" altLang="zh-CN" sz="2600"/>
              <a:t>JK</a:t>
            </a:r>
            <a:r>
              <a:rPr lang="zh-CN" altLang="en-US" sz="2600"/>
              <a:t>触发器</a:t>
            </a:r>
            <a:endParaRPr lang="zh-CN" altLang="en-US" sz="2600"/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5484813" y="3248025"/>
          <a:ext cx="25923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1" imgW="1143000" imgH="254000" progId="">
                  <p:embed/>
                </p:oleObj>
              </mc:Choice>
              <mc:Fallback>
                <p:oleObj name="Equation" r:id="rId1" imgW="1143000" imgH="254000" progId="">
                  <p:embed/>
                  <p:pic>
                    <p:nvPicPr>
                      <p:cNvPr id="0" name="图片 1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3248025"/>
                        <a:ext cx="25923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946150" y="4329113"/>
            <a:ext cx="20986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Tx/>
              <a:buFontTx/>
              <a:buNone/>
            </a:pPr>
            <a:r>
              <a:rPr lang="en-US" altLang="zh-CN" sz="2600"/>
              <a:t>T</a:t>
            </a:r>
            <a:r>
              <a:rPr lang="zh-CN" altLang="en-US" sz="2600"/>
              <a:t>触发器</a:t>
            </a:r>
            <a:endParaRPr lang="zh-CN" altLang="en-US" sz="2600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946150" y="5553075"/>
            <a:ext cx="20986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Tx/>
              <a:buFontTx/>
              <a:buNone/>
            </a:pPr>
            <a:r>
              <a:rPr lang="en-US" altLang="zh-CN" sz="2600"/>
              <a:t>D</a:t>
            </a:r>
            <a:r>
              <a:rPr lang="zh-CN" altLang="en-US" sz="2600"/>
              <a:t>触发器</a:t>
            </a:r>
            <a:endParaRPr lang="zh-CN" altLang="en-US" sz="2600"/>
          </a:p>
        </p:txBody>
      </p:sp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5584825" y="5610225"/>
          <a:ext cx="13255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3" imgW="584200" imgH="228600" progId="">
                  <p:embed/>
                </p:oleObj>
              </mc:Choice>
              <mc:Fallback>
                <p:oleObj name="Equation" r:id="rId3" imgW="584200" imgH="228600" progId="">
                  <p:embed/>
                  <p:pic>
                    <p:nvPicPr>
                      <p:cNvPr id="0" name="图片 1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5610225"/>
                        <a:ext cx="13255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73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8" y="5476875"/>
            <a:ext cx="10287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176588"/>
            <a:ext cx="115411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8" y="2095500"/>
            <a:ext cx="11525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2" name="Picture 14" descr="t-fl.gif (1624 bytes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8" y="4256088"/>
            <a:ext cx="9715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8" name="页脚占位符 1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/>
              <a:t>课程回顾</a:t>
            </a:r>
            <a:endParaRPr lang="en-US" altLang="zh-CN" sz="100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11188" y="1166813"/>
            <a:ext cx="8532812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600" kern="0" dirty="0">
                <a:latin typeface="+mn-lt"/>
                <a:ea typeface="+mn-ea"/>
              </a:rPr>
              <a:t>锁存器或触发器的功能特性采用特征方程进行形式描述</a:t>
            </a:r>
            <a:endParaRPr lang="zh-CN" altLang="en-US" sz="2600" kern="0" dirty="0">
              <a:latin typeface="+mn-lt"/>
              <a:ea typeface="+mn-ea"/>
            </a:endParaRPr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5381625" y="4256088"/>
          <a:ext cx="19748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公式" r:id="rId9" imgW="647700" imgH="254000" progId="Equation.3">
                  <p:embed/>
                </p:oleObj>
              </mc:Choice>
              <mc:Fallback>
                <p:oleObj name="公式" r:id="rId9" imgW="647700" imgH="254000" progId="Equation.3">
                  <p:embed/>
                  <p:pic>
                    <p:nvPicPr>
                      <p:cNvPr id="0" name="图片 1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4256088"/>
                        <a:ext cx="19748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7"/>
          <p:cNvGraphicFramePr>
            <a:graphicFrameLocks noChangeAspect="1"/>
          </p:cNvGraphicFramePr>
          <p:nvPr/>
        </p:nvGraphicFramePr>
        <p:xfrm>
          <a:off x="5381625" y="2095500"/>
          <a:ext cx="29765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公式" r:id="rId11" imgW="1066800" imgH="241300" progId="Equation.3">
                  <p:embed/>
                </p:oleObj>
              </mc:Choice>
              <mc:Fallback>
                <p:oleObj name="公式" r:id="rId11" imgW="1066800" imgH="241300" progId="Equation.3">
                  <p:embed/>
                  <p:pic>
                    <p:nvPicPr>
                      <p:cNvPr id="0" name="图片 1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2095500"/>
                        <a:ext cx="29765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日期占位符 1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195C31-4279-400C-AB4C-4B03248A22B2}" type="datetime2">
              <a:rPr lang="zh-CN" altLang="en-US" sz="1000" smtClean="0"/>
            </a:fld>
            <a:endParaRPr lang="en-US" altLang="zh-CN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5" grpId="0"/>
      <p:bldP spid="737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课程内容回顾</a:t>
            </a:r>
            <a:endParaRPr lang="zh-CN" altLang="en-US"/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4500" y="1071563"/>
            <a:ext cx="8686800" cy="5094287"/>
          </a:xfrm>
        </p:spPr>
        <p:txBody>
          <a:bodyPr/>
          <a:lstStyle/>
          <a:p>
            <a:r>
              <a:rPr lang="en-US" altLang="zh-CN" sz="3200" dirty="0"/>
              <a:t>5</a:t>
            </a:r>
            <a:r>
              <a:rPr lang="zh-CN" altLang="en-US" sz="3200" dirty="0"/>
              <a:t>、时序逻辑设计原理</a:t>
            </a:r>
            <a:endParaRPr lang="en-US" altLang="zh-CN" sz="3200" dirty="0"/>
          </a:p>
          <a:p>
            <a:pPr lvl="1"/>
            <a:r>
              <a:rPr lang="zh-CN" altLang="en-US" sz="2800" dirty="0"/>
              <a:t>内容</a:t>
            </a:r>
            <a:r>
              <a:rPr lang="en-US" altLang="zh-CN" sz="2800" dirty="0"/>
              <a:t>4</a:t>
            </a:r>
            <a:r>
              <a:rPr lang="zh-CN" altLang="en-US" sz="2800" dirty="0"/>
              <a:t>：反馈时序电路分析（与设计）</a:t>
            </a:r>
            <a:endParaRPr lang="en-US" altLang="zh-CN" sz="2800" dirty="0"/>
          </a:p>
          <a:p>
            <a:pPr lvl="2"/>
            <a:r>
              <a:rPr lang="zh-CN" altLang="en-US" sz="2800" dirty="0"/>
              <a:t>分析方法：</a:t>
            </a:r>
            <a:endParaRPr lang="en-US" altLang="zh-CN" sz="2800" dirty="0"/>
          </a:p>
          <a:p>
            <a:pPr lvl="3"/>
            <a:r>
              <a:rPr lang="zh-CN" altLang="en-US" sz="2400" dirty="0"/>
              <a:t>切断反馈路径，写出激励函数和输出函数</a:t>
            </a:r>
            <a:endParaRPr lang="zh-CN" altLang="en-US" sz="2400" dirty="0"/>
          </a:p>
          <a:p>
            <a:pPr lvl="3"/>
            <a:r>
              <a:rPr lang="zh-CN" altLang="en-US" sz="2400" dirty="0"/>
              <a:t>列出状态转移表</a:t>
            </a:r>
            <a:endParaRPr lang="zh-CN" altLang="en-US" sz="2400" dirty="0"/>
          </a:p>
          <a:p>
            <a:pPr lvl="3"/>
            <a:r>
              <a:rPr lang="zh-CN" altLang="en-US" sz="2400" dirty="0"/>
              <a:t>作出状态图和时序</a:t>
            </a:r>
            <a:r>
              <a:rPr lang="en-US" altLang="zh-CN" sz="2400" dirty="0"/>
              <a:t>(</a:t>
            </a:r>
            <a:r>
              <a:rPr lang="zh-CN" altLang="en-US" sz="2400" dirty="0"/>
              <a:t>间</a:t>
            </a:r>
            <a:r>
              <a:rPr lang="en-US" altLang="zh-CN" sz="2400" dirty="0"/>
              <a:t>)</a:t>
            </a:r>
            <a:r>
              <a:rPr lang="zh-CN" altLang="en-US" sz="2400" dirty="0"/>
              <a:t>图</a:t>
            </a:r>
            <a:endParaRPr lang="zh-CN" altLang="en-US" sz="2400" dirty="0"/>
          </a:p>
          <a:p>
            <a:pPr lvl="3"/>
            <a:r>
              <a:rPr lang="zh-CN" altLang="en-US" sz="2400" dirty="0"/>
              <a:t>说明电路的逻辑功能</a:t>
            </a:r>
            <a:endParaRPr lang="zh-CN" altLang="en-US" sz="2400" dirty="0"/>
          </a:p>
          <a:p>
            <a:pPr lvl="2"/>
            <a:r>
              <a:rPr lang="zh-CN" altLang="en-US" sz="2400" dirty="0"/>
              <a:t>特殊概念：</a:t>
            </a:r>
            <a:endParaRPr lang="en-US" altLang="zh-CN" sz="2400" dirty="0"/>
          </a:p>
          <a:p>
            <a:pPr lvl="3"/>
            <a:r>
              <a:rPr lang="zh-CN" altLang="en-US" sz="2400" dirty="0"/>
              <a:t>稳态</a:t>
            </a:r>
            <a:endParaRPr lang="en-US" altLang="zh-CN" sz="2400" dirty="0"/>
          </a:p>
          <a:p>
            <a:pPr lvl="3"/>
            <a:r>
              <a:rPr lang="zh-CN" altLang="en-US" sz="2400" dirty="0"/>
              <a:t>竞争</a:t>
            </a:r>
            <a:r>
              <a:rPr lang="en-US" altLang="zh-CN" sz="2400" dirty="0"/>
              <a:t>/</a:t>
            </a:r>
            <a:r>
              <a:rPr lang="zh-CN" altLang="en-US" sz="2400" dirty="0"/>
              <a:t>无竞争状态分配法</a:t>
            </a:r>
            <a:endParaRPr lang="en-US" altLang="zh-CN" sz="2400" dirty="0"/>
          </a:p>
          <a:p>
            <a:pPr lvl="2"/>
            <a:endParaRPr lang="en-US" altLang="zh-CN" sz="2400" dirty="0"/>
          </a:p>
        </p:txBody>
      </p:sp>
      <p:sp>
        <p:nvSpPr>
          <p:cNvPr id="28676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95AF44-A78A-4758-ACD3-321841C7D169}" type="datetime2">
              <a:rPr lang="zh-CN" altLang="en-US" sz="1000" smtClean="0"/>
            </a:fld>
            <a:endParaRPr lang="en-US" altLang="zh-CN" sz="1000"/>
          </a:p>
        </p:txBody>
      </p:sp>
      <p:sp>
        <p:nvSpPr>
          <p:cNvPr id="286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C89D6B-8CDF-4C86-82CB-76F6DB1A0231}" type="slidenum">
              <a:rPr lang="en-US" altLang="zh-CN" sz="1000" smtClean="0"/>
            </a:fld>
            <a:endParaRPr lang="en-US" altLang="zh-CN" sz="1000"/>
          </a:p>
        </p:txBody>
      </p:sp>
      <p:sp>
        <p:nvSpPr>
          <p:cNvPr id="28678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/>
              <a:t>课程回顾</a:t>
            </a:r>
            <a:endParaRPr lang="en-US" altLang="zh-CN" sz="10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课程内容回顾</a:t>
            </a:r>
            <a:endParaRPr lang="zh-CN" altLang="en-US" dirty="0"/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4500" y="1071563"/>
            <a:ext cx="8686800" cy="5094287"/>
          </a:xfrm>
        </p:spPr>
        <p:txBody>
          <a:bodyPr/>
          <a:lstStyle/>
          <a:p>
            <a:r>
              <a:rPr lang="en-US" altLang="zh-CN" sz="3200" dirty="0"/>
              <a:t>6</a:t>
            </a:r>
            <a:r>
              <a:rPr lang="zh-CN" altLang="en-US" sz="3200" dirty="0"/>
              <a:t>、时序逻辑集成器件应用实践</a:t>
            </a:r>
            <a:endParaRPr lang="en-US" altLang="zh-CN" sz="3200" dirty="0"/>
          </a:p>
          <a:p>
            <a:pPr lvl="1"/>
            <a:r>
              <a:rPr lang="zh-CN" altLang="en-US" sz="3200" dirty="0"/>
              <a:t>寄存器</a:t>
            </a:r>
            <a:r>
              <a:rPr lang="en-US" altLang="zh-CN" sz="3200" dirty="0"/>
              <a:t>/</a:t>
            </a:r>
            <a:r>
              <a:rPr lang="zh-CN" altLang="en-US" sz="3200" dirty="0"/>
              <a:t>锁存器</a:t>
            </a:r>
            <a:endParaRPr lang="en-US" altLang="zh-CN" sz="3200" dirty="0"/>
          </a:p>
          <a:p>
            <a:pPr lvl="1"/>
            <a:r>
              <a:rPr lang="zh-CN" altLang="en-US" sz="3200" b="1" dirty="0"/>
              <a:t>计数器</a:t>
            </a:r>
            <a:r>
              <a:rPr lang="zh-CN" altLang="en-US" sz="3200" dirty="0"/>
              <a:t>应用</a:t>
            </a:r>
            <a:endParaRPr lang="en-US" altLang="zh-CN" sz="3200" dirty="0"/>
          </a:p>
          <a:p>
            <a:pPr lvl="3"/>
            <a:r>
              <a:rPr lang="zh-CN" altLang="en-US" sz="2800" dirty="0"/>
              <a:t>清零、置数</a:t>
            </a:r>
            <a:r>
              <a:rPr lang="en-US" altLang="zh-CN" sz="2800" dirty="0"/>
              <a:t>:</a:t>
            </a:r>
            <a:r>
              <a:rPr lang="zh-CN" altLang="en-US" sz="2800" dirty="0"/>
              <a:t>同步</a:t>
            </a:r>
            <a:r>
              <a:rPr lang="en-US" altLang="zh-CN" sz="2800" dirty="0"/>
              <a:t>/</a:t>
            </a:r>
            <a:r>
              <a:rPr lang="zh-CN" altLang="en-US" sz="2800" dirty="0"/>
              <a:t>异步</a:t>
            </a:r>
            <a:endParaRPr lang="en-US" altLang="zh-CN" sz="2800" dirty="0"/>
          </a:p>
          <a:p>
            <a:pPr lvl="3"/>
            <a:r>
              <a:rPr lang="zh-CN" altLang="en-US" sz="2800" dirty="0"/>
              <a:t>分频与组合级联</a:t>
            </a:r>
            <a:endParaRPr lang="en-US" altLang="zh-CN" sz="2800" dirty="0"/>
          </a:p>
          <a:p>
            <a:pPr lvl="1"/>
            <a:r>
              <a:rPr lang="zh-CN" altLang="en-US" sz="3200" b="1" dirty="0"/>
              <a:t>移位寄存器</a:t>
            </a:r>
            <a:r>
              <a:rPr lang="zh-CN" altLang="en-US" sz="3200" dirty="0"/>
              <a:t>应用</a:t>
            </a:r>
            <a:endParaRPr lang="en-US" altLang="zh-CN" sz="3200" dirty="0"/>
          </a:p>
          <a:p>
            <a:pPr lvl="3"/>
            <a:r>
              <a:rPr lang="zh-CN" altLang="en-US" sz="2800" dirty="0"/>
              <a:t>环形计数器设计</a:t>
            </a:r>
            <a:endParaRPr lang="en-US" altLang="zh-CN" sz="2800" dirty="0"/>
          </a:p>
          <a:p>
            <a:pPr lvl="3"/>
            <a:r>
              <a:rPr lang="zh-CN" altLang="en-US" sz="2800" dirty="0"/>
              <a:t>扭环计数器设计</a:t>
            </a:r>
            <a:endParaRPr lang="en-US" altLang="zh-CN" sz="2800" dirty="0"/>
          </a:p>
          <a:p>
            <a:pPr lvl="3"/>
            <a:r>
              <a:rPr lang="zh-CN" altLang="en-US" sz="2800" dirty="0"/>
              <a:t>线性反馈移位寄存器应用</a:t>
            </a:r>
            <a:endParaRPr lang="en-US" altLang="zh-CN" sz="2800" dirty="0"/>
          </a:p>
          <a:p>
            <a:pPr lvl="4"/>
            <a:r>
              <a:rPr lang="zh-CN" altLang="en-US" sz="2800" dirty="0"/>
              <a:t>序列：</a:t>
            </a:r>
            <a:r>
              <a:rPr lang="en-US" altLang="zh-CN" sz="2800" dirty="0"/>
              <a:t>4,2,5,6,7,3,1,0,4…</a:t>
            </a:r>
            <a:endParaRPr lang="en-US" altLang="zh-CN" dirty="0"/>
          </a:p>
        </p:txBody>
      </p:sp>
      <p:sp>
        <p:nvSpPr>
          <p:cNvPr id="30724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8D41A6-E6AC-4FDD-AC2A-E5EBEEEBDB66}" type="datetime2">
              <a:rPr lang="zh-CN" altLang="en-US" sz="1000" smtClean="0"/>
            </a:fld>
            <a:endParaRPr lang="en-US" altLang="zh-CN" sz="1000"/>
          </a:p>
        </p:txBody>
      </p:sp>
      <p:sp>
        <p:nvSpPr>
          <p:cNvPr id="3072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3C9242-DB70-4B70-987D-62CE01E33998}" type="slidenum">
              <a:rPr lang="en-US" altLang="zh-CN" sz="1000" smtClean="0"/>
            </a:fld>
            <a:endParaRPr lang="en-US" altLang="zh-CN" sz="1000"/>
          </a:p>
        </p:txBody>
      </p:sp>
      <p:sp>
        <p:nvSpPr>
          <p:cNvPr id="30726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/>
              <a:t>课程回顾</a:t>
            </a:r>
            <a:endParaRPr lang="en-US" altLang="zh-CN" sz="10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8686800" cy="514350"/>
          </a:xfr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、存储器应用</a:t>
            </a:r>
            <a:endParaRPr lang="en-US" altLang="zh-CN" dirty="0"/>
          </a:p>
          <a:p>
            <a:pPr lvl="1"/>
            <a:r>
              <a:rPr lang="zh-CN" altLang="en-US" dirty="0"/>
              <a:t>存储器的容量扩展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B40-A60D-4260-B3F5-E0121191EDE7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第十章 数字系统设计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8F7E-4363-4250-A6DB-29F38C6F0F92}" type="slidenum">
              <a:rPr lang="zh-CN" altLang="en-US" smtClean="0"/>
            </a:fld>
            <a:endParaRPr lang="en-US" altLang="zh-CN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34239" y="2304256"/>
            <a:ext cx="52705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课程内容回顾</a:t>
            </a:r>
            <a:endParaRPr lang="zh-CN" altLang="en-US"/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4500" y="1071563"/>
            <a:ext cx="8686800" cy="2070100"/>
          </a:xfrm>
        </p:spPr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、简单可编程逻辑器件</a:t>
            </a:r>
            <a:r>
              <a:rPr lang="en-US" altLang="zh-CN" dirty="0"/>
              <a:t>SPLD</a:t>
            </a:r>
            <a:endParaRPr lang="en-US" altLang="zh-CN" dirty="0"/>
          </a:p>
        </p:txBody>
      </p:sp>
      <p:sp>
        <p:nvSpPr>
          <p:cNvPr id="34820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57CBD4-FA02-488E-9150-9ED961A535A8}" type="datetime2">
              <a:rPr lang="zh-CN" altLang="en-US" sz="1000" smtClean="0"/>
            </a:fld>
            <a:endParaRPr lang="en-US" altLang="zh-CN" sz="1000"/>
          </a:p>
        </p:txBody>
      </p:sp>
      <p:sp>
        <p:nvSpPr>
          <p:cNvPr id="3482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42B966-706C-480B-965F-56E3947126B8}" type="slidenum">
              <a:rPr lang="en-US" altLang="zh-CN" sz="1000" smtClean="0"/>
            </a:fld>
            <a:endParaRPr lang="en-US" altLang="zh-CN" sz="1000"/>
          </a:p>
        </p:txBody>
      </p:sp>
      <p:sp>
        <p:nvSpPr>
          <p:cNvPr id="34822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/>
              <a:t>课程回顾</a:t>
            </a:r>
            <a:endParaRPr lang="en-US" altLang="zh-CN" sz="1000"/>
          </a:p>
        </p:txBody>
      </p:sp>
      <p:grpSp>
        <p:nvGrpSpPr>
          <p:cNvPr id="34823" name="Group 354"/>
          <p:cNvGrpSpPr/>
          <p:nvPr/>
        </p:nvGrpSpPr>
        <p:grpSpPr bwMode="auto">
          <a:xfrm>
            <a:off x="349250" y="1774825"/>
            <a:ext cx="8337550" cy="4678363"/>
            <a:chOff x="624" y="1616"/>
            <a:chExt cx="4595" cy="2632"/>
          </a:xfrm>
        </p:grpSpPr>
        <p:sp>
          <p:nvSpPr>
            <p:cNvPr id="34824" name="Rectangle 353"/>
            <p:cNvSpPr>
              <a:spLocks noChangeArrowheads="1"/>
            </p:cNvSpPr>
            <p:nvPr/>
          </p:nvSpPr>
          <p:spPr bwMode="auto">
            <a:xfrm>
              <a:off x="624" y="2160"/>
              <a:ext cx="1920" cy="20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34825" name="Group 352"/>
            <p:cNvGrpSpPr/>
            <p:nvPr/>
          </p:nvGrpSpPr>
          <p:grpSpPr bwMode="auto">
            <a:xfrm>
              <a:off x="720" y="1616"/>
              <a:ext cx="4499" cy="2632"/>
              <a:chOff x="720" y="1632"/>
              <a:chExt cx="4499" cy="2632"/>
            </a:xfrm>
          </p:grpSpPr>
          <p:sp>
            <p:nvSpPr>
              <p:cNvPr id="34826" name="Line 89"/>
              <p:cNvSpPr>
                <a:spLocks noChangeAspect="1" noChangeShapeType="1"/>
              </p:cNvSpPr>
              <p:nvPr/>
            </p:nvSpPr>
            <p:spPr bwMode="auto">
              <a:xfrm>
                <a:off x="1344" y="1852"/>
                <a:ext cx="0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7" name="Line 90"/>
              <p:cNvSpPr>
                <a:spLocks noChangeAspect="1" noChangeShapeType="1"/>
              </p:cNvSpPr>
              <p:nvPr/>
            </p:nvSpPr>
            <p:spPr bwMode="auto">
              <a:xfrm>
                <a:off x="1688" y="1852"/>
                <a:ext cx="0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8" name="Line 91"/>
              <p:cNvSpPr>
                <a:spLocks noChangeAspect="1" noChangeShapeType="1"/>
              </p:cNvSpPr>
              <p:nvPr/>
            </p:nvSpPr>
            <p:spPr bwMode="auto">
              <a:xfrm>
                <a:off x="2024" y="1852"/>
                <a:ext cx="0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9" name="Line 95"/>
              <p:cNvSpPr>
                <a:spLocks noChangeAspect="1" noChangeShapeType="1"/>
              </p:cNvSpPr>
              <p:nvPr/>
            </p:nvSpPr>
            <p:spPr bwMode="auto">
              <a:xfrm>
                <a:off x="1175" y="1852"/>
                <a:ext cx="16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0" name="Line 96"/>
              <p:cNvSpPr>
                <a:spLocks noChangeAspect="1" noChangeShapeType="1"/>
              </p:cNvSpPr>
              <p:nvPr/>
            </p:nvSpPr>
            <p:spPr bwMode="auto">
              <a:xfrm>
                <a:off x="1520" y="1852"/>
                <a:ext cx="16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1" name="Line 97"/>
              <p:cNvSpPr>
                <a:spLocks noChangeAspect="1" noChangeShapeType="1"/>
              </p:cNvSpPr>
              <p:nvPr/>
            </p:nvSpPr>
            <p:spPr bwMode="auto">
              <a:xfrm>
                <a:off x="1856" y="1852"/>
                <a:ext cx="16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2" name="Freeform 104"/>
              <p:cNvSpPr>
                <a:spLocks noChangeAspect="1"/>
              </p:cNvSpPr>
              <p:nvPr/>
            </p:nvSpPr>
            <p:spPr bwMode="auto">
              <a:xfrm>
                <a:off x="1168" y="1843"/>
                <a:ext cx="15" cy="16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0 h 55"/>
                  <a:gd name="T4" fmla="*/ 0 w 55"/>
                  <a:gd name="T5" fmla="*/ 0 h 55"/>
                  <a:gd name="T6" fmla="*/ 0 w 55"/>
                  <a:gd name="T7" fmla="*/ 0 h 55"/>
                  <a:gd name="T8" fmla="*/ 0 w 55"/>
                  <a:gd name="T9" fmla="*/ 0 h 55"/>
                  <a:gd name="T10" fmla="*/ 0 w 55"/>
                  <a:gd name="T11" fmla="*/ 0 h 55"/>
                  <a:gd name="T12" fmla="*/ 0 w 55"/>
                  <a:gd name="T13" fmla="*/ 0 h 55"/>
                  <a:gd name="T14" fmla="*/ 0 w 55"/>
                  <a:gd name="T15" fmla="*/ 0 h 55"/>
                  <a:gd name="T16" fmla="*/ 0 w 55"/>
                  <a:gd name="T17" fmla="*/ 0 h 55"/>
                  <a:gd name="T18" fmla="*/ 0 w 55"/>
                  <a:gd name="T19" fmla="*/ 0 h 55"/>
                  <a:gd name="T20" fmla="*/ 0 w 55"/>
                  <a:gd name="T21" fmla="*/ 0 h 55"/>
                  <a:gd name="T22" fmla="*/ 0 w 55"/>
                  <a:gd name="T23" fmla="*/ 0 h 55"/>
                  <a:gd name="T24" fmla="*/ 0 w 55"/>
                  <a:gd name="T25" fmla="*/ 0 h 55"/>
                  <a:gd name="T26" fmla="*/ 0 w 55"/>
                  <a:gd name="T27" fmla="*/ 0 h 55"/>
                  <a:gd name="T28" fmla="*/ 0 w 55"/>
                  <a:gd name="T29" fmla="*/ 0 h 55"/>
                  <a:gd name="T30" fmla="*/ 0 w 55"/>
                  <a:gd name="T31" fmla="*/ 0 h 55"/>
                  <a:gd name="T32" fmla="*/ 0 w 55"/>
                  <a:gd name="T33" fmla="*/ 0 h 55"/>
                  <a:gd name="T34" fmla="*/ 0 w 55"/>
                  <a:gd name="T35" fmla="*/ 0 h 55"/>
                  <a:gd name="T36" fmla="*/ 0 w 55"/>
                  <a:gd name="T37" fmla="*/ 0 h 55"/>
                  <a:gd name="T38" fmla="*/ 0 w 55"/>
                  <a:gd name="T39" fmla="*/ 0 h 55"/>
                  <a:gd name="T40" fmla="*/ 0 w 55"/>
                  <a:gd name="T41" fmla="*/ 0 h 55"/>
                  <a:gd name="T42" fmla="*/ 0 w 55"/>
                  <a:gd name="T43" fmla="*/ 0 h 55"/>
                  <a:gd name="T44" fmla="*/ 0 w 55"/>
                  <a:gd name="T45" fmla="*/ 0 h 55"/>
                  <a:gd name="T46" fmla="*/ 0 w 55"/>
                  <a:gd name="T47" fmla="*/ 0 h 55"/>
                  <a:gd name="T48" fmla="*/ 0 w 55"/>
                  <a:gd name="T49" fmla="*/ 0 h 55"/>
                  <a:gd name="T50" fmla="*/ 0 w 55"/>
                  <a:gd name="T51" fmla="*/ 0 h 55"/>
                  <a:gd name="T52" fmla="*/ 0 w 55"/>
                  <a:gd name="T53" fmla="*/ 0 h 55"/>
                  <a:gd name="T54" fmla="*/ 0 w 55"/>
                  <a:gd name="T55" fmla="*/ 0 h 55"/>
                  <a:gd name="T56" fmla="*/ 0 w 55"/>
                  <a:gd name="T57" fmla="*/ 0 h 55"/>
                  <a:gd name="T58" fmla="*/ 0 w 55"/>
                  <a:gd name="T59" fmla="*/ 0 h 55"/>
                  <a:gd name="T60" fmla="*/ 0 w 55"/>
                  <a:gd name="T61" fmla="*/ 0 h 55"/>
                  <a:gd name="T62" fmla="*/ 0 w 55"/>
                  <a:gd name="T63" fmla="*/ 0 h 55"/>
                  <a:gd name="T64" fmla="*/ 0 w 55"/>
                  <a:gd name="T65" fmla="*/ 0 h 55"/>
                  <a:gd name="T66" fmla="*/ 0 w 55"/>
                  <a:gd name="T67" fmla="*/ 0 h 55"/>
                  <a:gd name="T68" fmla="*/ 0 w 55"/>
                  <a:gd name="T69" fmla="*/ 0 h 55"/>
                  <a:gd name="T70" fmla="*/ 0 w 55"/>
                  <a:gd name="T71" fmla="*/ 0 h 55"/>
                  <a:gd name="T72" fmla="*/ 0 w 55"/>
                  <a:gd name="T73" fmla="*/ 0 h 55"/>
                  <a:gd name="T74" fmla="*/ 0 w 55"/>
                  <a:gd name="T75" fmla="*/ 0 h 55"/>
                  <a:gd name="T76" fmla="*/ 0 w 55"/>
                  <a:gd name="T77" fmla="*/ 0 h 55"/>
                  <a:gd name="T78" fmla="*/ 0 w 55"/>
                  <a:gd name="T79" fmla="*/ 0 h 55"/>
                  <a:gd name="T80" fmla="*/ 0 w 55"/>
                  <a:gd name="T81" fmla="*/ 0 h 55"/>
                  <a:gd name="T82" fmla="*/ 0 w 55"/>
                  <a:gd name="T83" fmla="*/ 0 h 55"/>
                  <a:gd name="T84" fmla="*/ 0 w 55"/>
                  <a:gd name="T85" fmla="*/ 0 h 55"/>
                  <a:gd name="T86" fmla="*/ 0 w 55"/>
                  <a:gd name="T87" fmla="*/ 0 h 55"/>
                  <a:gd name="T88" fmla="*/ 0 w 55"/>
                  <a:gd name="T89" fmla="*/ 0 h 5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55"/>
                  <a:gd name="T136" fmla="*/ 0 h 55"/>
                  <a:gd name="T137" fmla="*/ 55 w 55"/>
                  <a:gd name="T138" fmla="*/ 55 h 5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55" h="55">
                    <a:moveTo>
                      <a:pt x="28" y="27"/>
                    </a:moveTo>
                    <a:lnTo>
                      <a:pt x="55" y="27"/>
                    </a:lnTo>
                    <a:lnTo>
                      <a:pt x="55" y="26"/>
                    </a:lnTo>
                    <a:lnTo>
                      <a:pt x="55" y="25"/>
                    </a:lnTo>
                    <a:lnTo>
                      <a:pt x="55" y="23"/>
                    </a:lnTo>
                    <a:lnTo>
                      <a:pt x="55" y="22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4" y="18"/>
                    </a:lnTo>
                    <a:lnTo>
                      <a:pt x="54" y="16"/>
                    </a:lnTo>
                    <a:lnTo>
                      <a:pt x="54" y="15"/>
                    </a:lnTo>
                    <a:lnTo>
                      <a:pt x="53" y="14"/>
                    </a:lnTo>
                    <a:lnTo>
                      <a:pt x="53" y="12"/>
                    </a:lnTo>
                    <a:lnTo>
                      <a:pt x="51" y="12"/>
                    </a:lnTo>
                    <a:lnTo>
                      <a:pt x="51" y="11"/>
                    </a:lnTo>
                    <a:lnTo>
                      <a:pt x="50" y="10"/>
                    </a:lnTo>
                    <a:lnTo>
                      <a:pt x="48" y="8"/>
                    </a:lnTo>
                    <a:lnTo>
                      <a:pt x="47" y="7"/>
                    </a:lnTo>
                    <a:lnTo>
                      <a:pt x="46" y="5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3" y="4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9" y="1"/>
                    </a:lnTo>
                    <a:lnTo>
                      <a:pt x="37" y="1"/>
                    </a:lnTo>
                    <a:lnTo>
                      <a:pt x="36" y="1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1"/>
                    </a:lnTo>
                    <a:lnTo>
                      <a:pt x="20" y="1"/>
                    </a:lnTo>
                    <a:lnTo>
                      <a:pt x="18" y="1"/>
                    </a:lnTo>
                    <a:lnTo>
                      <a:pt x="17" y="3"/>
                    </a:lnTo>
                    <a:lnTo>
                      <a:pt x="15" y="3"/>
                    </a:lnTo>
                    <a:lnTo>
                      <a:pt x="14" y="4"/>
                    </a:lnTo>
                    <a:lnTo>
                      <a:pt x="13" y="4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0" y="7"/>
                    </a:lnTo>
                    <a:lnTo>
                      <a:pt x="9" y="8"/>
                    </a:lnTo>
                    <a:lnTo>
                      <a:pt x="7" y="10"/>
                    </a:lnTo>
                    <a:lnTo>
                      <a:pt x="6" y="11"/>
                    </a:lnTo>
                    <a:lnTo>
                      <a:pt x="6" y="12"/>
                    </a:lnTo>
                    <a:lnTo>
                      <a:pt x="5" y="12"/>
                    </a:lnTo>
                    <a:lnTo>
                      <a:pt x="5" y="14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3" y="18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2" y="22"/>
                    </a:lnTo>
                    <a:lnTo>
                      <a:pt x="2" y="23"/>
                    </a:lnTo>
                    <a:lnTo>
                      <a:pt x="2" y="25"/>
                    </a:lnTo>
                    <a:lnTo>
                      <a:pt x="2" y="26"/>
                    </a:lnTo>
                    <a:lnTo>
                      <a:pt x="0" y="27"/>
                    </a:lnTo>
                    <a:lnTo>
                      <a:pt x="2" y="29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2" y="33"/>
                    </a:lnTo>
                    <a:lnTo>
                      <a:pt x="2" y="34"/>
                    </a:lnTo>
                    <a:lnTo>
                      <a:pt x="2" y="36"/>
                    </a:lnTo>
                    <a:lnTo>
                      <a:pt x="3" y="37"/>
                    </a:lnTo>
                    <a:lnTo>
                      <a:pt x="3" y="38"/>
                    </a:lnTo>
                    <a:lnTo>
                      <a:pt x="3" y="40"/>
                    </a:lnTo>
                    <a:lnTo>
                      <a:pt x="5" y="40"/>
                    </a:lnTo>
                    <a:lnTo>
                      <a:pt x="5" y="41"/>
                    </a:lnTo>
                    <a:lnTo>
                      <a:pt x="6" y="43"/>
                    </a:lnTo>
                    <a:lnTo>
                      <a:pt x="6" y="44"/>
                    </a:lnTo>
                    <a:lnTo>
                      <a:pt x="7" y="45"/>
                    </a:lnTo>
                    <a:lnTo>
                      <a:pt x="9" y="45"/>
                    </a:lnTo>
                    <a:lnTo>
                      <a:pt x="9" y="47"/>
                    </a:lnTo>
                    <a:lnTo>
                      <a:pt x="10" y="48"/>
                    </a:lnTo>
                    <a:lnTo>
                      <a:pt x="11" y="48"/>
                    </a:lnTo>
                    <a:lnTo>
                      <a:pt x="13" y="49"/>
                    </a:lnTo>
                    <a:lnTo>
                      <a:pt x="14" y="51"/>
                    </a:lnTo>
                    <a:lnTo>
                      <a:pt x="15" y="51"/>
                    </a:lnTo>
                    <a:lnTo>
                      <a:pt x="17" y="52"/>
                    </a:lnTo>
                    <a:lnTo>
                      <a:pt x="18" y="52"/>
                    </a:lnTo>
                    <a:lnTo>
                      <a:pt x="20" y="54"/>
                    </a:lnTo>
                    <a:lnTo>
                      <a:pt x="21" y="54"/>
                    </a:lnTo>
                    <a:lnTo>
                      <a:pt x="22" y="54"/>
                    </a:lnTo>
                    <a:lnTo>
                      <a:pt x="24" y="55"/>
                    </a:lnTo>
                    <a:lnTo>
                      <a:pt x="25" y="55"/>
                    </a:lnTo>
                    <a:lnTo>
                      <a:pt x="26" y="55"/>
                    </a:lnTo>
                    <a:lnTo>
                      <a:pt x="28" y="55"/>
                    </a:lnTo>
                    <a:lnTo>
                      <a:pt x="31" y="55"/>
                    </a:lnTo>
                    <a:lnTo>
                      <a:pt x="32" y="55"/>
                    </a:lnTo>
                    <a:lnTo>
                      <a:pt x="33" y="55"/>
                    </a:lnTo>
                    <a:lnTo>
                      <a:pt x="35" y="54"/>
                    </a:lnTo>
                    <a:lnTo>
                      <a:pt x="36" y="54"/>
                    </a:lnTo>
                    <a:lnTo>
                      <a:pt x="37" y="54"/>
                    </a:lnTo>
                    <a:lnTo>
                      <a:pt x="39" y="52"/>
                    </a:lnTo>
                    <a:lnTo>
                      <a:pt x="40" y="52"/>
                    </a:lnTo>
                    <a:lnTo>
                      <a:pt x="42" y="51"/>
                    </a:lnTo>
                    <a:lnTo>
                      <a:pt x="43" y="51"/>
                    </a:lnTo>
                    <a:lnTo>
                      <a:pt x="44" y="49"/>
                    </a:lnTo>
                    <a:lnTo>
                      <a:pt x="46" y="48"/>
                    </a:lnTo>
                    <a:lnTo>
                      <a:pt x="47" y="48"/>
                    </a:lnTo>
                    <a:lnTo>
                      <a:pt x="48" y="47"/>
                    </a:lnTo>
                    <a:lnTo>
                      <a:pt x="48" y="45"/>
                    </a:lnTo>
                    <a:lnTo>
                      <a:pt x="50" y="45"/>
                    </a:lnTo>
                    <a:lnTo>
                      <a:pt x="51" y="44"/>
                    </a:lnTo>
                    <a:lnTo>
                      <a:pt x="51" y="43"/>
                    </a:lnTo>
                    <a:lnTo>
                      <a:pt x="53" y="41"/>
                    </a:lnTo>
                    <a:lnTo>
                      <a:pt x="53" y="40"/>
                    </a:lnTo>
                    <a:lnTo>
                      <a:pt x="54" y="40"/>
                    </a:lnTo>
                    <a:lnTo>
                      <a:pt x="54" y="38"/>
                    </a:lnTo>
                    <a:lnTo>
                      <a:pt x="54" y="37"/>
                    </a:lnTo>
                    <a:lnTo>
                      <a:pt x="55" y="36"/>
                    </a:lnTo>
                    <a:lnTo>
                      <a:pt x="55" y="34"/>
                    </a:lnTo>
                    <a:lnTo>
                      <a:pt x="55" y="33"/>
                    </a:lnTo>
                    <a:lnTo>
                      <a:pt x="55" y="32"/>
                    </a:lnTo>
                    <a:lnTo>
                      <a:pt x="55" y="30"/>
                    </a:lnTo>
                    <a:lnTo>
                      <a:pt x="55" y="29"/>
                    </a:lnTo>
                    <a:lnTo>
                      <a:pt x="55" y="27"/>
                    </a:lnTo>
                    <a:lnTo>
                      <a:pt x="28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3" name="Freeform 105"/>
              <p:cNvSpPr>
                <a:spLocks noChangeAspect="1"/>
              </p:cNvSpPr>
              <p:nvPr/>
            </p:nvSpPr>
            <p:spPr bwMode="auto">
              <a:xfrm>
                <a:off x="1163" y="1839"/>
                <a:ext cx="19" cy="19"/>
              </a:xfrm>
              <a:custGeom>
                <a:avLst/>
                <a:gdLst>
                  <a:gd name="T0" fmla="*/ 0 w 67"/>
                  <a:gd name="T1" fmla="*/ 0 h 65"/>
                  <a:gd name="T2" fmla="*/ 0 w 67"/>
                  <a:gd name="T3" fmla="*/ 0 h 65"/>
                  <a:gd name="T4" fmla="*/ 0 w 67"/>
                  <a:gd name="T5" fmla="*/ 0 h 65"/>
                  <a:gd name="T6" fmla="*/ 0 w 67"/>
                  <a:gd name="T7" fmla="*/ 0 h 65"/>
                  <a:gd name="T8" fmla="*/ 0 w 67"/>
                  <a:gd name="T9" fmla="*/ 0 h 65"/>
                  <a:gd name="T10" fmla="*/ 0 w 67"/>
                  <a:gd name="T11" fmla="*/ 0 h 65"/>
                  <a:gd name="T12" fmla="*/ 0 w 67"/>
                  <a:gd name="T13" fmla="*/ 0 h 65"/>
                  <a:gd name="T14" fmla="*/ 0 w 67"/>
                  <a:gd name="T15" fmla="*/ 0 h 65"/>
                  <a:gd name="T16" fmla="*/ 0 w 67"/>
                  <a:gd name="T17" fmla="*/ 0 h 65"/>
                  <a:gd name="T18" fmla="*/ 0 w 67"/>
                  <a:gd name="T19" fmla="*/ 0 h 65"/>
                  <a:gd name="T20" fmla="*/ 0 w 67"/>
                  <a:gd name="T21" fmla="*/ 0 h 65"/>
                  <a:gd name="T22" fmla="*/ 0 w 67"/>
                  <a:gd name="T23" fmla="*/ 0 h 65"/>
                  <a:gd name="T24" fmla="*/ 0 w 67"/>
                  <a:gd name="T25" fmla="*/ 0 h 65"/>
                  <a:gd name="T26" fmla="*/ 0 w 67"/>
                  <a:gd name="T27" fmla="*/ 0 h 65"/>
                  <a:gd name="T28" fmla="*/ 0 w 67"/>
                  <a:gd name="T29" fmla="*/ 0 h 65"/>
                  <a:gd name="T30" fmla="*/ 0 w 67"/>
                  <a:gd name="T31" fmla="*/ 0 h 65"/>
                  <a:gd name="T32" fmla="*/ 0 w 67"/>
                  <a:gd name="T33" fmla="*/ 0 h 65"/>
                  <a:gd name="T34" fmla="*/ 0 w 67"/>
                  <a:gd name="T35" fmla="*/ 0 h 65"/>
                  <a:gd name="T36" fmla="*/ 0 w 67"/>
                  <a:gd name="T37" fmla="*/ 0 h 65"/>
                  <a:gd name="T38" fmla="*/ 0 w 67"/>
                  <a:gd name="T39" fmla="*/ 0 h 65"/>
                  <a:gd name="T40" fmla="*/ 0 w 67"/>
                  <a:gd name="T41" fmla="*/ 0 h 65"/>
                  <a:gd name="T42" fmla="*/ 0 w 67"/>
                  <a:gd name="T43" fmla="*/ 0 h 65"/>
                  <a:gd name="T44" fmla="*/ 0 w 67"/>
                  <a:gd name="T45" fmla="*/ 0 h 65"/>
                  <a:gd name="T46" fmla="*/ 0 w 67"/>
                  <a:gd name="T47" fmla="*/ 0 h 65"/>
                  <a:gd name="T48" fmla="*/ 0 w 67"/>
                  <a:gd name="T49" fmla="*/ 0 h 65"/>
                  <a:gd name="T50" fmla="*/ 0 w 67"/>
                  <a:gd name="T51" fmla="*/ 0 h 65"/>
                  <a:gd name="T52" fmla="*/ 0 w 67"/>
                  <a:gd name="T53" fmla="*/ 0 h 65"/>
                  <a:gd name="T54" fmla="*/ 0 w 67"/>
                  <a:gd name="T55" fmla="*/ 0 h 65"/>
                  <a:gd name="T56" fmla="*/ 0 w 67"/>
                  <a:gd name="T57" fmla="*/ 0 h 65"/>
                  <a:gd name="T58" fmla="*/ 0 w 67"/>
                  <a:gd name="T59" fmla="*/ 0 h 65"/>
                  <a:gd name="T60" fmla="*/ 0 w 67"/>
                  <a:gd name="T61" fmla="*/ 0 h 65"/>
                  <a:gd name="T62" fmla="*/ 0 w 67"/>
                  <a:gd name="T63" fmla="*/ 0 h 65"/>
                  <a:gd name="T64" fmla="*/ 0 w 67"/>
                  <a:gd name="T65" fmla="*/ 0 h 65"/>
                  <a:gd name="T66" fmla="*/ 0 w 67"/>
                  <a:gd name="T67" fmla="*/ 0 h 65"/>
                  <a:gd name="T68" fmla="*/ 0 w 67"/>
                  <a:gd name="T69" fmla="*/ 0 h 65"/>
                  <a:gd name="T70" fmla="*/ 0 w 67"/>
                  <a:gd name="T71" fmla="*/ 0 h 65"/>
                  <a:gd name="T72" fmla="*/ 0 w 67"/>
                  <a:gd name="T73" fmla="*/ 0 h 65"/>
                  <a:gd name="T74" fmla="*/ 0 w 67"/>
                  <a:gd name="T75" fmla="*/ 0 h 65"/>
                  <a:gd name="T76" fmla="*/ 0 w 67"/>
                  <a:gd name="T77" fmla="*/ 0 h 65"/>
                  <a:gd name="T78" fmla="*/ 0 w 67"/>
                  <a:gd name="T79" fmla="*/ 0 h 65"/>
                  <a:gd name="T80" fmla="*/ 0 w 67"/>
                  <a:gd name="T81" fmla="*/ 0 h 65"/>
                  <a:gd name="T82" fmla="*/ 0 w 67"/>
                  <a:gd name="T83" fmla="*/ 0 h 65"/>
                  <a:gd name="T84" fmla="*/ 0 w 67"/>
                  <a:gd name="T85" fmla="*/ 0 h 65"/>
                  <a:gd name="T86" fmla="*/ 0 w 67"/>
                  <a:gd name="T87" fmla="*/ 0 h 6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7"/>
                  <a:gd name="T133" fmla="*/ 0 h 65"/>
                  <a:gd name="T134" fmla="*/ 67 w 67"/>
                  <a:gd name="T135" fmla="*/ 65 h 6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7" h="65">
                    <a:moveTo>
                      <a:pt x="67" y="32"/>
                    </a:moveTo>
                    <a:lnTo>
                      <a:pt x="67" y="31"/>
                    </a:lnTo>
                    <a:lnTo>
                      <a:pt x="67" y="30"/>
                    </a:lnTo>
                    <a:lnTo>
                      <a:pt x="67" y="27"/>
                    </a:lnTo>
                    <a:lnTo>
                      <a:pt x="67" y="26"/>
                    </a:lnTo>
                    <a:lnTo>
                      <a:pt x="66" y="24"/>
                    </a:lnTo>
                    <a:lnTo>
                      <a:pt x="66" y="23"/>
                    </a:lnTo>
                    <a:lnTo>
                      <a:pt x="66" y="21"/>
                    </a:lnTo>
                    <a:lnTo>
                      <a:pt x="64" y="20"/>
                    </a:lnTo>
                    <a:lnTo>
                      <a:pt x="64" y="17"/>
                    </a:lnTo>
                    <a:lnTo>
                      <a:pt x="63" y="16"/>
                    </a:lnTo>
                    <a:lnTo>
                      <a:pt x="63" y="15"/>
                    </a:lnTo>
                    <a:lnTo>
                      <a:pt x="62" y="13"/>
                    </a:lnTo>
                    <a:lnTo>
                      <a:pt x="60" y="12"/>
                    </a:lnTo>
                    <a:lnTo>
                      <a:pt x="59" y="10"/>
                    </a:lnTo>
                    <a:lnTo>
                      <a:pt x="58" y="9"/>
                    </a:lnTo>
                    <a:lnTo>
                      <a:pt x="56" y="8"/>
                    </a:lnTo>
                    <a:lnTo>
                      <a:pt x="55" y="6"/>
                    </a:lnTo>
                    <a:lnTo>
                      <a:pt x="53" y="5"/>
                    </a:lnTo>
                    <a:lnTo>
                      <a:pt x="52" y="5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8" y="2"/>
                    </a:lnTo>
                    <a:lnTo>
                      <a:pt x="47" y="2"/>
                    </a:lnTo>
                    <a:lnTo>
                      <a:pt x="45" y="1"/>
                    </a:lnTo>
                    <a:lnTo>
                      <a:pt x="44" y="1"/>
                    </a:lnTo>
                    <a:lnTo>
                      <a:pt x="42" y="0"/>
                    </a:lnTo>
                    <a:lnTo>
                      <a:pt x="41" y="0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6" y="0"/>
                    </a:lnTo>
                    <a:lnTo>
                      <a:pt x="23" y="1"/>
                    </a:lnTo>
                    <a:lnTo>
                      <a:pt x="22" y="1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2" y="6"/>
                    </a:lnTo>
                    <a:lnTo>
                      <a:pt x="11" y="8"/>
                    </a:lnTo>
                    <a:lnTo>
                      <a:pt x="10" y="9"/>
                    </a:lnTo>
                    <a:lnTo>
                      <a:pt x="10" y="10"/>
                    </a:lnTo>
                    <a:lnTo>
                      <a:pt x="8" y="12"/>
                    </a:lnTo>
                    <a:lnTo>
                      <a:pt x="7" y="12"/>
                    </a:lnTo>
                    <a:lnTo>
                      <a:pt x="5" y="13"/>
                    </a:lnTo>
                    <a:lnTo>
                      <a:pt x="5" y="15"/>
                    </a:lnTo>
                    <a:lnTo>
                      <a:pt x="4" y="16"/>
                    </a:lnTo>
                    <a:lnTo>
                      <a:pt x="4" y="17"/>
                    </a:lnTo>
                    <a:lnTo>
                      <a:pt x="3" y="20"/>
                    </a:lnTo>
                    <a:lnTo>
                      <a:pt x="3" y="21"/>
                    </a:lnTo>
                    <a:lnTo>
                      <a:pt x="1" y="23"/>
                    </a:lnTo>
                    <a:lnTo>
                      <a:pt x="1" y="24"/>
                    </a:lnTo>
                    <a:lnTo>
                      <a:pt x="1" y="26"/>
                    </a:lnTo>
                    <a:lnTo>
                      <a:pt x="1" y="27"/>
                    </a:lnTo>
                    <a:lnTo>
                      <a:pt x="0" y="30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1" y="38"/>
                    </a:lnTo>
                    <a:lnTo>
                      <a:pt x="1" y="39"/>
                    </a:lnTo>
                    <a:lnTo>
                      <a:pt x="1" y="41"/>
                    </a:lnTo>
                    <a:lnTo>
                      <a:pt x="1" y="42"/>
                    </a:lnTo>
                    <a:lnTo>
                      <a:pt x="3" y="43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4" y="49"/>
                    </a:lnTo>
                    <a:lnTo>
                      <a:pt x="5" y="50"/>
                    </a:lnTo>
                    <a:lnTo>
                      <a:pt x="5" y="52"/>
                    </a:lnTo>
                    <a:lnTo>
                      <a:pt x="7" y="53"/>
                    </a:lnTo>
                    <a:lnTo>
                      <a:pt x="8" y="54"/>
                    </a:lnTo>
                    <a:lnTo>
                      <a:pt x="10" y="54"/>
                    </a:lnTo>
                    <a:lnTo>
                      <a:pt x="10" y="56"/>
                    </a:lnTo>
                    <a:lnTo>
                      <a:pt x="11" y="57"/>
                    </a:lnTo>
                    <a:lnTo>
                      <a:pt x="12" y="59"/>
                    </a:lnTo>
                    <a:lnTo>
                      <a:pt x="14" y="60"/>
                    </a:lnTo>
                    <a:lnTo>
                      <a:pt x="15" y="60"/>
                    </a:lnTo>
                    <a:lnTo>
                      <a:pt x="16" y="61"/>
                    </a:lnTo>
                    <a:lnTo>
                      <a:pt x="18" y="61"/>
                    </a:lnTo>
                    <a:lnTo>
                      <a:pt x="19" y="63"/>
                    </a:lnTo>
                    <a:lnTo>
                      <a:pt x="21" y="64"/>
                    </a:lnTo>
                    <a:lnTo>
                      <a:pt x="22" y="64"/>
                    </a:lnTo>
                    <a:lnTo>
                      <a:pt x="23" y="64"/>
                    </a:lnTo>
                    <a:lnTo>
                      <a:pt x="26" y="65"/>
                    </a:lnTo>
                    <a:lnTo>
                      <a:pt x="27" y="65"/>
                    </a:lnTo>
                    <a:lnTo>
                      <a:pt x="29" y="65"/>
                    </a:lnTo>
                    <a:lnTo>
                      <a:pt x="30" y="65"/>
                    </a:lnTo>
                    <a:lnTo>
                      <a:pt x="31" y="65"/>
                    </a:lnTo>
                    <a:lnTo>
                      <a:pt x="34" y="65"/>
                    </a:lnTo>
                    <a:lnTo>
                      <a:pt x="36" y="65"/>
                    </a:lnTo>
                    <a:lnTo>
                      <a:pt x="37" y="65"/>
                    </a:lnTo>
                    <a:lnTo>
                      <a:pt x="38" y="65"/>
                    </a:lnTo>
                    <a:lnTo>
                      <a:pt x="41" y="65"/>
                    </a:lnTo>
                    <a:lnTo>
                      <a:pt x="42" y="65"/>
                    </a:lnTo>
                    <a:lnTo>
                      <a:pt x="44" y="64"/>
                    </a:lnTo>
                    <a:lnTo>
                      <a:pt x="45" y="64"/>
                    </a:lnTo>
                    <a:lnTo>
                      <a:pt x="47" y="64"/>
                    </a:lnTo>
                    <a:lnTo>
                      <a:pt x="48" y="63"/>
                    </a:lnTo>
                    <a:lnTo>
                      <a:pt x="49" y="61"/>
                    </a:lnTo>
                    <a:lnTo>
                      <a:pt x="51" y="61"/>
                    </a:lnTo>
                    <a:lnTo>
                      <a:pt x="52" y="60"/>
                    </a:lnTo>
                    <a:lnTo>
                      <a:pt x="53" y="60"/>
                    </a:lnTo>
                    <a:lnTo>
                      <a:pt x="55" y="59"/>
                    </a:lnTo>
                    <a:lnTo>
                      <a:pt x="56" y="57"/>
                    </a:lnTo>
                    <a:lnTo>
                      <a:pt x="58" y="56"/>
                    </a:lnTo>
                    <a:lnTo>
                      <a:pt x="59" y="54"/>
                    </a:lnTo>
                    <a:lnTo>
                      <a:pt x="60" y="54"/>
                    </a:lnTo>
                    <a:lnTo>
                      <a:pt x="60" y="53"/>
                    </a:lnTo>
                    <a:lnTo>
                      <a:pt x="62" y="52"/>
                    </a:lnTo>
                    <a:lnTo>
                      <a:pt x="63" y="50"/>
                    </a:lnTo>
                    <a:lnTo>
                      <a:pt x="63" y="49"/>
                    </a:lnTo>
                    <a:lnTo>
                      <a:pt x="64" y="48"/>
                    </a:lnTo>
                    <a:lnTo>
                      <a:pt x="64" y="46"/>
                    </a:lnTo>
                    <a:lnTo>
                      <a:pt x="66" y="43"/>
                    </a:lnTo>
                    <a:lnTo>
                      <a:pt x="66" y="42"/>
                    </a:lnTo>
                    <a:lnTo>
                      <a:pt x="66" y="41"/>
                    </a:lnTo>
                    <a:lnTo>
                      <a:pt x="67" y="39"/>
                    </a:lnTo>
                    <a:lnTo>
                      <a:pt x="67" y="38"/>
                    </a:lnTo>
                    <a:lnTo>
                      <a:pt x="67" y="37"/>
                    </a:lnTo>
                    <a:lnTo>
                      <a:pt x="67" y="34"/>
                    </a:lnTo>
                    <a:lnTo>
                      <a:pt x="67" y="32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4" name="Line 108"/>
              <p:cNvSpPr>
                <a:spLocks noChangeAspect="1" noChangeShapeType="1"/>
              </p:cNvSpPr>
              <p:nvPr/>
            </p:nvSpPr>
            <p:spPr bwMode="auto">
              <a:xfrm flipV="1">
                <a:off x="1344" y="2128"/>
                <a:ext cx="0" cy="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5" name="Line 109"/>
              <p:cNvSpPr>
                <a:spLocks noChangeAspect="1" noChangeShapeType="1"/>
              </p:cNvSpPr>
              <p:nvPr/>
            </p:nvSpPr>
            <p:spPr bwMode="auto">
              <a:xfrm>
                <a:off x="1344" y="1890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6" name="Freeform 110"/>
              <p:cNvSpPr>
                <a:spLocks noChangeAspect="1"/>
              </p:cNvSpPr>
              <p:nvPr/>
            </p:nvSpPr>
            <p:spPr bwMode="auto">
              <a:xfrm>
                <a:off x="1279" y="1962"/>
                <a:ext cx="129" cy="126"/>
              </a:xfrm>
              <a:custGeom>
                <a:avLst/>
                <a:gdLst>
                  <a:gd name="T0" fmla="*/ 1 w 439"/>
                  <a:gd name="T1" fmla="*/ 1 h 439"/>
                  <a:gd name="T2" fmla="*/ 0 w 439"/>
                  <a:gd name="T3" fmla="*/ 0 h 439"/>
                  <a:gd name="T4" fmla="*/ 1 w 439"/>
                  <a:gd name="T5" fmla="*/ 0 h 439"/>
                  <a:gd name="T6" fmla="*/ 1 w 439"/>
                  <a:gd name="T7" fmla="*/ 1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9"/>
                  <a:gd name="T13" fmla="*/ 0 h 439"/>
                  <a:gd name="T14" fmla="*/ 439 w 439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9" h="439">
                    <a:moveTo>
                      <a:pt x="219" y="439"/>
                    </a:moveTo>
                    <a:lnTo>
                      <a:pt x="0" y="0"/>
                    </a:lnTo>
                    <a:lnTo>
                      <a:pt x="439" y="0"/>
                    </a:lnTo>
                    <a:lnTo>
                      <a:pt x="219" y="439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7" name="Freeform 111"/>
              <p:cNvSpPr>
                <a:spLocks noChangeAspect="1"/>
              </p:cNvSpPr>
              <p:nvPr/>
            </p:nvSpPr>
            <p:spPr bwMode="auto">
              <a:xfrm>
                <a:off x="1327" y="2096"/>
                <a:ext cx="34" cy="33"/>
              </a:xfrm>
              <a:custGeom>
                <a:avLst/>
                <a:gdLst>
                  <a:gd name="T0" fmla="*/ 0 w 116"/>
                  <a:gd name="T1" fmla="*/ 0 h 115"/>
                  <a:gd name="T2" fmla="*/ 0 w 116"/>
                  <a:gd name="T3" fmla="*/ 0 h 115"/>
                  <a:gd name="T4" fmla="*/ 0 w 116"/>
                  <a:gd name="T5" fmla="*/ 0 h 115"/>
                  <a:gd name="T6" fmla="*/ 0 w 116"/>
                  <a:gd name="T7" fmla="*/ 0 h 115"/>
                  <a:gd name="T8" fmla="*/ 0 w 116"/>
                  <a:gd name="T9" fmla="*/ 0 h 115"/>
                  <a:gd name="T10" fmla="*/ 0 w 116"/>
                  <a:gd name="T11" fmla="*/ 0 h 115"/>
                  <a:gd name="T12" fmla="*/ 0 w 116"/>
                  <a:gd name="T13" fmla="*/ 0 h 115"/>
                  <a:gd name="T14" fmla="*/ 0 w 116"/>
                  <a:gd name="T15" fmla="*/ 0 h 115"/>
                  <a:gd name="T16" fmla="*/ 0 w 116"/>
                  <a:gd name="T17" fmla="*/ 0 h 115"/>
                  <a:gd name="T18" fmla="*/ 0 w 116"/>
                  <a:gd name="T19" fmla="*/ 0 h 115"/>
                  <a:gd name="T20" fmla="*/ 0 w 116"/>
                  <a:gd name="T21" fmla="*/ 0 h 115"/>
                  <a:gd name="T22" fmla="*/ 0 w 116"/>
                  <a:gd name="T23" fmla="*/ 0 h 115"/>
                  <a:gd name="T24" fmla="*/ 0 w 116"/>
                  <a:gd name="T25" fmla="*/ 0 h 115"/>
                  <a:gd name="T26" fmla="*/ 0 w 116"/>
                  <a:gd name="T27" fmla="*/ 0 h 115"/>
                  <a:gd name="T28" fmla="*/ 0 w 116"/>
                  <a:gd name="T29" fmla="*/ 0 h 115"/>
                  <a:gd name="T30" fmla="*/ 0 w 116"/>
                  <a:gd name="T31" fmla="*/ 0 h 115"/>
                  <a:gd name="T32" fmla="*/ 0 w 116"/>
                  <a:gd name="T33" fmla="*/ 0 h 115"/>
                  <a:gd name="T34" fmla="*/ 0 w 116"/>
                  <a:gd name="T35" fmla="*/ 0 h 115"/>
                  <a:gd name="T36" fmla="*/ 0 w 116"/>
                  <a:gd name="T37" fmla="*/ 0 h 115"/>
                  <a:gd name="T38" fmla="*/ 0 w 116"/>
                  <a:gd name="T39" fmla="*/ 0 h 115"/>
                  <a:gd name="T40" fmla="*/ 0 w 116"/>
                  <a:gd name="T41" fmla="*/ 0 h 115"/>
                  <a:gd name="T42" fmla="*/ 0 w 116"/>
                  <a:gd name="T43" fmla="*/ 0 h 115"/>
                  <a:gd name="T44" fmla="*/ 0 w 116"/>
                  <a:gd name="T45" fmla="*/ 0 h 115"/>
                  <a:gd name="T46" fmla="*/ 0 w 116"/>
                  <a:gd name="T47" fmla="*/ 0 h 115"/>
                  <a:gd name="T48" fmla="*/ 0 w 116"/>
                  <a:gd name="T49" fmla="*/ 0 h 115"/>
                  <a:gd name="T50" fmla="*/ 0 w 116"/>
                  <a:gd name="T51" fmla="*/ 0 h 115"/>
                  <a:gd name="T52" fmla="*/ 0 w 116"/>
                  <a:gd name="T53" fmla="*/ 0 h 115"/>
                  <a:gd name="T54" fmla="*/ 0 w 116"/>
                  <a:gd name="T55" fmla="*/ 0 h 115"/>
                  <a:gd name="T56" fmla="*/ 0 w 116"/>
                  <a:gd name="T57" fmla="*/ 0 h 115"/>
                  <a:gd name="T58" fmla="*/ 0 w 116"/>
                  <a:gd name="T59" fmla="*/ 0 h 115"/>
                  <a:gd name="T60" fmla="*/ 0 w 116"/>
                  <a:gd name="T61" fmla="*/ 0 h 115"/>
                  <a:gd name="T62" fmla="*/ 0 w 116"/>
                  <a:gd name="T63" fmla="*/ 0 h 115"/>
                  <a:gd name="T64" fmla="*/ 0 w 116"/>
                  <a:gd name="T65" fmla="*/ 0 h 115"/>
                  <a:gd name="T66" fmla="*/ 0 w 116"/>
                  <a:gd name="T67" fmla="*/ 0 h 115"/>
                  <a:gd name="T68" fmla="*/ 0 w 116"/>
                  <a:gd name="T69" fmla="*/ 0 h 115"/>
                  <a:gd name="T70" fmla="*/ 0 w 116"/>
                  <a:gd name="T71" fmla="*/ 0 h 115"/>
                  <a:gd name="T72" fmla="*/ 0 w 116"/>
                  <a:gd name="T73" fmla="*/ 0 h 115"/>
                  <a:gd name="T74" fmla="*/ 0 w 116"/>
                  <a:gd name="T75" fmla="*/ 0 h 115"/>
                  <a:gd name="T76" fmla="*/ 0 w 116"/>
                  <a:gd name="T77" fmla="*/ 0 h 115"/>
                  <a:gd name="T78" fmla="*/ 0 w 116"/>
                  <a:gd name="T79" fmla="*/ 0 h 115"/>
                  <a:gd name="T80" fmla="*/ 0 w 116"/>
                  <a:gd name="T81" fmla="*/ 0 h 115"/>
                  <a:gd name="T82" fmla="*/ 0 w 116"/>
                  <a:gd name="T83" fmla="*/ 0 h 115"/>
                  <a:gd name="T84" fmla="*/ 0 w 116"/>
                  <a:gd name="T85" fmla="*/ 0 h 115"/>
                  <a:gd name="T86" fmla="*/ 0 w 116"/>
                  <a:gd name="T87" fmla="*/ 0 h 11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16"/>
                  <a:gd name="T133" fmla="*/ 0 h 115"/>
                  <a:gd name="T134" fmla="*/ 116 w 116"/>
                  <a:gd name="T135" fmla="*/ 115 h 11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16" h="115">
                    <a:moveTo>
                      <a:pt x="116" y="58"/>
                    </a:moveTo>
                    <a:lnTo>
                      <a:pt x="116" y="55"/>
                    </a:lnTo>
                    <a:lnTo>
                      <a:pt x="116" y="52"/>
                    </a:lnTo>
                    <a:lnTo>
                      <a:pt x="116" y="50"/>
                    </a:lnTo>
                    <a:lnTo>
                      <a:pt x="115" y="45"/>
                    </a:lnTo>
                    <a:lnTo>
                      <a:pt x="115" y="43"/>
                    </a:lnTo>
                    <a:lnTo>
                      <a:pt x="114" y="40"/>
                    </a:lnTo>
                    <a:lnTo>
                      <a:pt x="114" y="37"/>
                    </a:lnTo>
                    <a:lnTo>
                      <a:pt x="112" y="36"/>
                    </a:lnTo>
                    <a:lnTo>
                      <a:pt x="111" y="33"/>
                    </a:lnTo>
                    <a:lnTo>
                      <a:pt x="110" y="30"/>
                    </a:lnTo>
                    <a:lnTo>
                      <a:pt x="108" y="28"/>
                    </a:lnTo>
                    <a:lnTo>
                      <a:pt x="107" y="25"/>
                    </a:lnTo>
                    <a:lnTo>
                      <a:pt x="105" y="23"/>
                    </a:lnTo>
                    <a:lnTo>
                      <a:pt x="103" y="21"/>
                    </a:lnTo>
                    <a:lnTo>
                      <a:pt x="101" y="19"/>
                    </a:lnTo>
                    <a:lnTo>
                      <a:pt x="100" y="17"/>
                    </a:lnTo>
                    <a:lnTo>
                      <a:pt x="97" y="15"/>
                    </a:lnTo>
                    <a:lnTo>
                      <a:pt x="96" y="12"/>
                    </a:lnTo>
                    <a:lnTo>
                      <a:pt x="93" y="11"/>
                    </a:lnTo>
                    <a:lnTo>
                      <a:pt x="90" y="10"/>
                    </a:lnTo>
                    <a:lnTo>
                      <a:pt x="89" y="8"/>
                    </a:lnTo>
                    <a:lnTo>
                      <a:pt x="86" y="7"/>
                    </a:lnTo>
                    <a:lnTo>
                      <a:pt x="83" y="6"/>
                    </a:lnTo>
                    <a:lnTo>
                      <a:pt x="81" y="4"/>
                    </a:lnTo>
                    <a:lnTo>
                      <a:pt x="78" y="3"/>
                    </a:lnTo>
                    <a:lnTo>
                      <a:pt x="75" y="3"/>
                    </a:lnTo>
                    <a:lnTo>
                      <a:pt x="72" y="1"/>
                    </a:lnTo>
                    <a:lnTo>
                      <a:pt x="70" y="1"/>
                    </a:lnTo>
                    <a:lnTo>
                      <a:pt x="67" y="0"/>
                    </a:lnTo>
                    <a:lnTo>
                      <a:pt x="64" y="0"/>
                    </a:lnTo>
                    <a:lnTo>
                      <a:pt x="62" y="0"/>
                    </a:lnTo>
                    <a:lnTo>
                      <a:pt x="59" y="0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49" y="0"/>
                    </a:lnTo>
                    <a:lnTo>
                      <a:pt x="46" y="1"/>
                    </a:lnTo>
                    <a:lnTo>
                      <a:pt x="44" y="1"/>
                    </a:lnTo>
                    <a:lnTo>
                      <a:pt x="41" y="3"/>
                    </a:lnTo>
                    <a:lnTo>
                      <a:pt x="38" y="3"/>
                    </a:lnTo>
                    <a:lnTo>
                      <a:pt x="35" y="4"/>
                    </a:lnTo>
                    <a:lnTo>
                      <a:pt x="33" y="6"/>
                    </a:lnTo>
                    <a:lnTo>
                      <a:pt x="30" y="7"/>
                    </a:lnTo>
                    <a:lnTo>
                      <a:pt x="29" y="8"/>
                    </a:lnTo>
                    <a:lnTo>
                      <a:pt x="26" y="10"/>
                    </a:lnTo>
                    <a:lnTo>
                      <a:pt x="23" y="11"/>
                    </a:lnTo>
                    <a:lnTo>
                      <a:pt x="22" y="12"/>
                    </a:lnTo>
                    <a:lnTo>
                      <a:pt x="19" y="15"/>
                    </a:lnTo>
                    <a:lnTo>
                      <a:pt x="18" y="17"/>
                    </a:lnTo>
                    <a:lnTo>
                      <a:pt x="15" y="19"/>
                    </a:lnTo>
                    <a:lnTo>
                      <a:pt x="13" y="21"/>
                    </a:lnTo>
                    <a:lnTo>
                      <a:pt x="12" y="23"/>
                    </a:lnTo>
                    <a:lnTo>
                      <a:pt x="11" y="25"/>
                    </a:lnTo>
                    <a:lnTo>
                      <a:pt x="8" y="28"/>
                    </a:lnTo>
                    <a:lnTo>
                      <a:pt x="7" y="30"/>
                    </a:lnTo>
                    <a:lnTo>
                      <a:pt x="5" y="33"/>
                    </a:lnTo>
                    <a:lnTo>
                      <a:pt x="5" y="36"/>
                    </a:lnTo>
                    <a:lnTo>
                      <a:pt x="4" y="37"/>
                    </a:lnTo>
                    <a:lnTo>
                      <a:pt x="3" y="40"/>
                    </a:lnTo>
                    <a:lnTo>
                      <a:pt x="3" y="43"/>
                    </a:lnTo>
                    <a:lnTo>
                      <a:pt x="1" y="45"/>
                    </a:lnTo>
                    <a:lnTo>
                      <a:pt x="1" y="50"/>
                    </a:lnTo>
                    <a:lnTo>
                      <a:pt x="1" y="52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0" y="61"/>
                    </a:lnTo>
                    <a:lnTo>
                      <a:pt x="1" y="63"/>
                    </a:lnTo>
                    <a:lnTo>
                      <a:pt x="1" y="66"/>
                    </a:lnTo>
                    <a:lnTo>
                      <a:pt x="1" y="70"/>
                    </a:lnTo>
                    <a:lnTo>
                      <a:pt x="3" y="73"/>
                    </a:lnTo>
                    <a:lnTo>
                      <a:pt x="3" y="76"/>
                    </a:lnTo>
                    <a:lnTo>
                      <a:pt x="4" y="78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5"/>
                    </a:lnTo>
                    <a:lnTo>
                      <a:pt x="8" y="88"/>
                    </a:lnTo>
                    <a:lnTo>
                      <a:pt x="11" y="91"/>
                    </a:lnTo>
                    <a:lnTo>
                      <a:pt x="12" y="92"/>
                    </a:lnTo>
                    <a:lnTo>
                      <a:pt x="13" y="95"/>
                    </a:lnTo>
                    <a:lnTo>
                      <a:pt x="15" y="98"/>
                    </a:lnTo>
                    <a:lnTo>
                      <a:pt x="18" y="99"/>
                    </a:lnTo>
                    <a:lnTo>
                      <a:pt x="19" y="100"/>
                    </a:lnTo>
                    <a:lnTo>
                      <a:pt x="22" y="103"/>
                    </a:lnTo>
                    <a:lnTo>
                      <a:pt x="23" y="104"/>
                    </a:lnTo>
                    <a:lnTo>
                      <a:pt x="26" y="106"/>
                    </a:lnTo>
                    <a:lnTo>
                      <a:pt x="29" y="107"/>
                    </a:lnTo>
                    <a:lnTo>
                      <a:pt x="30" y="109"/>
                    </a:lnTo>
                    <a:lnTo>
                      <a:pt x="33" y="110"/>
                    </a:lnTo>
                    <a:lnTo>
                      <a:pt x="35" y="111"/>
                    </a:lnTo>
                    <a:lnTo>
                      <a:pt x="38" y="113"/>
                    </a:lnTo>
                    <a:lnTo>
                      <a:pt x="41" y="114"/>
                    </a:lnTo>
                    <a:lnTo>
                      <a:pt x="44" y="114"/>
                    </a:lnTo>
                    <a:lnTo>
                      <a:pt x="46" y="115"/>
                    </a:lnTo>
                    <a:lnTo>
                      <a:pt x="49" y="115"/>
                    </a:lnTo>
                    <a:lnTo>
                      <a:pt x="52" y="115"/>
                    </a:lnTo>
                    <a:lnTo>
                      <a:pt x="56" y="115"/>
                    </a:lnTo>
                    <a:lnTo>
                      <a:pt x="59" y="115"/>
                    </a:lnTo>
                    <a:lnTo>
                      <a:pt x="62" y="115"/>
                    </a:lnTo>
                    <a:lnTo>
                      <a:pt x="64" y="115"/>
                    </a:lnTo>
                    <a:lnTo>
                      <a:pt x="67" y="115"/>
                    </a:lnTo>
                    <a:lnTo>
                      <a:pt x="70" y="115"/>
                    </a:lnTo>
                    <a:lnTo>
                      <a:pt x="72" y="114"/>
                    </a:lnTo>
                    <a:lnTo>
                      <a:pt x="75" y="114"/>
                    </a:lnTo>
                    <a:lnTo>
                      <a:pt x="78" y="113"/>
                    </a:lnTo>
                    <a:lnTo>
                      <a:pt x="81" y="111"/>
                    </a:lnTo>
                    <a:lnTo>
                      <a:pt x="83" y="110"/>
                    </a:lnTo>
                    <a:lnTo>
                      <a:pt x="86" y="109"/>
                    </a:lnTo>
                    <a:lnTo>
                      <a:pt x="89" y="107"/>
                    </a:lnTo>
                    <a:lnTo>
                      <a:pt x="90" y="106"/>
                    </a:lnTo>
                    <a:lnTo>
                      <a:pt x="93" y="104"/>
                    </a:lnTo>
                    <a:lnTo>
                      <a:pt x="96" y="103"/>
                    </a:lnTo>
                    <a:lnTo>
                      <a:pt x="97" y="100"/>
                    </a:lnTo>
                    <a:lnTo>
                      <a:pt x="100" y="99"/>
                    </a:lnTo>
                    <a:lnTo>
                      <a:pt x="101" y="98"/>
                    </a:lnTo>
                    <a:lnTo>
                      <a:pt x="103" y="95"/>
                    </a:lnTo>
                    <a:lnTo>
                      <a:pt x="105" y="92"/>
                    </a:lnTo>
                    <a:lnTo>
                      <a:pt x="107" y="91"/>
                    </a:lnTo>
                    <a:lnTo>
                      <a:pt x="108" y="88"/>
                    </a:lnTo>
                    <a:lnTo>
                      <a:pt x="110" y="85"/>
                    </a:lnTo>
                    <a:lnTo>
                      <a:pt x="111" y="82"/>
                    </a:lnTo>
                    <a:lnTo>
                      <a:pt x="112" y="81"/>
                    </a:lnTo>
                    <a:lnTo>
                      <a:pt x="114" y="78"/>
                    </a:lnTo>
                    <a:lnTo>
                      <a:pt x="114" y="76"/>
                    </a:lnTo>
                    <a:lnTo>
                      <a:pt x="115" y="73"/>
                    </a:lnTo>
                    <a:lnTo>
                      <a:pt x="115" y="70"/>
                    </a:lnTo>
                    <a:lnTo>
                      <a:pt x="116" y="66"/>
                    </a:lnTo>
                    <a:lnTo>
                      <a:pt x="116" y="63"/>
                    </a:lnTo>
                    <a:lnTo>
                      <a:pt x="116" y="61"/>
                    </a:lnTo>
                    <a:lnTo>
                      <a:pt x="116" y="58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8" name="Line 112"/>
              <p:cNvSpPr>
                <a:spLocks noChangeAspect="1" noChangeShapeType="1"/>
              </p:cNvSpPr>
              <p:nvPr/>
            </p:nvSpPr>
            <p:spPr bwMode="auto">
              <a:xfrm flipV="1">
                <a:off x="1688" y="2128"/>
                <a:ext cx="0" cy="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9" name="Line 113"/>
              <p:cNvSpPr>
                <a:spLocks noChangeAspect="1" noChangeShapeType="1"/>
              </p:cNvSpPr>
              <p:nvPr/>
            </p:nvSpPr>
            <p:spPr bwMode="auto">
              <a:xfrm>
                <a:off x="1688" y="1890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0" name="Freeform 114"/>
              <p:cNvSpPr>
                <a:spLocks noChangeAspect="1"/>
              </p:cNvSpPr>
              <p:nvPr/>
            </p:nvSpPr>
            <p:spPr bwMode="auto">
              <a:xfrm>
                <a:off x="1624" y="1962"/>
                <a:ext cx="127" cy="126"/>
              </a:xfrm>
              <a:custGeom>
                <a:avLst/>
                <a:gdLst>
                  <a:gd name="T0" fmla="*/ 0 w 439"/>
                  <a:gd name="T1" fmla="*/ 1 h 439"/>
                  <a:gd name="T2" fmla="*/ 0 w 439"/>
                  <a:gd name="T3" fmla="*/ 0 h 439"/>
                  <a:gd name="T4" fmla="*/ 1 w 439"/>
                  <a:gd name="T5" fmla="*/ 0 h 439"/>
                  <a:gd name="T6" fmla="*/ 0 w 439"/>
                  <a:gd name="T7" fmla="*/ 1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9"/>
                  <a:gd name="T13" fmla="*/ 0 h 439"/>
                  <a:gd name="T14" fmla="*/ 439 w 439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9" h="439">
                    <a:moveTo>
                      <a:pt x="220" y="439"/>
                    </a:moveTo>
                    <a:lnTo>
                      <a:pt x="0" y="0"/>
                    </a:lnTo>
                    <a:lnTo>
                      <a:pt x="439" y="0"/>
                    </a:lnTo>
                    <a:lnTo>
                      <a:pt x="220" y="439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1" name="Freeform 115"/>
              <p:cNvSpPr>
                <a:spLocks noChangeAspect="1"/>
              </p:cNvSpPr>
              <p:nvPr/>
            </p:nvSpPr>
            <p:spPr bwMode="auto">
              <a:xfrm>
                <a:off x="1671" y="2096"/>
                <a:ext cx="35" cy="33"/>
              </a:xfrm>
              <a:custGeom>
                <a:avLst/>
                <a:gdLst>
                  <a:gd name="T0" fmla="*/ 0 w 116"/>
                  <a:gd name="T1" fmla="*/ 0 h 115"/>
                  <a:gd name="T2" fmla="*/ 0 w 116"/>
                  <a:gd name="T3" fmla="*/ 0 h 115"/>
                  <a:gd name="T4" fmla="*/ 0 w 116"/>
                  <a:gd name="T5" fmla="*/ 0 h 115"/>
                  <a:gd name="T6" fmla="*/ 0 w 116"/>
                  <a:gd name="T7" fmla="*/ 0 h 115"/>
                  <a:gd name="T8" fmla="*/ 0 w 116"/>
                  <a:gd name="T9" fmla="*/ 0 h 115"/>
                  <a:gd name="T10" fmla="*/ 0 w 116"/>
                  <a:gd name="T11" fmla="*/ 0 h 115"/>
                  <a:gd name="T12" fmla="*/ 0 w 116"/>
                  <a:gd name="T13" fmla="*/ 0 h 115"/>
                  <a:gd name="T14" fmla="*/ 0 w 116"/>
                  <a:gd name="T15" fmla="*/ 0 h 115"/>
                  <a:gd name="T16" fmla="*/ 0 w 116"/>
                  <a:gd name="T17" fmla="*/ 0 h 115"/>
                  <a:gd name="T18" fmla="*/ 0 w 116"/>
                  <a:gd name="T19" fmla="*/ 0 h 115"/>
                  <a:gd name="T20" fmla="*/ 0 w 116"/>
                  <a:gd name="T21" fmla="*/ 0 h 115"/>
                  <a:gd name="T22" fmla="*/ 0 w 116"/>
                  <a:gd name="T23" fmla="*/ 0 h 115"/>
                  <a:gd name="T24" fmla="*/ 0 w 116"/>
                  <a:gd name="T25" fmla="*/ 0 h 115"/>
                  <a:gd name="T26" fmla="*/ 0 w 116"/>
                  <a:gd name="T27" fmla="*/ 0 h 115"/>
                  <a:gd name="T28" fmla="*/ 0 w 116"/>
                  <a:gd name="T29" fmla="*/ 0 h 115"/>
                  <a:gd name="T30" fmla="*/ 0 w 116"/>
                  <a:gd name="T31" fmla="*/ 0 h 115"/>
                  <a:gd name="T32" fmla="*/ 0 w 116"/>
                  <a:gd name="T33" fmla="*/ 0 h 115"/>
                  <a:gd name="T34" fmla="*/ 0 w 116"/>
                  <a:gd name="T35" fmla="*/ 0 h 115"/>
                  <a:gd name="T36" fmla="*/ 0 w 116"/>
                  <a:gd name="T37" fmla="*/ 0 h 115"/>
                  <a:gd name="T38" fmla="*/ 0 w 116"/>
                  <a:gd name="T39" fmla="*/ 0 h 115"/>
                  <a:gd name="T40" fmla="*/ 0 w 116"/>
                  <a:gd name="T41" fmla="*/ 0 h 115"/>
                  <a:gd name="T42" fmla="*/ 0 w 116"/>
                  <a:gd name="T43" fmla="*/ 0 h 115"/>
                  <a:gd name="T44" fmla="*/ 0 w 116"/>
                  <a:gd name="T45" fmla="*/ 0 h 115"/>
                  <a:gd name="T46" fmla="*/ 0 w 116"/>
                  <a:gd name="T47" fmla="*/ 0 h 115"/>
                  <a:gd name="T48" fmla="*/ 0 w 116"/>
                  <a:gd name="T49" fmla="*/ 0 h 115"/>
                  <a:gd name="T50" fmla="*/ 0 w 116"/>
                  <a:gd name="T51" fmla="*/ 0 h 115"/>
                  <a:gd name="T52" fmla="*/ 0 w 116"/>
                  <a:gd name="T53" fmla="*/ 0 h 115"/>
                  <a:gd name="T54" fmla="*/ 0 w 116"/>
                  <a:gd name="T55" fmla="*/ 0 h 115"/>
                  <a:gd name="T56" fmla="*/ 0 w 116"/>
                  <a:gd name="T57" fmla="*/ 0 h 115"/>
                  <a:gd name="T58" fmla="*/ 0 w 116"/>
                  <a:gd name="T59" fmla="*/ 0 h 115"/>
                  <a:gd name="T60" fmla="*/ 0 w 116"/>
                  <a:gd name="T61" fmla="*/ 0 h 115"/>
                  <a:gd name="T62" fmla="*/ 0 w 116"/>
                  <a:gd name="T63" fmla="*/ 0 h 115"/>
                  <a:gd name="T64" fmla="*/ 0 w 116"/>
                  <a:gd name="T65" fmla="*/ 0 h 115"/>
                  <a:gd name="T66" fmla="*/ 0 w 116"/>
                  <a:gd name="T67" fmla="*/ 0 h 115"/>
                  <a:gd name="T68" fmla="*/ 0 w 116"/>
                  <a:gd name="T69" fmla="*/ 0 h 115"/>
                  <a:gd name="T70" fmla="*/ 0 w 116"/>
                  <a:gd name="T71" fmla="*/ 0 h 115"/>
                  <a:gd name="T72" fmla="*/ 0 w 116"/>
                  <a:gd name="T73" fmla="*/ 0 h 115"/>
                  <a:gd name="T74" fmla="*/ 0 w 116"/>
                  <a:gd name="T75" fmla="*/ 0 h 115"/>
                  <a:gd name="T76" fmla="*/ 0 w 116"/>
                  <a:gd name="T77" fmla="*/ 0 h 115"/>
                  <a:gd name="T78" fmla="*/ 0 w 116"/>
                  <a:gd name="T79" fmla="*/ 0 h 115"/>
                  <a:gd name="T80" fmla="*/ 0 w 116"/>
                  <a:gd name="T81" fmla="*/ 0 h 115"/>
                  <a:gd name="T82" fmla="*/ 0 w 116"/>
                  <a:gd name="T83" fmla="*/ 0 h 115"/>
                  <a:gd name="T84" fmla="*/ 0 w 116"/>
                  <a:gd name="T85" fmla="*/ 0 h 115"/>
                  <a:gd name="T86" fmla="*/ 0 w 116"/>
                  <a:gd name="T87" fmla="*/ 0 h 11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16"/>
                  <a:gd name="T133" fmla="*/ 0 h 115"/>
                  <a:gd name="T134" fmla="*/ 116 w 116"/>
                  <a:gd name="T135" fmla="*/ 115 h 11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16" h="115">
                    <a:moveTo>
                      <a:pt x="116" y="58"/>
                    </a:moveTo>
                    <a:lnTo>
                      <a:pt x="116" y="55"/>
                    </a:lnTo>
                    <a:lnTo>
                      <a:pt x="116" y="52"/>
                    </a:lnTo>
                    <a:lnTo>
                      <a:pt x="116" y="50"/>
                    </a:lnTo>
                    <a:lnTo>
                      <a:pt x="115" y="45"/>
                    </a:lnTo>
                    <a:lnTo>
                      <a:pt x="115" y="43"/>
                    </a:lnTo>
                    <a:lnTo>
                      <a:pt x="113" y="40"/>
                    </a:lnTo>
                    <a:lnTo>
                      <a:pt x="113" y="37"/>
                    </a:lnTo>
                    <a:lnTo>
                      <a:pt x="112" y="36"/>
                    </a:lnTo>
                    <a:lnTo>
                      <a:pt x="111" y="33"/>
                    </a:lnTo>
                    <a:lnTo>
                      <a:pt x="109" y="30"/>
                    </a:lnTo>
                    <a:lnTo>
                      <a:pt x="108" y="28"/>
                    </a:lnTo>
                    <a:lnTo>
                      <a:pt x="107" y="25"/>
                    </a:lnTo>
                    <a:lnTo>
                      <a:pt x="105" y="23"/>
                    </a:lnTo>
                    <a:lnTo>
                      <a:pt x="102" y="21"/>
                    </a:lnTo>
                    <a:lnTo>
                      <a:pt x="101" y="19"/>
                    </a:lnTo>
                    <a:lnTo>
                      <a:pt x="100" y="17"/>
                    </a:lnTo>
                    <a:lnTo>
                      <a:pt x="97" y="15"/>
                    </a:lnTo>
                    <a:lnTo>
                      <a:pt x="96" y="12"/>
                    </a:lnTo>
                    <a:lnTo>
                      <a:pt x="93" y="11"/>
                    </a:lnTo>
                    <a:lnTo>
                      <a:pt x="90" y="10"/>
                    </a:lnTo>
                    <a:lnTo>
                      <a:pt x="89" y="8"/>
                    </a:lnTo>
                    <a:lnTo>
                      <a:pt x="86" y="7"/>
                    </a:lnTo>
                    <a:lnTo>
                      <a:pt x="83" y="6"/>
                    </a:lnTo>
                    <a:lnTo>
                      <a:pt x="81" y="4"/>
                    </a:lnTo>
                    <a:lnTo>
                      <a:pt x="78" y="3"/>
                    </a:lnTo>
                    <a:lnTo>
                      <a:pt x="75" y="3"/>
                    </a:lnTo>
                    <a:lnTo>
                      <a:pt x="72" y="1"/>
                    </a:lnTo>
                    <a:lnTo>
                      <a:pt x="70" y="1"/>
                    </a:lnTo>
                    <a:lnTo>
                      <a:pt x="67" y="0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59" y="0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49" y="0"/>
                    </a:lnTo>
                    <a:lnTo>
                      <a:pt x="46" y="1"/>
                    </a:lnTo>
                    <a:lnTo>
                      <a:pt x="44" y="1"/>
                    </a:lnTo>
                    <a:lnTo>
                      <a:pt x="41" y="3"/>
                    </a:lnTo>
                    <a:lnTo>
                      <a:pt x="38" y="3"/>
                    </a:lnTo>
                    <a:lnTo>
                      <a:pt x="35" y="4"/>
                    </a:lnTo>
                    <a:lnTo>
                      <a:pt x="33" y="6"/>
                    </a:lnTo>
                    <a:lnTo>
                      <a:pt x="30" y="7"/>
                    </a:lnTo>
                    <a:lnTo>
                      <a:pt x="28" y="8"/>
                    </a:lnTo>
                    <a:lnTo>
                      <a:pt x="26" y="10"/>
                    </a:lnTo>
                    <a:lnTo>
                      <a:pt x="23" y="11"/>
                    </a:lnTo>
                    <a:lnTo>
                      <a:pt x="22" y="12"/>
                    </a:lnTo>
                    <a:lnTo>
                      <a:pt x="19" y="15"/>
                    </a:lnTo>
                    <a:lnTo>
                      <a:pt x="17" y="17"/>
                    </a:lnTo>
                    <a:lnTo>
                      <a:pt x="15" y="19"/>
                    </a:lnTo>
                    <a:lnTo>
                      <a:pt x="13" y="21"/>
                    </a:lnTo>
                    <a:lnTo>
                      <a:pt x="12" y="23"/>
                    </a:lnTo>
                    <a:lnTo>
                      <a:pt x="11" y="25"/>
                    </a:lnTo>
                    <a:lnTo>
                      <a:pt x="8" y="28"/>
                    </a:lnTo>
                    <a:lnTo>
                      <a:pt x="6" y="30"/>
                    </a:lnTo>
                    <a:lnTo>
                      <a:pt x="5" y="33"/>
                    </a:lnTo>
                    <a:lnTo>
                      <a:pt x="5" y="36"/>
                    </a:lnTo>
                    <a:lnTo>
                      <a:pt x="4" y="37"/>
                    </a:lnTo>
                    <a:lnTo>
                      <a:pt x="2" y="40"/>
                    </a:lnTo>
                    <a:lnTo>
                      <a:pt x="2" y="43"/>
                    </a:lnTo>
                    <a:lnTo>
                      <a:pt x="1" y="45"/>
                    </a:lnTo>
                    <a:lnTo>
                      <a:pt x="1" y="50"/>
                    </a:lnTo>
                    <a:lnTo>
                      <a:pt x="1" y="52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0" y="61"/>
                    </a:lnTo>
                    <a:lnTo>
                      <a:pt x="1" y="63"/>
                    </a:lnTo>
                    <a:lnTo>
                      <a:pt x="1" y="66"/>
                    </a:lnTo>
                    <a:lnTo>
                      <a:pt x="1" y="70"/>
                    </a:lnTo>
                    <a:lnTo>
                      <a:pt x="2" y="73"/>
                    </a:lnTo>
                    <a:lnTo>
                      <a:pt x="2" y="76"/>
                    </a:lnTo>
                    <a:lnTo>
                      <a:pt x="4" y="78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6" y="85"/>
                    </a:lnTo>
                    <a:lnTo>
                      <a:pt x="8" y="88"/>
                    </a:lnTo>
                    <a:lnTo>
                      <a:pt x="11" y="91"/>
                    </a:lnTo>
                    <a:lnTo>
                      <a:pt x="12" y="92"/>
                    </a:lnTo>
                    <a:lnTo>
                      <a:pt x="13" y="95"/>
                    </a:lnTo>
                    <a:lnTo>
                      <a:pt x="15" y="98"/>
                    </a:lnTo>
                    <a:lnTo>
                      <a:pt x="17" y="99"/>
                    </a:lnTo>
                    <a:lnTo>
                      <a:pt x="19" y="100"/>
                    </a:lnTo>
                    <a:lnTo>
                      <a:pt x="22" y="103"/>
                    </a:lnTo>
                    <a:lnTo>
                      <a:pt x="23" y="104"/>
                    </a:lnTo>
                    <a:lnTo>
                      <a:pt x="26" y="106"/>
                    </a:lnTo>
                    <a:lnTo>
                      <a:pt x="28" y="107"/>
                    </a:lnTo>
                    <a:lnTo>
                      <a:pt x="30" y="109"/>
                    </a:lnTo>
                    <a:lnTo>
                      <a:pt x="33" y="110"/>
                    </a:lnTo>
                    <a:lnTo>
                      <a:pt x="35" y="111"/>
                    </a:lnTo>
                    <a:lnTo>
                      <a:pt x="38" y="113"/>
                    </a:lnTo>
                    <a:lnTo>
                      <a:pt x="41" y="114"/>
                    </a:lnTo>
                    <a:lnTo>
                      <a:pt x="44" y="114"/>
                    </a:lnTo>
                    <a:lnTo>
                      <a:pt x="46" y="115"/>
                    </a:lnTo>
                    <a:lnTo>
                      <a:pt x="49" y="115"/>
                    </a:lnTo>
                    <a:lnTo>
                      <a:pt x="52" y="115"/>
                    </a:lnTo>
                    <a:lnTo>
                      <a:pt x="56" y="115"/>
                    </a:lnTo>
                    <a:lnTo>
                      <a:pt x="59" y="115"/>
                    </a:lnTo>
                    <a:lnTo>
                      <a:pt x="61" y="115"/>
                    </a:lnTo>
                    <a:lnTo>
                      <a:pt x="64" y="115"/>
                    </a:lnTo>
                    <a:lnTo>
                      <a:pt x="67" y="115"/>
                    </a:lnTo>
                    <a:lnTo>
                      <a:pt x="70" y="115"/>
                    </a:lnTo>
                    <a:lnTo>
                      <a:pt x="72" y="114"/>
                    </a:lnTo>
                    <a:lnTo>
                      <a:pt x="75" y="114"/>
                    </a:lnTo>
                    <a:lnTo>
                      <a:pt x="78" y="113"/>
                    </a:lnTo>
                    <a:lnTo>
                      <a:pt x="81" y="111"/>
                    </a:lnTo>
                    <a:lnTo>
                      <a:pt x="83" y="110"/>
                    </a:lnTo>
                    <a:lnTo>
                      <a:pt x="86" y="109"/>
                    </a:lnTo>
                    <a:lnTo>
                      <a:pt x="89" y="107"/>
                    </a:lnTo>
                    <a:lnTo>
                      <a:pt x="90" y="106"/>
                    </a:lnTo>
                    <a:lnTo>
                      <a:pt x="93" y="104"/>
                    </a:lnTo>
                    <a:lnTo>
                      <a:pt x="96" y="103"/>
                    </a:lnTo>
                    <a:lnTo>
                      <a:pt x="97" y="100"/>
                    </a:lnTo>
                    <a:lnTo>
                      <a:pt x="100" y="99"/>
                    </a:lnTo>
                    <a:lnTo>
                      <a:pt x="101" y="98"/>
                    </a:lnTo>
                    <a:lnTo>
                      <a:pt x="102" y="95"/>
                    </a:lnTo>
                    <a:lnTo>
                      <a:pt x="105" y="92"/>
                    </a:lnTo>
                    <a:lnTo>
                      <a:pt x="107" y="91"/>
                    </a:lnTo>
                    <a:lnTo>
                      <a:pt x="108" y="88"/>
                    </a:lnTo>
                    <a:lnTo>
                      <a:pt x="109" y="85"/>
                    </a:lnTo>
                    <a:lnTo>
                      <a:pt x="111" y="82"/>
                    </a:lnTo>
                    <a:lnTo>
                      <a:pt x="112" y="81"/>
                    </a:lnTo>
                    <a:lnTo>
                      <a:pt x="113" y="78"/>
                    </a:lnTo>
                    <a:lnTo>
                      <a:pt x="113" y="76"/>
                    </a:lnTo>
                    <a:lnTo>
                      <a:pt x="115" y="73"/>
                    </a:lnTo>
                    <a:lnTo>
                      <a:pt x="115" y="70"/>
                    </a:lnTo>
                    <a:lnTo>
                      <a:pt x="116" y="66"/>
                    </a:lnTo>
                    <a:lnTo>
                      <a:pt x="116" y="63"/>
                    </a:lnTo>
                    <a:lnTo>
                      <a:pt x="116" y="61"/>
                    </a:lnTo>
                    <a:lnTo>
                      <a:pt x="116" y="58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2" name="Line 116"/>
              <p:cNvSpPr>
                <a:spLocks noChangeAspect="1" noChangeShapeType="1"/>
              </p:cNvSpPr>
              <p:nvPr/>
            </p:nvSpPr>
            <p:spPr bwMode="auto">
              <a:xfrm flipV="1">
                <a:off x="2024" y="2128"/>
                <a:ext cx="0" cy="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3" name="Line 117"/>
              <p:cNvSpPr>
                <a:spLocks noChangeAspect="1" noChangeShapeType="1"/>
              </p:cNvSpPr>
              <p:nvPr/>
            </p:nvSpPr>
            <p:spPr bwMode="auto">
              <a:xfrm>
                <a:off x="2024" y="1890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4" name="Freeform 118"/>
              <p:cNvSpPr>
                <a:spLocks noChangeAspect="1"/>
              </p:cNvSpPr>
              <p:nvPr/>
            </p:nvSpPr>
            <p:spPr bwMode="auto">
              <a:xfrm>
                <a:off x="1959" y="1962"/>
                <a:ext cx="129" cy="126"/>
              </a:xfrm>
              <a:custGeom>
                <a:avLst/>
                <a:gdLst>
                  <a:gd name="T0" fmla="*/ 1 w 439"/>
                  <a:gd name="T1" fmla="*/ 1 h 439"/>
                  <a:gd name="T2" fmla="*/ 0 w 439"/>
                  <a:gd name="T3" fmla="*/ 0 h 439"/>
                  <a:gd name="T4" fmla="*/ 1 w 439"/>
                  <a:gd name="T5" fmla="*/ 0 h 439"/>
                  <a:gd name="T6" fmla="*/ 1 w 439"/>
                  <a:gd name="T7" fmla="*/ 1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9"/>
                  <a:gd name="T13" fmla="*/ 0 h 439"/>
                  <a:gd name="T14" fmla="*/ 439 w 439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9" h="439">
                    <a:moveTo>
                      <a:pt x="219" y="439"/>
                    </a:moveTo>
                    <a:lnTo>
                      <a:pt x="0" y="0"/>
                    </a:lnTo>
                    <a:lnTo>
                      <a:pt x="439" y="0"/>
                    </a:lnTo>
                    <a:lnTo>
                      <a:pt x="219" y="439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5" name="Freeform 119"/>
              <p:cNvSpPr>
                <a:spLocks noChangeAspect="1"/>
              </p:cNvSpPr>
              <p:nvPr/>
            </p:nvSpPr>
            <p:spPr bwMode="auto">
              <a:xfrm>
                <a:off x="2007" y="2096"/>
                <a:ext cx="34" cy="33"/>
              </a:xfrm>
              <a:custGeom>
                <a:avLst/>
                <a:gdLst>
                  <a:gd name="T0" fmla="*/ 0 w 117"/>
                  <a:gd name="T1" fmla="*/ 0 h 115"/>
                  <a:gd name="T2" fmla="*/ 0 w 117"/>
                  <a:gd name="T3" fmla="*/ 0 h 115"/>
                  <a:gd name="T4" fmla="*/ 0 w 117"/>
                  <a:gd name="T5" fmla="*/ 0 h 115"/>
                  <a:gd name="T6" fmla="*/ 0 w 117"/>
                  <a:gd name="T7" fmla="*/ 0 h 115"/>
                  <a:gd name="T8" fmla="*/ 0 w 117"/>
                  <a:gd name="T9" fmla="*/ 0 h 115"/>
                  <a:gd name="T10" fmla="*/ 0 w 117"/>
                  <a:gd name="T11" fmla="*/ 0 h 115"/>
                  <a:gd name="T12" fmla="*/ 0 w 117"/>
                  <a:gd name="T13" fmla="*/ 0 h 115"/>
                  <a:gd name="T14" fmla="*/ 0 w 117"/>
                  <a:gd name="T15" fmla="*/ 0 h 115"/>
                  <a:gd name="T16" fmla="*/ 0 w 117"/>
                  <a:gd name="T17" fmla="*/ 0 h 115"/>
                  <a:gd name="T18" fmla="*/ 0 w 117"/>
                  <a:gd name="T19" fmla="*/ 0 h 115"/>
                  <a:gd name="T20" fmla="*/ 0 w 117"/>
                  <a:gd name="T21" fmla="*/ 0 h 115"/>
                  <a:gd name="T22" fmla="*/ 0 w 117"/>
                  <a:gd name="T23" fmla="*/ 0 h 115"/>
                  <a:gd name="T24" fmla="*/ 0 w 117"/>
                  <a:gd name="T25" fmla="*/ 0 h 115"/>
                  <a:gd name="T26" fmla="*/ 0 w 117"/>
                  <a:gd name="T27" fmla="*/ 0 h 115"/>
                  <a:gd name="T28" fmla="*/ 0 w 117"/>
                  <a:gd name="T29" fmla="*/ 0 h 115"/>
                  <a:gd name="T30" fmla="*/ 0 w 117"/>
                  <a:gd name="T31" fmla="*/ 0 h 115"/>
                  <a:gd name="T32" fmla="*/ 0 w 117"/>
                  <a:gd name="T33" fmla="*/ 0 h 115"/>
                  <a:gd name="T34" fmla="*/ 0 w 117"/>
                  <a:gd name="T35" fmla="*/ 0 h 115"/>
                  <a:gd name="T36" fmla="*/ 0 w 117"/>
                  <a:gd name="T37" fmla="*/ 0 h 115"/>
                  <a:gd name="T38" fmla="*/ 0 w 117"/>
                  <a:gd name="T39" fmla="*/ 0 h 115"/>
                  <a:gd name="T40" fmla="*/ 0 w 117"/>
                  <a:gd name="T41" fmla="*/ 0 h 115"/>
                  <a:gd name="T42" fmla="*/ 0 w 117"/>
                  <a:gd name="T43" fmla="*/ 0 h 115"/>
                  <a:gd name="T44" fmla="*/ 0 w 117"/>
                  <a:gd name="T45" fmla="*/ 0 h 115"/>
                  <a:gd name="T46" fmla="*/ 0 w 117"/>
                  <a:gd name="T47" fmla="*/ 0 h 115"/>
                  <a:gd name="T48" fmla="*/ 0 w 117"/>
                  <a:gd name="T49" fmla="*/ 0 h 115"/>
                  <a:gd name="T50" fmla="*/ 0 w 117"/>
                  <a:gd name="T51" fmla="*/ 0 h 115"/>
                  <a:gd name="T52" fmla="*/ 0 w 117"/>
                  <a:gd name="T53" fmla="*/ 0 h 115"/>
                  <a:gd name="T54" fmla="*/ 0 w 117"/>
                  <a:gd name="T55" fmla="*/ 0 h 115"/>
                  <a:gd name="T56" fmla="*/ 0 w 117"/>
                  <a:gd name="T57" fmla="*/ 0 h 115"/>
                  <a:gd name="T58" fmla="*/ 0 w 117"/>
                  <a:gd name="T59" fmla="*/ 0 h 115"/>
                  <a:gd name="T60" fmla="*/ 0 w 117"/>
                  <a:gd name="T61" fmla="*/ 0 h 115"/>
                  <a:gd name="T62" fmla="*/ 0 w 117"/>
                  <a:gd name="T63" fmla="*/ 0 h 115"/>
                  <a:gd name="T64" fmla="*/ 0 w 117"/>
                  <a:gd name="T65" fmla="*/ 0 h 115"/>
                  <a:gd name="T66" fmla="*/ 0 w 117"/>
                  <a:gd name="T67" fmla="*/ 0 h 115"/>
                  <a:gd name="T68" fmla="*/ 0 w 117"/>
                  <a:gd name="T69" fmla="*/ 0 h 115"/>
                  <a:gd name="T70" fmla="*/ 0 w 117"/>
                  <a:gd name="T71" fmla="*/ 0 h 115"/>
                  <a:gd name="T72" fmla="*/ 0 w 117"/>
                  <a:gd name="T73" fmla="*/ 0 h 115"/>
                  <a:gd name="T74" fmla="*/ 0 w 117"/>
                  <a:gd name="T75" fmla="*/ 0 h 115"/>
                  <a:gd name="T76" fmla="*/ 0 w 117"/>
                  <a:gd name="T77" fmla="*/ 0 h 115"/>
                  <a:gd name="T78" fmla="*/ 0 w 117"/>
                  <a:gd name="T79" fmla="*/ 0 h 115"/>
                  <a:gd name="T80" fmla="*/ 0 w 117"/>
                  <a:gd name="T81" fmla="*/ 0 h 115"/>
                  <a:gd name="T82" fmla="*/ 0 w 117"/>
                  <a:gd name="T83" fmla="*/ 0 h 115"/>
                  <a:gd name="T84" fmla="*/ 0 w 117"/>
                  <a:gd name="T85" fmla="*/ 0 h 115"/>
                  <a:gd name="T86" fmla="*/ 0 w 117"/>
                  <a:gd name="T87" fmla="*/ 0 h 11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17"/>
                  <a:gd name="T133" fmla="*/ 0 h 115"/>
                  <a:gd name="T134" fmla="*/ 117 w 117"/>
                  <a:gd name="T135" fmla="*/ 115 h 11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17" h="115">
                    <a:moveTo>
                      <a:pt x="117" y="58"/>
                    </a:moveTo>
                    <a:lnTo>
                      <a:pt x="117" y="55"/>
                    </a:lnTo>
                    <a:lnTo>
                      <a:pt x="117" y="52"/>
                    </a:lnTo>
                    <a:lnTo>
                      <a:pt x="117" y="50"/>
                    </a:lnTo>
                    <a:lnTo>
                      <a:pt x="115" y="45"/>
                    </a:lnTo>
                    <a:lnTo>
                      <a:pt x="115" y="43"/>
                    </a:lnTo>
                    <a:lnTo>
                      <a:pt x="114" y="40"/>
                    </a:lnTo>
                    <a:lnTo>
                      <a:pt x="114" y="37"/>
                    </a:lnTo>
                    <a:lnTo>
                      <a:pt x="112" y="36"/>
                    </a:lnTo>
                    <a:lnTo>
                      <a:pt x="111" y="33"/>
                    </a:lnTo>
                    <a:lnTo>
                      <a:pt x="110" y="30"/>
                    </a:lnTo>
                    <a:lnTo>
                      <a:pt x="108" y="28"/>
                    </a:lnTo>
                    <a:lnTo>
                      <a:pt x="107" y="25"/>
                    </a:lnTo>
                    <a:lnTo>
                      <a:pt x="106" y="23"/>
                    </a:lnTo>
                    <a:lnTo>
                      <a:pt x="103" y="21"/>
                    </a:lnTo>
                    <a:lnTo>
                      <a:pt x="102" y="19"/>
                    </a:lnTo>
                    <a:lnTo>
                      <a:pt x="100" y="17"/>
                    </a:lnTo>
                    <a:lnTo>
                      <a:pt x="97" y="15"/>
                    </a:lnTo>
                    <a:lnTo>
                      <a:pt x="96" y="12"/>
                    </a:lnTo>
                    <a:lnTo>
                      <a:pt x="93" y="11"/>
                    </a:lnTo>
                    <a:lnTo>
                      <a:pt x="91" y="10"/>
                    </a:lnTo>
                    <a:lnTo>
                      <a:pt x="89" y="8"/>
                    </a:lnTo>
                    <a:lnTo>
                      <a:pt x="86" y="7"/>
                    </a:lnTo>
                    <a:lnTo>
                      <a:pt x="84" y="6"/>
                    </a:lnTo>
                    <a:lnTo>
                      <a:pt x="81" y="4"/>
                    </a:lnTo>
                    <a:lnTo>
                      <a:pt x="78" y="3"/>
                    </a:lnTo>
                    <a:lnTo>
                      <a:pt x="75" y="3"/>
                    </a:lnTo>
                    <a:lnTo>
                      <a:pt x="73" y="1"/>
                    </a:lnTo>
                    <a:lnTo>
                      <a:pt x="70" y="1"/>
                    </a:lnTo>
                    <a:lnTo>
                      <a:pt x="67" y="0"/>
                    </a:lnTo>
                    <a:lnTo>
                      <a:pt x="64" y="0"/>
                    </a:lnTo>
                    <a:lnTo>
                      <a:pt x="62" y="0"/>
                    </a:lnTo>
                    <a:lnTo>
                      <a:pt x="59" y="0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49" y="0"/>
                    </a:lnTo>
                    <a:lnTo>
                      <a:pt x="47" y="1"/>
                    </a:lnTo>
                    <a:lnTo>
                      <a:pt x="44" y="1"/>
                    </a:lnTo>
                    <a:lnTo>
                      <a:pt x="41" y="3"/>
                    </a:lnTo>
                    <a:lnTo>
                      <a:pt x="38" y="3"/>
                    </a:lnTo>
                    <a:lnTo>
                      <a:pt x="36" y="4"/>
                    </a:lnTo>
                    <a:lnTo>
                      <a:pt x="33" y="6"/>
                    </a:lnTo>
                    <a:lnTo>
                      <a:pt x="30" y="7"/>
                    </a:lnTo>
                    <a:lnTo>
                      <a:pt x="29" y="8"/>
                    </a:lnTo>
                    <a:lnTo>
                      <a:pt x="26" y="10"/>
                    </a:lnTo>
                    <a:lnTo>
                      <a:pt x="23" y="11"/>
                    </a:lnTo>
                    <a:lnTo>
                      <a:pt x="22" y="12"/>
                    </a:lnTo>
                    <a:lnTo>
                      <a:pt x="19" y="15"/>
                    </a:lnTo>
                    <a:lnTo>
                      <a:pt x="18" y="17"/>
                    </a:lnTo>
                    <a:lnTo>
                      <a:pt x="15" y="19"/>
                    </a:lnTo>
                    <a:lnTo>
                      <a:pt x="14" y="21"/>
                    </a:lnTo>
                    <a:lnTo>
                      <a:pt x="12" y="23"/>
                    </a:lnTo>
                    <a:lnTo>
                      <a:pt x="11" y="25"/>
                    </a:lnTo>
                    <a:lnTo>
                      <a:pt x="8" y="28"/>
                    </a:lnTo>
                    <a:lnTo>
                      <a:pt x="7" y="30"/>
                    </a:lnTo>
                    <a:lnTo>
                      <a:pt x="5" y="33"/>
                    </a:lnTo>
                    <a:lnTo>
                      <a:pt x="5" y="36"/>
                    </a:lnTo>
                    <a:lnTo>
                      <a:pt x="4" y="37"/>
                    </a:lnTo>
                    <a:lnTo>
                      <a:pt x="3" y="40"/>
                    </a:lnTo>
                    <a:lnTo>
                      <a:pt x="3" y="43"/>
                    </a:lnTo>
                    <a:lnTo>
                      <a:pt x="1" y="45"/>
                    </a:lnTo>
                    <a:lnTo>
                      <a:pt x="1" y="50"/>
                    </a:lnTo>
                    <a:lnTo>
                      <a:pt x="1" y="52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0" y="61"/>
                    </a:lnTo>
                    <a:lnTo>
                      <a:pt x="1" y="63"/>
                    </a:lnTo>
                    <a:lnTo>
                      <a:pt x="1" y="66"/>
                    </a:lnTo>
                    <a:lnTo>
                      <a:pt x="1" y="70"/>
                    </a:lnTo>
                    <a:lnTo>
                      <a:pt x="3" y="73"/>
                    </a:lnTo>
                    <a:lnTo>
                      <a:pt x="3" y="76"/>
                    </a:lnTo>
                    <a:lnTo>
                      <a:pt x="4" y="78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5"/>
                    </a:lnTo>
                    <a:lnTo>
                      <a:pt x="8" y="88"/>
                    </a:lnTo>
                    <a:lnTo>
                      <a:pt x="11" y="91"/>
                    </a:lnTo>
                    <a:lnTo>
                      <a:pt x="12" y="92"/>
                    </a:lnTo>
                    <a:lnTo>
                      <a:pt x="14" y="95"/>
                    </a:lnTo>
                    <a:lnTo>
                      <a:pt x="15" y="98"/>
                    </a:lnTo>
                    <a:lnTo>
                      <a:pt x="18" y="99"/>
                    </a:lnTo>
                    <a:lnTo>
                      <a:pt x="19" y="100"/>
                    </a:lnTo>
                    <a:lnTo>
                      <a:pt x="22" y="103"/>
                    </a:lnTo>
                    <a:lnTo>
                      <a:pt x="23" y="104"/>
                    </a:lnTo>
                    <a:lnTo>
                      <a:pt x="26" y="106"/>
                    </a:lnTo>
                    <a:lnTo>
                      <a:pt x="29" y="107"/>
                    </a:lnTo>
                    <a:lnTo>
                      <a:pt x="30" y="109"/>
                    </a:lnTo>
                    <a:lnTo>
                      <a:pt x="33" y="110"/>
                    </a:lnTo>
                    <a:lnTo>
                      <a:pt x="36" y="111"/>
                    </a:lnTo>
                    <a:lnTo>
                      <a:pt x="38" y="113"/>
                    </a:lnTo>
                    <a:lnTo>
                      <a:pt x="41" y="114"/>
                    </a:lnTo>
                    <a:lnTo>
                      <a:pt x="44" y="114"/>
                    </a:lnTo>
                    <a:lnTo>
                      <a:pt x="47" y="115"/>
                    </a:lnTo>
                    <a:lnTo>
                      <a:pt x="49" y="115"/>
                    </a:lnTo>
                    <a:lnTo>
                      <a:pt x="52" y="115"/>
                    </a:lnTo>
                    <a:lnTo>
                      <a:pt x="56" y="115"/>
                    </a:lnTo>
                    <a:lnTo>
                      <a:pt x="59" y="115"/>
                    </a:lnTo>
                    <a:lnTo>
                      <a:pt x="62" y="115"/>
                    </a:lnTo>
                    <a:lnTo>
                      <a:pt x="64" y="115"/>
                    </a:lnTo>
                    <a:lnTo>
                      <a:pt x="67" y="115"/>
                    </a:lnTo>
                    <a:lnTo>
                      <a:pt x="70" y="115"/>
                    </a:lnTo>
                    <a:lnTo>
                      <a:pt x="73" y="114"/>
                    </a:lnTo>
                    <a:lnTo>
                      <a:pt x="75" y="114"/>
                    </a:lnTo>
                    <a:lnTo>
                      <a:pt x="78" y="113"/>
                    </a:lnTo>
                    <a:lnTo>
                      <a:pt x="81" y="111"/>
                    </a:lnTo>
                    <a:lnTo>
                      <a:pt x="84" y="110"/>
                    </a:lnTo>
                    <a:lnTo>
                      <a:pt x="86" y="109"/>
                    </a:lnTo>
                    <a:lnTo>
                      <a:pt x="89" y="107"/>
                    </a:lnTo>
                    <a:lnTo>
                      <a:pt x="91" y="106"/>
                    </a:lnTo>
                    <a:lnTo>
                      <a:pt x="93" y="104"/>
                    </a:lnTo>
                    <a:lnTo>
                      <a:pt x="96" y="103"/>
                    </a:lnTo>
                    <a:lnTo>
                      <a:pt x="97" y="100"/>
                    </a:lnTo>
                    <a:lnTo>
                      <a:pt x="100" y="99"/>
                    </a:lnTo>
                    <a:lnTo>
                      <a:pt x="102" y="98"/>
                    </a:lnTo>
                    <a:lnTo>
                      <a:pt x="103" y="95"/>
                    </a:lnTo>
                    <a:lnTo>
                      <a:pt x="106" y="92"/>
                    </a:lnTo>
                    <a:lnTo>
                      <a:pt x="107" y="91"/>
                    </a:lnTo>
                    <a:lnTo>
                      <a:pt x="108" y="88"/>
                    </a:lnTo>
                    <a:lnTo>
                      <a:pt x="110" y="85"/>
                    </a:lnTo>
                    <a:lnTo>
                      <a:pt x="111" y="82"/>
                    </a:lnTo>
                    <a:lnTo>
                      <a:pt x="112" y="81"/>
                    </a:lnTo>
                    <a:lnTo>
                      <a:pt x="114" y="78"/>
                    </a:lnTo>
                    <a:lnTo>
                      <a:pt x="114" y="76"/>
                    </a:lnTo>
                    <a:lnTo>
                      <a:pt x="115" y="73"/>
                    </a:lnTo>
                    <a:lnTo>
                      <a:pt x="115" y="70"/>
                    </a:lnTo>
                    <a:lnTo>
                      <a:pt x="117" y="66"/>
                    </a:lnTo>
                    <a:lnTo>
                      <a:pt x="117" y="63"/>
                    </a:lnTo>
                    <a:lnTo>
                      <a:pt x="117" y="61"/>
                    </a:lnTo>
                    <a:lnTo>
                      <a:pt x="117" y="58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6" name="Freeform 120"/>
              <p:cNvSpPr>
                <a:spLocks noChangeAspect="1"/>
              </p:cNvSpPr>
              <p:nvPr/>
            </p:nvSpPr>
            <p:spPr bwMode="auto">
              <a:xfrm>
                <a:off x="1512" y="1843"/>
                <a:ext cx="16" cy="16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0 h 55"/>
                  <a:gd name="T4" fmla="*/ 0 w 55"/>
                  <a:gd name="T5" fmla="*/ 0 h 55"/>
                  <a:gd name="T6" fmla="*/ 0 w 55"/>
                  <a:gd name="T7" fmla="*/ 0 h 55"/>
                  <a:gd name="T8" fmla="*/ 0 w 55"/>
                  <a:gd name="T9" fmla="*/ 0 h 55"/>
                  <a:gd name="T10" fmla="*/ 0 w 55"/>
                  <a:gd name="T11" fmla="*/ 0 h 55"/>
                  <a:gd name="T12" fmla="*/ 0 w 55"/>
                  <a:gd name="T13" fmla="*/ 0 h 55"/>
                  <a:gd name="T14" fmla="*/ 0 w 55"/>
                  <a:gd name="T15" fmla="*/ 0 h 55"/>
                  <a:gd name="T16" fmla="*/ 0 w 55"/>
                  <a:gd name="T17" fmla="*/ 0 h 55"/>
                  <a:gd name="T18" fmla="*/ 0 w 55"/>
                  <a:gd name="T19" fmla="*/ 0 h 55"/>
                  <a:gd name="T20" fmla="*/ 0 w 55"/>
                  <a:gd name="T21" fmla="*/ 0 h 55"/>
                  <a:gd name="T22" fmla="*/ 0 w 55"/>
                  <a:gd name="T23" fmla="*/ 0 h 55"/>
                  <a:gd name="T24" fmla="*/ 0 w 55"/>
                  <a:gd name="T25" fmla="*/ 0 h 55"/>
                  <a:gd name="T26" fmla="*/ 0 w 55"/>
                  <a:gd name="T27" fmla="*/ 0 h 55"/>
                  <a:gd name="T28" fmla="*/ 0 w 55"/>
                  <a:gd name="T29" fmla="*/ 0 h 55"/>
                  <a:gd name="T30" fmla="*/ 0 w 55"/>
                  <a:gd name="T31" fmla="*/ 0 h 55"/>
                  <a:gd name="T32" fmla="*/ 0 w 55"/>
                  <a:gd name="T33" fmla="*/ 0 h 55"/>
                  <a:gd name="T34" fmla="*/ 0 w 55"/>
                  <a:gd name="T35" fmla="*/ 0 h 55"/>
                  <a:gd name="T36" fmla="*/ 0 w 55"/>
                  <a:gd name="T37" fmla="*/ 0 h 55"/>
                  <a:gd name="T38" fmla="*/ 0 w 55"/>
                  <a:gd name="T39" fmla="*/ 0 h 55"/>
                  <a:gd name="T40" fmla="*/ 0 w 55"/>
                  <a:gd name="T41" fmla="*/ 0 h 55"/>
                  <a:gd name="T42" fmla="*/ 0 w 55"/>
                  <a:gd name="T43" fmla="*/ 0 h 55"/>
                  <a:gd name="T44" fmla="*/ 0 w 55"/>
                  <a:gd name="T45" fmla="*/ 0 h 55"/>
                  <a:gd name="T46" fmla="*/ 0 w 55"/>
                  <a:gd name="T47" fmla="*/ 0 h 55"/>
                  <a:gd name="T48" fmla="*/ 0 w 55"/>
                  <a:gd name="T49" fmla="*/ 0 h 55"/>
                  <a:gd name="T50" fmla="*/ 0 w 55"/>
                  <a:gd name="T51" fmla="*/ 0 h 55"/>
                  <a:gd name="T52" fmla="*/ 0 w 55"/>
                  <a:gd name="T53" fmla="*/ 0 h 55"/>
                  <a:gd name="T54" fmla="*/ 0 w 55"/>
                  <a:gd name="T55" fmla="*/ 0 h 55"/>
                  <a:gd name="T56" fmla="*/ 0 w 55"/>
                  <a:gd name="T57" fmla="*/ 0 h 55"/>
                  <a:gd name="T58" fmla="*/ 0 w 55"/>
                  <a:gd name="T59" fmla="*/ 0 h 55"/>
                  <a:gd name="T60" fmla="*/ 0 w 55"/>
                  <a:gd name="T61" fmla="*/ 0 h 55"/>
                  <a:gd name="T62" fmla="*/ 0 w 55"/>
                  <a:gd name="T63" fmla="*/ 0 h 55"/>
                  <a:gd name="T64" fmla="*/ 0 w 55"/>
                  <a:gd name="T65" fmla="*/ 0 h 55"/>
                  <a:gd name="T66" fmla="*/ 0 w 55"/>
                  <a:gd name="T67" fmla="*/ 0 h 55"/>
                  <a:gd name="T68" fmla="*/ 0 w 55"/>
                  <a:gd name="T69" fmla="*/ 0 h 55"/>
                  <a:gd name="T70" fmla="*/ 0 w 55"/>
                  <a:gd name="T71" fmla="*/ 0 h 55"/>
                  <a:gd name="T72" fmla="*/ 0 w 55"/>
                  <a:gd name="T73" fmla="*/ 0 h 55"/>
                  <a:gd name="T74" fmla="*/ 0 w 55"/>
                  <a:gd name="T75" fmla="*/ 0 h 55"/>
                  <a:gd name="T76" fmla="*/ 0 w 55"/>
                  <a:gd name="T77" fmla="*/ 0 h 55"/>
                  <a:gd name="T78" fmla="*/ 0 w 55"/>
                  <a:gd name="T79" fmla="*/ 0 h 55"/>
                  <a:gd name="T80" fmla="*/ 0 w 55"/>
                  <a:gd name="T81" fmla="*/ 0 h 55"/>
                  <a:gd name="T82" fmla="*/ 0 w 55"/>
                  <a:gd name="T83" fmla="*/ 0 h 55"/>
                  <a:gd name="T84" fmla="*/ 0 w 55"/>
                  <a:gd name="T85" fmla="*/ 0 h 55"/>
                  <a:gd name="T86" fmla="*/ 0 w 55"/>
                  <a:gd name="T87" fmla="*/ 0 h 55"/>
                  <a:gd name="T88" fmla="*/ 0 w 55"/>
                  <a:gd name="T89" fmla="*/ 0 h 5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55"/>
                  <a:gd name="T136" fmla="*/ 0 h 55"/>
                  <a:gd name="T137" fmla="*/ 55 w 55"/>
                  <a:gd name="T138" fmla="*/ 55 h 5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55" h="55">
                    <a:moveTo>
                      <a:pt x="28" y="27"/>
                    </a:moveTo>
                    <a:lnTo>
                      <a:pt x="55" y="27"/>
                    </a:lnTo>
                    <a:lnTo>
                      <a:pt x="55" y="26"/>
                    </a:lnTo>
                    <a:lnTo>
                      <a:pt x="55" y="25"/>
                    </a:lnTo>
                    <a:lnTo>
                      <a:pt x="55" y="23"/>
                    </a:lnTo>
                    <a:lnTo>
                      <a:pt x="55" y="22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4" y="18"/>
                    </a:lnTo>
                    <a:lnTo>
                      <a:pt x="54" y="16"/>
                    </a:lnTo>
                    <a:lnTo>
                      <a:pt x="54" y="15"/>
                    </a:lnTo>
                    <a:lnTo>
                      <a:pt x="52" y="14"/>
                    </a:lnTo>
                    <a:lnTo>
                      <a:pt x="52" y="12"/>
                    </a:lnTo>
                    <a:lnTo>
                      <a:pt x="51" y="12"/>
                    </a:lnTo>
                    <a:lnTo>
                      <a:pt x="51" y="11"/>
                    </a:lnTo>
                    <a:lnTo>
                      <a:pt x="50" y="10"/>
                    </a:lnTo>
                    <a:lnTo>
                      <a:pt x="48" y="8"/>
                    </a:lnTo>
                    <a:lnTo>
                      <a:pt x="47" y="7"/>
                    </a:lnTo>
                    <a:lnTo>
                      <a:pt x="45" y="5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3" y="4"/>
                    </a:lnTo>
                    <a:lnTo>
                      <a:pt x="41" y="3"/>
                    </a:lnTo>
                    <a:lnTo>
                      <a:pt x="40" y="3"/>
                    </a:lnTo>
                    <a:lnTo>
                      <a:pt x="39" y="1"/>
                    </a:lnTo>
                    <a:lnTo>
                      <a:pt x="37" y="1"/>
                    </a:lnTo>
                    <a:lnTo>
                      <a:pt x="36" y="1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21" y="1"/>
                    </a:lnTo>
                    <a:lnTo>
                      <a:pt x="19" y="1"/>
                    </a:lnTo>
                    <a:lnTo>
                      <a:pt x="18" y="1"/>
                    </a:lnTo>
                    <a:lnTo>
                      <a:pt x="17" y="3"/>
                    </a:lnTo>
                    <a:lnTo>
                      <a:pt x="15" y="3"/>
                    </a:lnTo>
                    <a:lnTo>
                      <a:pt x="14" y="4"/>
                    </a:lnTo>
                    <a:lnTo>
                      <a:pt x="13" y="4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0" y="7"/>
                    </a:lnTo>
                    <a:lnTo>
                      <a:pt x="8" y="8"/>
                    </a:lnTo>
                    <a:lnTo>
                      <a:pt x="7" y="10"/>
                    </a:lnTo>
                    <a:lnTo>
                      <a:pt x="6" y="11"/>
                    </a:lnTo>
                    <a:lnTo>
                      <a:pt x="6" y="12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3" y="18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2" y="22"/>
                    </a:lnTo>
                    <a:lnTo>
                      <a:pt x="2" y="23"/>
                    </a:lnTo>
                    <a:lnTo>
                      <a:pt x="2" y="25"/>
                    </a:lnTo>
                    <a:lnTo>
                      <a:pt x="2" y="26"/>
                    </a:lnTo>
                    <a:lnTo>
                      <a:pt x="0" y="27"/>
                    </a:lnTo>
                    <a:lnTo>
                      <a:pt x="2" y="29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2" y="33"/>
                    </a:lnTo>
                    <a:lnTo>
                      <a:pt x="2" y="34"/>
                    </a:lnTo>
                    <a:lnTo>
                      <a:pt x="2" y="36"/>
                    </a:lnTo>
                    <a:lnTo>
                      <a:pt x="3" y="37"/>
                    </a:lnTo>
                    <a:lnTo>
                      <a:pt x="3" y="38"/>
                    </a:lnTo>
                    <a:lnTo>
                      <a:pt x="3" y="40"/>
                    </a:lnTo>
                    <a:lnTo>
                      <a:pt x="4" y="40"/>
                    </a:lnTo>
                    <a:lnTo>
                      <a:pt x="4" y="41"/>
                    </a:lnTo>
                    <a:lnTo>
                      <a:pt x="6" y="43"/>
                    </a:lnTo>
                    <a:lnTo>
                      <a:pt x="6" y="44"/>
                    </a:lnTo>
                    <a:lnTo>
                      <a:pt x="7" y="45"/>
                    </a:lnTo>
                    <a:lnTo>
                      <a:pt x="8" y="45"/>
                    </a:lnTo>
                    <a:lnTo>
                      <a:pt x="8" y="47"/>
                    </a:lnTo>
                    <a:lnTo>
                      <a:pt x="10" y="48"/>
                    </a:lnTo>
                    <a:lnTo>
                      <a:pt x="11" y="48"/>
                    </a:lnTo>
                    <a:lnTo>
                      <a:pt x="13" y="49"/>
                    </a:lnTo>
                    <a:lnTo>
                      <a:pt x="14" y="51"/>
                    </a:lnTo>
                    <a:lnTo>
                      <a:pt x="15" y="51"/>
                    </a:lnTo>
                    <a:lnTo>
                      <a:pt x="17" y="52"/>
                    </a:lnTo>
                    <a:lnTo>
                      <a:pt x="18" y="52"/>
                    </a:lnTo>
                    <a:lnTo>
                      <a:pt x="19" y="54"/>
                    </a:lnTo>
                    <a:lnTo>
                      <a:pt x="21" y="54"/>
                    </a:lnTo>
                    <a:lnTo>
                      <a:pt x="22" y="54"/>
                    </a:lnTo>
                    <a:lnTo>
                      <a:pt x="24" y="55"/>
                    </a:lnTo>
                    <a:lnTo>
                      <a:pt x="25" y="55"/>
                    </a:lnTo>
                    <a:lnTo>
                      <a:pt x="26" y="55"/>
                    </a:lnTo>
                    <a:lnTo>
                      <a:pt x="28" y="55"/>
                    </a:lnTo>
                    <a:lnTo>
                      <a:pt x="30" y="55"/>
                    </a:lnTo>
                    <a:lnTo>
                      <a:pt x="32" y="55"/>
                    </a:lnTo>
                    <a:lnTo>
                      <a:pt x="33" y="55"/>
                    </a:lnTo>
                    <a:lnTo>
                      <a:pt x="35" y="54"/>
                    </a:lnTo>
                    <a:lnTo>
                      <a:pt x="36" y="54"/>
                    </a:lnTo>
                    <a:lnTo>
                      <a:pt x="37" y="54"/>
                    </a:lnTo>
                    <a:lnTo>
                      <a:pt x="39" y="52"/>
                    </a:lnTo>
                    <a:lnTo>
                      <a:pt x="40" y="52"/>
                    </a:lnTo>
                    <a:lnTo>
                      <a:pt x="41" y="51"/>
                    </a:lnTo>
                    <a:lnTo>
                      <a:pt x="43" y="51"/>
                    </a:lnTo>
                    <a:lnTo>
                      <a:pt x="44" y="49"/>
                    </a:lnTo>
                    <a:lnTo>
                      <a:pt x="45" y="48"/>
                    </a:lnTo>
                    <a:lnTo>
                      <a:pt x="47" y="48"/>
                    </a:lnTo>
                    <a:lnTo>
                      <a:pt x="48" y="47"/>
                    </a:lnTo>
                    <a:lnTo>
                      <a:pt x="48" y="45"/>
                    </a:lnTo>
                    <a:lnTo>
                      <a:pt x="50" y="45"/>
                    </a:lnTo>
                    <a:lnTo>
                      <a:pt x="51" y="44"/>
                    </a:lnTo>
                    <a:lnTo>
                      <a:pt x="51" y="43"/>
                    </a:lnTo>
                    <a:lnTo>
                      <a:pt x="52" y="41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4" y="38"/>
                    </a:lnTo>
                    <a:lnTo>
                      <a:pt x="54" y="37"/>
                    </a:lnTo>
                    <a:lnTo>
                      <a:pt x="55" y="36"/>
                    </a:lnTo>
                    <a:lnTo>
                      <a:pt x="55" y="34"/>
                    </a:lnTo>
                    <a:lnTo>
                      <a:pt x="55" y="33"/>
                    </a:lnTo>
                    <a:lnTo>
                      <a:pt x="55" y="32"/>
                    </a:lnTo>
                    <a:lnTo>
                      <a:pt x="55" y="30"/>
                    </a:lnTo>
                    <a:lnTo>
                      <a:pt x="55" y="29"/>
                    </a:lnTo>
                    <a:lnTo>
                      <a:pt x="55" y="27"/>
                    </a:lnTo>
                    <a:lnTo>
                      <a:pt x="28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7" name="Freeform 121"/>
              <p:cNvSpPr>
                <a:spLocks noChangeAspect="1"/>
              </p:cNvSpPr>
              <p:nvPr/>
            </p:nvSpPr>
            <p:spPr bwMode="auto">
              <a:xfrm>
                <a:off x="1506" y="1839"/>
                <a:ext cx="21" cy="19"/>
              </a:xfrm>
              <a:custGeom>
                <a:avLst/>
                <a:gdLst>
                  <a:gd name="T0" fmla="*/ 0 w 67"/>
                  <a:gd name="T1" fmla="*/ 0 h 65"/>
                  <a:gd name="T2" fmla="*/ 0 w 67"/>
                  <a:gd name="T3" fmla="*/ 0 h 65"/>
                  <a:gd name="T4" fmla="*/ 0 w 67"/>
                  <a:gd name="T5" fmla="*/ 0 h 65"/>
                  <a:gd name="T6" fmla="*/ 0 w 67"/>
                  <a:gd name="T7" fmla="*/ 0 h 65"/>
                  <a:gd name="T8" fmla="*/ 0 w 67"/>
                  <a:gd name="T9" fmla="*/ 0 h 65"/>
                  <a:gd name="T10" fmla="*/ 0 w 67"/>
                  <a:gd name="T11" fmla="*/ 0 h 65"/>
                  <a:gd name="T12" fmla="*/ 0 w 67"/>
                  <a:gd name="T13" fmla="*/ 0 h 65"/>
                  <a:gd name="T14" fmla="*/ 0 w 67"/>
                  <a:gd name="T15" fmla="*/ 0 h 65"/>
                  <a:gd name="T16" fmla="*/ 0 w 67"/>
                  <a:gd name="T17" fmla="*/ 0 h 65"/>
                  <a:gd name="T18" fmla="*/ 0 w 67"/>
                  <a:gd name="T19" fmla="*/ 0 h 65"/>
                  <a:gd name="T20" fmla="*/ 0 w 67"/>
                  <a:gd name="T21" fmla="*/ 0 h 65"/>
                  <a:gd name="T22" fmla="*/ 0 w 67"/>
                  <a:gd name="T23" fmla="*/ 0 h 65"/>
                  <a:gd name="T24" fmla="*/ 0 w 67"/>
                  <a:gd name="T25" fmla="*/ 0 h 65"/>
                  <a:gd name="T26" fmla="*/ 0 w 67"/>
                  <a:gd name="T27" fmla="*/ 0 h 65"/>
                  <a:gd name="T28" fmla="*/ 0 w 67"/>
                  <a:gd name="T29" fmla="*/ 0 h 65"/>
                  <a:gd name="T30" fmla="*/ 0 w 67"/>
                  <a:gd name="T31" fmla="*/ 0 h 65"/>
                  <a:gd name="T32" fmla="*/ 0 w 67"/>
                  <a:gd name="T33" fmla="*/ 0 h 65"/>
                  <a:gd name="T34" fmla="*/ 0 w 67"/>
                  <a:gd name="T35" fmla="*/ 0 h 65"/>
                  <a:gd name="T36" fmla="*/ 0 w 67"/>
                  <a:gd name="T37" fmla="*/ 0 h 65"/>
                  <a:gd name="T38" fmla="*/ 0 w 67"/>
                  <a:gd name="T39" fmla="*/ 0 h 65"/>
                  <a:gd name="T40" fmla="*/ 0 w 67"/>
                  <a:gd name="T41" fmla="*/ 0 h 65"/>
                  <a:gd name="T42" fmla="*/ 0 w 67"/>
                  <a:gd name="T43" fmla="*/ 0 h 65"/>
                  <a:gd name="T44" fmla="*/ 0 w 67"/>
                  <a:gd name="T45" fmla="*/ 0 h 65"/>
                  <a:gd name="T46" fmla="*/ 0 w 67"/>
                  <a:gd name="T47" fmla="*/ 0 h 65"/>
                  <a:gd name="T48" fmla="*/ 0 w 67"/>
                  <a:gd name="T49" fmla="*/ 0 h 65"/>
                  <a:gd name="T50" fmla="*/ 0 w 67"/>
                  <a:gd name="T51" fmla="*/ 0 h 65"/>
                  <a:gd name="T52" fmla="*/ 0 w 67"/>
                  <a:gd name="T53" fmla="*/ 0 h 65"/>
                  <a:gd name="T54" fmla="*/ 0 w 67"/>
                  <a:gd name="T55" fmla="*/ 0 h 65"/>
                  <a:gd name="T56" fmla="*/ 0 w 67"/>
                  <a:gd name="T57" fmla="*/ 0 h 65"/>
                  <a:gd name="T58" fmla="*/ 0 w 67"/>
                  <a:gd name="T59" fmla="*/ 0 h 65"/>
                  <a:gd name="T60" fmla="*/ 0 w 67"/>
                  <a:gd name="T61" fmla="*/ 0 h 65"/>
                  <a:gd name="T62" fmla="*/ 0 w 67"/>
                  <a:gd name="T63" fmla="*/ 0 h 65"/>
                  <a:gd name="T64" fmla="*/ 0 w 67"/>
                  <a:gd name="T65" fmla="*/ 0 h 65"/>
                  <a:gd name="T66" fmla="*/ 0 w 67"/>
                  <a:gd name="T67" fmla="*/ 0 h 65"/>
                  <a:gd name="T68" fmla="*/ 0 w 67"/>
                  <a:gd name="T69" fmla="*/ 0 h 65"/>
                  <a:gd name="T70" fmla="*/ 0 w 67"/>
                  <a:gd name="T71" fmla="*/ 0 h 65"/>
                  <a:gd name="T72" fmla="*/ 0 w 67"/>
                  <a:gd name="T73" fmla="*/ 0 h 65"/>
                  <a:gd name="T74" fmla="*/ 0 w 67"/>
                  <a:gd name="T75" fmla="*/ 0 h 65"/>
                  <a:gd name="T76" fmla="*/ 0 w 67"/>
                  <a:gd name="T77" fmla="*/ 0 h 65"/>
                  <a:gd name="T78" fmla="*/ 0 w 67"/>
                  <a:gd name="T79" fmla="*/ 0 h 65"/>
                  <a:gd name="T80" fmla="*/ 0 w 67"/>
                  <a:gd name="T81" fmla="*/ 0 h 65"/>
                  <a:gd name="T82" fmla="*/ 0 w 67"/>
                  <a:gd name="T83" fmla="*/ 0 h 65"/>
                  <a:gd name="T84" fmla="*/ 0 w 67"/>
                  <a:gd name="T85" fmla="*/ 0 h 65"/>
                  <a:gd name="T86" fmla="*/ 0 w 67"/>
                  <a:gd name="T87" fmla="*/ 0 h 6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7"/>
                  <a:gd name="T133" fmla="*/ 0 h 65"/>
                  <a:gd name="T134" fmla="*/ 67 w 67"/>
                  <a:gd name="T135" fmla="*/ 65 h 6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7" h="65">
                    <a:moveTo>
                      <a:pt x="67" y="32"/>
                    </a:moveTo>
                    <a:lnTo>
                      <a:pt x="67" y="31"/>
                    </a:lnTo>
                    <a:lnTo>
                      <a:pt x="67" y="30"/>
                    </a:lnTo>
                    <a:lnTo>
                      <a:pt x="67" y="27"/>
                    </a:lnTo>
                    <a:lnTo>
                      <a:pt x="67" y="26"/>
                    </a:lnTo>
                    <a:lnTo>
                      <a:pt x="66" y="24"/>
                    </a:lnTo>
                    <a:lnTo>
                      <a:pt x="66" y="23"/>
                    </a:lnTo>
                    <a:lnTo>
                      <a:pt x="66" y="21"/>
                    </a:lnTo>
                    <a:lnTo>
                      <a:pt x="64" y="20"/>
                    </a:lnTo>
                    <a:lnTo>
                      <a:pt x="64" y="17"/>
                    </a:lnTo>
                    <a:lnTo>
                      <a:pt x="63" y="16"/>
                    </a:lnTo>
                    <a:lnTo>
                      <a:pt x="63" y="15"/>
                    </a:lnTo>
                    <a:lnTo>
                      <a:pt x="61" y="13"/>
                    </a:lnTo>
                    <a:lnTo>
                      <a:pt x="60" y="12"/>
                    </a:lnTo>
                    <a:lnTo>
                      <a:pt x="59" y="10"/>
                    </a:lnTo>
                    <a:lnTo>
                      <a:pt x="57" y="9"/>
                    </a:lnTo>
                    <a:lnTo>
                      <a:pt x="56" y="8"/>
                    </a:lnTo>
                    <a:lnTo>
                      <a:pt x="55" y="6"/>
                    </a:lnTo>
                    <a:lnTo>
                      <a:pt x="53" y="5"/>
                    </a:lnTo>
                    <a:lnTo>
                      <a:pt x="52" y="5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8" y="2"/>
                    </a:lnTo>
                    <a:lnTo>
                      <a:pt x="46" y="2"/>
                    </a:lnTo>
                    <a:lnTo>
                      <a:pt x="45" y="1"/>
                    </a:lnTo>
                    <a:lnTo>
                      <a:pt x="44" y="1"/>
                    </a:lnTo>
                    <a:lnTo>
                      <a:pt x="42" y="0"/>
                    </a:lnTo>
                    <a:lnTo>
                      <a:pt x="41" y="0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6" y="0"/>
                    </a:lnTo>
                    <a:lnTo>
                      <a:pt x="23" y="1"/>
                    </a:lnTo>
                    <a:lnTo>
                      <a:pt x="22" y="1"/>
                    </a:lnTo>
                    <a:lnTo>
                      <a:pt x="20" y="2"/>
                    </a:lnTo>
                    <a:lnTo>
                      <a:pt x="19" y="2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5" y="5"/>
                    </a:lnTo>
                    <a:lnTo>
                      <a:pt x="13" y="5"/>
                    </a:lnTo>
                    <a:lnTo>
                      <a:pt x="12" y="6"/>
                    </a:lnTo>
                    <a:lnTo>
                      <a:pt x="11" y="8"/>
                    </a:lnTo>
                    <a:lnTo>
                      <a:pt x="9" y="9"/>
                    </a:lnTo>
                    <a:lnTo>
                      <a:pt x="9" y="10"/>
                    </a:lnTo>
                    <a:lnTo>
                      <a:pt x="8" y="12"/>
                    </a:lnTo>
                    <a:lnTo>
                      <a:pt x="7" y="12"/>
                    </a:lnTo>
                    <a:lnTo>
                      <a:pt x="5" y="13"/>
                    </a:lnTo>
                    <a:lnTo>
                      <a:pt x="5" y="15"/>
                    </a:lnTo>
                    <a:lnTo>
                      <a:pt x="4" y="16"/>
                    </a:lnTo>
                    <a:lnTo>
                      <a:pt x="4" y="17"/>
                    </a:lnTo>
                    <a:lnTo>
                      <a:pt x="2" y="20"/>
                    </a:lnTo>
                    <a:lnTo>
                      <a:pt x="2" y="21"/>
                    </a:lnTo>
                    <a:lnTo>
                      <a:pt x="1" y="23"/>
                    </a:lnTo>
                    <a:lnTo>
                      <a:pt x="1" y="24"/>
                    </a:lnTo>
                    <a:lnTo>
                      <a:pt x="1" y="26"/>
                    </a:lnTo>
                    <a:lnTo>
                      <a:pt x="1" y="27"/>
                    </a:lnTo>
                    <a:lnTo>
                      <a:pt x="0" y="30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1" y="38"/>
                    </a:lnTo>
                    <a:lnTo>
                      <a:pt x="1" y="39"/>
                    </a:lnTo>
                    <a:lnTo>
                      <a:pt x="1" y="41"/>
                    </a:lnTo>
                    <a:lnTo>
                      <a:pt x="1" y="42"/>
                    </a:lnTo>
                    <a:lnTo>
                      <a:pt x="2" y="43"/>
                    </a:lnTo>
                    <a:lnTo>
                      <a:pt x="2" y="46"/>
                    </a:lnTo>
                    <a:lnTo>
                      <a:pt x="4" y="48"/>
                    </a:lnTo>
                    <a:lnTo>
                      <a:pt x="4" y="49"/>
                    </a:lnTo>
                    <a:lnTo>
                      <a:pt x="5" y="50"/>
                    </a:lnTo>
                    <a:lnTo>
                      <a:pt x="5" y="52"/>
                    </a:lnTo>
                    <a:lnTo>
                      <a:pt x="7" y="53"/>
                    </a:lnTo>
                    <a:lnTo>
                      <a:pt x="8" y="54"/>
                    </a:lnTo>
                    <a:lnTo>
                      <a:pt x="9" y="54"/>
                    </a:lnTo>
                    <a:lnTo>
                      <a:pt x="9" y="56"/>
                    </a:lnTo>
                    <a:lnTo>
                      <a:pt x="11" y="57"/>
                    </a:lnTo>
                    <a:lnTo>
                      <a:pt x="12" y="59"/>
                    </a:lnTo>
                    <a:lnTo>
                      <a:pt x="13" y="60"/>
                    </a:lnTo>
                    <a:lnTo>
                      <a:pt x="15" y="60"/>
                    </a:lnTo>
                    <a:lnTo>
                      <a:pt x="16" y="61"/>
                    </a:lnTo>
                    <a:lnTo>
                      <a:pt x="18" y="61"/>
                    </a:lnTo>
                    <a:lnTo>
                      <a:pt x="19" y="63"/>
                    </a:lnTo>
                    <a:lnTo>
                      <a:pt x="20" y="64"/>
                    </a:lnTo>
                    <a:lnTo>
                      <a:pt x="22" y="64"/>
                    </a:lnTo>
                    <a:lnTo>
                      <a:pt x="23" y="64"/>
                    </a:lnTo>
                    <a:lnTo>
                      <a:pt x="26" y="65"/>
                    </a:lnTo>
                    <a:lnTo>
                      <a:pt x="27" y="65"/>
                    </a:lnTo>
                    <a:lnTo>
                      <a:pt x="29" y="65"/>
                    </a:lnTo>
                    <a:lnTo>
                      <a:pt x="30" y="65"/>
                    </a:lnTo>
                    <a:lnTo>
                      <a:pt x="31" y="65"/>
                    </a:lnTo>
                    <a:lnTo>
                      <a:pt x="34" y="65"/>
                    </a:lnTo>
                    <a:lnTo>
                      <a:pt x="35" y="65"/>
                    </a:lnTo>
                    <a:lnTo>
                      <a:pt x="37" y="65"/>
                    </a:lnTo>
                    <a:lnTo>
                      <a:pt x="38" y="65"/>
                    </a:lnTo>
                    <a:lnTo>
                      <a:pt x="41" y="65"/>
                    </a:lnTo>
                    <a:lnTo>
                      <a:pt x="42" y="65"/>
                    </a:lnTo>
                    <a:lnTo>
                      <a:pt x="44" y="64"/>
                    </a:lnTo>
                    <a:lnTo>
                      <a:pt x="45" y="64"/>
                    </a:lnTo>
                    <a:lnTo>
                      <a:pt x="46" y="64"/>
                    </a:lnTo>
                    <a:lnTo>
                      <a:pt x="48" y="63"/>
                    </a:lnTo>
                    <a:lnTo>
                      <a:pt x="49" y="61"/>
                    </a:lnTo>
                    <a:lnTo>
                      <a:pt x="51" y="61"/>
                    </a:lnTo>
                    <a:lnTo>
                      <a:pt x="52" y="60"/>
                    </a:lnTo>
                    <a:lnTo>
                      <a:pt x="53" y="60"/>
                    </a:lnTo>
                    <a:lnTo>
                      <a:pt x="55" y="59"/>
                    </a:lnTo>
                    <a:lnTo>
                      <a:pt x="56" y="57"/>
                    </a:lnTo>
                    <a:lnTo>
                      <a:pt x="57" y="56"/>
                    </a:lnTo>
                    <a:lnTo>
                      <a:pt x="59" y="54"/>
                    </a:lnTo>
                    <a:lnTo>
                      <a:pt x="60" y="54"/>
                    </a:lnTo>
                    <a:lnTo>
                      <a:pt x="60" y="53"/>
                    </a:lnTo>
                    <a:lnTo>
                      <a:pt x="61" y="52"/>
                    </a:lnTo>
                    <a:lnTo>
                      <a:pt x="63" y="50"/>
                    </a:lnTo>
                    <a:lnTo>
                      <a:pt x="63" y="49"/>
                    </a:lnTo>
                    <a:lnTo>
                      <a:pt x="64" y="48"/>
                    </a:lnTo>
                    <a:lnTo>
                      <a:pt x="64" y="46"/>
                    </a:lnTo>
                    <a:lnTo>
                      <a:pt x="66" y="43"/>
                    </a:lnTo>
                    <a:lnTo>
                      <a:pt x="66" y="42"/>
                    </a:lnTo>
                    <a:lnTo>
                      <a:pt x="66" y="41"/>
                    </a:lnTo>
                    <a:lnTo>
                      <a:pt x="67" y="39"/>
                    </a:lnTo>
                    <a:lnTo>
                      <a:pt x="67" y="38"/>
                    </a:lnTo>
                    <a:lnTo>
                      <a:pt x="67" y="37"/>
                    </a:lnTo>
                    <a:lnTo>
                      <a:pt x="67" y="34"/>
                    </a:lnTo>
                    <a:lnTo>
                      <a:pt x="67" y="32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8" name="Freeform 122"/>
              <p:cNvSpPr>
                <a:spLocks noChangeAspect="1"/>
              </p:cNvSpPr>
              <p:nvPr/>
            </p:nvSpPr>
            <p:spPr bwMode="auto">
              <a:xfrm>
                <a:off x="1848" y="1843"/>
                <a:ext cx="15" cy="16"/>
              </a:xfrm>
              <a:custGeom>
                <a:avLst/>
                <a:gdLst>
                  <a:gd name="T0" fmla="*/ 0 w 54"/>
                  <a:gd name="T1" fmla="*/ 0 h 55"/>
                  <a:gd name="T2" fmla="*/ 0 w 54"/>
                  <a:gd name="T3" fmla="*/ 0 h 55"/>
                  <a:gd name="T4" fmla="*/ 0 w 54"/>
                  <a:gd name="T5" fmla="*/ 0 h 55"/>
                  <a:gd name="T6" fmla="*/ 0 w 54"/>
                  <a:gd name="T7" fmla="*/ 0 h 55"/>
                  <a:gd name="T8" fmla="*/ 0 w 54"/>
                  <a:gd name="T9" fmla="*/ 0 h 55"/>
                  <a:gd name="T10" fmla="*/ 0 w 54"/>
                  <a:gd name="T11" fmla="*/ 0 h 55"/>
                  <a:gd name="T12" fmla="*/ 0 w 54"/>
                  <a:gd name="T13" fmla="*/ 0 h 55"/>
                  <a:gd name="T14" fmla="*/ 0 w 54"/>
                  <a:gd name="T15" fmla="*/ 0 h 55"/>
                  <a:gd name="T16" fmla="*/ 0 w 54"/>
                  <a:gd name="T17" fmla="*/ 0 h 55"/>
                  <a:gd name="T18" fmla="*/ 0 w 54"/>
                  <a:gd name="T19" fmla="*/ 0 h 55"/>
                  <a:gd name="T20" fmla="*/ 0 w 54"/>
                  <a:gd name="T21" fmla="*/ 0 h 55"/>
                  <a:gd name="T22" fmla="*/ 0 w 54"/>
                  <a:gd name="T23" fmla="*/ 0 h 55"/>
                  <a:gd name="T24" fmla="*/ 0 w 54"/>
                  <a:gd name="T25" fmla="*/ 0 h 55"/>
                  <a:gd name="T26" fmla="*/ 0 w 54"/>
                  <a:gd name="T27" fmla="*/ 0 h 55"/>
                  <a:gd name="T28" fmla="*/ 0 w 54"/>
                  <a:gd name="T29" fmla="*/ 0 h 55"/>
                  <a:gd name="T30" fmla="*/ 0 w 54"/>
                  <a:gd name="T31" fmla="*/ 0 h 55"/>
                  <a:gd name="T32" fmla="*/ 0 w 54"/>
                  <a:gd name="T33" fmla="*/ 0 h 55"/>
                  <a:gd name="T34" fmla="*/ 0 w 54"/>
                  <a:gd name="T35" fmla="*/ 0 h 55"/>
                  <a:gd name="T36" fmla="*/ 0 w 54"/>
                  <a:gd name="T37" fmla="*/ 0 h 55"/>
                  <a:gd name="T38" fmla="*/ 0 w 54"/>
                  <a:gd name="T39" fmla="*/ 0 h 55"/>
                  <a:gd name="T40" fmla="*/ 0 w 54"/>
                  <a:gd name="T41" fmla="*/ 0 h 55"/>
                  <a:gd name="T42" fmla="*/ 0 w 54"/>
                  <a:gd name="T43" fmla="*/ 0 h 55"/>
                  <a:gd name="T44" fmla="*/ 0 w 54"/>
                  <a:gd name="T45" fmla="*/ 0 h 55"/>
                  <a:gd name="T46" fmla="*/ 0 w 54"/>
                  <a:gd name="T47" fmla="*/ 0 h 55"/>
                  <a:gd name="T48" fmla="*/ 0 w 54"/>
                  <a:gd name="T49" fmla="*/ 0 h 55"/>
                  <a:gd name="T50" fmla="*/ 0 w 54"/>
                  <a:gd name="T51" fmla="*/ 0 h 55"/>
                  <a:gd name="T52" fmla="*/ 0 w 54"/>
                  <a:gd name="T53" fmla="*/ 0 h 55"/>
                  <a:gd name="T54" fmla="*/ 0 w 54"/>
                  <a:gd name="T55" fmla="*/ 0 h 55"/>
                  <a:gd name="T56" fmla="*/ 0 w 54"/>
                  <a:gd name="T57" fmla="*/ 0 h 55"/>
                  <a:gd name="T58" fmla="*/ 0 w 54"/>
                  <a:gd name="T59" fmla="*/ 0 h 55"/>
                  <a:gd name="T60" fmla="*/ 0 w 54"/>
                  <a:gd name="T61" fmla="*/ 0 h 55"/>
                  <a:gd name="T62" fmla="*/ 0 w 54"/>
                  <a:gd name="T63" fmla="*/ 0 h 55"/>
                  <a:gd name="T64" fmla="*/ 0 w 54"/>
                  <a:gd name="T65" fmla="*/ 0 h 55"/>
                  <a:gd name="T66" fmla="*/ 0 w 54"/>
                  <a:gd name="T67" fmla="*/ 0 h 55"/>
                  <a:gd name="T68" fmla="*/ 0 w 54"/>
                  <a:gd name="T69" fmla="*/ 0 h 55"/>
                  <a:gd name="T70" fmla="*/ 0 w 54"/>
                  <a:gd name="T71" fmla="*/ 0 h 55"/>
                  <a:gd name="T72" fmla="*/ 0 w 54"/>
                  <a:gd name="T73" fmla="*/ 0 h 55"/>
                  <a:gd name="T74" fmla="*/ 0 w 54"/>
                  <a:gd name="T75" fmla="*/ 0 h 55"/>
                  <a:gd name="T76" fmla="*/ 0 w 54"/>
                  <a:gd name="T77" fmla="*/ 0 h 55"/>
                  <a:gd name="T78" fmla="*/ 0 w 54"/>
                  <a:gd name="T79" fmla="*/ 0 h 55"/>
                  <a:gd name="T80" fmla="*/ 0 w 54"/>
                  <a:gd name="T81" fmla="*/ 0 h 55"/>
                  <a:gd name="T82" fmla="*/ 0 w 54"/>
                  <a:gd name="T83" fmla="*/ 0 h 55"/>
                  <a:gd name="T84" fmla="*/ 0 w 54"/>
                  <a:gd name="T85" fmla="*/ 0 h 55"/>
                  <a:gd name="T86" fmla="*/ 0 w 54"/>
                  <a:gd name="T87" fmla="*/ 0 h 55"/>
                  <a:gd name="T88" fmla="*/ 0 w 54"/>
                  <a:gd name="T89" fmla="*/ 0 h 5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54"/>
                  <a:gd name="T136" fmla="*/ 0 h 55"/>
                  <a:gd name="T137" fmla="*/ 54 w 54"/>
                  <a:gd name="T138" fmla="*/ 55 h 5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54" h="55">
                    <a:moveTo>
                      <a:pt x="27" y="27"/>
                    </a:moveTo>
                    <a:lnTo>
                      <a:pt x="54" y="27"/>
                    </a:lnTo>
                    <a:lnTo>
                      <a:pt x="54" y="26"/>
                    </a:lnTo>
                    <a:lnTo>
                      <a:pt x="54" y="25"/>
                    </a:lnTo>
                    <a:lnTo>
                      <a:pt x="54" y="23"/>
                    </a:lnTo>
                    <a:lnTo>
                      <a:pt x="54" y="22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53" y="18"/>
                    </a:lnTo>
                    <a:lnTo>
                      <a:pt x="53" y="16"/>
                    </a:lnTo>
                    <a:lnTo>
                      <a:pt x="53" y="15"/>
                    </a:lnTo>
                    <a:lnTo>
                      <a:pt x="52" y="14"/>
                    </a:lnTo>
                    <a:lnTo>
                      <a:pt x="52" y="12"/>
                    </a:lnTo>
                    <a:lnTo>
                      <a:pt x="50" y="12"/>
                    </a:lnTo>
                    <a:lnTo>
                      <a:pt x="50" y="11"/>
                    </a:lnTo>
                    <a:lnTo>
                      <a:pt x="49" y="10"/>
                    </a:lnTo>
                    <a:lnTo>
                      <a:pt x="48" y="8"/>
                    </a:lnTo>
                    <a:lnTo>
                      <a:pt x="46" y="7"/>
                    </a:lnTo>
                    <a:lnTo>
                      <a:pt x="45" y="5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41" y="3"/>
                    </a:lnTo>
                    <a:lnTo>
                      <a:pt x="39" y="3"/>
                    </a:lnTo>
                    <a:lnTo>
                      <a:pt x="38" y="1"/>
                    </a:lnTo>
                    <a:lnTo>
                      <a:pt x="37" y="1"/>
                    </a:lnTo>
                    <a:lnTo>
                      <a:pt x="35" y="1"/>
                    </a:lnTo>
                    <a:lnTo>
                      <a:pt x="34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7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20" y="1"/>
                    </a:lnTo>
                    <a:lnTo>
                      <a:pt x="19" y="1"/>
                    </a:lnTo>
                    <a:lnTo>
                      <a:pt x="17" y="1"/>
                    </a:lnTo>
                    <a:lnTo>
                      <a:pt x="16" y="3"/>
                    </a:lnTo>
                    <a:lnTo>
                      <a:pt x="15" y="3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5"/>
                    </a:lnTo>
                    <a:lnTo>
                      <a:pt x="11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5" y="11"/>
                    </a:lnTo>
                    <a:lnTo>
                      <a:pt x="5" y="12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2" y="15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1" y="19"/>
                    </a:lnTo>
                    <a:lnTo>
                      <a:pt x="1" y="21"/>
                    </a:lnTo>
                    <a:lnTo>
                      <a:pt x="1" y="22"/>
                    </a:lnTo>
                    <a:lnTo>
                      <a:pt x="1" y="23"/>
                    </a:lnTo>
                    <a:lnTo>
                      <a:pt x="1" y="25"/>
                    </a:lnTo>
                    <a:lnTo>
                      <a:pt x="1" y="26"/>
                    </a:lnTo>
                    <a:lnTo>
                      <a:pt x="0" y="27"/>
                    </a:lnTo>
                    <a:lnTo>
                      <a:pt x="1" y="29"/>
                    </a:lnTo>
                    <a:lnTo>
                      <a:pt x="1" y="30"/>
                    </a:lnTo>
                    <a:lnTo>
                      <a:pt x="1" y="32"/>
                    </a:lnTo>
                    <a:lnTo>
                      <a:pt x="1" y="33"/>
                    </a:lnTo>
                    <a:lnTo>
                      <a:pt x="1" y="34"/>
                    </a:lnTo>
                    <a:lnTo>
                      <a:pt x="1" y="36"/>
                    </a:lnTo>
                    <a:lnTo>
                      <a:pt x="2" y="37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4" y="40"/>
                    </a:lnTo>
                    <a:lnTo>
                      <a:pt x="4" y="41"/>
                    </a:lnTo>
                    <a:lnTo>
                      <a:pt x="5" y="43"/>
                    </a:lnTo>
                    <a:lnTo>
                      <a:pt x="5" y="44"/>
                    </a:lnTo>
                    <a:lnTo>
                      <a:pt x="6" y="45"/>
                    </a:lnTo>
                    <a:lnTo>
                      <a:pt x="8" y="45"/>
                    </a:lnTo>
                    <a:lnTo>
                      <a:pt x="8" y="47"/>
                    </a:lnTo>
                    <a:lnTo>
                      <a:pt x="9" y="48"/>
                    </a:lnTo>
                    <a:lnTo>
                      <a:pt x="11" y="48"/>
                    </a:lnTo>
                    <a:lnTo>
                      <a:pt x="12" y="49"/>
                    </a:lnTo>
                    <a:lnTo>
                      <a:pt x="13" y="51"/>
                    </a:lnTo>
                    <a:lnTo>
                      <a:pt x="15" y="51"/>
                    </a:lnTo>
                    <a:lnTo>
                      <a:pt x="16" y="52"/>
                    </a:lnTo>
                    <a:lnTo>
                      <a:pt x="17" y="52"/>
                    </a:lnTo>
                    <a:lnTo>
                      <a:pt x="19" y="54"/>
                    </a:lnTo>
                    <a:lnTo>
                      <a:pt x="20" y="54"/>
                    </a:lnTo>
                    <a:lnTo>
                      <a:pt x="22" y="54"/>
                    </a:lnTo>
                    <a:lnTo>
                      <a:pt x="23" y="55"/>
                    </a:lnTo>
                    <a:lnTo>
                      <a:pt x="24" y="55"/>
                    </a:lnTo>
                    <a:lnTo>
                      <a:pt x="26" y="55"/>
                    </a:lnTo>
                    <a:lnTo>
                      <a:pt x="27" y="55"/>
                    </a:lnTo>
                    <a:lnTo>
                      <a:pt x="30" y="55"/>
                    </a:lnTo>
                    <a:lnTo>
                      <a:pt x="31" y="55"/>
                    </a:lnTo>
                    <a:lnTo>
                      <a:pt x="33" y="55"/>
                    </a:lnTo>
                    <a:lnTo>
                      <a:pt x="34" y="54"/>
                    </a:lnTo>
                    <a:lnTo>
                      <a:pt x="35" y="54"/>
                    </a:lnTo>
                    <a:lnTo>
                      <a:pt x="37" y="54"/>
                    </a:lnTo>
                    <a:lnTo>
                      <a:pt x="38" y="52"/>
                    </a:lnTo>
                    <a:lnTo>
                      <a:pt x="39" y="52"/>
                    </a:lnTo>
                    <a:lnTo>
                      <a:pt x="41" y="51"/>
                    </a:lnTo>
                    <a:lnTo>
                      <a:pt x="42" y="51"/>
                    </a:lnTo>
                    <a:lnTo>
                      <a:pt x="44" y="49"/>
                    </a:lnTo>
                    <a:lnTo>
                      <a:pt x="45" y="48"/>
                    </a:lnTo>
                    <a:lnTo>
                      <a:pt x="46" y="48"/>
                    </a:lnTo>
                    <a:lnTo>
                      <a:pt x="48" y="47"/>
                    </a:lnTo>
                    <a:lnTo>
                      <a:pt x="48" y="45"/>
                    </a:lnTo>
                    <a:lnTo>
                      <a:pt x="49" y="45"/>
                    </a:lnTo>
                    <a:lnTo>
                      <a:pt x="50" y="44"/>
                    </a:lnTo>
                    <a:lnTo>
                      <a:pt x="50" y="43"/>
                    </a:lnTo>
                    <a:lnTo>
                      <a:pt x="52" y="41"/>
                    </a:lnTo>
                    <a:lnTo>
                      <a:pt x="52" y="40"/>
                    </a:lnTo>
                    <a:lnTo>
                      <a:pt x="53" y="40"/>
                    </a:lnTo>
                    <a:lnTo>
                      <a:pt x="53" y="38"/>
                    </a:lnTo>
                    <a:lnTo>
                      <a:pt x="53" y="37"/>
                    </a:lnTo>
                    <a:lnTo>
                      <a:pt x="54" y="36"/>
                    </a:lnTo>
                    <a:lnTo>
                      <a:pt x="54" y="34"/>
                    </a:lnTo>
                    <a:lnTo>
                      <a:pt x="54" y="33"/>
                    </a:lnTo>
                    <a:lnTo>
                      <a:pt x="54" y="32"/>
                    </a:lnTo>
                    <a:lnTo>
                      <a:pt x="54" y="30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27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9" name="Freeform 123"/>
              <p:cNvSpPr>
                <a:spLocks noChangeAspect="1"/>
              </p:cNvSpPr>
              <p:nvPr/>
            </p:nvSpPr>
            <p:spPr bwMode="auto">
              <a:xfrm>
                <a:off x="1850" y="1839"/>
                <a:ext cx="20" cy="19"/>
              </a:xfrm>
              <a:custGeom>
                <a:avLst/>
                <a:gdLst>
                  <a:gd name="T0" fmla="*/ 0 w 67"/>
                  <a:gd name="T1" fmla="*/ 0 h 65"/>
                  <a:gd name="T2" fmla="*/ 0 w 67"/>
                  <a:gd name="T3" fmla="*/ 0 h 65"/>
                  <a:gd name="T4" fmla="*/ 0 w 67"/>
                  <a:gd name="T5" fmla="*/ 0 h 65"/>
                  <a:gd name="T6" fmla="*/ 0 w 67"/>
                  <a:gd name="T7" fmla="*/ 0 h 65"/>
                  <a:gd name="T8" fmla="*/ 0 w 67"/>
                  <a:gd name="T9" fmla="*/ 0 h 65"/>
                  <a:gd name="T10" fmla="*/ 0 w 67"/>
                  <a:gd name="T11" fmla="*/ 0 h 65"/>
                  <a:gd name="T12" fmla="*/ 0 w 67"/>
                  <a:gd name="T13" fmla="*/ 0 h 65"/>
                  <a:gd name="T14" fmla="*/ 0 w 67"/>
                  <a:gd name="T15" fmla="*/ 0 h 65"/>
                  <a:gd name="T16" fmla="*/ 0 w 67"/>
                  <a:gd name="T17" fmla="*/ 0 h 65"/>
                  <a:gd name="T18" fmla="*/ 0 w 67"/>
                  <a:gd name="T19" fmla="*/ 0 h 65"/>
                  <a:gd name="T20" fmla="*/ 0 w 67"/>
                  <a:gd name="T21" fmla="*/ 0 h 65"/>
                  <a:gd name="T22" fmla="*/ 0 w 67"/>
                  <a:gd name="T23" fmla="*/ 0 h 65"/>
                  <a:gd name="T24" fmla="*/ 0 w 67"/>
                  <a:gd name="T25" fmla="*/ 0 h 65"/>
                  <a:gd name="T26" fmla="*/ 0 w 67"/>
                  <a:gd name="T27" fmla="*/ 0 h 65"/>
                  <a:gd name="T28" fmla="*/ 0 w 67"/>
                  <a:gd name="T29" fmla="*/ 0 h 65"/>
                  <a:gd name="T30" fmla="*/ 0 w 67"/>
                  <a:gd name="T31" fmla="*/ 0 h 65"/>
                  <a:gd name="T32" fmla="*/ 0 w 67"/>
                  <a:gd name="T33" fmla="*/ 0 h 65"/>
                  <a:gd name="T34" fmla="*/ 0 w 67"/>
                  <a:gd name="T35" fmla="*/ 0 h 65"/>
                  <a:gd name="T36" fmla="*/ 0 w 67"/>
                  <a:gd name="T37" fmla="*/ 0 h 65"/>
                  <a:gd name="T38" fmla="*/ 0 w 67"/>
                  <a:gd name="T39" fmla="*/ 0 h 65"/>
                  <a:gd name="T40" fmla="*/ 0 w 67"/>
                  <a:gd name="T41" fmla="*/ 0 h 65"/>
                  <a:gd name="T42" fmla="*/ 0 w 67"/>
                  <a:gd name="T43" fmla="*/ 0 h 65"/>
                  <a:gd name="T44" fmla="*/ 0 w 67"/>
                  <a:gd name="T45" fmla="*/ 0 h 65"/>
                  <a:gd name="T46" fmla="*/ 0 w 67"/>
                  <a:gd name="T47" fmla="*/ 0 h 65"/>
                  <a:gd name="T48" fmla="*/ 0 w 67"/>
                  <a:gd name="T49" fmla="*/ 0 h 65"/>
                  <a:gd name="T50" fmla="*/ 0 w 67"/>
                  <a:gd name="T51" fmla="*/ 0 h 65"/>
                  <a:gd name="T52" fmla="*/ 0 w 67"/>
                  <a:gd name="T53" fmla="*/ 0 h 65"/>
                  <a:gd name="T54" fmla="*/ 0 w 67"/>
                  <a:gd name="T55" fmla="*/ 0 h 65"/>
                  <a:gd name="T56" fmla="*/ 0 w 67"/>
                  <a:gd name="T57" fmla="*/ 0 h 65"/>
                  <a:gd name="T58" fmla="*/ 0 w 67"/>
                  <a:gd name="T59" fmla="*/ 0 h 65"/>
                  <a:gd name="T60" fmla="*/ 0 w 67"/>
                  <a:gd name="T61" fmla="*/ 0 h 65"/>
                  <a:gd name="T62" fmla="*/ 0 w 67"/>
                  <a:gd name="T63" fmla="*/ 0 h 65"/>
                  <a:gd name="T64" fmla="*/ 0 w 67"/>
                  <a:gd name="T65" fmla="*/ 0 h 65"/>
                  <a:gd name="T66" fmla="*/ 0 w 67"/>
                  <a:gd name="T67" fmla="*/ 0 h 65"/>
                  <a:gd name="T68" fmla="*/ 0 w 67"/>
                  <a:gd name="T69" fmla="*/ 0 h 65"/>
                  <a:gd name="T70" fmla="*/ 0 w 67"/>
                  <a:gd name="T71" fmla="*/ 0 h 65"/>
                  <a:gd name="T72" fmla="*/ 0 w 67"/>
                  <a:gd name="T73" fmla="*/ 0 h 65"/>
                  <a:gd name="T74" fmla="*/ 0 w 67"/>
                  <a:gd name="T75" fmla="*/ 0 h 65"/>
                  <a:gd name="T76" fmla="*/ 0 w 67"/>
                  <a:gd name="T77" fmla="*/ 0 h 65"/>
                  <a:gd name="T78" fmla="*/ 0 w 67"/>
                  <a:gd name="T79" fmla="*/ 0 h 65"/>
                  <a:gd name="T80" fmla="*/ 0 w 67"/>
                  <a:gd name="T81" fmla="*/ 0 h 65"/>
                  <a:gd name="T82" fmla="*/ 0 w 67"/>
                  <a:gd name="T83" fmla="*/ 0 h 65"/>
                  <a:gd name="T84" fmla="*/ 0 w 67"/>
                  <a:gd name="T85" fmla="*/ 0 h 65"/>
                  <a:gd name="T86" fmla="*/ 0 w 67"/>
                  <a:gd name="T87" fmla="*/ 0 h 6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7"/>
                  <a:gd name="T133" fmla="*/ 0 h 65"/>
                  <a:gd name="T134" fmla="*/ 67 w 67"/>
                  <a:gd name="T135" fmla="*/ 65 h 6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7" h="65">
                    <a:moveTo>
                      <a:pt x="67" y="32"/>
                    </a:moveTo>
                    <a:lnTo>
                      <a:pt x="67" y="31"/>
                    </a:lnTo>
                    <a:lnTo>
                      <a:pt x="67" y="30"/>
                    </a:lnTo>
                    <a:lnTo>
                      <a:pt x="67" y="27"/>
                    </a:lnTo>
                    <a:lnTo>
                      <a:pt x="67" y="26"/>
                    </a:lnTo>
                    <a:lnTo>
                      <a:pt x="65" y="24"/>
                    </a:lnTo>
                    <a:lnTo>
                      <a:pt x="65" y="23"/>
                    </a:lnTo>
                    <a:lnTo>
                      <a:pt x="65" y="21"/>
                    </a:lnTo>
                    <a:lnTo>
                      <a:pt x="64" y="20"/>
                    </a:lnTo>
                    <a:lnTo>
                      <a:pt x="64" y="17"/>
                    </a:lnTo>
                    <a:lnTo>
                      <a:pt x="63" y="16"/>
                    </a:lnTo>
                    <a:lnTo>
                      <a:pt x="63" y="15"/>
                    </a:lnTo>
                    <a:lnTo>
                      <a:pt x="61" y="13"/>
                    </a:lnTo>
                    <a:lnTo>
                      <a:pt x="60" y="12"/>
                    </a:lnTo>
                    <a:lnTo>
                      <a:pt x="59" y="10"/>
                    </a:lnTo>
                    <a:lnTo>
                      <a:pt x="57" y="9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53" y="5"/>
                    </a:lnTo>
                    <a:lnTo>
                      <a:pt x="52" y="5"/>
                    </a:lnTo>
                    <a:lnTo>
                      <a:pt x="50" y="4"/>
                    </a:lnTo>
                    <a:lnTo>
                      <a:pt x="49" y="4"/>
                    </a:lnTo>
                    <a:lnTo>
                      <a:pt x="48" y="2"/>
                    </a:lnTo>
                    <a:lnTo>
                      <a:pt x="46" y="2"/>
                    </a:lnTo>
                    <a:lnTo>
                      <a:pt x="45" y="1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1" y="0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6" y="0"/>
                    </a:lnTo>
                    <a:lnTo>
                      <a:pt x="23" y="1"/>
                    </a:lnTo>
                    <a:lnTo>
                      <a:pt x="22" y="1"/>
                    </a:lnTo>
                    <a:lnTo>
                      <a:pt x="20" y="2"/>
                    </a:lnTo>
                    <a:lnTo>
                      <a:pt x="19" y="2"/>
                    </a:lnTo>
                    <a:lnTo>
                      <a:pt x="17" y="4"/>
                    </a:lnTo>
                    <a:lnTo>
                      <a:pt x="16" y="4"/>
                    </a:lnTo>
                    <a:lnTo>
                      <a:pt x="15" y="5"/>
                    </a:lnTo>
                    <a:lnTo>
                      <a:pt x="13" y="5"/>
                    </a:lnTo>
                    <a:lnTo>
                      <a:pt x="12" y="6"/>
                    </a:lnTo>
                    <a:lnTo>
                      <a:pt x="11" y="8"/>
                    </a:lnTo>
                    <a:lnTo>
                      <a:pt x="9" y="9"/>
                    </a:lnTo>
                    <a:lnTo>
                      <a:pt x="9" y="10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5" y="13"/>
                    </a:lnTo>
                    <a:lnTo>
                      <a:pt x="5" y="15"/>
                    </a:lnTo>
                    <a:lnTo>
                      <a:pt x="4" y="16"/>
                    </a:lnTo>
                    <a:lnTo>
                      <a:pt x="4" y="17"/>
                    </a:lnTo>
                    <a:lnTo>
                      <a:pt x="2" y="20"/>
                    </a:lnTo>
                    <a:lnTo>
                      <a:pt x="2" y="21"/>
                    </a:lnTo>
                    <a:lnTo>
                      <a:pt x="1" y="23"/>
                    </a:lnTo>
                    <a:lnTo>
                      <a:pt x="1" y="24"/>
                    </a:lnTo>
                    <a:lnTo>
                      <a:pt x="1" y="26"/>
                    </a:lnTo>
                    <a:lnTo>
                      <a:pt x="1" y="27"/>
                    </a:lnTo>
                    <a:lnTo>
                      <a:pt x="0" y="30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1" y="38"/>
                    </a:lnTo>
                    <a:lnTo>
                      <a:pt x="1" y="39"/>
                    </a:lnTo>
                    <a:lnTo>
                      <a:pt x="1" y="41"/>
                    </a:lnTo>
                    <a:lnTo>
                      <a:pt x="1" y="42"/>
                    </a:lnTo>
                    <a:lnTo>
                      <a:pt x="2" y="43"/>
                    </a:lnTo>
                    <a:lnTo>
                      <a:pt x="2" y="46"/>
                    </a:lnTo>
                    <a:lnTo>
                      <a:pt x="4" y="48"/>
                    </a:lnTo>
                    <a:lnTo>
                      <a:pt x="4" y="49"/>
                    </a:lnTo>
                    <a:lnTo>
                      <a:pt x="5" y="50"/>
                    </a:lnTo>
                    <a:lnTo>
                      <a:pt x="5" y="52"/>
                    </a:lnTo>
                    <a:lnTo>
                      <a:pt x="6" y="53"/>
                    </a:lnTo>
                    <a:lnTo>
                      <a:pt x="8" y="54"/>
                    </a:lnTo>
                    <a:lnTo>
                      <a:pt x="9" y="54"/>
                    </a:lnTo>
                    <a:lnTo>
                      <a:pt x="9" y="56"/>
                    </a:lnTo>
                    <a:lnTo>
                      <a:pt x="11" y="57"/>
                    </a:lnTo>
                    <a:lnTo>
                      <a:pt x="12" y="59"/>
                    </a:lnTo>
                    <a:lnTo>
                      <a:pt x="13" y="60"/>
                    </a:lnTo>
                    <a:lnTo>
                      <a:pt x="15" y="60"/>
                    </a:lnTo>
                    <a:lnTo>
                      <a:pt x="16" y="61"/>
                    </a:lnTo>
                    <a:lnTo>
                      <a:pt x="17" y="61"/>
                    </a:lnTo>
                    <a:lnTo>
                      <a:pt x="19" y="63"/>
                    </a:lnTo>
                    <a:lnTo>
                      <a:pt x="20" y="64"/>
                    </a:lnTo>
                    <a:lnTo>
                      <a:pt x="22" y="64"/>
                    </a:lnTo>
                    <a:lnTo>
                      <a:pt x="23" y="64"/>
                    </a:lnTo>
                    <a:lnTo>
                      <a:pt x="26" y="65"/>
                    </a:lnTo>
                    <a:lnTo>
                      <a:pt x="27" y="65"/>
                    </a:lnTo>
                    <a:lnTo>
                      <a:pt x="28" y="65"/>
                    </a:lnTo>
                    <a:lnTo>
                      <a:pt x="30" y="65"/>
                    </a:lnTo>
                    <a:lnTo>
                      <a:pt x="31" y="65"/>
                    </a:lnTo>
                    <a:lnTo>
                      <a:pt x="34" y="65"/>
                    </a:lnTo>
                    <a:lnTo>
                      <a:pt x="35" y="65"/>
                    </a:lnTo>
                    <a:lnTo>
                      <a:pt x="37" y="65"/>
                    </a:lnTo>
                    <a:lnTo>
                      <a:pt x="38" y="65"/>
                    </a:lnTo>
                    <a:lnTo>
                      <a:pt x="41" y="65"/>
                    </a:lnTo>
                    <a:lnTo>
                      <a:pt x="42" y="65"/>
                    </a:lnTo>
                    <a:lnTo>
                      <a:pt x="43" y="64"/>
                    </a:lnTo>
                    <a:lnTo>
                      <a:pt x="45" y="64"/>
                    </a:lnTo>
                    <a:lnTo>
                      <a:pt x="46" y="64"/>
                    </a:lnTo>
                    <a:lnTo>
                      <a:pt x="48" y="63"/>
                    </a:lnTo>
                    <a:lnTo>
                      <a:pt x="49" y="61"/>
                    </a:lnTo>
                    <a:lnTo>
                      <a:pt x="50" y="61"/>
                    </a:lnTo>
                    <a:lnTo>
                      <a:pt x="52" y="60"/>
                    </a:lnTo>
                    <a:lnTo>
                      <a:pt x="53" y="60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7" y="56"/>
                    </a:lnTo>
                    <a:lnTo>
                      <a:pt x="59" y="54"/>
                    </a:lnTo>
                    <a:lnTo>
                      <a:pt x="60" y="54"/>
                    </a:lnTo>
                    <a:lnTo>
                      <a:pt x="60" y="53"/>
                    </a:lnTo>
                    <a:lnTo>
                      <a:pt x="61" y="52"/>
                    </a:lnTo>
                    <a:lnTo>
                      <a:pt x="63" y="50"/>
                    </a:lnTo>
                    <a:lnTo>
                      <a:pt x="63" y="49"/>
                    </a:lnTo>
                    <a:lnTo>
                      <a:pt x="64" y="48"/>
                    </a:lnTo>
                    <a:lnTo>
                      <a:pt x="64" y="46"/>
                    </a:lnTo>
                    <a:lnTo>
                      <a:pt x="65" y="43"/>
                    </a:lnTo>
                    <a:lnTo>
                      <a:pt x="65" y="42"/>
                    </a:lnTo>
                    <a:lnTo>
                      <a:pt x="65" y="41"/>
                    </a:lnTo>
                    <a:lnTo>
                      <a:pt x="67" y="39"/>
                    </a:lnTo>
                    <a:lnTo>
                      <a:pt x="67" y="38"/>
                    </a:lnTo>
                    <a:lnTo>
                      <a:pt x="67" y="37"/>
                    </a:lnTo>
                    <a:lnTo>
                      <a:pt x="67" y="34"/>
                    </a:lnTo>
                    <a:lnTo>
                      <a:pt x="67" y="32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0" name="Freeform 13"/>
              <p:cNvSpPr>
                <a:spLocks noChangeAspect="1"/>
              </p:cNvSpPr>
              <p:nvPr/>
            </p:nvSpPr>
            <p:spPr bwMode="auto">
              <a:xfrm>
                <a:off x="3616" y="2689"/>
                <a:ext cx="55" cy="55"/>
              </a:xfrm>
              <a:custGeom>
                <a:avLst/>
                <a:gdLst>
                  <a:gd name="T0" fmla="*/ 0 w 220"/>
                  <a:gd name="T1" fmla="*/ 0 h 220"/>
                  <a:gd name="T2" fmla="*/ 0 w 220"/>
                  <a:gd name="T3" fmla="*/ 0 h 220"/>
                  <a:gd name="T4" fmla="*/ 0 w 220"/>
                  <a:gd name="T5" fmla="*/ 0 h 220"/>
                  <a:gd name="T6" fmla="*/ 0 60000 65536"/>
                  <a:gd name="T7" fmla="*/ 0 60000 65536"/>
                  <a:gd name="T8" fmla="*/ 0 60000 65536"/>
                  <a:gd name="T9" fmla="*/ 0 w 220"/>
                  <a:gd name="T10" fmla="*/ 0 h 220"/>
                  <a:gd name="T11" fmla="*/ 220 w 220"/>
                  <a:gd name="T12" fmla="*/ 220 h 2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" h="220">
                    <a:moveTo>
                      <a:pt x="0" y="220"/>
                    </a:moveTo>
                    <a:lnTo>
                      <a:pt x="220" y="126"/>
                    </a:lnTo>
                    <a:lnTo>
                      <a:pt x="0" y="0"/>
                    </a:lnTo>
                  </a:path>
                </a:pathLst>
              </a:custGeom>
              <a:noFill/>
              <a:ln w="23813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1" name="Line 14"/>
              <p:cNvSpPr>
                <a:spLocks noChangeAspect="1" noChangeShapeType="1"/>
              </p:cNvSpPr>
              <p:nvPr/>
            </p:nvSpPr>
            <p:spPr bwMode="auto">
              <a:xfrm>
                <a:off x="4317" y="2217"/>
                <a:ext cx="252" cy="0"/>
              </a:xfrm>
              <a:prstGeom prst="line">
                <a:avLst/>
              </a:prstGeom>
              <a:noFill/>
              <a:ln w="23813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2" name="Freeform 15"/>
              <p:cNvSpPr>
                <a:spLocks noChangeAspect="1"/>
              </p:cNvSpPr>
              <p:nvPr/>
            </p:nvSpPr>
            <p:spPr bwMode="auto">
              <a:xfrm>
                <a:off x="3892" y="2272"/>
                <a:ext cx="315" cy="220"/>
              </a:xfrm>
              <a:custGeom>
                <a:avLst/>
                <a:gdLst>
                  <a:gd name="T0" fmla="*/ 1 w 1256"/>
                  <a:gd name="T1" fmla="*/ 0 h 879"/>
                  <a:gd name="T2" fmla="*/ 1 w 1256"/>
                  <a:gd name="T3" fmla="*/ 0 h 879"/>
                  <a:gd name="T4" fmla="*/ 1 w 1256"/>
                  <a:gd name="T5" fmla="*/ 1 h 879"/>
                  <a:gd name="T6" fmla="*/ 0 w 1256"/>
                  <a:gd name="T7" fmla="*/ 1 h 8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56"/>
                  <a:gd name="T13" fmla="*/ 0 h 879"/>
                  <a:gd name="T14" fmla="*/ 1256 w 1256"/>
                  <a:gd name="T15" fmla="*/ 879 h 8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56" h="879">
                    <a:moveTo>
                      <a:pt x="1256" y="0"/>
                    </a:moveTo>
                    <a:lnTo>
                      <a:pt x="471" y="0"/>
                    </a:lnTo>
                    <a:lnTo>
                      <a:pt x="471" y="879"/>
                    </a:lnTo>
                    <a:lnTo>
                      <a:pt x="0" y="879"/>
                    </a:lnTo>
                  </a:path>
                </a:pathLst>
              </a:custGeom>
              <a:noFill/>
              <a:ln w="23813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3" name="Freeform 16"/>
              <p:cNvSpPr>
                <a:spLocks noChangeAspect="1"/>
              </p:cNvSpPr>
              <p:nvPr/>
            </p:nvSpPr>
            <p:spPr bwMode="auto">
              <a:xfrm>
                <a:off x="3341" y="2154"/>
                <a:ext cx="866" cy="338"/>
              </a:xfrm>
              <a:custGeom>
                <a:avLst/>
                <a:gdLst>
                  <a:gd name="T0" fmla="*/ 0 w 3454"/>
                  <a:gd name="T1" fmla="*/ 1 h 1350"/>
                  <a:gd name="T2" fmla="*/ 0 w 3454"/>
                  <a:gd name="T3" fmla="*/ 0 h 1350"/>
                  <a:gd name="T4" fmla="*/ 4 w 3454"/>
                  <a:gd name="T5" fmla="*/ 0 h 1350"/>
                  <a:gd name="T6" fmla="*/ 0 60000 65536"/>
                  <a:gd name="T7" fmla="*/ 0 60000 65536"/>
                  <a:gd name="T8" fmla="*/ 0 60000 65536"/>
                  <a:gd name="T9" fmla="*/ 0 w 3454"/>
                  <a:gd name="T10" fmla="*/ 0 h 1350"/>
                  <a:gd name="T11" fmla="*/ 3454 w 3454"/>
                  <a:gd name="T12" fmla="*/ 1350 h 13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54" h="1350">
                    <a:moveTo>
                      <a:pt x="0" y="1350"/>
                    </a:moveTo>
                    <a:lnTo>
                      <a:pt x="0" y="0"/>
                    </a:lnTo>
                    <a:lnTo>
                      <a:pt x="3454" y="0"/>
                    </a:lnTo>
                  </a:path>
                </a:pathLst>
              </a:custGeom>
              <a:noFill/>
              <a:ln w="23813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4" name="Line 17"/>
              <p:cNvSpPr>
                <a:spLocks noChangeAspect="1" noChangeShapeType="1"/>
              </p:cNvSpPr>
              <p:nvPr/>
            </p:nvSpPr>
            <p:spPr bwMode="auto">
              <a:xfrm>
                <a:off x="3136" y="2492"/>
                <a:ext cx="480" cy="1"/>
              </a:xfrm>
              <a:prstGeom prst="line">
                <a:avLst/>
              </a:prstGeom>
              <a:noFill/>
              <a:ln w="23813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5" name="Freeform 20"/>
              <p:cNvSpPr>
                <a:spLocks noChangeAspect="1"/>
              </p:cNvSpPr>
              <p:nvPr/>
            </p:nvSpPr>
            <p:spPr bwMode="auto">
              <a:xfrm>
                <a:off x="3333" y="2484"/>
                <a:ext cx="16" cy="16"/>
              </a:xfrm>
              <a:custGeom>
                <a:avLst/>
                <a:gdLst>
                  <a:gd name="T0" fmla="*/ 0 w 63"/>
                  <a:gd name="T1" fmla="*/ 0 h 63"/>
                  <a:gd name="T2" fmla="*/ 0 w 63"/>
                  <a:gd name="T3" fmla="*/ 0 h 63"/>
                  <a:gd name="T4" fmla="*/ 0 w 63"/>
                  <a:gd name="T5" fmla="*/ 0 h 63"/>
                  <a:gd name="T6" fmla="*/ 0 w 63"/>
                  <a:gd name="T7" fmla="*/ 0 h 63"/>
                  <a:gd name="T8" fmla="*/ 0 w 63"/>
                  <a:gd name="T9" fmla="*/ 0 h 63"/>
                  <a:gd name="T10" fmla="*/ 0 w 63"/>
                  <a:gd name="T11" fmla="*/ 0 h 63"/>
                  <a:gd name="T12" fmla="*/ 0 w 63"/>
                  <a:gd name="T13" fmla="*/ 0 h 63"/>
                  <a:gd name="T14" fmla="*/ 0 w 63"/>
                  <a:gd name="T15" fmla="*/ 0 h 63"/>
                  <a:gd name="T16" fmla="*/ 0 w 63"/>
                  <a:gd name="T17" fmla="*/ 0 h 63"/>
                  <a:gd name="T18" fmla="*/ 0 w 63"/>
                  <a:gd name="T19" fmla="*/ 0 h 63"/>
                  <a:gd name="T20" fmla="*/ 0 w 63"/>
                  <a:gd name="T21" fmla="*/ 0 h 63"/>
                  <a:gd name="T22" fmla="*/ 0 w 63"/>
                  <a:gd name="T23" fmla="*/ 0 h 63"/>
                  <a:gd name="T24" fmla="*/ 0 w 63"/>
                  <a:gd name="T25" fmla="*/ 0 h 63"/>
                  <a:gd name="T26" fmla="*/ 0 w 63"/>
                  <a:gd name="T27" fmla="*/ 0 h 63"/>
                  <a:gd name="T28" fmla="*/ 0 w 63"/>
                  <a:gd name="T29" fmla="*/ 0 h 63"/>
                  <a:gd name="T30" fmla="*/ 0 w 63"/>
                  <a:gd name="T31" fmla="*/ 0 h 63"/>
                  <a:gd name="T32" fmla="*/ 0 w 63"/>
                  <a:gd name="T33" fmla="*/ 0 h 63"/>
                  <a:gd name="T34" fmla="*/ 0 w 63"/>
                  <a:gd name="T35" fmla="*/ 0 h 63"/>
                  <a:gd name="T36" fmla="*/ 0 w 63"/>
                  <a:gd name="T37" fmla="*/ 0 h 63"/>
                  <a:gd name="T38" fmla="*/ 0 w 63"/>
                  <a:gd name="T39" fmla="*/ 0 h 63"/>
                  <a:gd name="T40" fmla="*/ 0 w 63"/>
                  <a:gd name="T41" fmla="*/ 0 h 63"/>
                  <a:gd name="T42" fmla="*/ 0 w 63"/>
                  <a:gd name="T43" fmla="*/ 0 h 63"/>
                  <a:gd name="T44" fmla="*/ 0 w 63"/>
                  <a:gd name="T45" fmla="*/ 0 h 63"/>
                  <a:gd name="T46" fmla="*/ 0 w 63"/>
                  <a:gd name="T47" fmla="*/ 0 h 63"/>
                  <a:gd name="T48" fmla="*/ 0 w 63"/>
                  <a:gd name="T49" fmla="*/ 0 h 63"/>
                  <a:gd name="T50" fmla="*/ 0 w 63"/>
                  <a:gd name="T51" fmla="*/ 0 h 63"/>
                  <a:gd name="T52" fmla="*/ 0 w 63"/>
                  <a:gd name="T53" fmla="*/ 0 h 63"/>
                  <a:gd name="T54" fmla="*/ 0 w 63"/>
                  <a:gd name="T55" fmla="*/ 0 h 63"/>
                  <a:gd name="T56" fmla="*/ 0 w 63"/>
                  <a:gd name="T57" fmla="*/ 0 h 63"/>
                  <a:gd name="T58" fmla="*/ 0 w 63"/>
                  <a:gd name="T59" fmla="*/ 0 h 63"/>
                  <a:gd name="T60" fmla="*/ 0 w 63"/>
                  <a:gd name="T61" fmla="*/ 0 h 63"/>
                  <a:gd name="T62" fmla="*/ 0 w 63"/>
                  <a:gd name="T63" fmla="*/ 0 h 63"/>
                  <a:gd name="T64" fmla="*/ 0 w 63"/>
                  <a:gd name="T65" fmla="*/ 0 h 63"/>
                  <a:gd name="T66" fmla="*/ 0 w 63"/>
                  <a:gd name="T67" fmla="*/ 0 h 63"/>
                  <a:gd name="T68" fmla="*/ 0 w 63"/>
                  <a:gd name="T69" fmla="*/ 0 h 63"/>
                  <a:gd name="T70" fmla="*/ 0 w 63"/>
                  <a:gd name="T71" fmla="*/ 0 h 63"/>
                  <a:gd name="T72" fmla="*/ 0 w 63"/>
                  <a:gd name="T73" fmla="*/ 0 h 63"/>
                  <a:gd name="T74" fmla="*/ 0 w 63"/>
                  <a:gd name="T75" fmla="*/ 0 h 63"/>
                  <a:gd name="T76" fmla="*/ 0 w 63"/>
                  <a:gd name="T77" fmla="*/ 0 h 63"/>
                  <a:gd name="T78" fmla="*/ 0 w 63"/>
                  <a:gd name="T79" fmla="*/ 0 h 63"/>
                  <a:gd name="T80" fmla="*/ 0 w 63"/>
                  <a:gd name="T81" fmla="*/ 0 h 63"/>
                  <a:gd name="T82" fmla="*/ 0 w 63"/>
                  <a:gd name="T83" fmla="*/ 0 h 63"/>
                  <a:gd name="T84" fmla="*/ 0 w 63"/>
                  <a:gd name="T85" fmla="*/ 0 h 63"/>
                  <a:gd name="T86" fmla="*/ 0 w 63"/>
                  <a:gd name="T87" fmla="*/ 0 h 63"/>
                  <a:gd name="T88" fmla="*/ 0 w 63"/>
                  <a:gd name="T89" fmla="*/ 0 h 6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3"/>
                  <a:gd name="T136" fmla="*/ 0 h 63"/>
                  <a:gd name="T137" fmla="*/ 63 w 63"/>
                  <a:gd name="T138" fmla="*/ 63 h 6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3" h="63">
                    <a:moveTo>
                      <a:pt x="31" y="32"/>
                    </a:moveTo>
                    <a:lnTo>
                      <a:pt x="31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7" y="3"/>
                    </a:lnTo>
                    <a:lnTo>
                      <a:pt x="16" y="5"/>
                    </a:lnTo>
                    <a:lnTo>
                      <a:pt x="14" y="5"/>
                    </a:lnTo>
                    <a:lnTo>
                      <a:pt x="13" y="6"/>
                    </a:lnTo>
                    <a:lnTo>
                      <a:pt x="11" y="8"/>
                    </a:lnTo>
                    <a:lnTo>
                      <a:pt x="9" y="10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6" y="14"/>
                    </a:lnTo>
                    <a:lnTo>
                      <a:pt x="5" y="16"/>
                    </a:lnTo>
                    <a:lnTo>
                      <a:pt x="3" y="17"/>
                    </a:lnTo>
                    <a:lnTo>
                      <a:pt x="3" y="19"/>
                    </a:lnTo>
                    <a:lnTo>
                      <a:pt x="2" y="21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5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2" y="39"/>
                    </a:lnTo>
                    <a:lnTo>
                      <a:pt x="2" y="41"/>
                    </a:lnTo>
                    <a:lnTo>
                      <a:pt x="2" y="43"/>
                    </a:lnTo>
                    <a:lnTo>
                      <a:pt x="3" y="44"/>
                    </a:lnTo>
                    <a:lnTo>
                      <a:pt x="3" y="46"/>
                    </a:lnTo>
                    <a:lnTo>
                      <a:pt x="5" y="47"/>
                    </a:lnTo>
                    <a:lnTo>
                      <a:pt x="6" y="49"/>
                    </a:lnTo>
                    <a:lnTo>
                      <a:pt x="6" y="50"/>
                    </a:lnTo>
                    <a:lnTo>
                      <a:pt x="8" y="52"/>
                    </a:lnTo>
                    <a:lnTo>
                      <a:pt x="9" y="54"/>
                    </a:lnTo>
                    <a:lnTo>
                      <a:pt x="11" y="55"/>
                    </a:lnTo>
                    <a:lnTo>
                      <a:pt x="13" y="57"/>
                    </a:lnTo>
                    <a:lnTo>
                      <a:pt x="14" y="58"/>
                    </a:lnTo>
                    <a:lnTo>
                      <a:pt x="16" y="58"/>
                    </a:lnTo>
                    <a:lnTo>
                      <a:pt x="17" y="60"/>
                    </a:lnTo>
                    <a:lnTo>
                      <a:pt x="19" y="60"/>
                    </a:lnTo>
                    <a:lnTo>
                      <a:pt x="20" y="61"/>
                    </a:lnTo>
                    <a:lnTo>
                      <a:pt x="22" y="61"/>
                    </a:lnTo>
                    <a:lnTo>
                      <a:pt x="24" y="61"/>
                    </a:lnTo>
                    <a:lnTo>
                      <a:pt x="25" y="63"/>
                    </a:lnTo>
                    <a:lnTo>
                      <a:pt x="27" y="63"/>
                    </a:lnTo>
                    <a:lnTo>
                      <a:pt x="28" y="63"/>
                    </a:lnTo>
                    <a:lnTo>
                      <a:pt x="30" y="63"/>
                    </a:lnTo>
                    <a:lnTo>
                      <a:pt x="31" y="63"/>
                    </a:lnTo>
                    <a:lnTo>
                      <a:pt x="33" y="63"/>
                    </a:lnTo>
                    <a:lnTo>
                      <a:pt x="35" y="63"/>
                    </a:lnTo>
                    <a:lnTo>
                      <a:pt x="36" y="63"/>
                    </a:lnTo>
                    <a:lnTo>
                      <a:pt x="38" y="63"/>
                    </a:lnTo>
                    <a:lnTo>
                      <a:pt x="39" y="61"/>
                    </a:lnTo>
                    <a:lnTo>
                      <a:pt x="41" y="61"/>
                    </a:lnTo>
                    <a:lnTo>
                      <a:pt x="42" y="61"/>
                    </a:lnTo>
                    <a:lnTo>
                      <a:pt x="44" y="60"/>
                    </a:lnTo>
                    <a:lnTo>
                      <a:pt x="46" y="60"/>
                    </a:lnTo>
                    <a:lnTo>
                      <a:pt x="47" y="60"/>
                    </a:lnTo>
                    <a:lnTo>
                      <a:pt x="47" y="58"/>
                    </a:lnTo>
                    <a:lnTo>
                      <a:pt x="49" y="58"/>
                    </a:lnTo>
                    <a:lnTo>
                      <a:pt x="50" y="57"/>
                    </a:lnTo>
                    <a:lnTo>
                      <a:pt x="52" y="55"/>
                    </a:lnTo>
                    <a:lnTo>
                      <a:pt x="53" y="55"/>
                    </a:lnTo>
                    <a:lnTo>
                      <a:pt x="53" y="54"/>
                    </a:lnTo>
                    <a:lnTo>
                      <a:pt x="55" y="52"/>
                    </a:lnTo>
                    <a:lnTo>
                      <a:pt x="57" y="52"/>
                    </a:lnTo>
                    <a:lnTo>
                      <a:pt x="57" y="50"/>
                    </a:lnTo>
                    <a:lnTo>
                      <a:pt x="58" y="49"/>
                    </a:lnTo>
                    <a:lnTo>
                      <a:pt x="58" y="47"/>
                    </a:lnTo>
                    <a:lnTo>
                      <a:pt x="60" y="47"/>
                    </a:lnTo>
                    <a:lnTo>
                      <a:pt x="60" y="46"/>
                    </a:lnTo>
                    <a:lnTo>
                      <a:pt x="61" y="44"/>
                    </a:lnTo>
                    <a:lnTo>
                      <a:pt x="61" y="43"/>
                    </a:lnTo>
                    <a:lnTo>
                      <a:pt x="61" y="41"/>
                    </a:lnTo>
                    <a:lnTo>
                      <a:pt x="61" y="39"/>
                    </a:lnTo>
                    <a:lnTo>
                      <a:pt x="63" y="38"/>
                    </a:lnTo>
                    <a:lnTo>
                      <a:pt x="63" y="36"/>
                    </a:lnTo>
                    <a:lnTo>
                      <a:pt x="63" y="35"/>
                    </a:lnTo>
                    <a:lnTo>
                      <a:pt x="63" y="33"/>
                    </a:lnTo>
                    <a:lnTo>
                      <a:pt x="63" y="32"/>
                    </a:lnTo>
                    <a:lnTo>
                      <a:pt x="63" y="30"/>
                    </a:lnTo>
                    <a:lnTo>
                      <a:pt x="63" y="28"/>
                    </a:lnTo>
                    <a:lnTo>
                      <a:pt x="63" y="27"/>
                    </a:lnTo>
                    <a:lnTo>
                      <a:pt x="63" y="25"/>
                    </a:lnTo>
                    <a:lnTo>
                      <a:pt x="61" y="24"/>
                    </a:lnTo>
                    <a:lnTo>
                      <a:pt x="61" y="22"/>
                    </a:lnTo>
                    <a:lnTo>
                      <a:pt x="61" y="21"/>
                    </a:lnTo>
                    <a:lnTo>
                      <a:pt x="61" y="19"/>
                    </a:lnTo>
                    <a:lnTo>
                      <a:pt x="60" y="17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4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5" y="11"/>
                    </a:lnTo>
                    <a:lnTo>
                      <a:pt x="53" y="10"/>
                    </a:lnTo>
                    <a:lnTo>
                      <a:pt x="53" y="8"/>
                    </a:lnTo>
                    <a:lnTo>
                      <a:pt x="52" y="8"/>
                    </a:lnTo>
                    <a:lnTo>
                      <a:pt x="50" y="6"/>
                    </a:lnTo>
                    <a:lnTo>
                      <a:pt x="49" y="5"/>
                    </a:lnTo>
                    <a:lnTo>
                      <a:pt x="47" y="5"/>
                    </a:lnTo>
                    <a:lnTo>
                      <a:pt x="47" y="3"/>
                    </a:lnTo>
                    <a:lnTo>
                      <a:pt x="46" y="3"/>
                    </a:lnTo>
                    <a:lnTo>
                      <a:pt x="44" y="3"/>
                    </a:lnTo>
                    <a:lnTo>
                      <a:pt x="42" y="2"/>
                    </a:lnTo>
                    <a:lnTo>
                      <a:pt x="41" y="2"/>
                    </a:lnTo>
                    <a:lnTo>
                      <a:pt x="39" y="2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1" y="32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6" name="Freeform 21"/>
              <p:cNvSpPr>
                <a:spLocks noChangeAspect="1"/>
              </p:cNvSpPr>
              <p:nvPr/>
            </p:nvSpPr>
            <p:spPr bwMode="auto">
              <a:xfrm>
                <a:off x="3328" y="2487"/>
                <a:ext cx="20" cy="20"/>
              </a:xfrm>
              <a:custGeom>
                <a:avLst/>
                <a:gdLst>
                  <a:gd name="T0" fmla="*/ 0 w 77"/>
                  <a:gd name="T1" fmla="*/ 0 h 77"/>
                  <a:gd name="T2" fmla="*/ 0 w 77"/>
                  <a:gd name="T3" fmla="*/ 0 h 77"/>
                  <a:gd name="T4" fmla="*/ 0 w 77"/>
                  <a:gd name="T5" fmla="*/ 0 h 77"/>
                  <a:gd name="T6" fmla="*/ 0 w 77"/>
                  <a:gd name="T7" fmla="*/ 0 h 77"/>
                  <a:gd name="T8" fmla="*/ 0 w 77"/>
                  <a:gd name="T9" fmla="*/ 0 h 77"/>
                  <a:gd name="T10" fmla="*/ 0 w 77"/>
                  <a:gd name="T11" fmla="*/ 0 h 77"/>
                  <a:gd name="T12" fmla="*/ 0 w 77"/>
                  <a:gd name="T13" fmla="*/ 0 h 77"/>
                  <a:gd name="T14" fmla="*/ 0 w 77"/>
                  <a:gd name="T15" fmla="*/ 0 h 77"/>
                  <a:gd name="T16" fmla="*/ 0 w 77"/>
                  <a:gd name="T17" fmla="*/ 0 h 77"/>
                  <a:gd name="T18" fmla="*/ 0 w 77"/>
                  <a:gd name="T19" fmla="*/ 0 h 77"/>
                  <a:gd name="T20" fmla="*/ 0 w 77"/>
                  <a:gd name="T21" fmla="*/ 0 h 77"/>
                  <a:gd name="T22" fmla="*/ 0 w 77"/>
                  <a:gd name="T23" fmla="*/ 0 h 77"/>
                  <a:gd name="T24" fmla="*/ 0 w 77"/>
                  <a:gd name="T25" fmla="*/ 0 h 77"/>
                  <a:gd name="T26" fmla="*/ 0 w 77"/>
                  <a:gd name="T27" fmla="*/ 0 h 77"/>
                  <a:gd name="T28" fmla="*/ 0 w 77"/>
                  <a:gd name="T29" fmla="*/ 0 h 77"/>
                  <a:gd name="T30" fmla="*/ 0 w 77"/>
                  <a:gd name="T31" fmla="*/ 0 h 77"/>
                  <a:gd name="T32" fmla="*/ 0 w 77"/>
                  <a:gd name="T33" fmla="*/ 0 h 77"/>
                  <a:gd name="T34" fmla="*/ 0 w 77"/>
                  <a:gd name="T35" fmla="*/ 0 h 77"/>
                  <a:gd name="T36" fmla="*/ 0 w 77"/>
                  <a:gd name="T37" fmla="*/ 0 h 77"/>
                  <a:gd name="T38" fmla="*/ 0 w 77"/>
                  <a:gd name="T39" fmla="*/ 0 h 77"/>
                  <a:gd name="T40" fmla="*/ 0 w 77"/>
                  <a:gd name="T41" fmla="*/ 0 h 77"/>
                  <a:gd name="T42" fmla="*/ 0 w 77"/>
                  <a:gd name="T43" fmla="*/ 0 h 77"/>
                  <a:gd name="T44" fmla="*/ 0 w 77"/>
                  <a:gd name="T45" fmla="*/ 0 h 77"/>
                  <a:gd name="T46" fmla="*/ 0 w 77"/>
                  <a:gd name="T47" fmla="*/ 0 h 77"/>
                  <a:gd name="T48" fmla="*/ 0 w 77"/>
                  <a:gd name="T49" fmla="*/ 0 h 77"/>
                  <a:gd name="T50" fmla="*/ 0 w 77"/>
                  <a:gd name="T51" fmla="*/ 0 h 77"/>
                  <a:gd name="T52" fmla="*/ 0 w 77"/>
                  <a:gd name="T53" fmla="*/ 0 h 77"/>
                  <a:gd name="T54" fmla="*/ 0 w 77"/>
                  <a:gd name="T55" fmla="*/ 0 h 77"/>
                  <a:gd name="T56" fmla="*/ 0 w 77"/>
                  <a:gd name="T57" fmla="*/ 0 h 77"/>
                  <a:gd name="T58" fmla="*/ 0 w 77"/>
                  <a:gd name="T59" fmla="*/ 0 h 77"/>
                  <a:gd name="T60" fmla="*/ 0 w 77"/>
                  <a:gd name="T61" fmla="*/ 0 h 77"/>
                  <a:gd name="T62" fmla="*/ 0 w 77"/>
                  <a:gd name="T63" fmla="*/ 0 h 77"/>
                  <a:gd name="T64" fmla="*/ 0 w 77"/>
                  <a:gd name="T65" fmla="*/ 0 h 77"/>
                  <a:gd name="T66" fmla="*/ 0 w 77"/>
                  <a:gd name="T67" fmla="*/ 0 h 77"/>
                  <a:gd name="T68" fmla="*/ 0 w 77"/>
                  <a:gd name="T69" fmla="*/ 0 h 77"/>
                  <a:gd name="T70" fmla="*/ 0 w 77"/>
                  <a:gd name="T71" fmla="*/ 0 h 77"/>
                  <a:gd name="T72" fmla="*/ 0 w 77"/>
                  <a:gd name="T73" fmla="*/ 0 h 77"/>
                  <a:gd name="T74" fmla="*/ 0 w 77"/>
                  <a:gd name="T75" fmla="*/ 0 h 77"/>
                  <a:gd name="T76" fmla="*/ 0 w 77"/>
                  <a:gd name="T77" fmla="*/ 0 h 77"/>
                  <a:gd name="T78" fmla="*/ 0 w 77"/>
                  <a:gd name="T79" fmla="*/ 0 h 77"/>
                  <a:gd name="T80" fmla="*/ 0 w 77"/>
                  <a:gd name="T81" fmla="*/ 0 h 77"/>
                  <a:gd name="T82" fmla="*/ 0 w 77"/>
                  <a:gd name="T83" fmla="*/ 0 h 77"/>
                  <a:gd name="T84" fmla="*/ 0 w 77"/>
                  <a:gd name="T85" fmla="*/ 0 h 77"/>
                  <a:gd name="T86" fmla="*/ 0 w 77"/>
                  <a:gd name="T87" fmla="*/ 0 h 7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7"/>
                  <a:gd name="T133" fmla="*/ 0 h 77"/>
                  <a:gd name="T134" fmla="*/ 77 w 77"/>
                  <a:gd name="T135" fmla="*/ 77 h 7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7" h="77">
                    <a:moveTo>
                      <a:pt x="38" y="0"/>
                    </a:moveTo>
                    <a:lnTo>
                      <a:pt x="36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8" y="1"/>
                    </a:lnTo>
                    <a:lnTo>
                      <a:pt x="27" y="1"/>
                    </a:lnTo>
                    <a:lnTo>
                      <a:pt x="25" y="1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6"/>
                    </a:lnTo>
                    <a:lnTo>
                      <a:pt x="16" y="8"/>
                    </a:lnTo>
                    <a:lnTo>
                      <a:pt x="14" y="8"/>
                    </a:lnTo>
                    <a:lnTo>
                      <a:pt x="13" y="9"/>
                    </a:lnTo>
                    <a:lnTo>
                      <a:pt x="11" y="11"/>
                    </a:lnTo>
                    <a:lnTo>
                      <a:pt x="10" y="12"/>
                    </a:lnTo>
                    <a:lnTo>
                      <a:pt x="8" y="14"/>
                    </a:lnTo>
                    <a:lnTo>
                      <a:pt x="8" y="15"/>
                    </a:lnTo>
                    <a:lnTo>
                      <a:pt x="6" y="17"/>
                    </a:lnTo>
                    <a:lnTo>
                      <a:pt x="5" y="19"/>
                    </a:lnTo>
                    <a:lnTo>
                      <a:pt x="5" y="20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2" y="25"/>
                    </a:lnTo>
                    <a:lnTo>
                      <a:pt x="2" y="26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0" y="37"/>
                    </a:lnTo>
                    <a:lnTo>
                      <a:pt x="0" y="39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0" y="45"/>
                    </a:lnTo>
                    <a:lnTo>
                      <a:pt x="2" y="47"/>
                    </a:lnTo>
                    <a:lnTo>
                      <a:pt x="2" y="48"/>
                    </a:lnTo>
                    <a:lnTo>
                      <a:pt x="2" y="52"/>
                    </a:lnTo>
                    <a:lnTo>
                      <a:pt x="3" y="53"/>
                    </a:lnTo>
                    <a:lnTo>
                      <a:pt x="3" y="55"/>
                    </a:lnTo>
                    <a:lnTo>
                      <a:pt x="5" y="56"/>
                    </a:lnTo>
                    <a:lnTo>
                      <a:pt x="5" y="58"/>
                    </a:lnTo>
                    <a:lnTo>
                      <a:pt x="6" y="59"/>
                    </a:lnTo>
                    <a:lnTo>
                      <a:pt x="8" y="61"/>
                    </a:lnTo>
                    <a:lnTo>
                      <a:pt x="8" y="63"/>
                    </a:lnTo>
                    <a:lnTo>
                      <a:pt x="10" y="64"/>
                    </a:lnTo>
                    <a:lnTo>
                      <a:pt x="11" y="64"/>
                    </a:lnTo>
                    <a:lnTo>
                      <a:pt x="13" y="66"/>
                    </a:lnTo>
                    <a:lnTo>
                      <a:pt x="14" y="67"/>
                    </a:lnTo>
                    <a:lnTo>
                      <a:pt x="16" y="69"/>
                    </a:lnTo>
                    <a:lnTo>
                      <a:pt x="17" y="69"/>
                    </a:lnTo>
                    <a:lnTo>
                      <a:pt x="19" y="70"/>
                    </a:lnTo>
                    <a:lnTo>
                      <a:pt x="21" y="72"/>
                    </a:lnTo>
                    <a:lnTo>
                      <a:pt x="22" y="72"/>
                    </a:lnTo>
                    <a:lnTo>
                      <a:pt x="24" y="74"/>
                    </a:lnTo>
                    <a:lnTo>
                      <a:pt x="25" y="74"/>
                    </a:lnTo>
                    <a:lnTo>
                      <a:pt x="27" y="75"/>
                    </a:lnTo>
                    <a:lnTo>
                      <a:pt x="28" y="75"/>
                    </a:lnTo>
                    <a:lnTo>
                      <a:pt x="30" y="75"/>
                    </a:lnTo>
                    <a:lnTo>
                      <a:pt x="33" y="75"/>
                    </a:lnTo>
                    <a:lnTo>
                      <a:pt x="35" y="75"/>
                    </a:lnTo>
                    <a:lnTo>
                      <a:pt x="36" y="77"/>
                    </a:lnTo>
                    <a:lnTo>
                      <a:pt x="38" y="77"/>
                    </a:lnTo>
                    <a:lnTo>
                      <a:pt x="41" y="77"/>
                    </a:lnTo>
                    <a:lnTo>
                      <a:pt x="43" y="75"/>
                    </a:lnTo>
                    <a:lnTo>
                      <a:pt x="44" y="75"/>
                    </a:lnTo>
                    <a:lnTo>
                      <a:pt x="46" y="75"/>
                    </a:lnTo>
                    <a:lnTo>
                      <a:pt x="47" y="75"/>
                    </a:lnTo>
                    <a:lnTo>
                      <a:pt x="50" y="75"/>
                    </a:lnTo>
                    <a:lnTo>
                      <a:pt x="52" y="74"/>
                    </a:lnTo>
                    <a:lnTo>
                      <a:pt x="54" y="74"/>
                    </a:lnTo>
                    <a:lnTo>
                      <a:pt x="55" y="72"/>
                    </a:lnTo>
                    <a:lnTo>
                      <a:pt x="57" y="72"/>
                    </a:lnTo>
                    <a:lnTo>
                      <a:pt x="58" y="70"/>
                    </a:lnTo>
                    <a:lnTo>
                      <a:pt x="60" y="69"/>
                    </a:lnTo>
                    <a:lnTo>
                      <a:pt x="61" y="69"/>
                    </a:lnTo>
                    <a:lnTo>
                      <a:pt x="63" y="67"/>
                    </a:lnTo>
                    <a:lnTo>
                      <a:pt x="65" y="66"/>
                    </a:lnTo>
                    <a:lnTo>
                      <a:pt x="66" y="64"/>
                    </a:lnTo>
                    <a:lnTo>
                      <a:pt x="68" y="63"/>
                    </a:lnTo>
                    <a:lnTo>
                      <a:pt x="69" y="61"/>
                    </a:lnTo>
                    <a:lnTo>
                      <a:pt x="71" y="59"/>
                    </a:lnTo>
                    <a:lnTo>
                      <a:pt x="71" y="58"/>
                    </a:lnTo>
                    <a:lnTo>
                      <a:pt x="72" y="56"/>
                    </a:lnTo>
                    <a:lnTo>
                      <a:pt x="72" y="55"/>
                    </a:lnTo>
                    <a:lnTo>
                      <a:pt x="74" y="53"/>
                    </a:lnTo>
                    <a:lnTo>
                      <a:pt x="74" y="52"/>
                    </a:lnTo>
                    <a:lnTo>
                      <a:pt x="76" y="48"/>
                    </a:lnTo>
                    <a:lnTo>
                      <a:pt x="76" y="47"/>
                    </a:lnTo>
                    <a:lnTo>
                      <a:pt x="76" y="45"/>
                    </a:lnTo>
                    <a:lnTo>
                      <a:pt x="76" y="44"/>
                    </a:lnTo>
                    <a:lnTo>
                      <a:pt x="77" y="42"/>
                    </a:lnTo>
                    <a:lnTo>
                      <a:pt x="77" y="39"/>
                    </a:lnTo>
                    <a:lnTo>
                      <a:pt x="77" y="37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6" y="33"/>
                    </a:lnTo>
                    <a:lnTo>
                      <a:pt x="76" y="30"/>
                    </a:lnTo>
                    <a:lnTo>
                      <a:pt x="76" y="28"/>
                    </a:lnTo>
                    <a:lnTo>
                      <a:pt x="76" y="26"/>
                    </a:lnTo>
                    <a:lnTo>
                      <a:pt x="74" y="25"/>
                    </a:lnTo>
                    <a:lnTo>
                      <a:pt x="74" y="23"/>
                    </a:lnTo>
                    <a:lnTo>
                      <a:pt x="72" y="22"/>
                    </a:lnTo>
                    <a:lnTo>
                      <a:pt x="72" y="20"/>
                    </a:lnTo>
                    <a:lnTo>
                      <a:pt x="71" y="19"/>
                    </a:lnTo>
                    <a:lnTo>
                      <a:pt x="71" y="17"/>
                    </a:lnTo>
                    <a:lnTo>
                      <a:pt x="69" y="15"/>
                    </a:lnTo>
                    <a:lnTo>
                      <a:pt x="68" y="14"/>
                    </a:lnTo>
                    <a:lnTo>
                      <a:pt x="66" y="12"/>
                    </a:lnTo>
                    <a:lnTo>
                      <a:pt x="66" y="11"/>
                    </a:lnTo>
                    <a:lnTo>
                      <a:pt x="65" y="9"/>
                    </a:lnTo>
                    <a:lnTo>
                      <a:pt x="63" y="8"/>
                    </a:lnTo>
                    <a:lnTo>
                      <a:pt x="61" y="8"/>
                    </a:lnTo>
                    <a:lnTo>
                      <a:pt x="60" y="6"/>
                    </a:lnTo>
                    <a:lnTo>
                      <a:pt x="58" y="4"/>
                    </a:lnTo>
                    <a:lnTo>
                      <a:pt x="57" y="4"/>
                    </a:lnTo>
                    <a:lnTo>
                      <a:pt x="55" y="3"/>
                    </a:lnTo>
                    <a:lnTo>
                      <a:pt x="54" y="3"/>
                    </a:lnTo>
                    <a:lnTo>
                      <a:pt x="52" y="1"/>
                    </a:lnTo>
                    <a:lnTo>
                      <a:pt x="50" y="1"/>
                    </a:lnTo>
                    <a:lnTo>
                      <a:pt x="47" y="1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8" y="0"/>
                    </a:lnTo>
                  </a:path>
                </a:pathLst>
              </a:custGeom>
              <a:solidFill>
                <a:schemeClr val="tx2"/>
              </a:solidFill>
              <a:ln w="23813">
                <a:solidFill>
                  <a:schemeClr val="tx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7" name="Freeform 22"/>
              <p:cNvSpPr>
                <a:spLocks noChangeAspect="1"/>
              </p:cNvSpPr>
              <p:nvPr/>
            </p:nvSpPr>
            <p:spPr bwMode="auto">
              <a:xfrm>
                <a:off x="4968" y="2213"/>
                <a:ext cx="16" cy="16"/>
              </a:xfrm>
              <a:custGeom>
                <a:avLst/>
                <a:gdLst>
                  <a:gd name="T0" fmla="*/ 0 w 63"/>
                  <a:gd name="T1" fmla="*/ 0 h 63"/>
                  <a:gd name="T2" fmla="*/ 0 w 63"/>
                  <a:gd name="T3" fmla="*/ 0 h 63"/>
                  <a:gd name="T4" fmla="*/ 0 w 63"/>
                  <a:gd name="T5" fmla="*/ 0 h 63"/>
                  <a:gd name="T6" fmla="*/ 0 w 63"/>
                  <a:gd name="T7" fmla="*/ 0 h 63"/>
                  <a:gd name="T8" fmla="*/ 0 w 63"/>
                  <a:gd name="T9" fmla="*/ 0 h 63"/>
                  <a:gd name="T10" fmla="*/ 0 w 63"/>
                  <a:gd name="T11" fmla="*/ 0 h 63"/>
                  <a:gd name="T12" fmla="*/ 0 w 63"/>
                  <a:gd name="T13" fmla="*/ 0 h 63"/>
                  <a:gd name="T14" fmla="*/ 0 w 63"/>
                  <a:gd name="T15" fmla="*/ 0 h 63"/>
                  <a:gd name="T16" fmla="*/ 0 w 63"/>
                  <a:gd name="T17" fmla="*/ 0 h 63"/>
                  <a:gd name="T18" fmla="*/ 0 w 63"/>
                  <a:gd name="T19" fmla="*/ 0 h 63"/>
                  <a:gd name="T20" fmla="*/ 0 w 63"/>
                  <a:gd name="T21" fmla="*/ 0 h 63"/>
                  <a:gd name="T22" fmla="*/ 0 w 63"/>
                  <a:gd name="T23" fmla="*/ 0 h 63"/>
                  <a:gd name="T24" fmla="*/ 0 w 63"/>
                  <a:gd name="T25" fmla="*/ 0 h 63"/>
                  <a:gd name="T26" fmla="*/ 0 w 63"/>
                  <a:gd name="T27" fmla="*/ 0 h 63"/>
                  <a:gd name="T28" fmla="*/ 0 w 63"/>
                  <a:gd name="T29" fmla="*/ 0 h 63"/>
                  <a:gd name="T30" fmla="*/ 0 w 63"/>
                  <a:gd name="T31" fmla="*/ 0 h 63"/>
                  <a:gd name="T32" fmla="*/ 0 w 63"/>
                  <a:gd name="T33" fmla="*/ 0 h 63"/>
                  <a:gd name="T34" fmla="*/ 0 w 63"/>
                  <a:gd name="T35" fmla="*/ 0 h 63"/>
                  <a:gd name="T36" fmla="*/ 0 w 63"/>
                  <a:gd name="T37" fmla="*/ 0 h 63"/>
                  <a:gd name="T38" fmla="*/ 0 w 63"/>
                  <a:gd name="T39" fmla="*/ 0 h 63"/>
                  <a:gd name="T40" fmla="*/ 0 w 63"/>
                  <a:gd name="T41" fmla="*/ 0 h 63"/>
                  <a:gd name="T42" fmla="*/ 0 w 63"/>
                  <a:gd name="T43" fmla="*/ 0 h 63"/>
                  <a:gd name="T44" fmla="*/ 0 w 63"/>
                  <a:gd name="T45" fmla="*/ 0 h 63"/>
                  <a:gd name="T46" fmla="*/ 0 w 63"/>
                  <a:gd name="T47" fmla="*/ 0 h 63"/>
                  <a:gd name="T48" fmla="*/ 0 w 63"/>
                  <a:gd name="T49" fmla="*/ 0 h 63"/>
                  <a:gd name="T50" fmla="*/ 0 w 63"/>
                  <a:gd name="T51" fmla="*/ 0 h 63"/>
                  <a:gd name="T52" fmla="*/ 0 w 63"/>
                  <a:gd name="T53" fmla="*/ 0 h 63"/>
                  <a:gd name="T54" fmla="*/ 0 w 63"/>
                  <a:gd name="T55" fmla="*/ 0 h 63"/>
                  <a:gd name="T56" fmla="*/ 0 w 63"/>
                  <a:gd name="T57" fmla="*/ 0 h 63"/>
                  <a:gd name="T58" fmla="*/ 0 w 63"/>
                  <a:gd name="T59" fmla="*/ 0 h 63"/>
                  <a:gd name="T60" fmla="*/ 0 w 63"/>
                  <a:gd name="T61" fmla="*/ 0 h 63"/>
                  <a:gd name="T62" fmla="*/ 0 w 63"/>
                  <a:gd name="T63" fmla="*/ 0 h 63"/>
                  <a:gd name="T64" fmla="*/ 0 w 63"/>
                  <a:gd name="T65" fmla="*/ 0 h 63"/>
                  <a:gd name="T66" fmla="*/ 0 w 63"/>
                  <a:gd name="T67" fmla="*/ 0 h 63"/>
                  <a:gd name="T68" fmla="*/ 0 w 63"/>
                  <a:gd name="T69" fmla="*/ 0 h 63"/>
                  <a:gd name="T70" fmla="*/ 0 w 63"/>
                  <a:gd name="T71" fmla="*/ 0 h 63"/>
                  <a:gd name="T72" fmla="*/ 0 w 63"/>
                  <a:gd name="T73" fmla="*/ 0 h 63"/>
                  <a:gd name="T74" fmla="*/ 0 w 63"/>
                  <a:gd name="T75" fmla="*/ 0 h 63"/>
                  <a:gd name="T76" fmla="*/ 0 w 63"/>
                  <a:gd name="T77" fmla="*/ 0 h 63"/>
                  <a:gd name="T78" fmla="*/ 0 w 63"/>
                  <a:gd name="T79" fmla="*/ 0 h 63"/>
                  <a:gd name="T80" fmla="*/ 0 w 63"/>
                  <a:gd name="T81" fmla="*/ 0 h 63"/>
                  <a:gd name="T82" fmla="*/ 0 w 63"/>
                  <a:gd name="T83" fmla="*/ 0 h 63"/>
                  <a:gd name="T84" fmla="*/ 0 w 63"/>
                  <a:gd name="T85" fmla="*/ 0 h 63"/>
                  <a:gd name="T86" fmla="*/ 0 w 63"/>
                  <a:gd name="T87" fmla="*/ 0 h 63"/>
                  <a:gd name="T88" fmla="*/ 0 w 63"/>
                  <a:gd name="T89" fmla="*/ 0 h 6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3"/>
                  <a:gd name="T136" fmla="*/ 0 h 63"/>
                  <a:gd name="T137" fmla="*/ 63 w 63"/>
                  <a:gd name="T138" fmla="*/ 63 h 6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3" h="63">
                    <a:moveTo>
                      <a:pt x="31" y="31"/>
                    </a:moveTo>
                    <a:lnTo>
                      <a:pt x="31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7" y="3"/>
                    </a:lnTo>
                    <a:lnTo>
                      <a:pt x="16" y="5"/>
                    </a:lnTo>
                    <a:lnTo>
                      <a:pt x="14" y="5"/>
                    </a:lnTo>
                    <a:lnTo>
                      <a:pt x="13" y="6"/>
                    </a:lnTo>
                    <a:lnTo>
                      <a:pt x="11" y="8"/>
                    </a:lnTo>
                    <a:lnTo>
                      <a:pt x="9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6" y="14"/>
                    </a:lnTo>
                    <a:lnTo>
                      <a:pt x="5" y="16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3" y="19"/>
                    </a:lnTo>
                    <a:lnTo>
                      <a:pt x="2" y="20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35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2" y="39"/>
                    </a:lnTo>
                    <a:lnTo>
                      <a:pt x="2" y="41"/>
                    </a:lnTo>
                    <a:lnTo>
                      <a:pt x="2" y="42"/>
                    </a:lnTo>
                    <a:lnTo>
                      <a:pt x="3" y="44"/>
                    </a:lnTo>
                    <a:lnTo>
                      <a:pt x="3" y="46"/>
                    </a:lnTo>
                    <a:lnTo>
                      <a:pt x="3" y="47"/>
                    </a:lnTo>
                    <a:lnTo>
                      <a:pt x="5" y="47"/>
                    </a:lnTo>
                    <a:lnTo>
                      <a:pt x="6" y="49"/>
                    </a:lnTo>
                    <a:lnTo>
                      <a:pt x="6" y="50"/>
                    </a:lnTo>
                    <a:lnTo>
                      <a:pt x="8" y="52"/>
                    </a:lnTo>
                    <a:lnTo>
                      <a:pt x="9" y="53"/>
                    </a:lnTo>
                    <a:lnTo>
                      <a:pt x="11" y="55"/>
                    </a:lnTo>
                    <a:lnTo>
                      <a:pt x="13" y="56"/>
                    </a:lnTo>
                    <a:lnTo>
                      <a:pt x="14" y="58"/>
                    </a:lnTo>
                    <a:lnTo>
                      <a:pt x="16" y="58"/>
                    </a:lnTo>
                    <a:lnTo>
                      <a:pt x="17" y="60"/>
                    </a:lnTo>
                    <a:lnTo>
                      <a:pt x="19" y="60"/>
                    </a:lnTo>
                    <a:lnTo>
                      <a:pt x="20" y="61"/>
                    </a:lnTo>
                    <a:lnTo>
                      <a:pt x="22" y="61"/>
                    </a:lnTo>
                    <a:lnTo>
                      <a:pt x="24" y="61"/>
                    </a:lnTo>
                    <a:lnTo>
                      <a:pt x="25" y="63"/>
                    </a:lnTo>
                    <a:lnTo>
                      <a:pt x="27" y="63"/>
                    </a:lnTo>
                    <a:lnTo>
                      <a:pt x="28" y="63"/>
                    </a:lnTo>
                    <a:lnTo>
                      <a:pt x="30" y="63"/>
                    </a:lnTo>
                    <a:lnTo>
                      <a:pt x="31" y="63"/>
                    </a:lnTo>
                    <a:lnTo>
                      <a:pt x="33" y="63"/>
                    </a:lnTo>
                    <a:lnTo>
                      <a:pt x="35" y="63"/>
                    </a:lnTo>
                    <a:lnTo>
                      <a:pt x="36" y="63"/>
                    </a:lnTo>
                    <a:lnTo>
                      <a:pt x="38" y="63"/>
                    </a:lnTo>
                    <a:lnTo>
                      <a:pt x="39" y="61"/>
                    </a:lnTo>
                    <a:lnTo>
                      <a:pt x="41" y="61"/>
                    </a:lnTo>
                    <a:lnTo>
                      <a:pt x="42" y="61"/>
                    </a:lnTo>
                    <a:lnTo>
                      <a:pt x="44" y="60"/>
                    </a:lnTo>
                    <a:lnTo>
                      <a:pt x="46" y="60"/>
                    </a:lnTo>
                    <a:lnTo>
                      <a:pt x="47" y="60"/>
                    </a:lnTo>
                    <a:lnTo>
                      <a:pt x="47" y="58"/>
                    </a:lnTo>
                    <a:lnTo>
                      <a:pt x="49" y="58"/>
                    </a:lnTo>
                    <a:lnTo>
                      <a:pt x="50" y="56"/>
                    </a:lnTo>
                    <a:lnTo>
                      <a:pt x="52" y="55"/>
                    </a:lnTo>
                    <a:lnTo>
                      <a:pt x="53" y="55"/>
                    </a:lnTo>
                    <a:lnTo>
                      <a:pt x="53" y="53"/>
                    </a:lnTo>
                    <a:lnTo>
                      <a:pt x="55" y="52"/>
                    </a:lnTo>
                    <a:lnTo>
                      <a:pt x="57" y="52"/>
                    </a:lnTo>
                    <a:lnTo>
                      <a:pt x="57" y="50"/>
                    </a:lnTo>
                    <a:lnTo>
                      <a:pt x="58" y="49"/>
                    </a:lnTo>
                    <a:lnTo>
                      <a:pt x="58" y="47"/>
                    </a:lnTo>
                    <a:lnTo>
                      <a:pt x="60" y="47"/>
                    </a:lnTo>
                    <a:lnTo>
                      <a:pt x="60" y="46"/>
                    </a:lnTo>
                    <a:lnTo>
                      <a:pt x="61" y="44"/>
                    </a:lnTo>
                    <a:lnTo>
                      <a:pt x="61" y="42"/>
                    </a:lnTo>
                    <a:lnTo>
                      <a:pt x="61" y="41"/>
                    </a:lnTo>
                    <a:lnTo>
                      <a:pt x="61" y="39"/>
                    </a:lnTo>
                    <a:lnTo>
                      <a:pt x="63" y="38"/>
                    </a:lnTo>
                    <a:lnTo>
                      <a:pt x="63" y="36"/>
                    </a:lnTo>
                    <a:lnTo>
                      <a:pt x="63" y="35"/>
                    </a:lnTo>
                    <a:lnTo>
                      <a:pt x="63" y="33"/>
                    </a:lnTo>
                    <a:lnTo>
                      <a:pt x="63" y="31"/>
                    </a:lnTo>
                    <a:lnTo>
                      <a:pt x="63" y="30"/>
                    </a:lnTo>
                    <a:lnTo>
                      <a:pt x="63" y="28"/>
                    </a:lnTo>
                    <a:lnTo>
                      <a:pt x="63" y="27"/>
                    </a:lnTo>
                    <a:lnTo>
                      <a:pt x="63" y="25"/>
                    </a:lnTo>
                    <a:lnTo>
                      <a:pt x="61" y="24"/>
                    </a:lnTo>
                    <a:lnTo>
                      <a:pt x="61" y="22"/>
                    </a:lnTo>
                    <a:lnTo>
                      <a:pt x="61" y="20"/>
                    </a:lnTo>
                    <a:lnTo>
                      <a:pt x="61" y="19"/>
                    </a:lnTo>
                    <a:lnTo>
                      <a:pt x="60" y="17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4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5" y="11"/>
                    </a:lnTo>
                    <a:lnTo>
                      <a:pt x="53" y="9"/>
                    </a:lnTo>
                    <a:lnTo>
                      <a:pt x="53" y="8"/>
                    </a:lnTo>
                    <a:lnTo>
                      <a:pt x="52" y="8"/>
                    </a:lnTo>
                    <a:lnTo>
                      <a:pt x="50" y="6"/>
                    </a:lnTo>
                    <a:lnTo>
                      <a:pt x="49" y="5"/>
                    </a:lnTo>
                    <a:lnTo>
                      <a:pt x="47" y="5"/>
                    </a:lnTo>
                    <a:lnTo>
                      <a:pt x="47" y="3"/>
                    </a:lnTo>
                    <a:lnTo>
                      <a:pt x="46" y="3"/>
                    </a:lnTo>
                    <a:lnTo>
                      <a:pt x="44" y="3"/>
                    </a:lnTo>
                    <a:lnTo>
                      <a:pt x="42" y="2"/>
                    </a:lnTo>
                    <a:lnTo>
                      <a:pt x="41" y="2"/>
                    </a:lnTo>
                    <a:lnTo>
                      <a:pt x="39" y="2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1" y="31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8" name="Freeform 23"/>
              <p:cNvSpPr>
                <a:spLocks noChangeAspect="1"/>
              </p:cNvSpPr>
              <p:nvPr/>
            </p:nvSpPr>
            <p:spPr bwMode="auto">
              <a:xfrm>
                <a:off x="4964" y="2208"/>
                <a:ext cx="19" cy="20"/>
              </a:xfrm>
              <a:custGeom>
                <a:avLst/>
                <a:gdLst>
                  <a:gd name="T0" fmla="*/ 0 w 77"/>
                  <a:gd name="T1" fmla="*/ 0 h 77"/>
                  <a:gd name="T2" fmla="*/ 0 w 77"/>
                  <a:gd name="T3" fmla="*/ 0 h 77"/>
                  <a:gd name="T4" fmla="*/ 0 w 77"/>
                  <a:gd name="T5" fmla="*/ 0 h 77"/>
                  <a:gd name="T6" fmla="*/ 0 w 77"/>
                  <a:gd name="T7" fmla="*/ 0 h 77"/>
                  <a:gd name="T8" fmla="*/ 0 w 77"/>
                  <a:gd name="T9" fmla="*/ 0 h 77"/>
                  <a:gd name="T10" fmla="*/ 0 w 77"/>
                  <a:gd name="T11" fmla="*/ 0 h 77"/>
                  <a:gd name="T12" fmla="*/ 0 w 77"/>
                  <a:gd name="T13" fmla="*/ 0 h 77"/>
                  <a:gd name="T14" fmla="*/ 0 w 77"/>
                  <a:gd name="T15" fmla="*/ 0 h 77"/>
                  <a:gd name="T16" fmla="*/ 0 w 77"/>
                  <a:gd name="T17" fmla="*/ 0 h 77"/>
                  <a:gd name="T18" fmla="*/ 0 w 77"/>
                  <a:gd name="T19" fmla="*/ 0 h 77"/>
                  <a:gd name="T20" fmla="*/ 0 w 77"/>
                  <a:gd name="T21" fmla="*/ 0 h 77"/>
                  <a:gd name="T22" fmla="*/ 0 w 77"/>
                  <a:gd name="T23" fmla="*/ 0 h 77"/>
                  <a:gd name="T24" fmla="*/ 0 w 77"/>
                  <a:gd name="T25" fmla="*/ 0 h 77"/>
                  <a:gd name="T26" fmla="*/ 0 w 77"/>
                  <a:gd name="T27" fmla="*/ 0 h 77"/>
                  <a:gd name="T28" fmla="*/ 0 w 77"/>
                  <a:gd name="T29" fmla="*/ 0 h 77"/>
                  <a:gd name="T30" fmla="*/ 0 w 77"/>
                  <a:gd name="T31" fmla="*/ 0 h 77"/>
                  <a:gd name="T32" fmla="*/ 0 w 77"/>
                  <a:gd name="T33" fmla="*/ 0 h 77"/>
                  <a:gd name="T34" fmla="*/ 0 w 77"/>
                  <a:gd name="T35" fmla="*/ 0 h 77"/>
                  <a:gd name="T36" fmla="*/ 0 w 77"/>
                  <a:gd name="T37" fmla="*/ 0 h 77"/>
                  <a:gd name="T38" fmla="*/ 0 w 77"/>
                  <a:gd name="T39" fmla="*/ 0 h 77"/>
                  <a:gd name="T40" fmla="*/ 0 w 77"/>
                  <a:gd name="T41" fmla="*/ 0 h 77"/>
                  <a:gd name="T42" fmla="*/ 0 w 77"/>
                  <a:gd name="T43" fmla="*/ 0 h 77"/>
                  <a:gd name="T44" fmla="*/ 0 w 77"/>
                  <a:gd name="T45" fmla="*/ 0 h 77"/>
                  <a:gd name="T46" fmla="*/ 0 w 77"/>
                  <a:gd name="T47" fmla="*/ 0 h 77"/>
                  <a:gd name="T48" fmla="*/ 0 w 77"/>
                  <a:gd name="T49" fmla="*/ 0 h 77"/>
                  <a:gd name="T50" fmla="*/ 0 w 77"/>
                  <a:gd name="T51" fmla="*/ 0 h 77"/>
                  <a:gd name="T52" fmla="*/ 0 w 77"/>
                  <a:gd name="T53" fmla="*/ 0 h 77"/>
                  <a:gd name="T54" fmla="*/ 0 w 77"/>
                  <a:gd name="T55" fmla="*/ 0 h 77"/>
                  <a:gd name="T56" fmla="*/ 0 w 77"/>
                  <a:gd name="T57" fmla="*/ 0 h 77"/>
                  <a:gd name="T58" fmla="*/ 0 w 77"/>
                  <a:gd name="T59" fmla="*/ 0 h 77"/>
                  <a:gd name="T60" fmla="*/ 0 w 77"/>
                  <a:gd name="T61" fmla="*/ 0 h 77"/>
                  <a:gd name="T62" fmla="*/ 0 w 77"/>
                  <a:gd name="T63" fmla="*/ 0 h 77"/>
                  <a:gd name="T64" fmla="*/ 0 w 77"/>
                  <a:gd name="T65" fmla="*/ 0 h 77"/>
                  <a:gd name="T66" fmla="*/ 0 w 77"/>
                  <a:gd name="T67" fmla="*/ 0 h 77"/>
                  <a:gd name="T68" fmla="*/ 0 w 77"/>
                  <a:gd name="T69" fmla="*/ 0 h 77"/>
                  <a:gd name="T70" fmla="*/ 0 w 77"/>
                  <a:gd name="T71" fmla="*/ 0 h 77"/>
                  <a:gd name="T72" fmla="*/ 0 w 77"/>
                  <a:gd name="T73" fmla="*/ 0 h 77"/>
                  <a:gd name="T74" fmla="*/ 0 w 77"/>
                  <a:gd name="T75" fmla="*/ 0 h 77"/>
                  <a:gd name="T76" fmla="*/ 0 w 77"/>
                  <a:gd name="T77" fmla="*/ 0 h 77"/>
                  <a:gd name="T78" fmla="*/ 0 w 77"/>
                  <a:gd name="T79" fmla="*/ 0 h 77"/>
                  <a:gd name="T80" fmla="*/ 0 w 77"/>
                  <a:gd name="T81" fmla="*/ 0 h 77"/>
                  <a:gd name="T82" fmla="*/ 0 w 77"/>
                  <a:gd name="T83" fmla="*/ 0 h 77"/>
                  <a:gd name="T84" fmla="*/ 0 w 77"/>
                  <a:gd name="T85" fmla="*/ 0 h 77"/>
                  <a:gd name="T86" fmla="*/ 0 w 77"/>
                  <a:gd name="T87" fmla="*/ 0 h 7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7"/>
                  <a:gd name="T133" fmla="*/ 0 h 77"/>
                  <a:gd name="T134" fmla="*/ 77 w 77"/>
                  <a:gd name="T135" fmla="*/ 77 h 7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7" h="77">
                    <a:moveTo>
                      <a:pt x="38" y="0"/>
                    </a:moveTo>
                    <a:lnTo>
                      <a:pt x="36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8" y="2"/>
                    </a:lnTo>
                    <a:lnTo>
                      <a:pt x="27" y="2"/>
                    </a:lnTo>
                    <a:lnTo>
                      <a:pt x="25" y="2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21" y="5"/>
                    </a:lnTo>
                    <a:lnTo>
                      <a:pt x="19" y="5"/>
                    </a:lnTo>
                    <a:lnTo>
                      <a:pt x="17" y="6"/>
                    </a:lnTo>
                    <a:lnTo>
                      <a:pt x="16" y="8"/>
                    </a:lnTo>
                    <a:lnTo>
                      <a:pt x="14" y="8"/>
                    </a:lnTo>
                    <a:lnTo>
                      <a:pt x="13" y="10"/>
                    </a:lnTo>
                    <a:lnTo>
                      <a:pt x="11" y="11"/>
                    </a:lnTo>
                    <a:lnTo>
                      <a:pt x="10" y="13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6" y="17"/>
                    </a:lnTo>
                    <a:lnTo>
                      <a:pt x="5" y="19"/>
                    </a:lnTo>
                    <a:lnTo>
                      <a:pt x="5" y="21"/>
                    </a:lnTo>
                    <a:lnTo>
                      <a:pt x="3" y="22"/>
                    </a:lnTo>
                    <a:lnTo>
                      <a:pt x="3" y="24"/>
                    </a:lnTo>
                    <a:lnTo>
                      <a:pt x="2" y="25"/>
                    </a:lnTo>
                    <a:lnTo>
                      <a:pt x="2" y="27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5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0" y="44"/>
                    </a:lnTo>
                    <a:lnTo>
                      <a:pt x="0" y="46"/>
                    </a:lnTo>
                    <a:lnTo>
                      <a:pt x="2" y="47"/>
                    </a:lnTo>
                    <a:lnTo>
                      <a:pt x="2" y="49"/>
                    </a:lnTo>
                    <a:lnTo>
                      <a:pt x="2" y="52"/>
                    </a:lnTo>
                    <a:lnTo>
                      <a:pt x="3" y="54"/>
                    </a:lnTo>
                    <a:lnTo>
                      <a:pt x="3" y="55"/>
                    </a:lnTo>
                    <a:lnTo>
                      <a:pt x="5" y="57"/>
                    </a:lnTo>
                    <a:lnTo>
                      <a:pt x="5" y="58"/>
                    </a:lnTo>
                    <a:lnTo>
                      <a:pt x="6" y="60"/>
                    </a:lnTo>
                    <a:lnTo>
                      <a:pt x="8" y="61"/>
                    </a:lnTo>
                    <a:lnTo>
                      <a:pt x="8" y="63"/>
                    </a:lnTo>
                    <a:lnTo>
                      <a:pt x="10" y="65"/>
                    </a:lnTo>
                    <a:lnTo>
                      <a:pt x="11" y="65"/>
                    </a:lnTo>
                    <a:lnTo>
                      <a:pt x="13" y="66"/>
                    </a:lnTo>
                    <a:lnTo>
                      <a:pt x="14" y="68"/>
                    </a:lnTo>
                    <a:lnTo>
                      <a:pt x="16" y="69"/>
                    </a:lnTo>
                    <a:lnTo>
                      <a:pt x="17" y="69"/>
                    </a:lnTo>
                    <a:lnTo>
                      <a:pt x="19" y="71"/>
                    </a:lnTo>
                    <a:lnTo>
                      <a:pt x="21" y="72"/>
                    </a:lnTo>
                    <a:lnTo>
                      <a:pt x="22" y="72"/>
                    </a:lnTo>
                    <a:lnTo>
                      <a:pt x="24" y="74"/>
                    </a:lnTo>
                    <a:lnTo>
                      <a:pt x="25" y="74"/>
                    </a:lnTo>
                    <a:lnTo>
                      <a:pt x="27" y="75"/>
                    </a:lnTo>
                    <a:lnTo>
                      <a:pt x="28" y="75"/>
                    </a:lnTo>
                    <a:lnTo>
                      <a:pt x="30" y="75"/>
                    </a:lnTo>
                    <a:lnTo>
                      <a:pt x="33" y="75"/>
                    </a:lnTo>
                    <a:lnTo>
                      <a:pt x="35" y="75"/>
                    </a:lnTo>
                    <a:lnTo>
                      <a:pt x="36" y="77"/>
                    </a:lnTo>
                    <a:lnTo>
                      <a:pt x="38" y="77"/>
                    </a:lnTo>
                    <a:lnTo>
                      <a:pt x="41" y="77"/>
                    </a:lnTo>
                    <a:lnTo>
                      <a:pt x="43" y="75"/>
                    </a:lnTo>
                    <a:lnTo>
                      <a:pt x="44" y="75"/>
                    </a:lnTo>
                    <a:lnTo>
                      <a:pt x="46" y="75"/>
                    </a:lnTo>
                    <a:lnTo>
                      <a:pt x="47" y="75"/>
                    </a:lnTo>
                    <a:lnTo>
                      <a:pt x="50" y="75"/>
                    </a:lnTo>
                    <a:lnTo>
                      <a:pt x="52" y="74"/>
                    </a:lnTo>
                    <a:lnTo>
                      <a:pt x="54" y="74"/>
                    </a:lnTo>
                    <a:lnTo>
                      <a:pt x="55" y="72"/>
                    </a:lnTo>
                    <a:lnTo>
                      <a:pt x="57" y="72"/>
                    </a:lnTo>
                    <a:lnTo>
                      <a:pt x="58" y="71"/>
                    </a:lnTo>
                    <a:lnTo>
                      <a:pt x="60" y="69"/>
                    </a:lnTo>
                    <a:lnTo>
                      <a:pt x="61" y="69"/>
                    </a:lnTo>
                    <a:lnTo>
                      <a:pt x="63" y="68"/>
                    </a:lnTo>
                    <a:lnTo>
                      <a:pt x="65" y="66"/>
                    </a:lnTo>
                    <a:lnTo>
                      <a:pt x="66" y="65"/>
                    </a:lnTo>
                    <a:lnTo>
                      <a:pt x="68" y="63"/>
                    </a:lnTo>
                    <a:lnTo>
                      <a:pt x="69" y="61"/>
                    </a:lnTo>
                    <a:lnTo>
                      <a:pt x="71" y="60"/>
                    </a:lnTo>
                    <a:lnTo>
                      <a:pt x="71" y="58"/>
                    </a:lnTo>
                    <a:lnTo>
                      <a:pt x="72" y="57"/>
                    </a:lnTo>
                    <a:lnTo>
                      <a:pt x="72" y="55"/>
                    </a:lnTo>
                    <a:lnTo>
                      <a:pt x="74" y="54"/>
                    </a:lnTo>
                    <a:lnTo>
                      <a:pt x="74" y="52"/>
                    </a:lnTo>
                    <a:lnTo>
                      <a:pt x="76" y="49"/>
                    </a:lnTo>
                    <a:lnTo>
                      <a:pt x="76" y="47"/>
                    </a:lnTo>
                    <a:lnTo>
                      <a:pt x="76" y="46"/>
                    </a:lnTo>
                    <a:lnTo>
                      <a:pt x="76" y="44"/>
                    </a:lnTo>
                    <a:lnTo>
                      <a:pt x="77" y="43"/>
                    </a:lnTo>
                    <a:lnTo>
                      <a:pt x="77" y="39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5"/>
                    </a:lnTo>
                    <a:lnTo>
                      <a:pt x="76" y="33"/>
                    </a:lnTo>
                    <a:lnTo>
                      <a:pt x="76" y="30"/>
                    </a:lnTo>
                    <a:lnTo>
                      <a:pt x="76" y="28"/>
                    </a:lnTo>
                    <a:lnTo>
                      <a:pt x="76" y="27"/>
                    </a:lnTo>
                    <a:lnTo>
                      <a:pt x="74" y="25"/>
                    </a:lnTo>
                    <a:lnTo>
                      <a:pt x="74" y="24"/>
                    </a:lnTo>
                    <a:lnTo>
                      <a:pt x="72" y="22"/>
                    </a:lnTo>
                    <a:lnTo>
                      <a:pt x="72" y="21"/>
                    </a:lnTo>
                    <a:lnTo>
                      <a:pt x="71" y="19"/>
                    </a:lnTo>
                    <a:lnTo>
                      <a:pt x="71" y="17"/>
                    </a:lnTo>
                    <a:lnTo>
                      <a:pt x="69" y="16"/>
                    </a:lnTo>
                    <a:lnTo>
                      <a:pt x="68" y="14"/>
                    </a:lnTo>
                    <a:lnTo>
                      <a:pt x="66" y="13"/>
                    </a:lnTo>
                    <a:lnTo>
                      <a:pt x="66" y="11"/>
                    </a:lnTo>
                    <a:lnTo>
                      <a:pt x="65" y="10"/>
                    </a:lnTo>
                    <a:lnTo>
                      <a:pt x="63" y="8"/>
                    </a:lnTo>
                    <a:lnTo>
                      <a:pt x="61" y="8"/>
                    </a:lnTo>
                    <a:lnTo>
                      <a:pt x="60" y="6"/>
                    </a:lnTo>
                    <a:lnTo>
                      <a:pt x="58" y="5"/>
                    </a:lnTo>
                    <a:lnTo>
                      <a:pt x="57" y="5"/>
                    </a:lnTo>
                    <a:lnTo>
                      <a:pt x="55" y="3"/>
                    </a:lnTo>
                    <a:lnTo>
                      <a:pt x="54" y="3"/>
                    </a:lnTo>
                    <a:lnTo>
                      <a:pt x="52" y="2"/>
                    </a:lnTo>
                    <a:lnTo>
                      <a:pt x="50" y="2"/>
                    </a:lnTo>
                    <a:lnTo>
                      <a:pt x="47" y="2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8" y="0"/>
                    </a:lnTo>
                  </a:path>
                </a:pathLst>
              </a:custGeom>
              <a:solidFill>
                <a:schemeClr val="tx2"/>
              </a:solidFill>
              <a:ln w="23813">
                <a:solidFill>
                  <a:schemeClr val="tx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9" name="Rectangle 25"/>
              <p:cNvSpPr>
                <a:spLocks noChangeAspect="1" noChangeArrowheads="1"/>
              </p:cNvSpPr>
              <p:nvPr/>
            </p:nvSpPr>
            <p:spPr bwMode="auto">
              <a:xfrm>
                <a:off x="3657" y="2461"/>
                <a:ext cx="9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latin typeface="Times-Roman"/>
                  </a:rPr>
                  <a:t>D 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60" name="Line 26"/>
              <p:cNvSpPr>
                <a:spLocks noChangeAspect="1" noChangeShapeType="1"/>
              </p:cNvSpPr>
              <p:nvPr/>
            </p:nvSpPr>
            <p:spPr bwMode="auto">
              <a:xfrm>
                <a:off x="3451" y="2721"/>
                <a:ext cx="165" cy="0"/>
              </a:xfrm>
              <a:prstGeom prst="line">
                <a:avLst/>
              </a:prstGeom>
              <a:noFill/>
              <a:ln w="23813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1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3813" y="2461"/>
                <a:ext cx="10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latin typeface="Times-Roman"/>
                  </a:rPr>
                  <a:t>Q 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62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3198" y="2672"/>
                <a:ext cx="26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latin typeface="Times-Roman"/>
                  </a:rPr>
                  <a:t>Clock 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63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4110" y="1878"/>
                <a:ext cx="30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latin typeface="Times-Roman"/>
                  </a:rPr>
                  <a:t>Sel = 0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64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4486" y="1941"/>
                <a:ext cx="2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latin typeface="Times-Roman"/>
                  </a:rPr>
                  <a:t>En = 0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65" name="Line 36"/>
              <p:cNvSpPr>
                <a:spLocks noChangeAspect="1" noChangeShapeType="1"/>
              </p:cNvSpPr>
              <p:nvPr/>
            </p:nvSpPr>
            <p:spPr bwMode="auto">
              <a:xfrm>
                <a:off x="4262" y="1996"/>
                <a:ext cx="0" cy="111"/>
              </a:xfrm>
              <a:prstGeom prst="line">
                <a:avLst/>
              </a:prstGeom>
              <a:noFill/>
              <a:ln w="23813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6" name="Line 38"/>
              <p:cNvSpPr>
                <a:spLocks noChangeAspect="1" noChangeShapeType="1"/>
              </p:cNvSpPr>
              <p:nvPr/>
            </p:nvSpPr>
            <p:spPr bwMode="auto">
              <a:xfrm>
                <a:off x="4639" y="2051"/>
                <a:ext cx="1" cy="119"/>
              </a:xfrm>
              <a:prstGeom prst="line">
                <a:avLst/>
              </a:prstGeom>
              <a:noFill/>
              <a:ln w="23813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7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3616" y="2382"/>
                <a:ext cx="276" cy="448"/>
              </a:xfrm>
              <a:prstGeom prst="rect">
                <a:avLst/>
              </a:prstGeom>
              <a:noFill/>
              <a:ln w="23813">
                <a:solidFill>
                  <a:schemeClr val="tx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4868" name="Freeform 40"/>
              <p:cNvSpPr>
                <a:spLocks noChangeAspect="1"/>
              </p:cNvSpPr>
              <p:nvPr/>
            </p:nvSpPr>
            <p:spPr bwMode="auto">
              <a:xfrm>
                <a:off x="4207" y="2075"/>
                <a:ext cx="110" cy="283"/>
              </a:xfrm>
              <a:custGeom>
                <a:avLst/>
                <a:gdLst>
                  <a:gd name="T0" fmla="*/ 1 w 439"/>
                  <a:gd name="T1" fmla="*/ 1 h 1129"/>
                  <a:gd name="T2" fmla="*/ 1 w 439"/>
                  <a:gd name="T3" fmla="*/ 0 h 1129"/>
                  <a:gd name="T4" fmla="*/ 0 w 439"/>
                  <a:gd name="T5" fmla="*/ 0 h 1129"/>
                  <a:gd name="T6" fmla="*/ 0 w 439"/>
                  <a:gd name="T7" fmla="*/ 1 h 1129"/>
                  <a:gd name="T8" fmla="*/ 1 w 439"/>
                  <a:gd name="T9" fmla="*/ 1 h 11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9"/>
                  <a:gd name="T16" fmla="*/ 0 h 1129"/>
                  <a:gd name="T17" fmla="*/ 439 w 439"/>
                  <a:gd name="T18" fmla="*/ 1129 h 11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9" h="1129">
                    <a:moveTo>
                      <a:pt x="439" y="910"/>
                    </a:moveTo>
                    <a:lnTo>
                      <a:pt x="439" y="219"/>
                    </a:lnTo>
                    <a:lnTo>
                      <a:pt x="0" y="0"/>
                    </a:lnTo>
                    <a:lnTo>
                      <a:pt x="0" y="1129"/>
                    </a:lnTo>
                    <a:lnTo>
                      <a:pt x="439" y="910"/>
                    </a:lnTo>
                    <a:close/>
                  </a:path>
                </a:pathLst>
              </a:custGeom>
              <a:noFill/>
              <a:ln w="23813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9" name="Freeform 41"/>
              <p:cNvSpPr>
                <a:spLocks noChangeAspect="1"/>
              </p:cNvSpPr>
              <p:nvPr/>
            </p:nvSpPr>
            <p:spPr bwMode="auto">
              <a:xfrm>
                <a:off x="4569" y="2130"/>
                <a:ext cx="165" cy="173"/>
              </a:xfrm>
              <a:custGeom>
                <a:avLst/>
                <a:gdLst>
                  <a:gd name="T0" fmla="*/ 1 w 659"/>
                  <a:gd name="T1" fmla="*/ 1 h 691"/>
                  <a:gd name="T2" fmla="*/ 0 w 659"/>
                  <a:gd name="T3" fmla="*/ 1 h 691"/>
                  <a:gd name="T4" fmla="*/ 0 w 659"/>
                  <a:gd name="T5" fmla="*/ 0 h 691"/>
                  <a:gd name="T6" fmla="*/ 1 w 659"/>
                  <a:gd name="T7" fmla="*/ 1 h 6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9"/>
                  <a:gd name="T13" fmla="*/ 0 h 691"/>
                  <a:gd name="T14" fmla="*/ 659 w 659"/>
                  <a:gd name="T15" fmla="*/ 691 h 6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9" h="691">
                    <a:moveTo>
                      <a:pt x="659" y="345"/>
                    </a:moveTo>
                    <a:lnTo>
                      <a:pt x="0" y="691"/>
                    </a:lnTo>
                    <a:lnTo>
                      <a:pt x="0" y="0"/>
                    </a:lnTo>
                    <a:lnTo>
                      <a:pt x="659" y="345"/>
                    </a:lnTo>
                    <a:close/>
                  </a:path>
                </a:pathLst>
              </a:custGeom>
              <a:noFill/>
              <a:ln w="23813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0" name="Text Box 49"/>
              <p:cNvSpPr txBox="1">
                <a:spLocks noChangeAspect="1" noChangeArrowheads="1"/>
              </p:cNvSpPr>
              <p:nvPr/>
            </p:nvSpPr>
            <p:spPr bwMode="auto">
              <a:xfrm>
                <a:off x="4218" y="2086"/>
                <a:ext cx="7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00"/>
                  <a:t>0</a:t>
                </a:r>
                <a:endParaRPr lang="en-US" altLang="zh-CN" sz="100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00"/>
                  <a:t>1</a:t>
                </a:r>
                <a:endParaRPr lang="en-US" altLang="zh-CN" sz="1000"/>
              </a:p>
            </p:txBody>
          </p:sp>
          <p:sp>
            <p:nvSpPr>
              <p:cNvPr id="34871" name="Freeform 53"/>
              <p:cNvSpPr>
                <a:spLocks noChangeAspect="1"/>
              </p:cNvSpPr>
              <p:nvPr/>
            </p:nvSpPr>
            <p:spPr bwMode="auto">
              <a:xfrm>
                <a:off x="2241" y="2547"/>
                <a:ext cx="192" cy="189"/>
              </a:xfrm>
              <a:custGeom>
                <a:avLst/>
                <a:gdLst>
                  <a:gd name="T0" fmla="*/ 1 w 658"/>
                  <a:gd name="T1" fmla="*/ 0 h 659"/>
                  <a:gd name="T2" fmla="*/ 1 w 658"/>
                  <a:gd name="T3" fmla="*/ 0 h 659"/>
                  <a:gd name="T4" fmla="*/ 0 w 658"/>
                  <a:gd name="T5" fmla="*/ 0 h 659"/>
                  <a:gd name="T6" fmla="*/ 0 w 658"/>
                  <a:gd name="T7" fmla="*/ 0 h 659"/>
                  <a:gd name="T8" fmla="*/ 0 w 658"/>
                  <a:gd name="T9" fmla="*/ 0 h 659"/>
                  <a:gd name="T10" fmla="*/ 0 w 658"/>
                  <a:gd name="T11" fmla="*/ 0 h 659"/>
                  <a:gd name="T12" fmla="*/ 0 w 658"/>
                  <a:gd name="T13" fmla="*/ 0 h 659"/>
                  <a:gd name="T14" fmla="*/ 0 w 658"/>
                  <a:gd name="T15" fmla="*/ 0 h 659"/>
                  <a:gd name="T16" fmla="*/ 0 w 658"/>
                  <a:gd name="T17" fmla="*/ 0 h 659"/>
                  <a:gd name="T18" fmla="*/ 0 w 658"/>
                  <a:gd name="T19" fmla="*/ 1 h 659"/>
                  <a:gd name="T20" fmla="*/ 0 w 658"/>
                  <a:gd name="T21" fmla="*/ 1 h 659"/>
                  <a:gd name="T22" fmla="*/ 0 w 658"/>
                  <a:gd name="T23" fmla="*/ 1 h 659"/>
                  <a:gd name="T24" fmla="*/ 0 w 658"/>
                  <a:gd name="T25" fmla="*/ 1 h 659"/>
                  <a:gd name="T26" fmla="*/ 0 w 658"/>
                  <a:gd name="T27" fmla="*/ 1 h 659"/>
                  <a:gd name="T28" fmla="*/ 0 w 658"/>
                  <a:gd name="T29" fmla="*/ 1 h 659"/>
                  <a:gd name="T30" fmla="*/ 0 w 658"/>
                  <a:gd name="T31" fmla="*/ 1 h 659"/>
                  <a:gd name="T32" fmla="*/ 0 w 658"/>
                  <a:gd name="T33" fmla="*/ 1 h 659"/>
                  <a:gd name="T34" fmla="*/ 0 w 658"/>
                  <a:gd name="T35" fmla="*/ 1 h 659"/>
                  <a:gd name="T36" fmla="*/ 0 w 658"/>
                  <a:gd name="T37" fmla="*/ 1 h 659"/>
                  <a:gd name="T38" fmla="*/ 0 w 658"/>
                  <a:gd name="T39" fmla="*/ 1 h 659"/>
                  <a:gd name="T40" fmla="*/ 1 w 658"/>
                  <a:gd name="T41" fmla="*/ 1 h 659"/>
                  <a:gd name="T42" fmla="*/ 1 w 658"/>
                  <a:gd name="T43" fmla="*/ 1 h 659"/>
                  <a:gd name="T44" fmla="*/ 1 w 658"/>
                  <a:gd name="T45" fmla="*/ 1 h 659"/>
                  <a:gd name="T46" fmla="*/ 1 w 658"/>
                  <a:gd name="T47" fmla="*/ 1 h 659"/>
                  <a:gd name="T48" fmla="*/ 1 w 658"/>
                  <a:gd name="T49" fmla="*/ 1 h 659"/>
                  <a:gd name="T50" fmla="*/ 1 w 658"/>
                  <a:gd name="T51" fmla="*/ 1 h 659"/>
                  <a:gd name="T52" fmla="*/ 1 w 658"/>
                  <a:gd name="T53" fmla="*/ 1 h 659"/>
                  <a:gd name="T54" fmla="*/ 1 w 658"/>
                  <a:gd name="T55" fmla="*/ 1 h 659"/>
                  <a:gd name="T56" fmla="*/ 1 w 658"/>
                  <a:gd name="T57" fmla="*/ 1 h 659"/>
                  <a:gd name="T58" fmla="*/ 1 w 658"/>
                  <a:gd name="T59" fmla="*/ 1 h 659"/>
                  <a:gd name="T60" fmla="*/ 1 w 658"/>
                  <a:gd name="T61" fmla="*/ 1 h 659"/>
                  <a:gd name="T62" fmla="*/ 1 w 658"/>
                  <a:gd name="T63" fmla="*/ 1 h 659"/>
                  <a:gd name="T64" fmla="*/ 1 w 658"/>
                  <a:gd name="T65" fmla="*/ 1 h 659"/>
                  <a:gd name="T66" fmla="*/ 1 w 658"/>
                  <a:gd name="T67" fmla="*/ 1 h 659"/>
                  <a:gd name="T68" fmla="*/ 1 w 658"/>
                  <a:gd name="T69" fmla="*/ 1 h 659"/>
                  <a:gd name="T70" fmla="*/ 1 w 658"/>
                  <a:gd name="T71" fmla="*/ 0 h 659"/>
                  <a:gd name="T72" fmla="*/ 1 w 658"/>
                  <a:gd name="T73" fmla="*/ 0 h 659"/>
                  <a:gd name="T74" fmla="*/ 1 w 658"/>
                  <a:gd name="T75" fmla="*/ 0 h 659"/>
                  <a:gd name="T76" fmla="*/ 1 w 658"/>
                  <a:gd name="T77" fmla="*/ 0 h 659"/>
                  <a:gd name="T78" fmla="*/ 1 w 658"/>
                  <a:gd name="T79" fmla="*/ 0 h 659"/>
                  <a:gd name="T80" fmla="*/ 1 w 658"/>
                  <a:gd name="T81" fmla="*/ 0 h 659"/>
                  <a:gd name="T82" fmla="*/ 1 w 658"/>
                  <a:gd name="T83" fmla="*/ 0 h 659"/>
                  <a:gd name="T84" fmla="*/ 1 w 658"/>
                  <a:gd name="T85" fmla="*/ 0 h 659"/>
                  <a:gd name="T86" fmla="*/ 1 w 658"/>
                  <a:gd name="T87" fmla="*/ 0 h 659"/>
                  <a:gd name="T88" fmla="*/ 1 w 658"/>
                  <a:gd name="T89" fmla="*/ 1 h 65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58"/>
                  <a:gd name="T136" fmla="*/ 0 h 659"/>
                  <a:gd name="T137" fmla="*/ 658 w 658"/>
                  <a:gd name="T138" fmla="*/ 659 h 659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58" h="659">
                    <a:moveTo>
                      <a:pt x="329" y="330"/>
                    </a:moveTo>
                    <a:lnTo>
                      <a:pt x="329" y="0"/>
                    </a:lnTo>
                    <a:lnTo>
                      <a:pt x="312" y="0"/>
                    </a:lnTo>
                    <a:lnTo>
                      <a:pt x="296" y="2"/>
                    </a:lnTo>
                    <a:lnTo>
                      <a:pt x="279" y="4"/>
                    </a:lnTo>
                    <a:lnTo>
                      <a:pt x="263" y="7"/>
                    </a:lnTo>
                    <a:lnTo>
                      <a:pt x="248" y="10"/>
                    </a:lnTo>
                    <a:lnTo>
                      <a:pt x="231" y="15"/>
                    </a:lnTo>
                    <a:lnTo>
                      <a:pt x="216" y="20"/>
                    </a:lnTo>
                    <a:lnTo>
                      <a:pt x="201" y="26"/>
                    </a:lnTo>
                    <a:lnTo>
                      <a:pt x="186" y="33"/>
                    </a:lnTo>
                    <a:lnTo>
                      <a:pt x="172" y="40"/>
                    </a:lnTo>
                    <a:lnTo>
                      <a:pt x="159" y="48"/>
                    </a:lnTo>
                    <a:lnTo>
                      <a:pt x="145" y="57"/>
                    </a:lnTo>
                    <a:lnTo>
                      <a:pt x="133" y="66"/>
                    </a:lnTo>
                    <a:lnTo>
                      <a:pt x="120" y="76"/>
                    </a:lnTo>
                    <a:lnTo>
                      <a:pt x="108" y="85"/>
                    </a:lnTo>
                    <a:lnTo>
                      <a:pt x="97" y="96"/>
                    </a:lnTo>
                    <a:lnTo>
                      <a:pt x="86" y="107"/>
                    </a:lnTo>
                    <a:lnTo>
                      <a:pt x="75" y="120"/>
                    </a:lnTo>
                    <a:lnTo>
                      <a:pt x="65" y="132"/>
                    </a:lnTo>
                    <a:lnTo>
                      <a:pt x="56" y="146"/>
                    </a:lnTo>
                    <a:lnTo>
                      <a:pt x="48" y="158"/>
                    </a:lnTo>
                    <a:lnTo>
                      <a:pt x="39" y="172"/>
                    </a:lnTo>
                    <a:lnTo>
                      <a:pt x="33" y="187"/>
                    </a:lnTo>
                    <a:lnTo>
                      <a:pt x="26" y="201"/>
                    </a:lnTo>
                    <a:lnTo>
                      <a:pt x="20" y="216"/>
                    </a:lnTo>
                    <a:lnTo>
                      <a:pt x="15" y="231"/>
                    </a:lnTo>
                    <a:lnTo>
                      <a:pt x="11" y="247"/>
                    </a:lnTo>
                    <a:lnTo>
                      <a:pt x="6" y="263"/>
                    </a:lnTo>
                    <a:lnTo>
                      <a:pt x="4" y="279"/>
                    </a:lnTo>
                    <a:lnTo>
                      <a:pt x="2" y="295"/>
                    </a:lnTo>
                    <a:lnTo>
                      <a:pt x="1" y="312"/>
                    </a:lnTo>
                    <a:lnTo>
                      <a:pt x="0" y="330"/>
                    </a:lnTo>
                    <a:lnTo>
                      <a:pt x="1" y="346"/>
                    </a:lnTo>
                    <a:lnTo>
                      <a:pt x="2" y="363"/>
                    </a:lnTo>
                    <a:lnTo>
                      <a:pt x="4" y="379"/>
                    </a:lnTo>
                    <a:lnTo>
                      <a:pt x="6" y="396"/>
                    </a:lnTo>
                    <a:lnTo>
                      <a:pt x="11" y="412"/>
                    </a:lnTo>
                    <a:lnTo>
                      <a:pt x="15" y="427"/>
                    </a:lnTo>
                    <a:lnTo>
                      <a:pt x="20" y="442"/>
                    </a:lnTo>
                    <a:lnTo>
                      <a:pt x="26" y="457"/>
                    </a:lnTo>
                    <a:lnTo>
                      <a:pt x="33" y="473"/>
                    </a:lnTo>
                    <a:lnTo>
                      <a:pt x="39" y="486"/>
                    </a:lnTo>
                    <a:lnTo>
                      <a:pt x="48" y="500"/>
                    </a:lnTo>
                    <a:lnTo>
                      <a:pt x="56" y="514"/>
                    </a:lnTo>
                    <a:lnTo>
                      <a:pt x="65" y="526"/>
                    </a:lnTo>
                    <a:lnTo>
                      <a:pt x="75" y="538"/>
                    </a:lnTo>
                    <a:lnTo>
                      <a:pt x="86" y="551"/>
                    </a:lnTo>
                    <a:lnTo>
                      <a:pt x="97" y="563"/>
                    </a:lnTo>
                    <a:lnTo>
                      <a:pt x="108" y="573"/>
                    </a:lnTo>
                    <a:lnTo>
                      <a:pt x="120" y="584"/>
                    </a:lnTo>
                    <a:lnTo>
                      <a:pt x="133" y="593"/>
                    </a:lnTo>
                    <a:lnTo>
                      <a:pt x="145" y="603"/>
                    </a:lnTo>
                    <a:lnTo>
                      <a:pt x="159" y="611"/>
                    </a:lnTo>
                    <a:lnTo>
                      <a:pt x="172" y="619"/>
                    </a:lnTo>
                    <a:lnTo>
                      <a:pt x="186" y="626"/>
                    </a:lnTo>
                    <a:lnTo>
                      <a:pt x="201" y="633"/>
                    </a:lnTo>
                    <a:lnTo>
                      <a:pt x="216" y="639"/>
                    </a:lnTo>
                    <a:lnTo>
                      <a:pt x="231" y="644"/>
                    </a:lnTo>
                    <a:lnTo>
                      <a:pt x="248" y="648"/>
                    </a:lnTo>
                    <a:lnTo>
                      <a:pt x="263" y="652"/>
                    </a:lnTo>
                    <a:lnTo>
                      <a:pt x="279" y="655"/>
                    </a:lnTo>
                    <a:lnTo>
                      <a:pt x="296" y="658"/>
                    </a:lnTo>
                    <a:lnTo>
                      <a:pt x="312" y="659"/>
                    </a:lnTo>
                    <a:lnTo>
                      <a:pt x="329" y="659"/>
                    </a:lnTo>
                    <a:lnTo>
                      <a:pt x="347" y="659"/>
                    </a:lnTo>
                    <a:lnTo>
                      <a:pt x="363" y="658"/>
                    </a:lnTo>
                    <a:lnTo>
                      <a:pt x="380" y="655"/>
                    </a:lnTo>
                    <a:lnTo>
                      <a:pt x="396" y="652"/>
                    </a:lnTo>
                    <a:lnTo>
                      <a:pt x="411" y="648"/>
                    </a:lnTo>
                    <a:lnTo>
                      <a:pt x="428" y="644"/>
                    </a:lnTo>
                    <a:lnTo>
                      <a:pt x="443" y="639"/>
                    </a:lnTo>
                    <a:lnTo>
                      <a:pt x="458" y="633"/>
                    </a:lnTo>
                    <a:lnTo>
                      <a:pt x="473" y="626"/>
                    </a:lnTo>
                    <a:lnTo>
                      <a:pt x="487" y="619"/>
                    </a:lnTo>
                    <a:lnTo>
                      <a:pt x="500" y="611"/>
                    </a:lnTo>
                    <a:lnTo>
                      <a:pt x="514" y="603"/>
                    </a:lnTo>
                    <a:lnTo>
                      <a:pt x="526" y="593"/>
                    </a:lnTo>
                    <a:lnTo>
                      <a:pt x="539" y="584"/>
                    </a:lnTo>
                    <a:lnTo>
                      <a:pt x="551" y="573"/>
                    </a:lnTo>
                    <a:lnTo>
                      <a:pt x="562" y="563"/>
                    </a:lnTo>
                    <a:lnTo>
                      <a:pt x="573" y="551"/>
                    </a:lnTo>
                    <a:lnTo>
                      <a:pt x="584" y="538"/>
                    </a:lnTo>
                    <a:lnTo>
                      <a:pt x="594" y="526"/>
                    </a:lnTo>
                    <a:lnTo>
                      <a:pt x="603" y="514"/>
                    </a:lnTo>
                    <a:lnTo>
                      <a:pt x="611" y="500"/>
                    </a:lnTo>
                    <a:lnTo>
                      <a:pt x="620" y="486"/>
                    </a:lnTo>
                    <a:lnTo>
                      <a:pt x="627" y="473"/>
                    </a:lnTo>
                    <a:lnTo>
                      <a:pt x="633" y="457"/>
                    </a:lnTo>
                    <a:lnTo>
                      <a:pt x="639" y="442"/>
                    </a:lnTo>
                    <a:lnTo>
                      <a:pt x="644" y="427"/>
                    </a:lnTo>
                    <a:lnTo>
                      <a:pt x="649" y="412"/>
                    </a:lnTo>
                    <a:lnTo>
                      <a:pt x="653" y="396"/>
                    </a:lnTo>
                    <a:lnTo>
                      <a:pt x="655" y="379"/>
                    </a:lnTo>
                    <a:lnTo>
                      <a:pt x="657" y="363"/>
                    </a:lnTo>
                    <a:lnTo>
                      <a:pt x="658" y="346"/>
                    </a:lnTo>
                    <a:lnTo>
                      <a:pt x="658" y="330"/>
                    </a:lnTo>
                    <a:lnTo>
                      <a:pt x="658" y="312"/>
                    </a:lnTo>
                    <a:lnTo>
                      <a:pt x="657" y="295"/>
                    </a:lnTo>
                    <a:lnTo>
                      <a:pt x="655" y="279"/>
                    </a:lnTo>
                    <a:lnTo>
                      <a:pt x="653" y="263"/>
                    </a:lnTo>
                    <a:lnTo>
                      <a:pt x="649" y="247"/>
                    </a:lnTo>
                    <a:lnTo>
                      <a:pt x="644" y="231"/>
                    </a:lnTo>
                    <a:lnTo>
                      <a:pt x="639" y="216"/>
                    </a:lnTo>
                    <a:lnTo>
                      <a:pt x="633" y="201"/>
                    </a:lnTo>
                    <a:lnTo>
                      <a:pt x="627" y="187"/>
                    </a:lnTo>
                    <a:lnTo>
                      <a:pt x="620" y="172"/>
                    </a:lnTo>
                    <a:lnTo>
                      <a:pt x="611" y="158"/>
                    </a:lnTo>
                    <a:lnTo>
                      <a:pt x="603" y="146"/>
                    </a:lnTo>
                    <a:lnTo>
                      <a:pt x="594" y="132"/>
                    </a:lnTo>
                    <a:lnTo>
                      <a:pt x="584" y="120"/>
                    </a:lnTo>
                    <a:lnTo>
                      <a:pt x="573" y="107"/>
                    </a:lnTo>
                    <a:lnTo>
                      <a:pt x="562" y="96"/>
                    </a:lnTo>
                    <a:lnTo>
                      <a:pt x="551" y="85"/>
                    </a:lnTo>
                    <a:lnTo>
                      <a:pt x="539" y="76"/>
                    </a:lnTo>
                    <a:lnTo>
                      <a:pt x="526" y="66"/>
                    </a:lnTo>
                    <a:lnTo>
                      <a:pt x="514" y="57"/>
                    </a:lnTo>
                    <a:lnTo>
                      <a:pt x="500" y="48"/>
                    </a:lnTo>
                    <a:lnTo>
                      <a:pt x="487" y="40"/>
                    </a:lnTo>
                    <a:lnTo>
                      <a:pt x="473" y="33"/>
                    </a:lnTo>
                    <a:lnTo>
                      <a:pt x="458" y="26"/>
                    </a:lnTo>
                    <a:lnTo>
                      <a:pt x="443" y="20"/>
                    </a:lnTo>
                    <a:lnTo>
                      <a:pt x="428" y="15"/>
                    </a:lnTo>
                    <a:lnTo>
                      <a:pt x="411" y="10"/>
                    </a:lnTo>
                    <a:lnTo>
                      <a:pt x="396" y="7"/>
                    </a:lnTo>
                    <a:lnTo>
                      <a:pt x="380" y="4"/>
                    </a:lnTo>
                    <a:lnTo>
                      <a:pt x="363" y="2"/>
                    </a:lnTo>
                    <a:lnTo>
                      <a:pt x="347" y="0"/>
                    </a:lnTo>
                    <a:lnTo>
                      <a:pt x="329" y="0"/>
                    </a:lnTo>
                    <a:lnTo>
                      <a:pt x="329" y="3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2" name="Line 101"/>
              <p:cNvSpPr>
                <a:spLocks noChangeAspect="1" noChangeShapeType="1"/>
              </p:cNvSpPr>
              <p:nvPr/>
            </p:nvSpPr>
            <p:spPr bwMode="auto">
              <a:xfrm flipH="1">
                <a:off x="2425" y="2349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3" name="Line 102"/>
              <p:cNvSpPr>
                <a:spLocks noChangeAspect="1" noChangeShapeType="1"/>
              </p:cNvSpPr>
              <p:nvPr/>
            </p:nvSpPr>
            <p:spPr bwMode="auto">
              <a:xfrm flipH="1">
                <a:off x="2425" y="2641"/>
                <a:ext cx="28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4" name="Freeform 128"/>
              <p:cNvSpPr>
                <a:spLocks noChangeAspect="1"/>
              </p:cNvSpPr>
              <p:nvPr/>
            </p:nvSpPr>
            <p:spPr bwMode="auto">
              <a:xfrm>
                <a:off x="2713" y="2349"/>
                <a:ext cx="160" cy="103"/>
              </a:xfrm>
              <a:custGeom>
                <a:avLst/>
                <a:gdLst>
                  <a:gd name="T0" fmla="*/ 0 w 549"/>
                  <a:gd name="T1" fmla="*/ 0 h 357"/>
                  <a:gd name="T2" fmla="*/ 0 w 549"/>
                  <a:gd name="T3" fmla="*/ 1 h 357"/>
                  <a:gd name="T4" fmla="*/ 1 w 549"/>
                  <a:gd name="T5" fmla="*/ 1 h 357"/>
                  <a:gd name="T6" fmla="*/ 0 60000 65536"/>
                  <a:gd name="T7" fmla="*/ 0 60000 65536"/>
                  <a:gd name="T8" fmla="*/ 0 60000 65536"/>
                  <a:gd name="T9" fmla="*/ 0 w 549"/>
                  <a:gd name="T10" fmla="*/ 0 h 357"/>
                  <a:gd name="T11" fmla="*/ 549 w 549"/>
                  <a:gd name="T12" fmla="*/ 357 h 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49" h="357">
                    <a:moveTo>
                      <a:pt x="0" y="0"/>
                    </a:moveTo>
                    <a:lnTo>
                      <a:pt x="0" y="357"/>
                    </a:lnTo>
                    <a:lnTo>
                      <a:pt x="549" y="357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5" name="Freeform 129"/>
              <p:cNvSpPr>
                <a:spLocks noChangeAspect="1"/>
              </p:cNvSpPr>
              <p:nvPr/>
            </p:nvSpPr>
            <p:spPr bwMode="auto">
              <a:xfrm>
                <a:off x="2713" y="2539"/>
                <a:ext cx="160" cy="102"/>
              </a:xfrm>
              <a:custGeom>
                <a:avLst/>
                <a:gdLst>
                  <a:gd name="T0" fmla="*/ 0 w 549"/>
                  <a:gd name="T1" fmla="*/ 1 h 357"/>
                  <a:gd name="T2" fmla="*/ 0 w 549"/>
                  <a:gd name="T3" fmla="*/ 0 h 357"/>
                  <a:gd name="T4" fmla="*/ 1 w 549"/>
                  <a:gd name="T5" fmla="*/ 0 h 357"/>
                  <a:gd name="T6" fmla="*/ 0 60000 65536"/>
                  <a:gd name="T7" fmla="*/ 0 60000 65536"/>
                  <a:gd name="T8" fmla="*/ 0 60000 65536"/>
                  <a:gd name="T9" fmla="*/ 0 w 549"/>
                  <a:gd name="T10" fmla="*/ 0 h 357"/>
                  <a:gd name="T11" fmla="*/ 549 w 549"/>
                  <a:gd name="T12" fmla="*/ 357 h 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49" h="357">
                    <a:moveTo>
                      <a:pt x="0" y="357"/>
                    </a:moveTo>
                    <a:lnTo>
                      <a:pt x="0" y="0"/>
                    </a:lnTo>
                    <a:lnTo>
                      <a:pt x="549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6" name="Line 130"/>
              <p:cNvSpPr>
                <a:spLocks noChangeAspect="1" noChangeShapeType="1"/>
              </p:cNvSpPr>
              <p:nvPr/>
            </p:nvSpPr>
            <p:spPr bwMode="auto">
              <a:xfrm flipH="1">
                <a:off x="3089" y="2492"/>
                <a:ext cx="16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7" name="AutoShape 141"/>
              <p:cNvSpPr>
                <a:spLocks noChangeAspect="1" noChangeArrowheads="1"/>
              </p:cNvSpPr>
              <p:nvPr/>
            </p:nvSpPr>
            <p:spPr bwMode="auto">
              <a:xfrm>
                <a:off x="2208" y="2549"/>
                <a:ext cx="221" cy="182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4878" name="AutoShape 142"/>
              <p:cNvSpPr>
                <a:spLocks noChangeAspect="1" noChangeArrowheads="1"/>
              </p:cNvSpPr>
              <p:nvPr/>
            </p:nvSpPr>
            <p:spPr bwMode="auto">
              <a:xfrm>
                <a:off x="2208" y="2257"/>
                <a:ext cx="221" cy="182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grpSp>
            <p:nvGrpSpPr>
              <p:cNvPr id="34879" name="Group 143"/>
              <p:cNvGrpSpPr>
                <a:grpSpLocks noChangeAspect="1"/>
              </p:cNvGrpSpPr>
              <p:nvPr/>
            </p:nvGrpSpPr>
            <p:grpSpPr bwMode="auto">
              <a:xfrm>
                <a:off x="2853" y="2401"/>
                <a:ext cx="236" cy="182"/>
                <a:chOff x="3403" y="2587"/>
                <a:chExt cx="462" cy="364"/>
              </a:xfrm>
            </p:grpSpPr>
            <p:sp>
              <p:nvSpPr>
                <p:cNvPr id="34999" name="Freeform 144"/>
                <p:cNvSpPr>
                  <a:spLocks noChangeAspect="1"/>
                </p:cNvSpPr>
                <p:nvPr/>
              </p:nvSpPr>
              <p:spPr bwMode="auto">
                <a:xfrm>
                  <a:off x="3408" y="2587"/>
                  <a:ext cx="457" cy="181"/>
                </a:xfrm>
                <a:custGeom>
                  <a:avLst/>
                  <a:gdLst>
                    <a:gd name="T0" fmla="*/ 6 w 914"/>
                    <a:gd name="T1" fmla="*/ 0 h 362"/>
                    <a:gd name="T2" fmla="*/ 10 w 914"/>
                    <a:gd name="T3" fmla="*/ 0 h 362"/>
                    <a:gd name="T4" fmla="*/ 12 w 914"/>
                    <a:gd name="T5" fmla="*/ 0 h 362"/>
                    <a:gd name="T6" fmla="*/ 13 w 914"/>
                    <a:gd name="T7" fmla="*/ 1 h 362"/>
                    <a:gd name="T8" fmla="*/ 13 w 914"/>
                    <a:gd name="T9" fmla="*/ 1 h 362"/>
                    <a:gd name="T10" fmla="*/ 14 w 914"/>
                    <a:gd name="T11" fmla="*/ 1 h 362"/>
                    <a:gd name="T12" fmla="*/ 14 w 914"/>
                    <a:gd name="T13" fmla="*/ 1 h 362"/>
                    <a:gd name="T14" fmla="*/ 14 w 914"/>
                    <a:gd name="T15" fmla="*/ 1 h 362"/>
                    <a:gd name="T16" fmla="*/ 15 w 914"/>
                    <a:gd name="T17" fmla="*/ 1 h 362"/>
                    <a:gd name="T18" fmla="*/ 15 w 914"/>
                    <a:gd name="T19" fmla="*/ 1 h 362"/>
                    <a:gd name="T20" fmla="*/ 16 w 914"/>
                    <a:gd name="T21" fmla="*/ 1 h 362"/>
                    <a:gd name="T22" fmla="*/ 16 w 914"/>
                    <a:gd name="T23" fmla="*/ 1 h 362"/>
                    <a:gd name="T24" fmla="*/ 16 w 914"/>
                    <a:gd name="T25" fmla="*/ 1 h 362"/>
                    <a:gd name="T26" fmla="*/ 17 w 914"/>
                    <a:gd name="T27" fmla="*/ 1 h 362"/>
                    <a:gd name="T28" fmla="*/ 17 w 914"/>
                    <a:gd name="T29" fmla="*/ 1 h 362"/>
                    <a:gd name="T30" fmla="*/ 18 w 914"/>
                    <a:gd name="T31" fmla="*/ 1 h 362"/>
                    <a:gd name="T32" fmla="*/ 18 w 914"/>
                    <a:gd name="T33" fmla="*/ 1 h 362"/>
                    <a:gd name="T34" fmla="*/ 18 w 914"/>
                    <a:gd name="T35" fmla="*/ 2 h 362"/>
                    <a:gd name="T36" fmla="*/ 19 w 914"/>
                    <a:gd name="T37" fmla="*/ 2 h 362"/>
                    <a:gd name="T38" fmla="*/ 19 w 914"/>
                    <a:gd name="T39" fmla="*/ 2 h 362"/>
                    <a:gd name="T40" fmla="*/ 19 w 914"/>
                    <a:gd name="T41" fmla="*/ 2 h 362"/>
                    <a:gd name="T42" fmla="*/ 20 w 914"/>
                    <a:gd name="T43" fmla="*/ 2 h 362"/>
                    <a:gd name="T44" fmla="*/ 20 w 914"/>
                    <a:gd name="T45" fmla="*/ 3 h 362"/>
                    <a:gd name="T46" fmla="*/ 20 w 914"/>
                    <a:gd name="T47" fmla="*/ 3 h 362"/>
                    <a:gd name="T48" fmla="*/ 21 w 914"/>
                    <a:gd name="T49" fmla="*/ 3 h 362"/>
                    <a:gd name="T50" fmla="*/ 21 w 914"/>
                    <a:gd name="T51" fmla="*/ 3 h 362"/>
                    <a:gd name="T52" fmla="*/ 21 w 914"/>
                    <a:gd name="T53" fmla="*/ 3 h 362"/>
                    <a:gd name="T54" fmla="*/ 21 w 914"/>
                    <a:gd name="T55" fmla="*/ 3 h 362"/>
                    <a:gd name="T56" fmla="*/ 22 w 914"/>
                    <a:gd name="T57" fmla="*/ 4 h 362"/>
                    <a:gd name="T58" fmla="*/ 22 w 914"/>
                    <a:gd name="T59" fmla="*/ 4 h 362"/>
                    <a:gd name="T60" fmla="*/ 22 w 914"/>
                    <a:gd name="T61" fmla="*/ 4 h 362"/>
                    <a:gd name="T62" fmla="*/ 22 w 914"/>
                    <a:gd name="T63" fmla="*/ 4 h 362"/>
                    <a:gd name="T64" fmla="*/ 23 w 914"/>
                    <a:gd name="T65" fmla="*/ 4 h 362"/>
                    <a:gd name="T66" fmla="*/ 23 w 914"/>
                    <a:gd name="T67" fmla="*/ 4 h 362"/>
                    <a:gd name="T68" fmla="*/ 23 w 914"/>
                    <a:gd name="T69" fmla="*/ 4 h 362"/>
                    <a:gd name="T70" fmla="*/ 23 w 914"/>
                    <a:gd name="T71" fmla="*/ 5 h 362"/>
                    <a:gd name="T72" fmla="*/ 23 w 914"/>
                    <a:gd name="T73" fmla="*/ 5 h 362"/>
                    <a:gd name="T74" fmla="*/ 24 w 914"/>
                    <a:gd name="T75" fmla="*/ 5 h 362"/>
                    <a:gd name="T76" fmla="*/ 24 w 914"/>
                    <a:gd name="T77" fmla="*/ 5 h 362"/>
                    <a:gd name="T78" fmla="*/ 24 w 914"/>
                    <a:gd name="T79" fmla="*/ 5 h 362"/>
                    <a:gd name="T80" fmla="*/ 24 w 914"/>
                    <a:gd name="T81" fmla="*/ 5 h 362"/>
                    <a:gd name="T82" fmla="*/ 24 w 914"/>
                    <a:gd name="T83" fmla="*/ 6 h 362"/>
                    <a:gd name="T84" fmla="*/ 25 w 914"/>
                    <a:gd name="T85" fmla="*/ 6 h 362"/>
                    <a:gd name="T86" fmla="*/ 25 w 914"/>
                    <a:gd name="T87" fmla="*/ 6 h 362"/>
                    <a:gd name="T88" fmla="*/ 25 w 914"/>
                    <a:gd name="T89" fmla="*/ 6 h 362"/>
                    <a:gd name="T90" fmla="*/ 25 w 914"/>
                    <a:gd name="T91" fmla="*/ 6 h 362"/>
                    <a:gd name="T92" fmla="*/ 26 w 914"/>
                    <a:gd name="T93" fmla="*/ 7 h 362"/>
                    <a:gd name="T94" fmla="*/ 26 w 914"/>
                    <a:gd name="T95" fmla="*/ 7 h 362"/>
                    <a:gd name="T96" fmla="*/ 26 w 914"/>
                    <a:gd name="T97" fmla="*/ 7 h 362"/>
                    <a:gd name="T98" fmla="*/ 26 w 914"/>
                    <a:gd name="T99" fmla="*/ 8 h 362"/>
                    <a:gd name="T100" fmla="*/ 26 w 914"/>
                    <a:gd name="T101" fmla="*/ 8 h 362"/>
                    <a:gd name="T102" fmla="*/ 27 w 914"/>
                    <a:gd name="T103" fmla="*/ 9 h 362"/>
                    <a:gd name="T104" fmla="*/ 27 w 914"/>
                    <a:gd name="T105" fmla="*/ 9 h 362"/>
                    <a:gd name="T106" fmla="*/ 27 w 914"/>
                    <a:gd name="T107" fmla="*/ 9 h 362"/>
                    <a:gd name="T108" fmla="*/ 28 w 914"/>
                    <a:gd name="T109" fmla="*/ 10 h 362"/>
                    <a:gd name="T110" fmla="*/ 28 w 914"/>
                    <a:gd name="T111" fmla="*/ 10 h 362"/>
                    <a:gd name="T112" fmla="*/ 28 w 914"/>
                    <a:gd name="T113" fmla="*/ 10 h 362"/>
                    <a:gd name="T114" fmla="*/ 28 w 914"/>
                    <a:gd name="T115" fmla="*/ 11 h 362"/>
                    <a:gd name="T116" fmla="*/ 29 w 914"/>
                    <a:gd name="T117" fmla="*/ 11 h 362"/>
                    <a:gd name="T118" fmla="*/ 29 w 914"/>
                    <a:gd name="T119" fmla="*/ 11 h 362"/>
                    <a:gd name="T120" fmla="*/ 29 w 914"/>
                    <a:gd name="T121" fmla="*/ 12 h 36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914"/>
                    <a:gd name="T184" fmla="*/ 0 h 362"/>
                    <a:gd name="T185" fmla="*/ 914 w 914"/>
                    <a:gd name="T186" fmla="*/ 362 h 36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914" h="362">
                      <a:moveTo>
                        <a:pt x="0" y="0"/>
                      </a:moveTo>
                      <a:lnTo>
                        <a:pt x="35" y="0"/>
                      </a:lnTo>
                      <a:lnTo>
                        <a:pt x="67" y="0"/>
                      </a:lnTo>
                      <a:lnTo>
                        <a:pt x="98" y="0"/>
                      </a:lnTo>
                      <a:lnTo>
                        <a:pt x="127" y="0"/>
                      </a:lnTo>
                      <a:lnTo>
                        <a:pt x="154" y="0"/>
                      </a:lnTo>
                      <a:lnTo>
                        <a:pt x="179" y="0"/>
                      </a:lnTo>
                      <a:lnTo>
                        <a:pt x="202" y="0"/>
                      </a:lnTo>
                      <a:lnTo>
                        <a:pt x="223" y="0"/>
                      </a:lnTo>
                      <a:lnTo>
                        <a:pt x="243" y="0"/>
                      </a:lnTo>
                      <a:lnTo>
                        <a:pt x="260" y="0"/>
                      </a:lnTo>
                      <a:lnTo>
                        <a:pt x="277" y="0"/>
                      </a:lnTo>
                      <a:lnTo>
                        <a:pt x="292" y="0"/>
                      </a:lnTo>
                      <a:lnTo>
                        <a:pt x="306" y="0"/>
                      </a:lnTo>
                      <a:lnTo>
                        <a:pt x="318" y="0"/>
                      </a:lnTo>
                      <a:lnTo>
                        <a:pt x="330" y="0"/>
                      </a:lnTo>
                      <a:lnTo>
                        <a:pt x="339" y="0"/>
                      </a:lnTo>
                      <a:lnTo>
                        <a:pt x="348" y="0"/>
                      </a:lnTo>
                      <a:lnTo>
                        <a:pt x="358" y="0"/>
                      </a:lnTo>
                      <a:lnTo>
                        <a:pt x="364" y="0"/>
                      </a:lnTo>
                      <a:lnTo>
                        <a:pt x="371" y="0"/>
                      </a:lnTo>
                      <a:lnTo>
                        <a:pt x="376" y="0"/>
                      </a:lnTo>
                      <a:lnTo>
                        <a:pt x="382" y="0"/>
                      </a:lnTo>
                      <a:lnTo>
                        <a:pt x="387" y="0"/>
                      </a:lnTo>
                      <a:lnTo>
                        <a:pt x="390" y="0"/>
                      </a:lnTo>
                      <a:lnTo>
                        <a:pt x="393" y="0"/>
                      </a:lnTo>
                      <a:lnTo>
                        <a:pt x="396" y="0"/>
                      </a:lnTo>
                      <a:lnTo>
                        <a:pt x="399" y="1"/>
                      </a:lnTo>
                      <a:lnTo>
                        <a:pt x="402" y="1"/>
                      </a:lnTo>
                      <a:lnTo>
                        <a:pt x="405" y="1"/>
                      </a:lnTo>
                      <a:lnTo>
                        <a:pt x="407" y="1"/>
                      </a:lnTo>
                      <a:lnTo>
                        <a:pt x="410" y="1"/>
                      </a:lnTo>
                      <a:lnTo>
                        <a:pt x="411" y="1"/>
                      </a:lnTo>
                      <a:lnTo>
                        <a:pt x="414" y="1"/>
                      </a:lnTo>
                      <a:lnTo>
                        <a:pt x="417" y="1"/>
                      </a:lnTo>
                      <a:lnTo>
                        <a:pt x="419" y="1"/>
                      </a:lnTo>
                      <a:lnTo>
                        <a:pt x="422" y="3"/>
                      </a:lnTo>
                      <a:lnTo>
                        <a:pt x="423" y="3"/>
                      </a:lnTo>
                      <a:lnTo>
                        <a:pt x="425" y="3"/>
                      </a:lnTo>
                      <a:lnTo>
                        <a:pt x="426" y="3"/>
                      </a:lnTo>
                      <a:lnTo>
                        <a:pt x="428" y="3"/>
                      </a:lnTo>
                      <a:lnTo>
                        <a:pt x="429" y="3"/>
                      </a:lnTo>
                      <a:lnTo>
                        <a:pt x="431" y="3"/>
                      </a:lnTo>
                      <a:lnTo>
                        <a:pt x="433" y="3"/>
                      </a:lnTo>
                      <a:lnTo>
                        <a:pt x="434" y="3"/>
                      </a:lnTo>
                      <a:lnTo>
                        <a:pt x="436" y="3"/>
                      </a:lnTo>
                      <a:lnTo>
                        <a:pt x="437" y="3"/>
                      </a:lnTo>
                      <a:lnTo>
                        <a:pt x="439" y="3"/>
                      </a:lnTo>
                      <a:lnTo>
                        <a:pt x="440" y="5"/>
                      </a:lnTo>
                      <a:lnTo>
                        <a:pt x="442" y="5"/>
                      </a:lnTo>
                      <a:lnTo>
                        <a:pt x="443" y="5"/>
                      </a:lnTo>
                      <a:lnTo>
                        <a:pt x="445" y="5"/>
                      </a:lnTo>
                      <a:lnTo>
                        <a:pt x="446" y="5"/>
                      </a:lnTo>
                      <a:lnTo>
                        <a:pt x="448" y="5"/>
                      </a:lnTo>
                      <a:lnTo>
                        <a:pt x="449" y="5"/>
                      </a:lnTo>
                      <a:lnTo>
                        <a:pt x="451" y="5"/>
                      </a:lnTo>
                      <a:lnTo>
                        <a:pt x="452" y="6"/>
                      </a:lnTo>
                      <a:lnTo>
                        <a:pt x="454" y="6"/>
                      </a:lnTo>
                      <a:lnTo>
                        <a:pt x="455" y="6"/>
                      </a:lnTo>
                      <a:lnTo>
                        <a:pt x="457" y="6"/>
                      </a:lnTo>
                      <a:lnTo>
                        <a:pt x="460" y="6"/>
                      </a:lnTo>
                      <a:lnTo>
                        <a:pt x="462" y="6"/>
                      </a:lnTo>
                      <a:lnTo>
                        <a:pt x="465" y="8"/>
                      </a:lnTo>
                      <a:lnTo>
                        <a:pt x="466" y="8"/>
                      </a:lnTo>
                      <a:lnTo>
                        <a:pt x="469" y="8"/>
                      </a:lnTo>
                      <a:lnTo>
                        <a:pt x="471" y="8"/>
                      </a:lnTo>
                      <a:lnTo>
                        <a:pt x="474" y="9"/>
                      </a:lnTo>
                      <a:lnTo>
                        <a:pt x="475" y="9"/>
                      </a:lnTo>
                      <a:lnTo>
                        <a:pt x="477" y="9"/>
                      </a:lnTo>
                      <a:lnTo>
                        <a:pt x="478" y="9"/>
                      </a:lnTo>
                      <a:lnTo>
                        <a:pt x="481" y="9"/>
                      </a:lnTo>
                      <a:lnTo>
                        <a:pt x="483" y="9"/>
                      </a:lnTo>
                      <a:lnTo>
                        <a:pt x="485" y="11"/>
                      </a:lnTo>
                      <a:lnTo>
                        <a:pt x="486" y="11"/>
                      </a:lnTo>
                      <a:lnTo>
                        <a:pt x="488" y="11"/>
                      </a:lnTo>
                      <a:lnTo>
                        <a:pt x="489" y="11"/>
                      </a:lnTo>
                      <a:lnTo>
                        <a:pt x="491" y="11"/>
                      </a:lnTo>
                      <a:lnTo>
                        <a:pt x="492" y="12"/>
                      </a:lnTo>
                      <a:lnTo>
                        <a:pt x="494" y="12"/>
                      </a:lnTo>
                      <a:lnTo>
                        <a:pt x="495" y="12"/>
                      </a:lnTo>
                      <a:lnTo>
                        <a:pt x="497" y="12"/>
                      </a:lnTo>
                      <a:lnTo>
                        <a:pt x="498" y="14"/>
                      </a:lnTo>
                      <a:lnTo>
                        <a:pt x="500" y="14"/>
                      </a:lnTo>
                      <a:lnTo>
                        <a:pt x="501" y="14"/>
                      </a:lnTo>
                      <a:lnTo>
                        <a:pt x="503" y="14"/>
                      </a:lnTo>
                      <a:lnTo>
                        <a:pt x="504" y="15"/>
                      </a:lnTo>
                      <a:lnTo>
                        <a:pt x="506" y="15"/>
                      </a:lnTo>
                      <a:lnTo>
                        <a:pt x="507" y="15"/>
                      </a:lnTo>
                      <a:lnTo>
                        <a:pt x="509" y="17"/>
                      </a:lnTo>
                      <a:lnTo>
                        <a:pt x="512" y="17"/>
                      </a:lnTo>
                      <a:lnTo>
                        <a:pt x="514" y="18"/>
                      </a:lnTo>
                      <a:lnTo>
                        <a:pt x="517" y="18"/>
                      </a:lnTo>
                      <a:lnTo>
                        <a:pt x="518" y="20"/>
                      </a:lnTo>
                      <a:lnTo>
                        <a:pt x="521" y="20"/>
                      </a:lnTo>
                      <a:lnTo>
                        <a:pt x="524" y="21"/>
                      </a:lnTo>
                      <a:lnTo>
                        <a:pt x="527" y="21"/>
                      </a:lnTo>
                      <a:lnTo>
                        <a:pt x="529" y="23"/>
                      </a:lnTo>
                      <a:lnTo>
                        <a:pt x="532" y="23"/>
                      </a:lnTo>
                      <a:lnTo>
                        <a:pt x="533" y="24"/>
                      </a:lnTo>
                      <a:lnTo>
                        <a:pt x="536" y="24"/>
                      </a:lnTo>
                      <a:lnTo>
                        <a:pt x="538" y="26"/>
                      </a:lnTo>
                      <a:lnTo>
                        <a:pt x="540" y="26"/>
                      </a:lnTo>
                      <a:lnTo>
                        <a:pt x="543" y="26"/>
                      </a:lnTo>
                      <a:lnTo>
                        <a:pt x="544" y="27"/>
                      </a:lnTo>
                      <a:lnTo>
                        <a:pt x="546" y="27"/>
                      </a:lnTo>
                      <a:lnTo>
                        <a:pt x="547" y="27"/>
                      </a:lnTo>
                      <a:lnTo>
                        <a:pt x="549" y="29"/>
                      </a:lnTo>
                      <a:lnTo>
                        <a:pt x="550" y="29"/>
                      </a:lnTo>
                      <a:lnTo>
                        <a:pt x="552" y="29"/>
                      </a:lnTo>
                      <a:lnTo>
                        <a:pt x="552" y="30"/>
                      </a:lnTo>
                      <a:lnTo>
                        <a:pt x="553" y="30"/>
                      </a:lnTo>
                      <a:lnTo>
                        <a:pt x="555" y="32"/>
                      </a:lnTo>
                      <a:lnTo>
                        <a:pt x="556" y="32"/>
                      </a:lnTo>
                      <a:lnTo>
                        <a:pt x="558" y="32"/>
                      </a:lnTo>
                      <a:lnTo>
                        <a:pt x="559" y="34"/>
                      </a:lnTo>
                      <a:lnTo>
                        <a:pt x="561" y="34"/>
                      </a:lnTo>
                      <a:lnTo>
                        <a:pt x="562" y="35"/>
                      </a:lnTo>
                      <a:lnTo>
                        <a:pt x="564" y="35"/>
                      </a:lnTo>
                      <a:lnTo>
                        <a:pt x="566" y="35"/>
                      </a:lnTo>
                      <a:lnTo>
                        <a:pt x="567" y="37"/>
                      </a:lnTo>
                      <a:lnTo>
                        <a:pt x="569" y="38"/>
                      </a:lnTo>
                      <a:lnTo>
                        <a:pt x="570" y="38"/>
                      </a:lnTo>
                      <a:lnTo>
                        <a:pt x="572" y="40"/>
                      </a:lnTo>
                      <a:lnTo>
                        <a:pt x="575" y="40"/>
                      </a:lnTo>
                      <a:lnTo>
                        <a:pt x="576" y="41"/>
                      </a:lnTo>
                      <a:lnTo>
                        <a:pt x="579" y="43"/>
                      </a:lnTo>
                      <a:lnTo>
                        <a:pt x="581" y="44"/>
                      </a:lnTo>
                      <a:lnTo>
                        <a:pt x="584" y="44"/>
                      </a:lnTo>
                      <a:lnTo>
                        <a:pt x="585" y="46"/>
                      </a:lnTo>
                      <a:lnTo>
                        <a:pt x="588" y="47"/>
                      </a:lnTo>
                      <a:lnTo>
                        <a:pt x="590" y="49"/>
                      </a:lnTo>
                      <a:lnTo>
                        <a:pt x="592" y="49"/>
                      </a:lnTo>
                      <a:lnTo>
                        <a:pt x="593" y="50"/>
                      </a:lnTo>
                      <a:lnTo>
                        <a:pt x="595" y="50"/>
                      </a:lnTo>
                      <a:lnTo>
                        <a:pt x="598" y="52"/>
                      </a:lnTo>
                      <a:lnTo>
                        <a:pt x="599" y="53"/>
                      </a:lnTo>
                      <a:lnTo>
                        <a:pt x="601" y="53"/>
                      </a:lnTo>
                      <a:lnTo>
                        <a:pt x="602" y="55"/>
                      </a:lnTo>
                      <a:lnTo>
                        <a:pt x="604" y="55"/>
                      </a:lnTo>
                      <a:lnTo>
                        <a:pt x="605" y="56"/>
                      </a:lnTo>
                      <a:lnTo>
                        <a:pt x="607" y="56"/>
                      </a:lnTo>
                      <a:lnTo>
                        <a:pt x="608" y="58"/>
                      </a:lnTo>
                      <a:lnTo>
                        <a:pt x="610" y="58"/>
                      </a:lnTo>
                      <a:lnTo>
                        <a:pt x="611" y="60"/>
                      </a:lnTo>
                      <a:lnTo>
                        <a:pt x="613" y="60"/>
                      </a:lnTo>
                      <a:lnTo>
                        <a:pt x="613" y="61"/>
                      </a:lnTo>
                      <a:lnTo>
                        <a:pt x="614" y="61"/>
                      </a:lnTo>
                      <a:lnTo>
                        <a:pt x="616" y="61"/>
                      </a:lnTo>
                      <a:lnTo>
                        <a:pt x="618" y="63"/>
                      </a:lnTo>
                      <a:lnTo>
                        <a:pt x="619" y="63"/>
                      </a:lnTo>
                      <a:lnTo>
                        <a:pt x="621" y="64"/>
                      </a:lnTo>
                      <a:lnTo>
                        <a:pt x="622" y="66"/>
                      </a:lnTo>
                      <a:lnTo>
                        <a:pt x="624" y="66"/>
                      </a:lnTo>
                      <a:lnTo>
                        <a:pt x="625" y="67"/>
                      </a:lnTo>
                      <a:lnTo>
                        <a:pt x="628" y="69"/>
                      </a:lnTo>
                      <a:lnTo>
                        <a:pt x="630" y="69"/>
                      </a:lnTo>
                      <a:lnTo>
                        <a:pt x="631" y="70"/>
                      </a:lnTo>
                      <a:lnTo>
                        <a:pt x="634" y="72"/>
                      </a:lnTo>
                      <a:lnTo>
                        <a:pt x="636" y="73"/>
                      </a:lnTo>
                      <a:lnTo>
                        <a:pt x="637" y="73"/>
                      </a:lnTo>
                      <a:lnTo>
                        <a:pt x="639" y="75"/>
                      </a:lnTo>
                      <a:lnTo>
                        <a:pt x="642" y="76"/>
                      </a:lnTo>
                      <a:lnTo>
                        <a:pt x="643" y="76"/>
                      </a:lnTo>
                      <a:lnTo>
                        <a:pt x="645" y="78"/>
                      </a:lnTo>
                      <a:lnTo>
                        <a:pt x="647" y="78"/>
                      </a:lnTo>
                      <a:lnTo>
                        <a:pt x="647" y="79"/>
                      </a:lnTo>
                      <a:lnTo>
                        <a:pt x="648" y="79"/>
                      </a:lnTo>
                      <a:lnTo>
                        <a:pt x="650" y="81"/>
                      </a:lnTo>
                      <a:lnTo>
                        <a:pt x="651" y="81"/>
                      </a:lnTo>
                      <a:lnTo>
                        <a:pt x="651" y="82"/>
                      </a:lnTo>
                      <a:lnTo>
                        <a:pt x="653" y="82"/>
                      </a:lnTo>
                      <a:lnTo>
                        <a:pt x="654" y="82"/>
                      </a:lnTo>
                      <a:lnTo>
                        <a:pt x="656" y="84"/>
                      </a:lnTo>
                      <a:lnTo>
                        <a:pt x="657" y="86"/>
                      </a:lnTo>
                      <a:lnTo>
                        <a:pt x="659" y="86"/>
                      </a:lnTo>
                      <a:lnTo>
                        <a:pt x="660" y="87"/>
                      </a:lnTo>
                      <a:lnTo>
                        <a:pt x="662" y="87"/>
                      </a:lnTo>
                      <a:lnTo>
                        <a:pt x="662" y="89"/>
                      </a:lnTo>
                      <a:lnTo>
                        <a:pt x="663" y="89"/>
                      </a:lnTo>
                      <a:lnTo>
                        <a:pt x="665" y="90"/>
                      </a:lnTo>
                      <a:lnTo>
                        <a:pt x="666" y="90"/>
                      </a:lnTo>
                      <a:lnTo>
                        <a:pt x="666" y="92"/>
                      </a:lnTo>
                      <a:lnTo>
                        <a:pt x="668" y="92"/>
                      </a:lnTo>
                      <a:lnTo>
                        <a:pt x="669" y="93"/>
                      </a:lnTo>
                      <a:lnTo>
                        <a:pt x="671" y="95"/>
                      </a:lnTo>
                      <a:lnTo>
                        <a:pt x="673" y="95"/>
                      </a:lnTo>
                      <a:lnTo>
                        <a:pt x="674" y="96"/>
                      </a:lnTo>
                      <a:lnTo>
                        <a:pt x="677" y="98"/>
                      </a:lnTo>
                      <a:lnTo>
                        <a:pt x="679" y="98"/>
                      </a:lnTo>
                      <a:lnTo>
                        <a:pt x="680" y="99"/>
                      </a:lnTo>
                      <a:lnTo>
                        <a:pt x="682" y="101"/>
                      </a:lnTo>
                      <a:lnTo>
                        <a:pt x="683" y="102"/>
                      </a:lnTo>
                      <a:lnTo>
                        <a:pt x="685" y="102"/>
                      </a:lnTo>
                      <a:lnTo>
                        <a:pt x="686" y="104"/>
                      </a:lnTo>
                      <a:lnTo>
                        <a:pt x="688" y="105"/>
                      </a:lnTo>
                      <a:lnTo>
                        <a:pt x="689" y="105"/>
                      </a:lnTo>
                      <a:lnTo>
                        <a:pt x="691" y="107"/>
                      </a:lnTo>
                      <a:lnTo>
                        <a:pt x="692" y="108"/>
                      </a:lnTo>
                      <a:lnTo>
                        <a:pt x="694" y="108"/>
                      </a:lnTo>
                      <a:lnTo>
                        <a:pt x="694" y="110"/>
                      </a:lnTo>
                      <a:lnTo>
                        <a:pt x="695" y="110"/>
                      </a:lnTo>
                      <a:lnTo>
                        <a:pt x="697" y="112"/>
                      </a:lnTo>
                      <a:lnTo>
                        <a:pt x="699" y="112"/>
                      </a:lnTo>
                      <a:lnTo>
                        <a:pt x="699" y="113"/>
                      </a:lnTo>
                      <a:lnTo>
                        <a:pt x="700" y="113"/>
                      </a:lnTo>
                      <a:lnTo>
                        <a:pt x="702" y="115"/>
                      </a:lnTo>
                      <a:lnTo>
                        <a:pt x="703" y="116"/>
                      </a:lnTo>
                      <a:lnTo>
                        <a:pt x="705" y="118"/>
                      </a:lnTo>
                      <a:lnTo>
                        <a:pt x="706" y="118"/>
                      </a:lnTo>
                      <a:lnTo>
                        <a:pt x="708" y="119"/>
                      </a:lnTo>
                      <a:lnTo>
                        <a:pt x="708" y="121"/>
                      </a:lnTo>
                      <a:lnTo>
                        <a:pt x="709" y="121"/>
                      </a:lnTo>
                      <a:lnTo>
                        <a:pt x="711" y="122"/>
                      </a:lnTo>
                      <a:lnTo>
                        <a:pt x="712" y="122"/>
                      </a:lnTo>
                      <a:lnTo>
                        <a:pt x="712" y="124"/>
                      </a:lnTo>
                      <a:lnTo>
                        <a:pt x="714" y="124"/>
                      </a:lnTo>
                      <a:lnTo>
                        <a:pt x="714" y="125"/>
                      </a:lnTo>
                      <a:lnTo>
                        <a:pt x="715" y="125"/>
                      </a:lnTo>
                      <a:lnTo>
                        <a:pt x="717" y="127"/>
                      </a:lnTo>
                      <a:lnTo>
                        <a:pt x="718" y="128"/>
                      </a:lnTo>
                      <a:lnTo>
                        <a:pt x="720" y="128"/>
                      </a:lnTo>
                      <a:lnTo>
                        <a:pt x="720" y="130"/>
                      </a:lnTo>
                      <a:lnTo>
                        <a:pt x="721" y="130"/>
                      </a:lnTo>
                      <a:lnTo>
                        <a:pt x="723" y="131"/>
                      </a:lnTo>
                      <a:lnTo>
                        <a:pt x="725" y="133"/>
                      </a:lnTo>
                      <a:lnTo>
                        <a:pt x="726" y="133"/>
                      </a:lnTo>
                      <a:lnTo>
                        <a:pt x="728" y="134"/>
                      </a:lnTo>
                      <a:lnTo>
                        <a:pt x="729" y="136"/>
                      </a:lnTo>
                      <a:lnTo>
                        <a:pt x="731" y="138"/>
                      </a:lnTo>
                      <a:lnTo>
                        <a:pt x="732" y="138"/>
                      </a:lnTo>
                      <a:lnTo>
                        <a:pt x="734" y="139"/>
                      </a:lnTo>
                      <a:lnTo>
                        <a:pt x="735" y="139"/>
                      </a:lnTo>
                      <a:lnTo>
                        <a:pt x="735" y="141"/>
                      </a:lnTo>
                      <a:lnTo>
                        <a:pt x="737" y="141"/>
                      </a:lnTo>
                      <a:lnTo>
                        <a:pt x="738" y="142"/>
                      </a:lnTo>
                      <a:lnTo>
                        <a:pt x="740" y="144"/>
                      </a:lnTo>
                      <a:lnTo>
                        <a:pt x="741" y="144"/>
                      </a:lnTo>
                      <a:lnTo>
                        <a:pt x="743" y="145"/>
                      </a:lnTo>
                      <a:lnTo>
                        <a:pt x="744" y="147"/>
                      </a:lnTo>
                      <a:lnTo>
                        <a:pt x="746" y="147"/>
                      </a:lnTo>
                      <a:lnTo>
                        <a:pt x="747" y="148"/>
                      </a:lnTo>
                      <a:lnTo>
                        <a:pt x="749" y="150"/>
                      </a:lnTo>
                      <a:lnTo>
                        <a:pt x="751" y="150"/>
                      </a:lnTo>
                      <a:lnTo>
                        <a:pt x="751" y="151"/>
                      </a:lnTo>
                      <a:lnTo>
                        <a:pt x="752" y="151"/>
                      </a:lnTo>
                      <a:lnTo>
                        <a:pt x="752" y="153"/>
                      </a:lnTo>
                      <a:lnTo>
                        <a:pt x="754" y="153"/>
                      </a:lnTo>
                      <a:lnTo>
                        <a:pt x="754" y="154"/>
                      </a:lnTo>
                      <a:lnTo>
                        <a:pt x="755" y="154"/>
                      </a:lnTo>
                      <a:lnTo>
                        <a:pt x="755" y="156"/>
                      </a:lnTo>
                      <a:lnTo>
                        <a:pt x="757" y="156"/>
                      </a:lnTo>
                      <a:lnTo>
                        <a:pt x="757" y="157"/>
                      </a:lnTo>
                      <a:lnTo>
                        <a:pt x="758" y="157"/>
                      </a:lnTo>
                      <a:lnTo>
                        <a:pt x="758" y="159"/>
                      </a:lnTo>
                      <a:lnTo>
                        <a:pt x="760" y="160"/>
                      </a:lnTo>
                      <a:lnTo>
                        <a:pt x="761" y="160"/>
                      </a:lnTo>
                      <a:lnTo>
                        <a:pt x="763" y="162"/>
                      </a:lnTo>
                      <a:lnTo>
                        <a:pt x="763" y="164"/>
                      </a:lnTo>
                      <a:lnTo>
                        <a:pt x="764" y="165"/>
                      </a:lnTo>
                      <a:lnTo>
                        <a:pt x="766" y="167"/>
                      </a:lnTo>
                      <a:lnTo>
                        <a:pt x="767" y="168"/>
                      </a:lnTo>
                      <a:lnTo>
                        <a:pt x="769" y="170"/>
                      </a:lnTo>
                      <a:lnTo>
                        <a:pt x="770" y="171"/>
                      </a:lnTo>
                      <a:lnTo>
                        <a:pt x="772" y="173"/>
                      </a:lnTo>
                      <a:lnTo>
                        <a:pt x="773" y="174"/>
                      </a:lnTo>
                      <a:lnTo>
                        <a:pt x="775" y="176"/>
                      </a:lnTo>
                      <a:lnTo>
                        <a:pt x="776" y="177"/>
                      </a:lnTo>
                      <a:lnTo>
                        <a:pt x="776" y="179"/>
                      </a:lnTo>
                      <a:lnTo>
                        <a:pt x="778" y="179"/>
                      </a:lnTo>
                      <a:lnTo>
                        <a:pt x="780" y="180"/>
                      </a:lnTo>
                      <a:lnTo>
                        <a:pt x="781" y="182"/>
                      </a:lnTo>
                      <a:lnTo>
                        <a:pt x="781" y="183"/>
                      </a:lnTo>
                      <a:lnTo>
                        <a:pt x="783" y="183"/>
                      </a:lnTo>
                      <a:lnTo>
                        <a:pt x="783" y="185"/>
                      </a:lnTo>
                      <a:lnTo>
                        <a:pt x="784" y="186"/>
                      </a:lnTo>
                      <a:lnTo>
                        <a:pt x="786" y="188"/>
                      </a:lnTo>
                      <a:lnTo>
                        <a:pt x="787" y="188"/>
                      </a:lnTo>
                      <a:lnTo>
                        <a:pt x="787" y="189"/>
                      </a:lnTo>
                      <a:lnTo>
                        <a:pt x="789" y="191"/>
                      </a:lnTo>
                      <a:lnTo>
                        <a:pt x="789" y="193"/>
                      </a:lnTo>
                      <a:lnTo>
                        <a:pt x="790" y="193"/>
                      </a:lnTo>
                      <a:lnTo>
                        <a:pt x="792" y="194"/>
                      </a:lnTo>
                      <a:lnTo>
                        <a:pt x="792" y="196"/>
                      </a:lnTo>
                      <a:lnTo>
                        <a:pt x="793" y="197"/>
                      </a:lnTo>
                      <a:lnTo>
                        <a:pt x="795" y="199"/>
                      </a:lnTo>
                      <a:lnTo>
                        <a:pt x="796" y="200"/>
                      </a:lnTo>
                      <a:lnTo>
                        <a:pt x="798" y="202"/>
                      </a:lnTo>
                      <a:lnTo>
                        <a:pt x="799" y="203"/>
                      </a:lnTo>
                      <a:lnTo>
                        <a:pt x="801" y="206"/>
                      </a:lnTo>
                      <a:lnTo>
                        <a:pt x="802" y="208"/>
                      </a:lnTo>
                      <a:lnTo>
                        <a:pt x="804" y="209"/>
                      </a:lnTo>
                      <a:lnTo>
                        <a:pt x="806" y="212"/>
                      </a:lnTo>
                      <a:lnTo>
                        <a:pt x="807" y="214"/>
                      </a:lnTo>
                      <a:lnTo>
                        <a:pt x="809" y="215"/>
                      </a:lnTo>
                      <a:lnTo>
                        <a:pt x="810" y="217"/>
                      </a:lnTo>
                      <a:lnTo>
                        <a:pt x="812" y="219"/>
                      </a:lnTo>
                      <a:lnTo>
                        <a:pt x="813" y="220"/>
                      </a:lnTo>
                      <a:lnTo>
                        <a:pt x="815" y="222"/>
                      </a:lnTo>
                      <a:lnTo>
                        <a:pt x="815" y="223"/>
                      </a:lnTo>
                      <a:lnTo>
                        <a:pt x="816" y="225"/>
                      </a:lnTo>
                      <a:lnTo>
                        <a:pt x="818" y="226"/>
                      </a:lnTo>
                      <a:lnTo>
                        <a:pt x="819" y="228"/>
                      </a:lnTo>
                      <a:lnTo>
                        <a:pt x="819" y="229"/>
                      </a:lnTo>
                      <a:lnTo>
                        <a:pt x="821" y="231"/>
                      </a:lnTo>
                      <a:lnTo>
                        <a:pt x="822" y="231"/>
                      </a:lnTo>
                      <a:lnTo>
                        <a:pt x="822" y="232"/>
                      </a:lnTo>
                      <a:lnTo>
                        <a:pt x="824" y="234"/>
                      </a:lnTo>
                      <a:lnTo>
                        <a:pt x="824" y="235"/>
                      </a:lnTo>
                      <a:lnTo>
                        <a:pt x="825" y="237"/>
                      </a:lnTo>
                      <a:lnTo>
                        <a:pt x="827" y="237"/>
                      </a:lnTo>
                      <a:lnTo>
                        <a:pt x="827" y="238"/>
                      </a:lnTo>
                      <a:lnTo>
                        <a:pt x="828" y="240"/>
                      </a:lnTo>
                      <a:lnTo>
                        <a:pt x="830" y="241"/>
                      </a:lnTo>
                      <a:lnTo>
                        <a:pt x="830" y="243"/>
                      </a:lnTo>
                      <a:lnTo>
                        <a:pt x="832" y="245"/>
                      </a:lnTo>
                      <a:lnTo>
                        <a:pt x="833" y="248"/>
                      </a:lnTo>
                      <a:lnTo>
                        <a:pt x="835" y="249"/>
                      </a:lnTo>
                      <a:lnTo>
                        <a:pt x="836" y="251"/>
                      </a:lnTo>
                      <a:lnTo>
                        <a:pt x="838" y="254"/>
                      </a:lnTo>
                      <a:lnTo>
                        <a:pt x="839" y="255"/>
                      </a:lnTo>
                      <a:lnTo>
                        <a:pt x="841" y="258"/>
                      </a:lnTo>
                      <a:lnTo>
                        <a:pt x="842" y="260"/>
                      </a:lnTo>
                      <a:lnTo>
                        <a:pt x="844" y="263"/>
                      </a:lnTo>
                      <a:lnTo>
                        <a:pt x="845" y="264"/>
                      </a:lnTo>
                      <a:lnTo>
                        <a:pt x="847" y="266"/>
                      </a:lnTo>
                      <a:lnTo>
                        <a:pt x="848" y="269"/>
                      </a:lnTo>
                      <a:lnTo>
                        <a:pt x="850" y="271"/>
                      </a:lnTo>
                      <a:lnTo>
                        <a:pt x="851" y="272"/>
                      </a:lnTo>
                      <a:lnTo>
                        <a:pt x="853" y="274"/>
                      </a:lnTo>
                      <a:lnTo>
                        <a:pt x="853" y="275"/>
                      </a:lnTo>
                      <a:lnTo>
                        <a:pt x="854" y="277"/>
                      </a:lnTo>
                      <a:lnTo>
                        <a:pt x="856" y="278"/>
                      </a:lnTo>
                      <a:lnTo>
                        <a:pt x="856" y="280"/>
                      </a:lnTo>
                      <a:lnTo>
                        <a:pt x="858" y="281"/>
                      </a:lnTo>
                      <a:lnTo>
                        <a:pt x="859" y="281"/>
                      </a:lnTo>
                      <a:lnTo>
                        <a:pt x="859" y="283"/>
                      </a:lnTo>
                      <a:lnTo>
                        <a:pt x="861" y="284"/>
                      </a:lnTo>
                      <a:lnTo>
                        <a:pt x="861" y="286"/>
                      </a:lnTo>
                      <a:lnTo>
                        <a:pt x="862" y="287"/>
                      </a:lnTo>
                      <a:lnTo>
                        <a:pt x="864" y="289"/>
                      </a:lnTo>
                      <a:lnTo>
                        <a:pt x="864" y="290"/>
                      </a:lnTo>
                      <a:lnTo>
                        <a:pt x="865" y="290"/>
                      </a:lnTo>
                      <a:lnTo>
                        <a:pt x="867" y="292"/>
                      </a:lnTo>
                      <a:lnTo>
                        <a:pt x="867" y="293"/>
                      </a:lnTo>
                      <a:lnTo>
                        <a:pt x="868" y="295"/>
                      </a:lnTo>
                      <a:lnTo>
                        <a:pt x="870" y="298"/>
                      </a:lnTo>
                      <a:lnTo>
                        <a:pt x="871" y="300"/>
                      </a:lnTo>
                      <a:lnTo>
                        <a:pt x="873" y="301"/>
                      </a:lnTo>
                      <a:lnTo>
                        <a:pt x="874" y="303"/>
                      </a:lnTo>
                      <a:lnTo>
                        <a:pt x="876" y="306"/>
                      </a:lnTo>
                      <a:lnTo>
                        <a:pt x="877" y="307"/>
                      </a:lnTo>
                      <a:lnTo>
                        <a:pt x="879" y="310"/>
                      </a:lnTo>
                      <a:lnTo>
                        <a:pt x="880" y="312"/>
                      </a:lnTo>
                      <a:lnTo>
                        <a:pt x="882" y="315"/>
                      </a:lnTo>
                      <a:lnTo>
                        <a:pt x="884" y="316"/>
                      </a:lnTo>
                      <a:lnTo>
                        <a:pt x="885" y="319"/>
                      </a:lnTo>
                      <a:lnTo>
                        <a:pt x="887" y="321"/>
                      </a:lnTo>
                      <a:lnTo>
                        <a:pt x="888" y="324"/>
                      </a:lnTo>
                      <a:lnTo>
                        <a:pt x="890" y="326"/>
                      </a:lnTo>
                      <a:lnTo>
                        <a:pt x="891" y="327"/>
                      </a:lnTo>
                      <a:lnTo>
                        <a:pt x="893" y="329"/>
                      </a:lnTo>
                      <a:lnTo>
                        <a:pt x="893" y="330"/>
                      </a:lnTo>
                      <a:lnTo>
                        <a:pt x="894" y="332"/>
                      </a:lnTo>
                      <a:lnTo>
                        <a:pt x="896" y="333"/>
                      </a:lnTo>
                      <a:lnTo>
                        <a:pt x="896" y="335"/>
                      </a:lnTo>
                      <a:lnTo>
                        <a:pt x="897" y="336"/>
                      </a:lnTo>
                      <a:lnTo>
                        <a:pt x="899" y="338"/>
                      </a:lnTo>
                      <a:lnTo>
                        <a:pt x="899" y="339"/>
                      </a:lnTo>
                      <a:lnTo>
                        <a:pt x="900" y="341"/>
                      </a:lnTo>
                      <a:lnTo>
                        <a:pt x="900" y="342"/>
                      </a:lnTo>
                      <a:lnTo>
                        <a:pt x="902" y="342"/>
                      </a:lnTo>
                      <a:lnTo>
                        <a:pt x="902" y="344"/>
                      </a:lnTo>
                      <a:lnTo>
                        <a:pt x="903" y="345"/>
                      </a:lnTo>
                      <a:lnTo>
                        <a:pt x="903" y="347"/>
                      </a:lnTo>
                      <a:lnTo>
                        <a:pt x="905" y="348"/>
                      </a:lnTo>
                      <a:lnTo>
                        <a:pt x="906" y="350"/>
                      </a:lnTo>
                      <a:lnTo>
                        <a:pt x="908" y="352"/>
                      </a:lnTo>
                      <a:lnTo>
                        <a:pt x="908" y="353"/>
                      </a:lnTo>
                      <a:lnTo>
                        <a:pt x="909" y="355"/>
                      </a:lnTo>
                      <a:lnTo>
                        <a:pt x="909" y="358"/>
                      </a:lnTo>
                      <a:lnTo>
                        <a:pt x="911" y="359"/>
                      </a:lnTo>
                      <a:lnTo>
                        <a:pt x="913" y="361"/>
                      </a:lnTo>
                      <a:lnTo>
                        <a:pt x="914" y="362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000" name="Freeform 145"/>
                <p:cNvSpPr>
                  <a:spLocks noChangeAspect="1"/>
                </p:cNvSpPr>
                <p:nvPr/>
              </p:nvSpPr>
              <p:spPr bwMode="auto">
                <a:xfrm>
                  <a:off x="3408" y="2770"/>
                  <a:ext cx="457" cy="181"/>
                </a:xfrm>
                <a:custGeom>
                  <a:avLst/>
                  <a:gdLst>
                    <a:gd name="T0" fmla="*/ 6 w 914"/>
                    <a:gd name="T1" fmla="*/ 11 h 363"/>
                    <a:gd name="T2" fmla="*/ 10 w 914"/>
                    <a:gd name="T3" fmla="*/ 11 h 363"/>
                    <a:gd name="T4" fmla="*/ 12 w 914"/>
                    <a:gd name="T5" fmla="*/ 11 h 363"/>
                    <a:gd name="T6" fmla="*/ 13 w 914"/>
                    <a:gd name="T7" fmla="*/ 11 h 363"/>
                    <a:gd name="T8" fmla="*/ 13 w 914"/>
                    <a:gd name="T9" fmla="*/ 11 h 363"/>
                    <a:gd name="T10" fmla="*/ 14 w 914"/>
                    <a:gd name="T11" fmla="*/ 11 h 363"/>
                    <a:gd name="T12" fmla="*/ 14 w 914"/>
                    <a:gd name="T13" fmla="*/ 11 h 363"/>
                    <a:gd name="T14" fmla="*/ 14 w 914"/>
                    <a:gd name="T15" fmla="*/ 11 h 363"/>
                    <a:gd name="T16" fmla="*/ 15 w 914"/>
                    <a:gd name="T17" fmla="*/ 11 h 363"/>
                    <a:gd name="T18" fmla="*/ 15 w 914"/>
                    <a:gd name="T19" fmla="*/ 11 h 363"/>
                    <a:gd name="T20" fmla="*/ 16 w 914"/>
                    <a:gd name="T21" fmla="*/ 11 h 363"/>
                    <a:gd name="T22" fmla="*/ 16 w 914"/>
                    <a:gd name="T23" fmla="*/ 10 h 363"/>
                    <a:gd name="T24" fmla="*/ 16 w 914"/>
                    <a:gd name="T25" fmla="*/ 10 h 363"/>
                    <a:gd name="T26" fmla="*/ 17 w 914"/>
                    <a:gd name="T27" fmla="*/ 10 h 363"/>
                    <a:gd name="T28" fmla="*/ 17 w 914"/>
                    <a:gd name="T29" fmla="*/ 10 h 363"/>
                    <a:gd name="T30" fmla="*/ 18 w 914"/>
                    <a:gd name="T31" fmla="*/ 10 h 363"/>
                    <a:gd name="T32" fmla="*/ 18 w 914"/>
                    <a:gd name="T33" fmla="*/ 10 h 363"/>
                    <a:gd name="T34" fmla="*/ 18 w 914"/>
                    <a:gd name="T35" fmla="*/ 10 h 363"/>
                    <a:gd name="T36" fmla="*/ 19 w 914"/>
                    <a:gd name="T37" fmla="*/ 9 h 363"/>
                    <a:gd name="T38" fmla="*/ 19 w 914"/>
                    <a:gd name="T39" fmla="*/ 9 h 363"/>
                    <a:gd name="T40" fmla="*/ 19 w 914"/>
                    <a:gd name="T41" fmla="*/ 9 h 363"/>
                    <a:gd name="T42" fmla="*/ 20 w 914"/>
                    <a:gd name="T43" fmla="*/ 9 h 363"/>
                    <a:gd name="T44" fmla="*/ 20 w 914"/>
                    <a:gd name="T45" fmla="*/ 9 h 363"/>
                    <a:gd name="T46" fmla="*/ 20 w 914"/>
                    <a:gd name="T47" fmla="*/ 9 h 363"/>
                    <a:gd name="T48" fmla="*/ 21 w 914"/>
                    <a:gd name="T49" fmla="*/ 8 h 363"/>
                    <a:gd name="T50" fmla="*/ 21 w 914"/>
                    <a:gd name="T51" fmla="*/ 8 h 363"/>
                    <a:gd name="T52" fmla="*/ 21 w 914"/>
                    <a:gd name="T53" fmla="*/ 8 h 363"/>
                    <a:gd name="T54" fmla="*/ 21 w 914"/>
                    <a:gd name="T55" fmla="*/ 8 h 363"/>
                    <a:gd name="T56" fmla="*/ 22 w 914"/>
                    <a:gd name="T57" fmla="*/ 8 h 363"/>
                    <a:gd name="T58" fmla="*/ 22 w 914"/>
                    <a:gd name="T59" fmla="*/ 8 h 363"/>
                    <a:gd name="T60" fmla="*/ 22 w 914"/>
                    <a:gd name="T61" fmla="*/ 7 h 363"/>
                    <a:gd name="T62" fmla="*/ 22 w 914"/>
                    <a:gd name="T63" fmla="*/ 7 h 363"/>
                    <a:gd name="T64" fmla="*/ 23 w 914"/>
                    <a:gd name="T65" fmla="*/ 7 h 363"/>
                    <a:gd name="T66" fmla="*/ 23 w 914"/>
                    <a:gd name="T67" fmla="*/ 7 h 363"/>
                    <a:gd name="T68" fmla="*/ 23 w 914"/>
                    <a:gd name="T69" fmla="*/ 7 h 363"/>
                    <a:gd name="T70" fmla="*/ 23 w 914"/>
                    <a:gd name="T71" fmla="*/ 7 h 363"/>
                    <a:gd name="T72" fmla="*/ 23 w 914"/>
                    <a:gd name="T73" fmla="*/ 7 h 363"/>
                    <a:gd name="T74" fmla="*/ 24 w 914"/>
                    <a:gd name="T75" fmla="*/ 6 h 363"/>
                    <a:gd name="T76" fmla="*/ 24 w 914"/>
                    <a:gd name="T77" fmla="*/ 6 h 363"/>
                    <a:gd name="T78" fmla="*/ 24 w 914"/>
                    <a:gd name="T79" fmla="*/ 6 h 363"/>
                    <a:gd name="T80" fmla="*/ 24 w 914"/>
                    <a:gd name="T81" fmla="*/ 6 h 363"/>
                    <a:gd name="T82" fmla="*/ 24 w 914"/>
                    <a:gd name="T83" fmla="*/ 6 h 363"/>
                    <a:gd name="T84" fmla="*/ 25 w 914"/>
                    <a:gd name="T85" fmla="*/ 5 h 363"/>
                    <a:gd name="T86" fmla="*/ 25 w 914"/>
                    <a:gd name="T87" fmla="*/ 5 h 363"/>
                    <a:gd name="T88" fmla="*/ 25 w 914"/>
                    <a:gd name="T89" fmla="*/ 5 h 363"/>
                    <a:gd name="T90" fmla="*/ 25 w 914"/>
                    <a:gd name="T91" fmla="*/ 5 h 363"/>
                    <a:gd name="T92" fmla="*/ 26 w 914"/>
                    <a:gd name="T93" fmla="*/ 4 h 363"/>
                    <a:gd name="T94" fmla="*/ 26 w 914"/>
                    <a:gd name="T95" fmla="*/ 4 h 363"/>
                    <a:gd name="T96" fmla="*/ 26 w 914"/>
                    <a:gd name="T97" fmla="*/ 4 h 363"/>
                    <a:gd name="T98" fmla="*/ 26 w 914"/>
                    <a:gd name="T99" fmla="*/ 3 h 363"/>
                    <a:gd name="T100" fmla="*/ 26 w 914"/>
                    <a:gd name="T101" fmla="*/ 3 h 363"/>
                    <a:gd name="T102" fmla="*/ 27 w 914"/>
                    <a:gd name="T103" fmla="*/ 3 h 363"/>
                    <a:gd name="T104" fmla="*/ 27 w 914"/>
                    <a:gd name="T105" fmla="*/ 2 h 363"/>
                    <a:gd name="T106" fmla="*/ 27 w 914"/>
                    <a:gd name="T107" fmla="*/ 2 h 363"/>
                    <a:gd name="T108" fmla="*/ 28 w 914"/>
                    <a:gd name="T109" fmla="*/ 2 h 363"/>
                    <a:gd name="T110" fmla="*/ 28 w 914"/>
                    <a:gd name="T111" fmla="*/ 1 h 363"/>
                    <a:gd name="T112" fmla="*/ 28 w 914"/>
                    <a:gd name="T113" fmla="*/ 1 h 363"/>
                    <a:gd name="T114" fmla="*/ 28 w 914"/>
                    <a:gd name="T115" fmla="*/ 1 h 363"/>
                    <a:gd name="T116" fmla="*/ 29 w 914"/>
                    <a:gd name="T117" fmla="*/ 0 h 363"/>
                    <a:gd name="T118" fmla="*/ 29 w 914"/>
                    <a:gd name="T119" fmla="*/ 0 h 363"/>
                    <a:gd name="T120" fmla="*/ 29 w 914"/>
                    <a:gd name="T121" fmla="*/ 0 h 36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914"/>
                    <a:gd name="T184" fmla="*/ 0 h 363"/>
                    <a:gd name="T185" fmla="*/ 914 w 914"/>
                    <a:gd name="T186" fmla="*/ 363 h 36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914" h="363">
                      <a:moveTo>
                        <a:pt x="0" y="363"/>
                      </a:moveTo>
                      <a:lnTo>
                        <a:pt x="35" y="363"/>
                      </a:lnTo>
                      <a:lnTo>
                        <a:pt x="67" y="363"/>
                      </a:lnTo>
                      <a:lnTo>
                        <a:pt x="98" y="363"/>
                      </a:lnTo>
                      <a:lnTo>
                        <a:pt x="127" y="363"/>
                      </a:lnTo>
                      <a:lnTo>
                        <a:pt x="154" y="363"/>
                      </a:lnTo>
                      <a:lnTo>
                        <a:pt x="179" y="363"/>
                      </a:lnTo>
                      <a:lnTo>
                        <a:pt x="202" y="363"/>
                      </a:lnTo>
                      <a:lnTo>
                        <a:pt x="223" y="363"/>
                      </a:lnTo>
                      <a:lnTo>
                        <a:pt x="243" y="363"/>
                      </a:lnTo>
                      <a:lnTo>
                        <a:pt x="260" y="363"/>
                      </a:lnTo>
                      <a:lnTo>
                        <a:pt x="277" y="363"/>
                      </a:lnTo>
                      <a:lnTo>
                        <a:pt x="292" y="363"/>
                      </a:lnTo>
                      <a:lnTo>
                        <a:pt x="306" y="363"/>
                      </a:lnTo>
                      <a:lnTo>
                        <a:pt x="318" y="363"/>
                      </a:lnTo>
                      <a:lnTo>
                        <a:pt x="330" y="363"/>
                      </a:lnTo>
                      <a:lnTo>
                        <a:pt x="339" y="363"/>
                      </a:lnTo>
                      <a:lnTo>
                        <a:pt x="348" y="363"/>
                      </a:lnTo>
                      <a:lnTo>
                        <a:pt x="358" y="363"/>
                      </a:lnTo>
                      <a:lnTo>
                        <a:pt x="364" y="363"/>
                      </a:lnTo>
                      <a:lnTo>
                        <a:pt x="371" y="363"/>
                      </a:lnTo>
                      <a:lnTo>
                        <a:pt x="376" y="363"/>
                      </a:lnTo>
                      <a:lnTo>
                        <a:pt x="382" y="363"/>
                      </a:lnTo>
                      <a:lnTo>
                        <a:pt x="387" y="363"/>
                      </a:lnTo>
                      <a:lnTo>
                        <a:pt x="390" y="363"/>
                      </a:lnTo>
                      <a:lnTo>
                        <a:pt x="393" y="361"/>
                      </a:lnTo>
                      <a:lnTo>
                        <a:pt x="396" y="361"/>
                      </a:lnTo>
                      <a:lnTo>
                        <a:pt x="399" y="361"/>
                      </a:lnTo>
                      <a:lnTo>
                        <a:pt x="402" y="361"/>
                      </a:lnTo>
                      <a:lnTo>
                        <a:pt x="405" y="361"/>
                      </a:lnTo>
                      <a:lnTo>
                        <a:pt x="407" y="361"/>
                      </a:lnTo>
                      <a:lnTo>
                        <a:pt x="410" y="361"/>
                      </a:lnTo>
                      <a:lnTo>
                        <a:pt x="411" y="361"/>
                      </a:lnTo>
                      <a:lnTo>
                        <a:pt x="414" y="361"/>
                      </a:lnTo>
                      <a:lnTo>
                        <a:pt x="417" y="361"/>
                      </a:lnTo>
                      <a:lnTo>
                        <a:pt x="419" y="361"/>
                      </a:lnTo>
                      <a:lnTo>
                        <a:pt x="422" y="360"/>
                      </a:lnTo>
                      <a:lnTo>
                        <a:pt x="423" y="360"/>
                      </a:lnTo>
                      <a:lnTo>
                        <a:pt x="425" y="360"/>
                      </a:lnTo>
                      <a:lnTo>
                        <a:pt x="426" y="360"/>
                      </a:lnTo>
                      <a:lnTo>
                        <a:pt x="428" y="360"/>
                      </a:lnTo>
                      <a:lnTo>
                        <a:pt x="429" y="360"/>
                      </a:lnTo>
                      <a:lnTo>
                        <a:pt x="431" y="360"/>
                      </a:lnTo>
                      <a:lnTo>
                        <a:pt x="433" y="360"/>
                      </a:lnTo>
                      <a:lnTo>
                        <a:pt x="434" y="360"/>
                      </a:lnTo>
                      <a:lnTo>
                        <a:pt x="436" y="360"/>
                      </a:lnTo>
                      <a:lnTo>
                        <a:pt x="437" y="360"/>
                      </a:lnTo>
                      <a:lnTo>
                        <a:pt x="439" y="360"/>
                      </a:lnTo>
                      <a:lnTo>
                        <a:pt x="440" y="358"/>
                      </a:lnTo>
                      <a:lnTo>
                        <a:pt x="442" y="358"/>
                      </a:lnTo>
                      <a:lnTo>
                        <a:pt x="443" y="358"/>
                      </a:lnTo>
                      <a:lnTo>
                        <a:pt x="445" y="358"/>
                      </a:lnTo>
                      <a:lnTo>
                        <a:pt x="446" y="358"/>
                      </a:lnTo>
                      <a:lnTo>
                        <a:pt x="448" y="358"/>
                      </a:lnTo>
                      <a:lnTo>
                        <a:pt x="449" y="358"/>
                      </a:lnTo>
                      <a:lnTo>
                        <a:pt x="451" y="358"/>
                      </a:lnTo>
                      <a:lnTo>
                        <a:pt x="452" y="357"/>
                      </a:lnTo>
                      <a:lnTo>
                        <a:pt x="454" y="357"/>
                      </a:lnTo>
                      <a:lnTo>
                        <a:pt x="455" y="357"/>
                      </a:lnTo>
                      <a:lnTo>
                        <a:pt x="457" y="357"/>
                      </a:lnTo>
                      <a:lnTo>
                        <a:pt x="460" y="357"/>
                      </a:lnTo>
                      <a:lnTo>
                        <a:pt x="462" y="355"/>
                      </a:lnTo>
                      <a:lnTo>
                        <a:pt x="465" y="355"/>
                      </a:lnTo>
                      <a:lnTo>
                        <a:pt x="466" y="355"/>
                      </a:lnTo>
                      <a:lnTo>
                        <a:pt x="469" y="355"/>
                      </a:lnTo>
                      <a:lnTo>
                        <a:pt x="471" y="355"/>
                      </a:lnTo>
                      <a:lnTo>
                        <a:pt x="474" y="353"/>
                      </a:lnTo>
                      <a:lnTo>
                        <a:pt x="475" y="353"/>
                      </a:lnTo>
                      <a:lnTo>
                        <a:pt x="477" y="353"/>
                      </a:lnTo>
                      <a:lnTo>
                        <a:pt x="478" y="353"/>
                      </a:lnTo>
                      <a:lnTo>
                        <a:pt x="481" y="353"/>
                      </a:lnTo>
                      <a:lnTo>
                        <a:pt x="483" y="353"/>
                      </a:lnTo>
                      <a:lnTo>
                        <a:pt x="485" y="352"/>
                      </a:lnTo>
                      <a:lnTo>
                        <a:pt x="486" y="352"/>
                      </a:lnTo>
                      <a:lnTo>
                        <a:pt x="488" y="352"/>
                      </a:lnTo>
                      <a:lnTo>
                        <a:pt x="489" y="352"/>
                      </a:lnTo>
                      <a:lnTo>
                        <a:pt x="491" y="352"/>
                      </a:lnTo>
                      <a:lnTo>
                        <a:pt x="492" y="350"/>
                      </a:lnTo>
                      <a:lnTo>
                        <a:pt x="494" y="350"/>
                      </a:lnTo>
                      <a:lnTo>
                        <a:pt x="495" y="350"/>
                      </a:lnTo>
                      <a:lnTo>
                        <a:pt x="497" y="350"/>
                      </a:lnTo>
                      <a:lnTo>
                        <a:pt x="498" y="349"/>
                      </a:lnTo>
                      <a:lnTo>
                        <a:pt x="500" y="349"/>
                      </a:lnTo>
                      <a:lnTo>
                        <a:pt x="501" y="349"/>
                      </a:lnTo>
                      <a:lnTo>
                        <a:pt x="503" y="349"/>
                      </a:lnTo>
                      <a:lnTo>
                        <a:pt x="504" y="347"/>
                      </a:lnTo>
                      <a:lnTo>
                        <a:pt x="506" y="347"/>
                      </a:lnTo>
                      <a:lnTo>
                        <a:pt x="507" y="347"/>
                      </a:lnTo>
                      <a:lnTo>
                        <a:pt x="509" y="346"/>
                      </a:lnTo>
                      <a:lnTo>
                        <a:pt x="512" y="346"/>
                      </a:lnTo>
                      <a:lnTo>
                        <a:pt x="514" y="344"/>
                      </a:lnTo>
                      <a:lnTo>
                        <a:pt x="517" y="344"/>
                      </a:lnTo>
                      <a:lnTo>
                        <a:pt x="518" y="344"/>
                      </a:lnTo>
                      <a:lnTo>
                        <a:pt x="521" y="343"/>
                      </a:lnTo>
                      <a:lnTo>
                        <a:pt x="524" y="341"/>
                      </a:lnTo>
                      <a:lnTo>
                        <a:pt x="527" y="341"/>
                      </a:lnTo>
                      <a:lnTo>
                        <a:pt x="529" y="340"/>
                      </a:lnTo>
                      <a:lnTo>
                        <a:pt x="532" y="340"/>
                      </a:lnTo>
                      <a:lnTo>
                        <a:pt x="533" y="338"/>
                      </a:lnTo>
                      <a:lnTo>
                        <a:pt x="536" y="338"/>
                      </a:lnTo>
                      <a:lnTo>
                        <a:pt x="538" y="337"/>
                      </a:lnTo>
                      <a:lnTo>
                        <a:pt x="540" y="337"/>
                      </a:lnTo>
                      <a:lnTo>
                        <a:pt x="543" y="337"/>
                      </a:lnTo>
                      <a:lnTo>
                        <a:pt x="544" y="335"/>
                      </a:lnTo>
                      <a:lnTo>
                        <a:pt x="546" y="335"/>
                      </a:lnTo>
                      <a:lnTo>
                        <a:pt x="547" y="334"/>
                      </a:lnTo>
                      <a:lnTo>
                        <a:pt x="549" y="334"/>
                      </a:lnTo>
                      <a:lnTo>
                        <a:pt x="550" y="334"/>
                      </a:lnTo>
                      <a:lnTo>
                        <a:pt x="552" y="332"/>
                      </a:lnTo>
                      <a:lnTo>
                        <a:pt x="553" y="332"/>
                      </a:lnTo>
                      <a:lnTo>
                        <a:pt x="555" y="331"/>
                      </a:lnTo>
                      <a:lnTo>
                        <a:pt x="556" y="331"/>
                      </a:lnTo>
                      <a:lnTo>
                        <a:pt x="558" y="331"/>
                      </a:lnTo>
                      <a:lnTo>
                        <a:pt x="559" y="329"/>
                      </a:lnTo>
                      <a:lnTo>
                        <a:pt x="561" y="329"/>
                      </a:lnTo>
                      <a:lnTo>
                        <a:pt x="562" y="327"/>
                      </a:lnTo>
                      <a:lnTo>
                        <a:pt x="564" y="327"/>
                      </a:lnTo>
                      <a:lnTo>
                        <a:pt x="566" y="327"/>
                      </a:lnTo>
                      <a:lnTo>
                        <a:pt x="567" y="326"/>
                      </a:lnTo>
                      <a:lnTo>
                        <a:pt x="569" y="324"/>
                      </a:lnTo>
                      <a:lnTo>
                        <a:pt x="570" y="324"/>
                      </a:lnTo>
                      <a:lnTo>
                        <a:pt x="572" y="323"/>
                      </a:lnTo>
                      <a:lnTo>
                        <a:pt x="575" y="323"/>
                      </a:lnTo>
                      <a:lnTo>
                        <a:pt x="576" y="321"/>
                      </a:lnTo>
                      <a:lnTo>
                        <a:pt x="579" y="320"/>
                      </a:lnTo>
                      <a:lnTo>
                        <a:pt x="581" y="318"/>
                      </a:lnTo>
                      <a:lnTo>
                        <a:pt x="584" y="318"/>
                      </a:lnTo>
                      <a:lnTo>
                        <a:pt x="585" y="317"/>
                      </a:lnTo>
                      <a:lnTo>
                        <a:pt x="588" y="315"/>
                      </a:lnTo>
                      <a:lnTo>
                        <a:pt x="590" y="315"/>
                      </a:lnTo>
                      <a:lnTo>
                        <a:pt x="592" y="314"/>
                      </a:lnTo>
                      <a:lnTo>
                        <a:pt x="593" y="312"/>
                      </a:lnTo>
                      <a:lnTo>
                        <a:pt x="595" y="312"/>
                      </a:lnTo>
                      <a:lnTo>
                        <a:pt x="598" y="311"/>
                      </a:lnTo>
                      <a:lnTo>
                        <a:pt x="599" y="309"/>
                      </a:lnTo>
                      <a:lnTo>
                        <a:pt x="601" y="309"/>
                      </a:lnTo>
                      <a:lnTo>
                        <a:pt x="602" y="308"/>
                      </a:lnTo>
                      <a:lnTo>
                        <a:pt x="604" y="308"/>
                      </a:lnTo>
                      <a:lnTo>
                        <a:pt x="605" y="306"/>
                      </a:lnTo>
                      <a:lnTo>
                        <a:pt x="607" y="306"/>
                      </a:lnTo>
                      <a:lnTo>
                        <a:pt x="608" y="305"/>
                      </a:lnTo>
                      <a:lnTo>
                        <a:pt x="610" y="305"/>
                      </a:lnTo>
                      <a:lnTo>
                        <a:pt x="611" y="303"/>
                      </a:lnTo>
                      <a:lnTo>
                        <a:pt x="613" y="303"/>
                      </a:lnTo>
                      <a:lnTo>
                        <a:pt x="614" y="302"/>
                      </a:lnTo>
                      <a:lnTo>
                        <a:pt x="616" y="302"/>
                      </a:lnTo>
                      <a:lnTo>
                        <a:pt x="618" y="300"/>
                      </a:lnTo>
                      <a:lnTo>
                        <a:pt x="619" y="300"/>
                      </a:lnTo>
                      <a:lnTo>
                        <a:pt x="621" y="298"/>
                      </a:lnTo>
                      <a:lnTo>
                        <a:pt x="622" y="297"/>
                      </a:lnTo>
                      <a:lnTo>
                        <a:pt x="624" y="297"/>
                      </a:lnTo>
                      <a:lnTo>
                        <a:pt x="625" y="295"/>
                      </a:lnTo>
                      <a:lnTo>
                        <a:pt x="628" y="294"/>
                      </a:lnTo>
                      <a:lnTo>
                        <a:pt x="630" y="294"/>
                      </a:lnTo>
                      <a:lnTo>
                        <a:pt x="631" y="292"/>
                      </a:lnTo>
                      <a:lnTo>
                        <a:pt x="634" y="291"/>
                      </a:lnTo>
                      <a:lnTo>
                        <a:pt x="636" y="289"/>
                      </a:lnTo>
                      <a:lnTo>
                        <a:pt x="637" y="289"/>
                      </a:lnTo>
                      <a:lnTo>
                        <a:pt x="639" y="288"/>
                      </a:lnTo>
                      <a:lnTo>
                        <a:pt x="642" y="286"/>
                      </a:lnTo>
                      <a:lnTo>
                        <a:pt x="643" y="286"/>
                      </a:lnTo>
                      <a:lnTo>
                        <a:pt x="645" y="285"/>
                      </a:lnTo>
                      <a:lnTo>
                        <a:pt x="647" y="285"/>
                      </a:lnTo>
                      <a:lnTo>
                        <a:pt x="647" y="283"/>
                      </a:lnTo>
                      <a:lnTo>
                        <a:pt x="648" y="283"/>
                      </a:lnTo>
                      <a:lnTo>
                        <a:pt x="650" y="282"/>
                      </a:lnTo>
                      <a:lnTo>
                        <a:pt x="651" y="282"/>
                      </a:lnTo>
                      <a:lnTo>
                        <a:pt x="651" y="280"/>
                      </a:lnTo>
                      <a:lnTo>
                        <a:pt x="653" y="280"/>
                      </a:lnTo>
                      <a:lnTo>
                        <a:pt x="654" y="280"/>
                      </a:lnTo>
                      <a:lnTo>
                        <a:pt x="656" y="279"/>
                      </a:lnTo>
                      <a:lnTo>
                        <a:pt x="657" y="277"/>
                      </a:lnTo>
                      <a:lnTo>
                        <a:pt x="659" y="277"/>
                      </a:lnTo>
                      <a:lnTo>
                        <a:pt x="660" y="276"/>
                      </a:lnTo>
                      <a:lnTo>
                        <a:pt x="662" y="276"/>
                      </a:lnTo>
                      <a:lnTo>
                        <a:pt x="662" y="274"/>
                      </a:lnTo>
                      <a:lnTo>
                        <a:pt x="663" y="274"/>
                      </a:lnTo>
                      <a:lnTo>
                        <a:pt x="665" y="272"/>
                      </a:lnTo>
                      <a:lnTo>
                        <a:pt x="666" y="272"/>
                      </a:lnTo>
                      <a:lnTo>
                        <a:pt x="666" y="271"/>
                      </a:lnTo>
                      <a:lnTo>
                        <a:pt x="668" y="271"/>
                      </a:lnTo>
                      <a:lnTo>
                        <a:pt x="669" y="269"/>
                      </a:lnTo>
                      <a:lnTo>
                        <a:pt x="671" y="268"/>
                      </a:lnTo>
                      <a:lnTo>
                        <a:pt x="673" y="268"/>
                      </a:lnTo>
                      <a:lnTo>
                        <a:pt x="674" y="266"/>
                      </a:lnTo>
                      <a:lnTo>
                        <a:pt x="677" y="265"/>
                      </a:lnTo>
                      <a:lnTo>
                        <a:pt x="679" y="265"/>
                      </a:lnTo>
                      <a:lnTo>
                        <a:pt x="680" y="263"/>
                      </a:lnTo>
                      <a:lnTo>
                        <a:pt x="682" y="262"/>
                      </a:lnTo>
                      <a:lnTo>
                        <a:pt x="683" y="260"/>
                      </a:lnTo>
                      <a:lnTo>
                        <a:pt x="685" y="260"/>
                      </a:lnTo>
                      <a:lnTo>
                        <a:pt x="686" y="259"/>
                      </a:lnTo>
                      <a:lnTo>
                        <a:pt x="688" y="257"/>
                      </a:lnTo>
                      <a:lnTo>
                        <a:pt x="689" y="257"/>
                      </a:lnTo>
                      <a:lnTo>
                        <a:pt x="689" y="256"/>
                      </a:lnTo>
                      <a:lnTo>
                        <a:pt x="691" y="256"/>
                      </a:lnTo>
                      <a:lnTo>
                        <a:pt x="692" y="254"/>
                      </a:lnTo>
                      <a:lnTo>
                        <a:pt x="694" y="254"/>
                      </a:lnTo>
                      <a:lnTo>
                        <a:pt x="694" y="253"/>
                      </a:lnTo>
                      <a:lnTo>
                        <a:pt x="695" y="253"/>
                      </a:lnTo>
                      <a:lnTo>
                        <a:pt x="697" y="251"/>
                      </a:lnTo>
                      <a:lnTo>
                        <a:pt x="699" y="250"/>
                      </a:lnTo>
                      <a:lnTo>
                        <a:pt x="700" y="250"/>
                      </a:lnTo>
                      <a:lnTo>
                        <a:pt x="702" y="248"/>
                      </a:lnTo>
                      <a:lnTo>
                        <a:pt x="703" y="246"/>
                      </a:lnTo>
                      <a:lnTo>
                        <a:pt x="705" y="245"/>
                      </a:lnTo>
                      <a:lnTo>
                        <a:pt x="706" y="245"/>
                      </a:lnTo>
                      <a:lnTo>
                        <a:pt x="708" y="243"/>
                      </a:lnTo>
                      <a:lnTo>
                        <a:pt x="708" y="242"/>
                      </a:lnTo>
                      <a:lnTo>
                        <a:pt x="709" y="242"/>
                      </a:lnTo>
                      <a:lnTo>
                        <a:pt x="711" y="240"/>
                      </a:lnTo>
                      <a:lnTo>
                        <a:pt x="712" y="240"/>
                      </a:lnTo>
                      <a:lnTo>
                        <a:pt x="712" y="239"/>
                      </a:lnTo>
                      <a:lnTo>
                        <a:pt x="714" y="239"/>
                      </a:lnTo>
                      <a:lnTo>
                        <a:pt x="714" y="237"/>
                      </a:lnTo>
                      <a:lnTo>
                        <a:pt x="715" y="237"/>
                      </a:lnTo>
                      <a:lnTo>
                        <a:pt x="715" y="236"/>
                      </a:lnTo>
                      <a:lnTo>
                        <a:pt x="717" y="236"/>
                      </a:lnTo>
                      <a:lnTo>
                        <a:pt x="718" y="234"/>
                      </a:lnTo>
                      <a:lnTo>
                        <a:pt x="720" y="234"/>
                      </a:lnTo>
                      <a:lnTo>
                        <a:pt x="720" y="233"/>
                      </a:lnTo>
                      <a:lnTo>
                        <a:pt x="721" y="233"/>
                      </a:lnTo>
                      <a:lnTo>
                        <a:pt x="723" y="231"/>
                      </a:lnTo>
                      <a:lnTo>
                        <a:pt x="725" y="230"/>
                      </a:lnTo>
                      <a:lnTo>
                        <a:pt x="726" y="230"/>
                      </a:lnTo>
                      <a:lnTo>
                        <a:pt x="728" y="228"/>
                      </a:lnTo>
                      <a:lnTo>
                        <a:pt x="729" y="227"/>
                      </a:lnTo>
                      <a:lnTo>
                        <a:pt x="731" y="225"/>
                      </a:lnTo>
                      <a:lnTo>
                        <a:pt x="732" y="225"/>
                      </a:lnTo>
                      <a:lnTo>
                        <a:pt x="734" y="224"/>
                      </a:lnTo>
                      <a:lnTo>
                        <a:pt x="735" y="224"/>
                      </a:lnTo>
                      <a:lnTo>
                        <a:pt x="735" y="222"/>
                      </a:lnTo>
                      <a:lnTo>
                        <a:pt x="737" y="222"/>
                      </a:lnTo>
                      <a:lnTo>
                        <a:pt x="738" y="220"/>
                      </a:lnTo>
                      <a:lnTo>
                        <a:pt x="740" y="219"/>
                      </a:lnTo>
                      <a:lnTo>
                        <a:pt x="741" y="219"/>
                      </a:lnTo>
                      <a:lnTo>
                        <a:pt x="743" y="217"/>
                      </a:lnTo>
                      <a:lnTo>
                        <a:pt x="744" y="217"/>
                      </a:lnTo>
                      <a:lnTo>
                        <a:pt x="744" y="216"/>
                      </a:lnTo>
                      <a:lnTo>
                        <a:pt x="746" y="216"/>
                      </a:lnTo>
                      <a:lnTo>
                        <a:pt x="747" y="214"/>
                      </a:lnTo>
                      <a:lnTo>
                        <a:pt x="749" y="213"/>
                      </a:lnTo>
                      <a:lnTo>
                        <a:pt x="751" y="213"/>
                      </a:lnTo>
                      <a:lnTo>
                        <a:pt x="751" y="211"/>
                      </a:lnTo>
                      <a:lnTo>
                        <a:pt x="752" y="211"/>
                      </a:lnTo>
                      <a:lnTo>
                        <a:pt x="752" y="210"/>
                      </a:lnTo>
                      <a:lnTo>
                        <a:pt x="754" y="210"/>
                      </a:lnTo>
                      <a:lnTo>
                        <a:pt x="755" y="208"/>
                      </a:lnTo>
                      <a:lnTo>
                        <a:pt x="755" y="207"/>
                      </a:lnTo>
                      <a:lnTo>
                        <a:pt x="757" y="207"/>
                      </a:lnTo>
                      <a:lnTo>
                        <a:pt x="757" y="205"/>
                      </a:lnTo>
                      <a:lnTo>
                        <a:pt x="758" y="205"/>
                      </a:lnTo>
                      <a:lnTo>
                        <a:pt x="758" y="204"/>
                      </a:lnTo>
                      <a:lnTo>
                        <a:pt x="760" y="202"/>
                      </a:lnTo>
                      <a:lnTo>
                        <a:pt x="761" y="202"/>
                      </a:lnTo>
                      <a:lnTo>
                        <a:pt x="763" y="201"/>
                      </a:lnTo>
                      <a:lnTo>
                        <a:pt x="763" y="199"/>
                      </a:lnTo>
                      <a:lnTo>
                        <a:pt x="764" y="198"/>
                      </a:lnTo>
                      <a:lnTo>
                        <a:pt x="766" y="196"/>
                      </a:lnTo>
                      <a:lnTo>
                        <a:pt x="767" y="194"/>
                      </a:lnTo>
                      <a:lnTo>
                        <a:pt x="769" y="193"/>
                      </a:lnTo>
                      <a:lnTo>
                        <a:pt x="770" y="191"/>
                      </a:lnTo>
                      <a:lnTo>
                        <a:pt x="772" y="190"/>
                      </a:lnTo>
                      <a:lnTo>
                        <a:pt x="773" y="188"/>
                      </a:lnTo>
                      <a:lnTo>
                        <a:pt x="775" y="187"/>
                      </a:lnTo>
                      <a:lnTo>
                        <a:pt x="776" y="185"/>
                      </a:lnTo>
                      <a:lnTo>
                        <a:pt x="776" y="184"/>
                      </a:lnTo>
                      <a:lnTo>
                        <a:pt x="778" y="184"/>
                      </a:lnTo>
                      <a:lnTo>
                        <a:pt x="780" y="182"/>
                      </a:lnTo>
                      <a:lnTo>
                        <a:pt x="780" y="181"/>
                      </a:lnTo>
                      <a:lnTo>
                        <a:pt x="781" y="181"/>
                      </a:lnTo>
                      <a:lnTo>
                        <a:pt x="781" y="179"/>
                      </a:lnTo>
                      <a:lnTo>
                        <a:pt x="783" y="179"/>
                      </a:lnTo>
                      <a:lnTo>
                        <a:pt x="783" y="178"/>
                      </a:lnTo>
                      <a:lnTo>
                        <a:pt x="784" y="176"/>
                      </a:lnTo>
                      <a:lnTo>
                        <a:pt x="786" y="175"/>
                      </a:lnTo>
                      <a:lnTo>
                        <a:pt x="787" y="173"/>
                      </a:lnTo>
                      <a:lnTo>
                        <a:pt x="789" y="172"/>
                      </a:lnTo>
                      <a:lnTo>
                        <a:pt x="789" y="170"/>
                      </a:lnTo>
                      <a:lnTo>
                        <a:pt x="790" y="170"/>
                      </a:lnTo>
                      <a:lnTo>
                        <a:pt x="792" y="168"/>
                      </a:lnTo>
                      <a:lnTo>
                        <a:pt x="792" y="167"/>
                      </a:lnTo>
                      <a:lnTo>
                        <a:pt x="793" y="165"/>
                      </a:lnTo>
                      <a:lnTo>
                        <a:pt x="795" y="164"/>
                      </a:lnTo>
                      <a:lnTo>
                        <a:pt x="796" y="162"/>
                      </a:lnTo>
                      <a:lnTo>
                        <a:pt x="798" y="161"/>
                      </a:lnTo>
                      <a:lnTo>
                        <a:pt x="799" y="158"/>
                      </a:lnTo>
                      <a:lnTo>
                        <a:pt x="801" y="156"/>
                      </a:lnTo>
                      <a:lnTo>
                        <a:pt x="802" y="155"/>
                      </a:lnTo>
                      <a:lnTo>
                        <a:pt x="804" y="152"/>
                      </a:lnTo>
                      <a:lnTo>
                        <a:pt x="806" y="150"/>
                      </a:lnTo>
                      <a:lnTo>
                        <a:pt x="807" y="149"/>
                      </a:lnTo>
                      <a:lnTo>
                        <a:pt x="809" y="147"/>
                      </a:lnTo>
                      <a:lnTo>
                        <a:pt x="810" y="146"/>
                      </a:lnTo>
                      <a:lnTo>
                        <a:pt x="812" y="144"/>
                      </a:lnTo>
                      <a:lnTo>
                        <a:pt x="813" y="143"/>
                      </a:lnTo>
                      <a:lnTo>
                        <a:pt x="815" y="141"/>
                      </a:lnTo>
                      <a:lnTo>
                        <a:pt x="815" y="139"/>
                      </a:lnTo>
                      <a:lnTo>
                        <a:pt x="816" y="138"/>
                      </a:lnTo>
                      <a:lnTo>
                        <a:pt x="818" y="136"/>
                      </a:lnTo>
                      <a:lnTo>
                        <a:pt x="819" y="135"/>
                      </a:lnTo>
                      <a:lnTo>
                        <a:pt x="819" y="133"/>
                      </a:lnTo>
                      <a:lnTo>
                        <a:pt x="821" y="132"/>
                      </a:lnTo>
                      <a:lnTo>
                        <a:pt x="822" y="132"/>
                      </a:lnTo>
                      <a:lnTo>
                        <a:pt x="822" y="130"/>
                      </a:lnTo>
                      <a:lnTo>
                        <a:pt x="824" y="129"/>
                      </a:lnTo>
                      <a:lnTo>
                        <a:pt x="824" y="127"/>
                      </a:lnTo>
                      <a:lnTo>
                        <a:pt x="825" y="126"/>
                      </a:lnTo>
                      <a:lnTo>
                        <a:pt x="827" y="126"/>
                      </a:lnTo>
                      <a:lnTo>
                        <a:pt x="827" y="124"/>
                      </a:lnTo>
                      <a:lnTo>
                        <a:pt x="828" y="123"/>
                      </a:lnTo>
                      <a:lnTo>
                        <a:pt x="830" y="121"/>
                      </a:lnTo>
                      <a:lnTo>
                        <a:pt x="830" y="120"/>
                      </a:lnTo>
                      <a:lnTo>
                        <a:pt x="832" y="118"/>
                      </a:lnTo>
                      <a:lnTo>
                        <a:pt x="833" y="115"/>
                      </a:lnTo>
                      <a:lnTo>
                        <a:pt x="835" y="113"/>
                      </a:lnTo>
                      <a:lnTo>
                        <a:pt x="836" y="112"/>
                      </a:lnTo>
                      <a:lnTo>
                        <a:pt x="838" y="110"/>
                      </a:lnTo>
                      <a:lnTo>
                        <a:pt x="839" y="107"/>
                      </a:lnTo>
                      <a:lnTo>
                        <a:pt x="841" y="104"/>
                      </a:lnTo>
                      <a:lnTo>
                        <a:pt x="842" y="103"/>
                      </a:lnTo>
                      <a:lnTo>
                        <a:pt x="844" y="100"/>
                      </a:lnTo>
                      <a:lnTo>
                        <a:pt x="845" y="98"/>
                      </a:lnTo>
                      <a:lnTo>
                        <a:pt x="847" y="97"/>
                      </a:lnTo>
                      <a:lnTo>
                        <a:pt x="848" y="94"/>
                      </a:lnTo>
                      <a:lnTo>
                        <a:pt x="850" y="92"/>
                      </a:lnTo>
                      <a:lnTo>
                        <a:pt x="851" y="91"/>
                      </a:lnTo>
                      <a:lnTo>
                        <a:pt x="853" y="89"/>
                      </a:lnTo>
                      <a:lnTo>
                        <a:pt x="853" y="87"/>
                      </a:lnTo>
                      <a:lnTo>
                        <a:pt x="854" y="86"/>
                      </a:lnTo>
                      <a:lnTo>
                        <a:pt x="856" y="84"/>
                      </a:lnTo>
                      <a:lnTo>
                        <a:pt x="856" y="83"/>
                      </a:lnTo>
                      <a:lnTo>
                        <a:pt x="858" y="81"/>
                      </a:lnTo>
                      <a:lnTo>
                        <a:pt x="859" y="80"/>
                      </a:lnTo>
                      <a:lnTo>
                        <a:pt x="861" y="78"/>
                      </a:lnTo>
                      <a:lnTo>
                        <a:pt x="861" y="77"/>
                      </a:lnTo>
                      <a:lnTo>
                        <a:pt x="862" y="75"/>
                      </a:lnTo>
                      <a:lnTo>
                        <a:pt x="864" y="74"/>
                      </a:lnTo>
                      <a:lnTo>
                        <a:pt x="864" y="72"/>
                      </a:lnTo>
                      <a:lnTo>
                        <a:pt x="865" y="71"/>
                      </a:lnTo>
                      <a:lnTo>
                        <a:pt x="867" y="71"/>
                      </a:lnTo>
                      <a:lnTo>
                        <a:pt x="867" y="69"/>
                      </a:lnTo>
                      <a:lnTo>
                        <a:pt x="868" y="68"/>
                      </a:lnTo>
                      <a:lnTo>
                        <a:pt x="870" y="65"/>
                      </a:lnTo>
                      <a:lnTo>
                        <a:pt x="871" y="63"/>
                      </a:lnTo>
                      <a:lnTo>
                        <a:pt x="873" y="61"/>
                      </a:lnTo>
                      <a:lnTo>
                        <a:pt x="874" y="60"/>
                      </a:lnTo>
                      <a:lnTo>
                        <a:pt x="876" y="57"/>
                      </a:lnTo>
                      <a:lnTo>
                        <a:pt x="877" y="55"/>
                      </a:lnTo>
                      <a:lnTo>
                        <a:pt x="879" y="52"/>
                      </a:lnTo>
                      <a:lnTo>
                        <a:pt x="880" y="51"/>
                      </a:lnTo>
                      <a:lnTo>
                        <a:pt x="882" y="48"/>
                      </a:lnTo>
                      <a:lnTo>
                        <a:pt x="884" y="46"/>
                      </a:lnTo>
                      <a:lnTo>
                        <a:pt x="885" y="43"/>
                      </a:lnTo>
                      <a:lnTo>
                        <a:pt x="887" y="42"/>
                      </a:lnTo>
                      <a:lnTo>
                        <a:pt x="888" y="40"/>
                      </a:lnTo>
                      <a:lnTo>
                        <a:pt x="890" y="37"/>
                      </a:lnTo>
                      <a:lnTo>
                        <a:pt x="891" y="35"/>
                      </a:lnTo>
                      <a:lnTo>
                        <a:pt x="893" y="34"/>
                      </a:lnTo>
                      <a:lnTo>
                        <a:pt x="893" y="32"/>
                      </a:lnTo>
                      <a:lnTo>
                        <a:pt x="894" y="31"/>
                      </a:lnTo>
                      <a:lnTo>
                        <a:pt x="896" y="29"/>
                      </a:lnTo>
                      <a:lnTo>
                        <a:pt x="896" y="28"/>
                      </a:lnTo>
                      <a:lnTo>
                        <a:pt x="897" y="26"/>
                      </a:lnTo>
                      <a:lnTo>
                        <a:pt x="899" y="25"/>
                      </a:lnTo>
                      <a:lnTo>
                        <a:pt x="899" y="23"/>
                      </a:lnTo>
                      <a:lnTo>
                        <a:pt x="900" y="22"/>
                      </a:lnTo>
                      <a:lnTo>
                        <a:pt x="900" y="20"/>
                      </a:lnTo>
                      <a:lnTo>
                        <a:pt x="902" y="20"/>
                      </a:lnTo>
                      <a:lnTo>
                        <a:pt x="902" y="19"/>
                      </a:lnTo>
                      <a:lnTo>
                        <a:pt x="903" y="17"/>
                      </a:lnTo>
                      <a:lnTo>
                        <a:pt x="903" y="16"/>
                      </a:lnTo>
                      <a:lnTo>
                        <a:pt x="905" y="14"/>
                      </a:lnTo>
                      <a:lnTo>
                        <a:pt x="906" y="13"/>
                      </a:lnTo>
                      <a:lnTo>
                        <a:pt x="908" y="11"/>
                      </a:lnTo>
                      <a:lnTo>
                        <a:pt x="908" y="9"/>
                      </a:lnTo>
                      <a:lnTo>
                        <a:pt x="909" y="8"/>
                      </a:lnTo>
                      <a:lnTo>
                        <a:pt x="909" y="5"/>
                      </a:lnTo>
                      <a:lnTo>
                        <a:pt x="911" y="3"/>
                      </a:lnTo>
                      <a:lnTo>
                        <a:pt x="913" y="2"/>
                      </a:lnTo>
                      <a:lnTo>
                        <a:pt x="914" y="0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001" name="Freeform 146"/>
                <p:cNvSpPr>
                  <a:spLocks noChangeAspect="1"/>
                </p:cNvSpPr>
                <p:nvPr/>
              </p:nvSpPr>
              <p:spPr bwMode="auto">
                <a:xfrm>
                  <a:off x="3403" y="2587"/>
                  <a:ext cx="55" cy="183"/>
                </a:xfrm>
                <a:custGeom>
                  <a:avLst/>
                  <a:gdLst>
                    <a:gd name="T0" fmla="*/ 1 w 108"/>
                    <a:gd name="T1" fmla="*/ 1 h 365"/>
                    <a:gd name="T2" fmla="*/ 1 w 108"/>
                    <a:gd name="T3" fmla="*/ 1 h 365"/>
                    <a:gd name="T4" fmla="*/ 1 w 108"/>
                    <a:gd name="T5" fmla="*/ 1 h 365"/>
                    <a:gd name="T6" fmla="*/ 1 w 108"/>
                    <a:gd name="T7" fmla="*/ 2 h 365"/>
                    <a:gd name="T8" fmla="*/ 1 w 108"/>
                    <a:gd name="T9" fmla="*/ 2 h 365"/>
                    <a:gd name="T10" fmla="*/ 1 w 108"/>
                    <a:gd name="T11" fmla="*/ 2 h 365"/>
                    <a:gd name="T12" fmla="*/ 1 w 108"/>
                    <a:gd name="T13" fmla="*/ 2 h 365"/>
                    <a:gd name="T14" fmla="*/ 2 w 108"/>
                    <a:gd name="T15" fmla="*/ 2 h 365"/>
                    <a:gd name="T16" fmla="*/ 2 w 108"/>
                    <a:gd name="T17" fmla="*/ 3 h 365"/>
                    <a:gd name="T18" fmla="*/ 2 w 108"/>
                    <a:gd name="T19" fmla="*/ 3 h 365"/>
                    <a:gd name="T20" fmla="*/ 2 w 108"/>
                    <a:gd name="T21" fmla="*/ 3 h 365"/>
                    <a:gd name="T22" fmla="*/ 2 w 108"/>
                    <a:gd name="T23" fmla="*/ 3 h 365"/>
                    <a:gd name="T24" fmla="*/ 2 w 108"/>
                    <a:gd name="T25" fmla="*/ 3 h 365"/>
                    <a:gd name="T26" fmla="*/ 2 w 108"/>
                    <a:gd name="T27" fmla="*/ 4 h 365"/>
                    <a:gd name="T28" fmla="*/ 2 w 108"/>
                    <a:gd name="T29" fmla="*/ 4 h 365"/>
                    <a:gd name="T30" fmla="*/ 2 w 108"/>
                    <a:gd name="T31" fmla="*/ 4 h 365"/>
                    <a:gd name="T32" fmla="*/ 2 w 108"/>
                    <a:gd name="T33" fmla="*/ 4 h 365"/>
                    <a:gd name="T34" fmla="*/ 2 w 108"/>
                    <a:gd name="T35" fmla="*/ 4 h 365"/>
                    <a:gd name="T36" fmla="*/ 2 w 108"/>
                    <a:gd name="T37" fmla="*/ 5 h 365"/>
                    <a:gd name="T38" fmla="*/ 2 w 108"/>
                    <a:gd name="T39" fmla="*/ 5 h 365"/>
                    <a:gd name="T40" fmla="*/ 3 w 108"/>
                    <a:gd name="T41" fmla="*/ 5 h 365"/>
                    <a:gd name="T42" fmla="*/ 3 w 108"/>
                    <a:gd name="T43" fmla="*/ 5 h 365"/>
                    <a:gd name="T44" fmla="*/ 3 w 108"/>
                    <a:gd name="T45" fmla="*/ 5 h 365"/>
                    <a:gd name="T46" fmla="*/ 3 w 108"/>
                    <a:gd name="T47" fmla="*/ 6 h 365"/>
                    <a:gd name="T48" fmla="*/ 3 w 108"/>
                    <a:gd name="T49" fmla="*/ 6 h 365"/>
                    <a:gd name="T50" fmla="*/ 3 w 108"/>
                    <a:gd name="T51" fmla="*/ 6 h 365"/>
                    <a:gd name="T52" fmla="*/ 3 w 108"/>
                    <a:gd name="T53" fmla="*/ 6 h 365"/>
                    <a:gd name="T54" fmla="*/ 3 w 108"/>
                    <a:gd name="T55" fmla="*/ 7 h 365"/>
                    <a:gd name="T56" fmla="*/ 3 w 108"/>
                    <a:gd name="T57" fmla="*/ 7 h 365"/>
                    <a:gd name="T58" fmla="*/ 3 w 108"/>
                    <a:gd name="T59" fmla="*/ 7 h 365"/>
                    <a:gd name="T60" fmla="*/ 3 w 108"/>
                    <a:gd name="T61" fmla="*/ 7 h 365"/>
                    <a:gd name="T62" fmla="*/ 3 w 108"/>
                    <a:gd name="T63" fmla="*/ 7 h 365"/>
                    <a:gd name="T64" fmla="*/ 3 w 108"/>
                    <a:gd name="T65" fmla="*/ 8 h 365"/>
                    <a:gd name="T66" fmla="*/ 3 w 108"/>
                    <a:gd name="T67" fmla="*/ 8 h 365"/>
                    <a:gd name="T68" fmla="*/ 3 w 108"/>
                    <a:gd name="T69" fmla="*/ 8 h 365"/>
                    <a:gd name="T70" fmla="*/ 4 w 108"/>
                    <a:gd name="T71" fmla="*/ 8 h 365"/>
                    <a:gd name="T72" fmla="*/ 4 w 108"/>
                    <a:gd name="T73" fmla="*/ 8 h 365"/>
                    <a:gd name="T74" fmla="*/ 4 w 108"/>
                    <a:gd name="T75" fmla="*/ 9 h 365"/>
                    <a:gd name="T76" fmla="*/ 4 w 108"/>
                    <a:gd name="T77" fmla="*/ 9 h 365"/>
                    <a:gd name="T78" fmla="*/ 4 w 108"/>
                    <a:gd name="T79" fmla="*/ 9 h 365"/>
                    <a:gd name="T80" fmla="*/ 4 w 108"/>
                    <a:gd name="T81" fmla="*/ 9 h 365"/>
                    <a:gd name="T82" fmla="*/ 4 w 108"/>
                    <a:gd name="T83" fmla="*/ 9 h 365"/>
                    <a:gd name="T84" fmla="*/ 4 w 108"/>
                    <a:gd name="T85" fmla="*/ 10 h 365"/>
                    <a:gd name="T86" fmla="*/ 4 w 108"/>
                    <a:gd name="T87" fmla="*/ 10 h 365"/>
                    <a:gd name="T88" fmla="*/ 4 w 108"/>
                    <a:gd name="T89" fmla="*/ 10 h 365"/>
                    <a:gd name="T90" fmla="*/ 4 w 108"/>
                    <a:gd name="T91" fmla="*/ 10 h 365"/>
                    <a:gd name="T92" fmla="*/ 4 w 108"/>
                    <a:gd name="T93" fmla="*/ 10 h 365"/>
                    <a:gd name="T94" fmla="*/ 4 w 108"/>
                    <a:gd name="T95" fmla="*/ 10 h 365"/>
                    <a:gd name="T96" fmla="*/ 4 w 108"/>
                    <a:gd name="T97" fmla="*/ 10 h 365"/>
                    <a:gd name="T98" fmla="*/ 4 w 108"/>
                    <a:gd name="T99" fmla="*/ 10 h 365"/>
                    <a:gd name="T100" fmla="*/ 4 w 108"/>
                    <a:gd name="T101" fmla="*/ 11 h 365"/>
                    <a:gd name="T102" fmla="*/ 4 w 108"/>
                    <a:gd name="T103" fmla="*/ 11 h 365"/>
                    <a:gd name="T104" fmla="*/ 4 w 108"/>
                    <a:gd name="T105" fmla="*/ 11 h 365"/>
                    <a:gd name="T106" fmla="*/ 4 w 108"/>
                    <a:gd name="T107" fmla="*/ 11 h 365"/>
                    <a:gd name="T108" fmla="*/ 4 w 108"/>
                    <a:gd name="T109" fmla="*/ 11 h 365"/>
                    <a:gd name="T110" fmla="*/ 4 w 108"/>
                    <a:gd name="T111" fmla="*/ 11 h 365"/>
                    <a:gd name="T112" fmla="*/ 4 w 108"/>
                    <a:gd name="T113" fmla="*/ 12 h 365"/>
                    <a:gd name="T114" fmla="*/ 0 w 108"/>
                    <a:gd name="T115" fmla="*/ 0 h 36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08"/>
                    <a:gd name="T175" fmla="*/ 0 h 365"/>
                    <a:gd name="T176" fmla="*/ 108 w 108"/>
                    <a:gd name="T177" fmla="*/ 365 h 36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08" h="365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4" y="8"/>
                      </a:lnTo>
                      <a:lnTo>
                        <a:pt x="6" y="11"/>
                      </a:lnTo>
                      <a:lnTo>
                        <a:pt x="7" y="14"/>
                      </a:lnTo>
                      <a:lnTo>
                        <a:pt x="9" y="17"/>
                      </a:lnTo>
                      <a:lnTo>
                        <a:pt x="10" y="20"/>
                      </a:lnTo>
                      <a:lnTo>
                        <a:pt x="12" y="23"/>
                      </a:lnTo>
                      <a:lnTo>
                        <a:pt x="13" y="26"/>
                      </a:lnTo>
                      <a:lnTo>
                        <a:pt x="15" y="27"/>
                      </a:lnTo>
                      <a:lnTo>
                        <a:pt x="17" y="30"/>
                      </a:lnTo>
                      <a:lnTo>
                        <a:pt x="18" y="32"/>
                      </a:lnTo>
                      <a:lnTo>
                        <a:pt x="18" y="34"/>
                      </a:lnTo>
                      <a:lnTo>
                        <a:pt x="20" y="37"/>
                      </a:lnTo>
                      <a:lnTo>
                        <a:pt x="21" y="38"/>
                      </a:lnTo>
                      <a:lnTo>
                        <a:pt x="21" y="40"/>
                      </a:lnTo>
                      <a:lnTo>
                        <a:pt x="23" y="41"/>
                      </a:lnTo>
                      <a:lnTo>
                        <a:pt x="23" y="43"/>
                      </a:lnTo>
                      <a:lnTo>
                        <a:pt x="24" y="44"/>
                      </a:lnTo>
                      <a:lnTo>
                        <a:pt x="24" y="46"/>
                      </a:lnTo>
                      <a:lnTo>
                        <a:pt x="26" y="47"/>
                      </a:lnTo>
                      <a:lnTo>
                        <a:pt x="26" y="49"/>
                      </a:lnTo>
                      <a:lnTo>
                        <a:pt x="27" y="50"/>
                      </a:lnTo>
                      <a:lnTo>
                        <a:pt x="27" y="52"/>
                      </a:lnTo>
                      <a:lnTo>
                        <a:pt x="29" y="53"/>
                      </a:lnTo>
                      <a:lnTo>
                        <a:pt x="29" y="55"/>
                      </a:lnTo>
                      <a:lnTo>
                        <a:pt x="30" y="58"/>
                      </a:lnTo>
                      <a:lnTo>
                        <a:pt x="30" y="60"/>
                      </a:lnTo>
                      <a:lnTo>
                        <a:pt x="32" y="61"/>
                      </a:lnTo>
                      <a:lnTo>
                        <a:pt x="32" y="63"/>
                      </a:lnTo>
                      <a:lnTo>
                        <a:pt x="33" y="64"/>
                      </a:lnTo>
                      <a:lnTo>
                        <a:pt x="33" y="67"/>
                      </a:lnTo>
                      <a:lnTo>
                        <a:pt x="35" y="69"/>
                      </a:lnTo>
                      <a:lnTo>
                        <a:pt x="36" y="70"/>
                      </a:lnTo>
                      <a:lnTo>
                        <a:pt x="36" y="72"/>
                      </a:lnTo>
                      <a:lnTo>
                        <a:pt x="38" y="75"/>
                      </a:lnTo>
                      <a:lnTo>
                        <a:pt x="38" y="76"/>
                      </a:lnTo>
                      <a:lnTo>
                        <a:pt x="38" y="78"/>
                      </a:lnTo>
                      <a:lnTo>
                        <a:pt x="39" y="79"/>
                      </a:lnTo>
                      <a:lnTo>
                        <a:pt x="39" y="81"/>
                      </a:lnTo>
                      <a:lnTo>
                        <a:pt x="41" y="81"/>
                      </a:lnTo>
                      <a:lnTo>
                        <a:pt x="41" y="82"/>
                      </a:lnTo>
                      <a:lnTo>
                        <a:pt x="41" y="84"/>
                      </a:lnTo>
                      <a:lnTo>
                        <a:pt x="43" y="86"/>
                      </a:lnTo>
                      <a:lnTo>
                        <a:pt x="43" y="87"/>
                      </a:lnTo>
                      <a:lnTo>
                        <a:pt x="43" y="89"/>
                      </a:lnTo>
                      <a:lnTo>
                        <a:pt x="44" y="90"/>
                      </a:lnTo>
                      <a:lnTo>
                        <a:pt x="44" y="92"/>
                      </a:lnTo>
                      <a:lnTo>
                        <a:pt x="44" y="93"/>
                      </a:lnTo>
                      <a:lnTo>
                        <a:pt x="46" y="93"/>
                      </a:lnTo>
                      <a:lnTo>
                        <a:pt x="46" y="95"/>
                      </a:lnTo>
                      <a:lnTo>
                        <a:pt x="46" y="96"/>
                      </a:lnTo>
                      <a:lnTo>
                        <a:pt x="47" y="98"/>
                      </a:lnTo>
                      <a:lnTo>
                        <a:pt x="47" y="99"/>
                      </a:lnTo>
                      <a:lnTo>
                        <a:pt x="47" y="101"/>
                      </a:lnTo>
                      <a:lnTo>
                        <a:pt x="49" y="102"/>
                      </a:lnTo>
                      <a:lnTo>
                        <a:pt x="49" y="104"/>
                      </a:lnTo>
                      <a:lnTo>
                        <a:pt x="50" y="107"/>
                      </a:lnTo>
                      <a:lnTo>
                        <a:pt x="50" y="108"/>
                      </a:lnTo>
                      <a:lnTo>
                        <a:pt x="52" y="110"/>
                      </a:lnTo>
                      <a:lnTo>
                        <a:pt x="52" y="113"/>
                      </a:lnTo>
                      <a:lnTo>
                        <a:pt x="53" y="115"/>
                      </a:lnTo>
                      <a:lnTo>
                        <a:pt x="53" y="118"/>
                      </a:lnTo>
                      <a:lnTo>
                        <a:pt x="55" y="119"/>
                      </a:lnTo>
                      <a:lnTo>
                        <a:pt x="56" y="122"/>
                      </a:lnTo>
                      <a:lnTo>
                        <a:pt x="56" y="124"/>
                      </a:lnTo>
                      <a:lnTo>
                        <a:pt x="58" y="127"/>
                      </a:lnTo>
                      <a:lnTo>
                        <a:pt x="58" y="128"/>
                      </a:lnTo>
                      <a:lnTo>
                        <a:pt x="59" y="130"/>
                      </a:lnTo>
                      <a:lnTo>
                        <a:pt x="59" y="131"/>
                      </a:lnTo>
                      <a:lnTo>
                        <a:pt x="61" y="134"/>
                      </a:lnTo>
                      <a:lnTo>
                        <a:pt x="61" y="136"/>
                      </a:lnTo>
                      <a:lnTo>
                        <a:pt x="61" y="138"/>
                      </a:lnTo>
                      <a:lnTo>
                        <a:pt x="62" y="138"/>
                      </a:lnTo>
                      <a:lnTo>
                        <a:pt x="62" y="139"/>
                      </a:lnTo>
                      <a:lnTo>
                        <a:pt x="62" y="141"/>
                      </a:lnTo>
                      <a:lnTo>
                        <a:pt x="64" y="142"/>
                      </a:lnTo>
                      <a:lnTo>
                        <a:pt x="64" y="144"/>
                      </a:lnTo>
                      <a:lnTo>
                        <a:pt x="64" y="145"/>
                      </a:lnTo>
                      <a:lnTo>
                        <a:pt x="65" y="147"/>
                      </a:lnTo>
                      <a:lnTo>
                        <a:pt x="65" y="148"/>
                      </a:lnTo>
                      <a:lnTo>
                        <a:pt x="65" y="150"/>
                      </a:lnTo>
                      <a:lnTo>
                        <a:pt x="67" y="151"/>
                      </a:lnTo>
                      <a:lnTo>
                        <a:pt x="67" y="153"/>
                      </a:lnTo>
                      <a:lnTo>
                        <a:pt x="67" y="154"/>
                      </a:lnTo>
                      <a:lnTo>
                        <a:pt x="69" y="156"/>
                      </a:lnTo>
                      <a:lnTo>
                        <a:pt x="69" y="157"/>
                      </a:lnTo>
                      <a:lnTo>
                        <a:pt x="69" y="159"/>
                      </a:lnTo>
                      <a:lnTo>
                        <a:pt x="70" y="162"/>
                      </a:lnTo>
                      <a:lnTo>
                        <a:pt x="70" y="164"/>
                      </a:lnTo>
                      <a:lnTo>
                        <a:pt x="72" y="165"/>
                      </a:lnTo>
                      <a:lnTo>
                        <a:pt x="72" y="168"/>
                      </a:lnTo>
                      <a:lnTo>
                        <a:pt x="73" y="170"/>
                      </a:lnTo>
                      <a:lnTo>
                        <a:pt x="73" y="173"/>
                      </a:lnTo>
                      <a:lnTo>
                        <a:pt x="75" y="176"/>
                      </a:lnTo>
                      <a:lnTo>
                        <a:pt x="75" y="177"/>
                      </a:lnTo>
                      <a:lnTo>
                        <a:pt x="76" y="180"/>
                      </a:lnTo>
                      <a:lnTo>
                        <a:pt x="76" y="182"/>
                      </a:lnTo>
                      <a:lnTo>
                        <a:pt x="76" y="183"/>
                      </a:lnTo>
                      <a:lnTo>
                        <a:pt x="78" y="186"/>
                      </a:lnTo>
                      <a:lnTo>
                        <a:pt x="78" y="188"/>
                      </a:lnTo>
                      <a:lnTo>
                        <a:pt x="78" y="189"/>
                      </a:lnTo>
                      <a:lnTo>
                        <a:pt x="79" y="191"/>
                      </a:lnTo>
                      <a:lnTo>
                        <a:pt x="79" y="193"/>
                      </a:lnTo>
                      <a:lnTo>
                        <a:pt x="79" y="194"/>
                      </a:lnTo>
                      <a:lnTo>
                        <a:pt x="81" y="196"/>
                      </a:lnTo>
                      <a:lnTo>
                        <a:pt x="81" y="197"/>
                      </a:lnTo>
                      <a:lnTo>
                        <a:pt x="81" y="199"/>
                      </a:lnTo>
                      <a:lnTo>
                        <a:pt x="82" y="200"/>
                      </a:lnTo>
                      <a:lnTo>
                        <a:pt x="82" y="202"/>
                      </a:lnTo>
                      <a:lnTo>
                        <a:pt x="82" y="203"/>
                      </a:lnTo>
                      <a:lnTo>
                        <a:pt x="82" y="205"/>
                      </a:lnTo>
                      <a:lnTo>
                        <a:pt x="84" y="206"/>
                      </a:lnTo>
                      <a:lnTo>
                        <a:pt x="84" y="208"/>
                      </a:lnTo>
                      <a:lnTo>
                        <a:pt x="85" y="209"/>
                      </a:lnTo>
                      <a:lnTo>
                        <a:pt x="85" y="211"/>
                      </a:lnTo>
                      <a:lnTo>
                        <a:pt x="85" y="214"/>
                      </a:lnTo>
                      <a:lnTo>
                        <a:pt x="87" y="215"/>
                      </a:lnTo>
                      <a:lnTo>
                        <a:pt x="87" y="217"/>
                      </a:lnTo>
                      <a:lnTo>
                        <a:pt x="87" y="219"/>
                      </a:lnTo>
                      <a:lnTo>
                        <a:pt x="88" y="222"/>
                      </a:lnTo>
                      <a:lnTo>
                        <a:pt x="88" y="223"/>
                      </a:lnTo>
                      <a:lnTo>
                        <a:pt x="90" y="226"/>
                      </a:lnTo>
                      <a:lnTo>
                        <a:pt x="90" y="228"/>
                      </a:lnTo>
                      <a:lnTo>
                        <a:pt x="91" y="231"/>
                      </a:lnTo>
                      <a:lnTo>
                        <a:pt x="91" y="232"/>
                      </a:lnTo>
                      <a:lnTo>
                        <a:pt x="93" y="235"/>
                      </a:lnTo>
                      <a:lnTo>
                        <a:pt x="93" y="237"/>
                      </a:lnTo>
                      <a:lnTo>
                        <a:pt x="94" y="240"/>
                      </a:lnTo>
                      <a:lnTo>
                        <a:pt x="94" y="241"/>
                      </a:lnTo>
                      <a:lnTo>
                        <a:pt x="94" y="243"/>
                      </a:lnTo>
                      <a:lnTo>
                        <a:pt x="96" y="245"/>
                      </a:lnTo>
                      <a:lnTo>
                        <a:pt x="96" y="246"/>
                      </a:lnTo>
                      <a:lnTo>
                        <a:pt x="96" y="248"/>
                      </a:lnTo>
                      <a:lnTo>
                        <a:pt x="96" y="249"/>
                      </a:lnTo>
                      <a:lnTo>
                        <a:pt x="98" y="251"/>
                      </a:lnTo>
                      <a:lnTo>
                        <a:pt x="98" y="252"/>
                      </a:lnTo>
                      <a:lnTo>
                        <a:pt x="98" y="254"/>
                      </a:lnTo>
                      <a:lnTo>
                        <a:pt x="98" y="255"/>
                      </a:lnTo>
                      <a:lnTo>
                        <a:pt x="98" y="257"/>
                      </a:lnTo>
                      <a:lnTo>
                        <a:pt x="99" y="258"/>
                      </a:lnTo>
                      <a:lnTo>
                        <a:pt x="99" y="260"/>
                      </a:lnTo>
                      <a:lnTo>
                        <a:pt x="99" y="261"/>
                      </a:lnTo>
                      <a:lnTo>
                        <a:pt x="99" y="263"/>
                      </a:lnTo>
                      <a:lnTo>
                        <a:pt x="99" y="264"/>
                      </a:lnTo>
                      <a:lnTo>
                        <a:pt x="99" y="266"/>
                      </a:lnTo>
                      <a:lnTo>
                        <a:pt x="99" y="267"/>
                      </a:lnTo>
                      <a:lnTo>
                        <a:pt x="99" y="269"/>
                      </a:lnTo>
                      <a:lnTo>
                        <a:pt x="101" y="271"/>
                      </a:lnTo>
                      <a:lnTo>
                        <a:pt x="101" y="272"/>
                      </a:lnTo>
                      <a:lnTo>
                        <a:pt x="101" y="274"/>
                      </a:lnTo>
                      <a:lnTo>
                        <a:pt x="101" y="275"/>
                      </a:lnTo>
                      <a:lnTo>
                        <a:pt x="101" y="278"/>
                      </a:lnTo>
                      <a:lnTo>
                        <a:pt x="101" y="280"/>
                      </a:lnTo>
                      <a:lnTo>
                        <a:pt x="101" y="281"/>
                      </a:lnTo>
                      <a:lnTo>
                        <a:pt x="101" y="284"/>
                      </a:lnTo>
                      <a:lnTo>
                        <a:pt x="101" y="286"/>
                      </a:lnTo>
                      <a:lnTo>
                        <a:pt x="102" y="287"/>
                      </a:lnTo>
                      <a:lnTo>
                        <a:pt x="102" y="289"/>
                      </a:lnTo>
                      <a:lnTo>
                        <a:pt x="102" y="290"/>
                      </a:lnTo>
                      <a:lnTo>
                        <a:pt x="102" y="292"/>
                      </a:lnTo>
                      <a:lnTo>
                        <a:pt x="102" y="293"/>
                      </a:lnTo>
                      <a:lnTo>
                        <a:pt x="102" y="295"/>
                      </a:lnTo>
                      <a:lnTo>
                        <a:pt x="102" y="297"/>
                      </a:lnTo>
                      <a:lnTo>
                        <a:pt x="102" y="298"/>
                      </a:lnTo>
                      <a:lnTo>
                        <a:pt x="102" y="300"/>
                      </a:lnTo>
                      <a:lnTo>
                        <a:pt x="102" y="301"/>
                      </a:lnTo>
                      <a:lnTo>
                        <a:pt x="104" y="303"/>
                      </a:lnTo>
                      <a:lnTo>
                        <a:pt x="104" y="304"/>
                      </a:lnTo>
                      <a:lnTo>
                        <a:pt x="104" y="306"/>
                      </a:lnTo>
                      <a:lnTo>
                        <a:pt x="104" y="307"/>
                      </a:lnTo>
                      <a:lnTo>
                        <a:pt x="104" y="309"/>
                      </a:lnTo>
                      <a:lnTo>
                        <a:pt x="104" y="310"/>
                      </a:lnTo>
                      <a:lnTo>
                        <a:pt x="104" y="312"/>
                      </a:lnTo>
                      <a:lnTo>
                        <a:pt x="105" y="312"/>
                      </a:lnTo>
                      <a:lnTo>
                        <a:pt x="105" y="313"/>
                      </a:lnTo>
                      <a:lnTo>
                        <a:pt x="105" y="315"/>
                      </a:lnTo>
                      <a:lnTo>
                        <a:pt x="105" y="316"/>
                      </a:lnTo>
                      <a:lnTo>
                        <a:pt x="105" y="318"/>
                      </a:lnTo>
                      <a:lnTo>
                        <a:pt x="105" y="319"/>
                      </a:lnTo>
                      <a:lnTo>
                        <a:pt x="107" y="321"/>
                      </a:lnTo>
                      <a:lnTo>
                        <a:pt x="107" y="323"/>
                      </a:lnTo>
                      <a:lnTo>
                        <a:pt x="107" y="324"/>
                      </a:lnTo>
                      <a:lnTo>
                        <a:pt x="107" y="326"/>
                      </a:lnTo>
                      <a:lnTo>
                        <a:pt x="107" y="327"/>
                      </a:lnTo>
                      <a:lnTo>
                        <a:pt x="107" y="329"/>
                      </a:lnTo>
                      <a:lnTo>
                        <a:pt x="108" y="330"/>
                      </a:lnTo>
                      <a:lnTo>
                        <a:pt x="108" y="332"/>
                      </a:lnTo>
                      <a:lnTo>
                        <a:pt x="108" y="333"/>
                      </a:lnTo>
                      <a:lnTo>
                        <a:pt x="108" y="335"/>
                      </a:lnTo>
                      <a:lnTo>
                        <a:pt x="108" y="336"/>
                      </a:lnTo>
                      <a:lnTo>
                        <a:pt x="108" y="338"/>
                      </a:lnTo>
                      <a:lnTo>
                        <a:pt x="108" y="339"/>
                      </a:lnTo>
                      <a:lnTo>
                        <a:pt x="108" y="341"/>
                      </a:lnTo>
                      <a:lnTo>
                        <a:pt x="108" y="342"/>
                      </a:lnTo>
                      <a:lnTo>
                        <a:pt x="108" y="344"/>
                      </a:lnTo>
                      <a:lnTo>
                        <a:pt x="108" y="345"/>
                      </a:lnTo>
                      <a:lnTo>
                        <a:pt x="107" y="347"/>
                      </a:lnTo>
                      <a:lnTo>
                        <a:pt x="107" y="350"/>
                      </a:lnTo>
                      <a:lnTo>
                        <a:pt x="107" y="352"/>
                      </a:lnTo>
                      <a:lnTo>
                        <a:pt x="107" y="355"/>
                      </a:lnTo>
                      <a:lnTo>
                        <a:pt x="107" y="356"/>
                      </a:lnTo>
                      <a:lnTo>
                        <a:pt x="107" y="359"/>
                      </a:lnTo>
                      <a:lnTo>
                        <a:pt x="107" y="362"/>
                      </a:lnTo>
                      <a:lnTo>
                        <a:pt x="107" y="3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002" name="Freeform 147"/>
                <p:cNvSpPr>
                  <a:spLocks noChangeAspect="1"/>
                </p:cNvSpPr>
                <p:nvPr/>
              </p:nvSpPr>
              <p:spPr bwMode="auto">
                <a:xfrm>
                  <a:off x="3403" y="2587"/>
                  <a:ext cx="55" cy="183"/>
                </a:xfrm>
                <a:custGeom>
                  <a:avLst/>
                  <a:gdLst>
                    <a:gd name="T0" fmla="*/ 1 w 108"/>
                    <a:gd name="T1" fmla="*/ 1 h 365"/>
                    <a:gd name="T2" fmla="*/ 1 w 108"/>
                    <a:gd name="T3" fmla="*/ 1 h 365"/>
                    <a:gd name="T4" fmla="*/ 1 w 108"/>
                    <a:gd name="T5" fmla="*/ 1 h 365"/>
                    <a:gd name="T6" fmla="*/ 1 w 108"/>
                    <a:gd name="T7" fmla="*/ 2 h 365"/>
                    <a:gd name="T8" fmla="*/ 1 w 108"/>
                    <a:gd name="T9" fmla="*/ 2 h 365"/>
                    <a:gd name="T10" fmla="*/ 1 w 108"/>
                    <a:gd name="T11" fmla="*/ 2 h 365"/>
                    <a:gd name="T12" fmla="*/ 1 w 108"/>
                    <a:gd name="T13" fmla="*/ 2 h 365"/>
                    <a:gd name="T14" fmla="*/ 2 w 108"/>
                    <a:gd name="T15" fmla="*/ 2 h 365"/>
                    <a:gd name="T16" fmla="*/ 2 w 108"/>
                    <a:gd name="T17" fmla="*/ 3 h 365"/>
                    <a:gd name="T18" fmla="*/ 2 w 108"/>
                    <a:gd name="T19" fmla="*/ 3 h 365"/>
                    <a:gd name="T20" fmla="*/ 2 w 108"/>
                    <a:gd name="T21" fmla="*/ 3 h 365"/>
                    <a:gd name="T22" fmla="*/ 2 w 108"/>
                    <a:gd name="T23" fmla="*/ 3 h 365"/>
                    <a:gd name="T24" fmla="*/ 2 w 108"/>
                    <a:gd name="T25" fmla="*/ 3 h 365"/>
                    <a:gd name="T26" fmla="*/ 2 w 108"/>
                    <a:gd name="T27" fmla="*/ 4 h 365"/>
                    <a:gd name="T28" fmla="*/ 2 w 108"/>
                    <a:gd name="T29" fmla="*/ 4 h 365"/>
                    <a:gd name="T30" fmla="*/ 2 w 108"/>
                    <a:gd name="T31" fmla="*/ 4 h 365"/>
                    <a:gd name="T32" fmla="*/ 2 w 108"/>
                    <a:gd name="T33" fmla="*/ 4 h 365"/>
                    <a:gd name="T34" fmla="*/ 2 w 108"/>
                    <a:gd name="T35" fmla="*/ 4 h 365"/>
                    <a:gd name="T36" fmla="*/ 2 w 108"/>
                    <a:gd name="T37" fmla="*/ 5 h 365"/>
                    <a:gd name="T38" fmla="*/ 2 w 108"/>
                    <a:gd name="T39" fmla="*/ 5 h 365"/>
                    <a:gd name="T40" fmla="*/ 3 w 108"/>
                    <a:gd name="T41" fmla="*/ 5 h 365"/>
                    <a:gd name="T42" fmla="*/ 3 w 108"/>
                    <a:gd name="T43" fmla="*/ 5 h 365"/>
                    <a:gd name="T44" fmla="*/ 3 w 108"/>
                    <a:gd name="T45" fmla="*/ 5 h 365"/>
                    <a:gd name="T46" fmla="*/ 3 w 108"/>
                    <a:gd name="T47" fmla="*/ 6 h 365"/>
                    <a:gd name="T48" fmla="*/ 3 w 108"/>
                    <a:gd name="T49" fmla="*/ 6 h 365"/>
                    <a:gd name="T50" fmla="*/ 3 w 108"/>
                    <a:gd name="T51" fmla="*/ 6 h 365"/>
                    <a:gd name="T52" fmla="*/ 3 w 108"/>
                    <a:gd name="T53" fmla="*/ 6 h 365"/>
                    <a:gd name="T54" fmla="*/ 3 w 108"/>
                    <a:gd name="T55" fmla="*/ 7 h 365"/>
                    <a:gd name="T56" fmla="*/ 3 w 108"/>
                    <a:gd name="T57" fmla="*/ 7 h 365"/>
                    <a:gd name="T58" fmla="*/ 3 w 108"/>
                    <a:gd name="T59" fmla="*/ 7 h 365"/>
                    <a:gd name="T60" fmla="*/ 3 w 108"/>
                    <a:gd name="T61" fmla="*/ 7 h 365"/>
                    <a:gd name="T62" fmla="*/ 3 w 108"/>
                    <a:gd name="T63" fmla="*/ 7 h 365"/>
                    <a:gd name="T64" fmla="*/ 3 w 108"/>
                    <a:gd name="T65" fmla="*/ 8 h 365"/>
                    <a:gd name="T66" fmla="*/ 3 w 108"/>
                    <a:gd name="T67" fmla="*/ 8 h 365"/>
                    <a:gd name="T68" fmla="*/ 3 w 108"/>
                    <a:gd name="T69" fmla="*/ 8 h 365"/>
                    <a:gd name="T70" fmla="*/ 4 w 108"/>
                    <a:gd name="T71" fmla="*/ 8 h 365"/>
                    <a:gd name="T72" fmla="*/ 4 w 108"/>
                    <a:gd name="T73" fmla="*/ 8 h 365"/>
                    <a:gd name="T74" fmla="*/ 4 w 108"/>
                    <a:gd name="T75" fmla="*/ 9 h 365"/>
                    <a:gd name="T76" fmla="*/ 4 w 108"/>
                    <a:gd name="T77" fmla="*/ 9 h 365"/>
                    <a:gd name="T78" fmla="*/ 4 w 108"/>
                    <a:gd name="T79" fmla="*/ 9 h 365"/>
                    <a:gd name="T80" fmla="*/ 4 w 108"/>
                    <a:gd name="T81" fmla="*/ 9 h 365"/>
                    <a:gd name="T82" fmla="*/ 4 w 108"/>
                    <a:gd name="T83" fmla="*/ 9 h 365"/>
                    <a:gd name="T84" fmla="*/ 4 w 108"/>
                    <a:gd name="T85" fmla="*/ 10 h 365"/>
                    <a:gd name="T86" fmla="*/ 4 w 108"/>
                    <a:gd name="T87" fmla="*/ 10 h 365"/>
                    <a:gd name="T88" fmla="*/ 4 w 108"/>
                    <a:gd name="T89" fmla="*/ 10 h 365"/>
                    <a:gd name="T90" fmla="*/ 4 w 108"/>
                    <a:gd name="T91" fmla="*/ 10 h 365"/>
                    <a:gd name="T92" fmla="*/ 4 w 108"/>
                    <a:gd name="T93" fmla="*/ 10 h 365"/>
                    <a:gd name="T94" fmla="*/ 4 w 108"/>
                    <a:gd name="T95" fmla="*/ 10 h 365"/>
                    <a:gd name="T96" fmla="*/ 4 w 108"/>
                    <a:gd name="T97" fmla="*/ 10 h 365"/>
                    <a:gd name="T98" fmla="*/ 4 w 108"/>
                    <a:gd name="T99" fmla="*/ 10 h 365"/>
                    <a:gd name="T100" fmla="*/ 4 w 108"/>
                    <a:gd name="T101" fmla="*/ 11 h 365"/>
                    <a:gd name="T102" fmla="*/ 4 w 108"/>
                    <a:gd name="T103" fmla="*/ 11 h 365"/>
                    <a:gd name="T104" fmla="*/ 4 w 108"/>
                    <a:gd name="T105" fmla="*/ 11 h 365"/>
                    <a:gd name="T106" fmla="*/ 4 w 108"/>
                    <a:gd name="T107" fmla="*/ 11 h 365"/>
                    <a:gd name="T108" fmla="*/ 4 w 108"/>
                    <a:gd name="T109" fmla="*/ 11 h 365"/>
                    <a:gd name="T110" fmla="*/ 4 w 108"/>
                    <a:gd name="T111" fmla="*/ 11 h 365"/>
                    <a:gd name="T112" fmla="*/ 4 w 108"/>
                    <a:gd name="T113" fmla="*/ 12 h 365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08"/>
                    <a:gd name="T172" fmla="*/ 0 h 365"/>
                    <a:gd name="T173" fmla="*/ 108 w 108"/>
                    <a:gd name="T174" fmla="*/ 365 h 365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08" h="365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4" y="8"/>
                      </a:lnTo>
                      <a:lnTo>
                        <a:pt x="6" y="11"/>
                      </a:lnTo>
                      <a:lnTo>
                        <a:pt x="7" y="14"/>
                      </a:lnTo>
                      <a:lnTo>
                        <a:pt x="9" y="17"/>
                      </a:lnTo>
                      <a:lnTo>
                        <a:pt x="10" y="20"/>
                      </a:lnTo>
                      <a:lnTo>
                        <a:pt x="12" y="23"/>
                      </a:lnTo>
                      <a:lnTo>
                        <a:pt x="13" y="26"/>
                      </a:lnTo>
                      <a:lnTo>
                        <a:pt x="15" y="27"/>
                      </a:lnTo>
                      <a:lnTo>
                        <a:pt x="17" y="30"/>
                      </a:lnTo>
                      <a:lnTo>
                        <a:pt x="18" y="32"/>
                      </a:lnTo>
                      <a:lnTo>
                        <a:pt x="18" y="34"/>
                      </a:lnTo>
                      <a:lnTo>
                        <a:pt x="20" y="37"/>
                      </a:lnTo>
                      <a:lnTo>
                        <a:pt x="21" y="38"/>
                      </a:lnTo>
                      <a:lnTo>
                        <a:pt x="21" y="40"/>
                      </a:lnTo>
                      <a:lnTo>
                        <a:pt x="23" y="41"/>
                      </a:lnTo>
                      <a:lnTo>
                        <a:pt x="23" y="43"/>
                      </a:lnTo>
                      <a:lnTo>
                        <a:pt x="24" y="44"/>
                      </a:lnTo>
                      <a:lnTo>
                        <a:pt x="24" y="46"/>
                      </a:lnTo>
                      <a:lnTo>
                        <a:pt x="26" y="47"/>
                      </a:lnTo>
                      <a:lnTo>
                        <a:pt x="26" y="49"/>
                      </a:lnTo>
                      <a:lnTo>
                        <a:pt x="27" y="50"/>
                      </a:lnTo>
                      <a:lnTo>
                        <a:pt x="27" y="52"/>
                      </a:lnTo>
                      <a:lnTo>
                        <a:pt x="29" y="53"/>
                      </a:lnTo>
                      <a:lnTo>
                        <a:pt x="29" y="55"/>
                      </a:lnTo>
                      <a:lnTo>
                        <a:pt x="30" y="58"/>
                      </a:lnTo>
                      <a:lnTo>
                        <a:pt x="30" y="60"/>
                      </a:lnTo>
                      <a:lnTo>
                        <a:pt x="32" y="61"/>
                      </a:lnTo>
                      <a:lnTo>
                        <a:pt x="32" y="63"/>
                      </a:lnTo>
                      <a:lnTo>
                        <a:pt x="33" y="64"/>
                      </a:lnTo>
                      <a:lnTo>
                        <a:pt x="33" y="67"/>
                      </a:lnTo>
                      <a:lnTo>
                        <a:pt x="35" y="69"/>
                      </a:lnTo>
                      <a:lnTo>
                        <a:pt x="36" y="70"/>
                      </a:lnTo>
                      <a:lnTo>
                        <a:pt x="36" y="72"/>
                      </a:lnTo>
                      <a:lnTo>
                        <a:pt x="38" y="75"/>
                      </a:lnTo>
                      <a:lnTo>
                        <a:pt x="38" y="76"/>
                      </a:lnTo>
                      <a:lnTo>
                        <a:pt x="38" y="78"/>
                      </a:lnTo>
                      <a:lnTo>
                        <a:pt x="39" y="79"/>
                      </a:lnTo>
                      <a:lnTo>
                        <a:pt x="39" y="81"/>
                      </a:lnTo>
                      <a:lnTo>
                        <a:pt x="41" y="81"/>
                      </a:lnTo>
                      <a:lnTo>
                        <a:pt x="41" y="82"/>
                      </a:lnTo>
                      <a:lnTo>
                        <a:pt x="41" y="84"/>
                      </a:lnTo>
                      <a:lnTo>
                        <a:pt x="43" y="86"/>
                      </a:lnTo>
                      <a:lnTo>
                        <a:pt x="43" y="87"/>
                      </a:lnTo>
                      <a:lnTo>
                        <a:pt x="43" y="89"/>
                      </a:lnTo>
                      <a:lnTo>
                        <a:pt x="44" y="90"/>
                      </a:lnTo>
                      <a:lnTo>
                        <a:pt x="44" y="92"/>
                      </a:lnTo>
                      <a:lnTo>
                        <a:pt x="44" y="93"/>
                      </a:lnTo>
                      <a:lnTo>
                        <a:pt x="46" y="93"/>
                      </a:lnTo>
                      <a:lnTo>
                        <a:pt x="46" y="95"/>
                      </a:lnTo>
                      <a:lnTo>
                        <a:pt x="46" y="96"/>
                      </a:lnTo>
                      <a:lnTo>
                        <a:pt x="47" y="98"/>
                      </a:lnTo>
                      <a:lnTo>
                        <a:pt x="47" y="99"/>
                      </a:lnTo>
                      <a:lnTo>
                        <a:pt x="47" y="101"/>
                      </a:lnTo>
                      <a:lnTo>
                        <a:pt x="49" y="102"/>
                      </a:lnTo>
                      <a:lnTo>
                        <a:pt x="49" y="104"/>
                      </a:lnTo>
                      <a:lnTo>
                        <a:pt x="50" y="107"/>
                      </a:lnTo>
                      <a:lnTo>
                        <a:pt x="50" y="108"/>
                      </a:lnTo>
                      <a:lnTo>
                        <a:pt x="52" y="110"/>
                      </a:lnTo>
                      <a:lnTo>
                        <a:pt x="52" y="113"/>
                      </a:lnTo>
                      <a:lnTo>
                        <a:pt x="53" y="115"/>
                      </a:lnTo>
                      <a:lnTo>
                        <a:pt x="53" y="118"/>
                      </a:lnTo>
                      <a:lnTo>
                        <a:pt x="55" y="119"/>
                      </a:lnTo>
                      <a:lnTo>
                        <a:pt x="56" y="122"/>
                      </a:lnTo>
                      <a:lnTo>
                        <a:pt x="56" y="124"/>
                      </a:lnTo>
                      <a:lnTo>
                        <a:pt x="58" y="127"/>
                      </a:lnTo>
                      <a:lnTo>
                        <a:pt x="58" y="128"/>
                      </a:lnTo>
                      <a:lnTo>
                        <a:pt x="59" y="130"/>
                      </a:lnTo>
                      <a:lnTo>
                        <a:pt x="59" y="131"/>
                      </a:lnTo>
                      <a:lnTo>
                        <a:pt x="61" y="134"/>
                      </a:lnTo>
                      <a:lnTo>
                        <a:pt x="61" y="136"/>
                      </a:lnTo>
                      <a:lnTo>
                        <a:pt x="61" y="138"/>
                      </a:lnTo>
                      <a:lnTo>
                        <a:pt x="62" y="138"/>
                      </a:lnTo>
                      <a:lnTo>
                        <a:pt x="62" y="139"/>
                      </a:lnTo>
                      <a:lnTo>
                        <a:pt x="62" y="141"/>
                      </a:lnTo>
                      <a:lnTo>
                        <a:pt x="64" y="142"/>
                      </a:lnTo>
                      <a:lnTo>
                        <a:pt x="64" y="144"/>
                      </a:lnTo>
                      <a:lnTo>
                        <a:pt x="64" y="145"/>
                      </a:lnTo>
                      <a:lnTo>
                        <a:pt x="65" y="147"/>
                      </a:lnTo>
                      <a:lnTo>
                        <a:pt x="65" y="148"/>
                      </a:lnTo>
                      <a:lnTo>
                        <a:pt x="65" y="150"/>
                      </a:lnTo>
                      <a:lnTo>
                        <a:pt x="67" y="151"/>
                      </a:lnTo>
                      <a:lnTo>
                        <a:pt x="67" y="153"/>
                      </a:lnTo>
                      <a:lnTo>
                        <a:pt x="67" y="154"/>
                      </a:lnTo>
                      <a:lnTo>
                        <a:pt x="69" y="156"/>
                      </a:lnTo>
                      <a:lnTo>
                        <a:pt x="69" y="157"/>
                      </a:lnTo>
                      <a:lnTo>
                        <a:pt x="69" y="159"/>
                      </a:lnTo>
                      <a:lnTo>
                        <a:pt x="70" y="162"/>
                      </a:lnTo>
                      <a:lnTo>
                        <a:pt x="70" y="164"/>
                      </a:lnTo>
                      <a:lnTo>
                        <a:pt x="72" y="165"/>
                      </a:lnTo>
                      <a:lnTo>
                        <a:pt x="72" y="168"/>
                      </a:lnTo>
                      <a:lnTo>
                        <a:pt x="73" y="170"/>
                      </a:lnTo>
                      <a:lnTo>
                        <a:pt x="73" y="173"/>
                      </a:lnTo>
                      <a:lnTo>
                        <a:pt x="75" y="176"/>
                      </a:lnTo>
                      <a:lnTo>
                        <a:pt x="75" y="177"/>
                      </a:lnTo>
                      <a:lnTo>
                        <a:pt x="76" y="180"/>
                      </a:lnTo>
                      <a:lnTo>
                        <a:pt x="76" y="182"/>
                      </a:lnTo>
                      <a:lnTo>
                        <a:pt x="76" y="183"/>
                      </a:lnTo>
                      <a:lnTo>
                        <a:pt x="78" y="186"/>
                      </a:lnTo>
                      <a:lnTo>
                        <a:pt x="78" y="188"/>
                      </a:lnTo>
                      <a:lnTo>
                        <a:pt x="78" y="189"/>
                      </a:lnTo>
                      <a:lnTo>
                        <a:pt x="79" y="191"/>
                      </a:lnTo>
                      <a:lnTo>
                        <a:pt x="79" y="193"/>
                      </a:lnTo>
                      <a:lnTo>
                        <a:pt x="79" y="194"/>
                      </a:lnTo>
                      <a:lnTo>
                        <a:pt x="81" y="196"/>
                      </a:lnTo>
                      <a:lnTo>
                        <a:pt x="81" y="197"/>
                      </a:lnTo>
                      <a:lnTo>
                        <a:pt x="81" y="199"/>
                      </a:lnTo>
                      <a:lnTo>
                        <a:pt x="82" y="200"/>
                      </a:lnTo>
                      <a:lnTo>
                        <a:pt x="82" y="202"/>
                      </a:lnTo>
                      <a:lnTo>
                        <a:pt x="82" y="203"/>
                      </a:lnTo>
                      <a:lnTo>
                        <a:pt x="82" y="205"/>
                      </a:lnTo>
                      <a:lnTo>
                        <a:pt x="84" y="206"/>
                      </a:lnTo>
                      <a:lnTo>
                        <a:pt x="84" y="208"/>
                      </a:lnTo>
                      <a:lnTo>
                        <a:pt x="85" y="209"/>
                      </a:lnTo>
                      <a:lnTo>
                        <a:pt x="85" y="211"/>
                      </a:lnTo>
                      <a:lnTo>
                        <a:pt x="85" y="214"/>
                      </a:lnTo>
                      <a:lnTo>
                        <a:pt x="87" y="215"/>
                      </a:lnTo>
                      <a:lnTo>
                        <a:pt x="87" y="217"/>
                      </a:lnTo>
                      <a:lnTo>
                        <a:pt x="87" y="219"/>
                      </a:lnTo>
                      <a:lnTo>
                        <a:pt x="88" y="222"/>
                      </a:lnTo>
                      <a:lnTo>
                        <a:pt x="88" y="223"/>
                      </a:lnTo>
                      <a:lnTo>
                        <a:pt x="90" y="226"/>
                      </a:lnTo>
                      <a:lnTo>
                        <a:pt x="90" y="228"/>
                      </a:lnTo>
                      <a:lnTo>
                        <a:pt x="91" y="231"/>
                      </a:lnTo>
                      <a:lnTo>
                        <a:pt x="91" y="232"/>
                      </a:lnTo>
                      <a:lnTo>
                        <a:pt x="93" y="235"/>
                      </a:lnTo>
                      <a:lnTo>
                        <a:pt x="93" y="237"/>
                      </a:lnTo>
                      <a:lnTo>
                        <a:pt x="94" y="240"/>
                      </a:lnTo>
                      <a:lnTo>
                        <a:pt x="94" y="241"/>
                      </a:lnTo>
                      <a:lnTo>
                        <a:pt x="94" y="243"/>
                      </a:lnTo>
                      <a:lnTo>
                        <a:pt x="96" y="245"/>
                      </a:lnTo>
                      <a:lnTo>
                        <a:pt x="96" y="246"/>
                      </a:lnTo>
                      <a:lnTo>
                        <a:pt x="96" y="248"/>
                      </a:lnTo>
                      <a:lnTo>
                        <a:pt x="96" y="249"/>
                      </a:lnTo>
                      <a:lnTo>
                        <a:pt x="98" y="251"/>
                      </a:lnTo>
                      <a:lnTo>
                        <a:pt x="98" y="252"/>
                      </a:lnTo>
                      <a:lnTo>
                        <a:pt x="98" y="254"/>
                      </a:lnTo>
                      <a:lnTo>
                        <a:pt x="98" y="255"/>
                      </a:lnTo>
                      <a:lnTo>
                        <a:pt x="98" y="257"/>
                      </a:lnTo>
                      <a:lnTo>
                        <a:pt x="99" y="258"/>
                      </a:lnTo>
                      <a:lnTo>
                        <a:pt x="99" y="260"/>
                      </a:lnTo>
                      <a:lnTo>
                        <a:pt x="99" y="261"/>
                      </a:lnTo>
                      <a:lnTo>
                        <a:pt x="99" y="263"/>
                      </a:lnTo>
                      <a:lnTo>
                        <a:pt x="99" y="264"/>
                      </a:lnTo>
                      <a:lnTo>
                        <a:pt x="99" y="266"/>
                      </a:lnTo>
                      <a:lnTo>
                        <a:pt x="99" y="267"/>
                      </a:lnTo>
                      <a:lnTo>
                        <a:pt x="99" y="269"/>
                      </a:lnTo>
                      <a:lnTo>
                        <a:pt x="101" y="271"/>
                      </a:lnTo>
                      <a:lnTo>
                        <a:pt x="101" y="272"/>
                      </a:lnTo>
                      <a:lnTo>
                        <a:pt x="101" y="274"/>
                      </a:lnTo>
                      <a:lnTo>
                        <a:pt x="101" y="275"/>
                      </a:lnTo>
                      <a:lnTo>
                        <a:pt x="101" y="278"/>
                      </a:lnTo>
                      <a:lnTo>
                        <a:pt x="101" y="280"/>
                      </a:lnTo>
                      <a:lnTo>
                        <a:pt x="101" y="281"/>
                      </a:lnTo>
                      <a:lnTo>
                        <a:pt x="101" y="284"/>
                      </a:lnTo>
                      <a:lnTo>
                        <a:pt x="101" y="286"/>
                      </a:lnTo>
                      <a:lnTo>
                        <a:pt x="102" y="287"/>
                      </a:lnTo>
                      <a:lnTo>
                        <a:pt x="102" y="289"/>
                      </a:lnTo>
                      <a:lnTo>
                        <a:pt x="102" y="290"/>
                      </a:lnTo>
                      <a:lnTo>
                        <a:pt x="102" y="292"/>
                      </a:lnTo>
                      <a:lnTo>
                        <a:pt x="102" y="293"/>
                      </a:lnTo>
                      <a:lnTo>
                        <a:pt x="102" y="295"/>
                      </a:lnTo>
                      <a:lnTo>
                        <a:pt x="102" y="297"/>
                      </a:lnTo>
                      <a:lnTo>
                        <a:pt x="102" y="298"/>
                      </a:lnTo>
                      <a:lnTo>
                        <a:pt x="102" y="300"/>
                      </a:lnTo>
                      <a:lnTo>
                        <a:pt x="102" y="301"/>
                      </a:lnTo>
                      <a:lnTo>
                        <a:pt x="104" y="303"/>
                      </a:lnTo>
                      <a:lnTo>
                        <a:pt x="104" y="304"/>
                      </a:lnTo>
                      <a:lnTo>
                        <a:pt x="104" y="306"/>
                      </a:lnTo>
                      <a:lnTo>
                        <a:pt x="104" y="307"/>
                      </a:lnTo>
                      <a:lnTo>
                        <a:pt x="104" y="309"/>
                      </a:lnTo>
                      <a:lnTo>
                        <a:pt x="104" y="310"/>
                      </a:lnTo>
                      <a:lnTo>
                        <a:pt x="104" y="312"/>
                      </a:lnTo>
                      <a:lnTo>
                        <a:pt x="105" y="312"/>
                      </a:lnTo>
                      <a:lnTo>
                        <a:pt x="105" y="313"/>
                      </a:lnTo>
                      <a:lnTo>
                        <a:pt x="105" y="315"/>
                      </a:lnTo>
                      <a:lnTo>
                        <a:pt x="105" y="316"/>
                      </a:lnTo>
                      <a:lnTo>
                        <a:pt x="105" y="318"/>
                      </a:lnTo>
                      <a:lnTo>
                        <a:pt x="105" y="319"/>
                      </a:lnTo>
                      <a:lnTo>
                        <a:pt x="107" y="321"/>
                      </a:lnTo>
                      <a:lnTo>
                        <a:pt x="107" y="323"/>
                      </a:lnTo>
                      <a:lnTo>
                        <a:pt x="107" y="324"/>
                      </a:lnTo>
                      <a:lnTo>
                        <a:pt x="107" y="326"/>
                      </a:lnTo>
                      <a:lnTo>
                        <a:pt x="107" y="327"/>
                      </a:lnTo>
                      <a:lnTo>
                        <a:pt x="107" y="329"/>
                      </a:lnTo>
                      <a:lnTo>
                        <a:pt x="108" y="330"/>
                      </a:lnTo>
                      <a:lnTo>
                        <a:pt x="108" y="332"/>
                      </a:lnTo>
                      <a:lnTo>
                        <a:pt x="108" y="333"/>
                      </a:lnTo>
                      <a:lnTo>
                        <a:pt x="108" y="335"/>
                      </a:lnTo>
                      <a:lnTo>
                        <a:pt x="108" y="336"/>
                      </a:lnTo>
                      <a:lnTo>
                        <a:pt x="108" y="338"/>
                      </a:lnTo>
                      <a:lnTo>
                        <a:pt x="108" y="339"/>
                      </a:lnTo>
                      <a:lnTo>
                        <a:pt x="108" y="341"/>
                      </a:lnTo>
                      <a:lnTo>
                        <a:pt x="108" y="342"/>
                      </a:lnTo>
                      <a:lnTo>
                        <a:pt x="108" y="344"/>
                      </a:lnTo>
                      <a:lnTo>
                        <a:pt x="108" y="345"/>
                      </a:lnTo>
                      <a:lnTo>
                        <a:pt x="107" y="347"/>
                      </a:lnTo>
                      <a:lnTo>
                        <a:pt x="107" y="350"/>
                      </a:lnTo>
                      <a:lnTo>
                        <a:pt x="107" y="352"/>
                      </a:lnTo>
                      <a:lnTo>
                        <a:pt x="107" y="355"/>
                      </a:lnTo>
                      <a:lnTo>
                        <a:pt x="107" y="356"/>
                      </a:lnTo>
                      <a:lnTo>
                        <a:pt x="107" y="359"/>
                      </a:lnTo>
                      <a:lnTo>
                        <a:pt x="107" y="362"/>
                      </a:lnTo>
                      <a:lnTo>
                        <a:pt x="107" y="365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003" name="Freeform 148"/>
                <p:cNvSpPr>
                  <a:spLocks noChangeAspect="1"/>
                </p:cNvSpPr>
                <p:nvPr/>
              </p:nvSpPr>
              <p:spPr bwMode="auto">
                <a:xfrm>
                  <a:off x="3403" y="2768"/>
                  <a:ext cx="55" cy="183"/>
                </a:xfrm>
                <a:custGeom>
                  <a:avLst/>
                  <a:gdLst>
                    <a:gd name="T0" fmla="*/ 1 w 108"/>
                    <a:gd name="T1" fmla="*/ 12 h 366"/>
                    <a:gd name="T2" fmla="*/ 1 w 108"/>
                    <a:gd name="T3" fmla="*/ 11 h 366"/>
                    <a:gd name="T4" fmla="*/ 1 w 108"/>
                    <a:gd name="T5" fmla="*/ 11 h 366"/>
                    <a:gd name="T6" fmla="*/ 1 w 108"/>
                    <a:gd name="T7" fmla="*/ 11 h 366"/>
                    <a:gd name="T8" fmla="*/ 1 w 108"/>
                    <a:gd name="T9" fmla="*/ 10 h 366"/>
                    <a:gd name="T10" fmla="*/ 1 w 108"/>
                    <a:gd name="T11" fmla="*/ 10 h 366"/>
                    <a:gd name="T12" fmla="*/ 1 w 108"/>
                    <a:gd name="T13" fmla="*/ 10 h 366"/>
                    <a:gd name="T14" fmla="*/ 2 w 108"/>
                    <a:gd name="T15" fmla="*/ 10 h 366"/>
                    <a:gd name="T16" fmla="*/ 2 w 108"/>
                    <a:gd name="T17" fmla="*/ 10 h 366"/>
                    <a:gd name="T18" fmla="*/ 2 w 108"/>
                    <a:gd name="T19" fmla="*/ 9 h 366"/>
                    <a:gd name="T20" fmla="*/ 2 w 108"/>
                    <a:gd name="T21" fmla="*/ 9 h 366"/>
                    <a:gd name="T22" fmla="*/ 2 w 108"/>
                    <a:gd name="T23" fmla="*/ 9 h 366"/>
                    <a:gd name="T24" fmla="*/ 2 w 108"/>
                    <a:gd name="T25" fmla="*/ 9 h 366"/>
                    <a:gd name="T26" fmla="*/ 2 w 108"/>
                    <a:gd name="T27" fmla="*/ 9 h 366"/>
                    <a:gd name="T28" fmla="*/ 2 w 108"/>
                    <a:gd name="T29" fmla="*/ 9 h 366"/>
                    <a:gd name="T30" fmla="*/ 2 w 108"/>
                    <a:gd name="T31" fmla="*/ 8 h 366"/>
                    <a:gd name="T32" fmla="*/ 2 w 108"/>
                    <a:gd name="T33" fmla="*/ 8 h 366"/>
                    <a:gd name="T34" fmla="*/ 2 w 108"/>
                    <a:gd name="T35" fmla="*/ 8 h 366"/>
                    <a:gd name="T36" fmla="*/ 2 w 108"/>
                    <a:gd name="T37" fmla="*/ 8 h 366"/>
                    <a:gd name="T38" fmla="*/ 2 w 108"/>
                    <a:gd name="T39" fmla="*/ 7 h 366"/>
                    <a:gd name="T40" fmla="*/ 3 w 108"/>
                    <a:gd name="T41" fmla="*/ 7 h 366"/>
                    <a:gd name="T42" fmla="*/ 3 w 108"/>
                    <a:gd name="T43" fmla="*/ 7 h 366"/>
                    <a:gd name="T44" fmla="*/ 3 w 108"/>
                    <a:gd name="T45" fmla="*/ 7 h 366"/>
                    <a:gd name="T46" fmla="*/ 3 w 108"/>
                    <a:gd name="T47" fmla="*/ 7 h 366"/>
                    <a:gd name="T48" fmla="*/ 3 w 108"/>
                    <a:gd name="T49" fmla="*/ 6 h 366"/>
                    <a:gd name="T50" fmla="*/ 3 w 108"/>
                    <a:gd name="T51" fmla="*/ 6 h 366"/>
                    <a:gd name="T52" fmla="*/ 3 w 108"/>
                    <a:gd name="T53" fmla="*/ 6 h 366"/>
                    <a:gd name="T54" fmla="*/ 3 w 108"/>
                    <a:gd name="T55" fmla="*/ 6 h 366"/>
                    <a:gd name="T56" fmla="*/ 3 w 108"/>
                    <a:gd name="T57" fmla="*/ 6 h 366"/>
                    <a:gd name="T58" fmla="*/ 3 w 108"/>
                    <a:gd name="T59" fmla="*/ 5 h 366"/>
                    <a:gd name="T60" fmla="*/ 3 w 108"/>
                    <a:gd name="T61" fmla="*/ 5 h 366"/>
                    <a:gd name="T62" fmla="*/ 3 w 108"/>
                    <a:gd name="T63" fmla="*/ 5 h 366"/>
                    <a:gd name="T64" fmla="*/ 3 w 108"/>
                    <a:gd name="T65" fmla="*/ 5 h 366"/>
                    <a:gd name="T66" fmla="*/ 3 w 108"/>
                    <a:gd name="T67" fmla="*/ 5 h 366"/>
                    <a:gd name="T68" fmla="*/ 3 w 108"/>
                    <a:gd name="T69" fmla="*/ 4 h 366"/>
                    <a:gd name="T70" fmla="*/ 4 w 108"/>
                    <a:gd name="T71" fmla="*/ 4 h 366"/>
                    <a:gd name="T72" fmla="*/ 4 w 108"/>
                    <a:gd name="T73" fmla="*/ 4 h 366"/>
                    <a:gd name="T74" fmla="*/ 4 w 108"/>
                    <a:gd name="T75" fmla="*/ 4 h 366"/>
                    <a:gd name="T76" fmla="*/ 4 w 108"/>
                    <a:gd name="T77" fmla="*/ 4 h 366"/>
                    <a:gd name="T78" fmla="*/ 4 w 108"/>
                    <a:gd name="T79" fmla="*/ 3 h 366"/>
                    <a:gd name="T80" fmla="*/ 4 w 108"/>
                    <a:gd name="T81" fmla="*/ 3 h 366"/>
                    <a:gd name="T82" fmla="*/ 4 w 108"/>
                    <a:gd name="T83" fmla="*/ 3 h 366"/>
                    <a:gd name="T84" fmla="*/ 4 w 108"/>
                    <a:gd name="T85" fmla="*/ 3 h 366"/>
                    <a:gd name="T86" fmla="*/ 4 w 108"/>
                    <a:gd name="T87" fmla="*/ 3 h 366"/>
                    <a:gd name="T88" fmla="*/ 4 w 108"/>
                    <a:gd name="T89" fmla="*/ 2 h 366"/>
                    <a:gd name="T90" fmla="*/ 4 w 108"/>
                    <a:gd name="T91" fmla="*/ 2 h 366"/>
                    <a:gd name="T92" fmla="*/ 4 w 108"/>
                    <a:gd name="T93" fmla="*/ 2 h 366"/>
                    <a:gd name="T94" fmla="*/ 4 w 108"/>
                    <a:gd name="T95" fmla="*/ 2 h 366"/>
                    <a:gd name="T96" fmla="*/ 4 w 108"/>
                    <a:gd name="T97" fmla="*/ 2 h 366"/>
                    <a:gd name="T98" fmla="*/ 4 w 108"/>
                    <a:gd name="T99" fmla="*/ 2 h 366"/>
                    <a:gd name="T100" fmla="*/ 4 w 108"/>
                    <a:gd name="T101" fmla="*/ 2 h 366"/>
                    <a:gd name="T102" fmla="*/ 4 w 108"/>
                    <a:gd name="T103" fmla="*/ 2 h 366"/>
                    <a:gd name="T104" fmla="*/ 4 w 108"/>
                    <a:gd name="T105" fmla="*/ 2 h 366"/>
                    <a:gd name="T106" fmla="*/ 4 w 108"/>
                    <a:gd name="T107" fmla="*/ 1 h 366"/>
                    <a:gd name="T108" fmla="*/ 4 w 108"/>
                    <a:gd name="T109" fmla="*/ 1 h 366"/>
                    <a:gd name="T110" fmla="*/ 4 w 108"/>
                    <a:gd name="T111" fmla="*/ 1 h 366"/>
                    <a:gd name="T112" fmla="*/ 4 w 108"/>
                    <a:gd name="T113" fmla="*/ 1 h 366"/>
                    <a:gd name="T114" fmla="*/ 0 w 108"/>
                    <a:gd name="T115" fmla="*/ 12 h 36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08"/>
                    <a:gd name="T175" fmla="*/ 0 h 366"/>
                    <a:gd name="T176" fmla="*/ 108 w 108"/>
                    <a:gd name="T177" fmla="*/ 366 h 36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08" h="366">
                      <a:moveTo>
                        <a:pt x="0" y="366"/>
                      </a:moveTo>
                      <a:lnTo>
                        <a:pt x="1" y="361"/>
                      </a:lnTo>
                      <a:lnTo>
                        <a:pt x="4" y="358"/>
                      </a:lnTo>
                      <a:lnTo>
                        <a:pt x="6" y="355"/>
                      </a:lnTo>
                      <a:lnTo>
                        <a:pt x="7" y="352"/>
                      </a:lnTo>
                      <a:lnTo>
                        <a:pt x="9" y="349"/>
                      </a:lnTo>
                      <a:lnTo>
                        <a:pt x="10" y="346"/>
                      </a:lnTo>
                      <a:lnTo>
                        <a:pt x="12" y="343"/>
                      </a:lnTo>
                      <a:lnTo>
                        <a:pt x="13" y="340"/>
                      </a:lnTo>
                      <a:lnTo>
                        <a:pt x="15" y="338"/>
                      </a:lnTo>
                      <a:lnTo>
                        <a:pt x="17" y="335"/>
                      </a:lnTo>
                      <a:lnTo>
                        <a:pt x="18" y="334"/>
                      </a:lnTo>
                      <a:lnTo>
                        <a:pt x="18" y="332"/>
                      </a:lnTo>
                      <a:lnTo>
                        <a:pt x="20" y="329"/>
                      </a:lnTo>
                      <a:lnTo>
                        <a:pt x="21" y="327"/>
                      </a:lnTo>
                      <a:lnTo>
                        <a:pt x="21" y="326"/>
                      </a:lnTo>
                      <a:lnTo>
                        <a:pt x="23" y="324"/>
                      </a:lnTo>
                      <a:lnTo>
                        <a:pt x="23" y="323"/>
                      </a:lnTo>
                      <a:lnTo>
                        <a:pt x="24" y="321"/>
                      </a:lnTo>
                      <a:lnTo>
                        <a:pt x="24" y="320"/>
                      </a:lnTo>
                      <a:lnTo>
                        <a:pt x="26" y="318"/>
                      </a:lnTo>
                      <a:lnTo>
                        <a:pt x="26" y="317"/>
                      </a:lnTo>
                      <a:lnTo>
                        <a:pt x="27" y="315"/>
                      </a:lnTo>
                      <a:lnTo>
                        <a:pt x="29" y="314"/>
                      </a:lnTo>
                      <a:lnTo>
                        <a:pt x="29" y="312"/>
                      </a:lnTo>
                      <a:lnTo>
                        <a:pt x="29" y="311"/>
                      </a:lnTo>
                      <a:lnTo>
                        <a:pt x="30" y="309"/>
                      </a:lnTo>
                      <a:lnTo>
                        <a:pt x="30" y="306"/>
                      </a:lnTo>
                      <a:lnTo>
                        <a:pt x="32" y="305"/>
                      </a:lnTo>
                      <a:lnTo>
                        <a:pt x="32" y="303"/>
                      </a:lnTo>
                      <a:lnTo>
                        <a:pt x="33" y="301"/>
                      </a:lnTo>
                      <a:lnTo>
                        <a:pt x="33" y="298"/>
                      </a:lnTo>
                      <a:lnTo>
                        <a:pt x="35" y="297"/>
                      </a:lnTo>
                      <a:lnTo>
                        <a:pt x="36" y="295"/>
                      </a:lnTo>
                      <a:lnTo>
                        <a:pt x="36" y="294"/>
                      </a:lnTo>
                      <a:lnTo>
                        <a:pt x="38" y="291"/>
                      </a:lnTo>
                      <a:lnTo>
                        <a:pt x="38" y="289"/>
                      </a:lnTo>
                      <a:lnTo>
                        <a:pt x="38" y="288"/>
                      </a:lnTo>
                      <a:lnTo>
                        <a:pt x="39" y="286"/>
                      </a:lnTo>
                      <a:lnTo>
                        <a:pt x="39" y="285"/>
                      </a:lnTo>
                      <a:lnTo>
                        <a:pt x="41" y="285"/>
                      </a:lnTo>
                      <a:lnTo>
                        <a:pt x="41" y="283"/>
                      </a:lnTo>
                      <a:lnTo>
                        <a:pt x="41" y="282"/>
                      </a:lnTo>
                      <a:lnTo>
                        <a:pt x="43" y="280"/>
                      </a:lnTo>
                      <a:lnTo>
                        <a:pt x="43" y="279"/>
                      </a:lnTo>
                      <a:lnTo>
                        <a:pt x="43" y="277"/>
                      </a:lnTo>
                      <a:lnTo>
                        <a:pt x="44" y="275"/>
                      </a:lnTo>
                      <a:lnTo>
                        <a:pt x="44" y="274"/>
                      </a:lnTo>
                      <a:lnTo>
                        <a:pt x="44" y="272"/>
                      </a:lnTo>
                      <a:lnTo>
                        <a:pt x="46" y="272"/>
                      </a:lnTo>
                      <a:lnTo>
                        <a:pt x="46" y="271"/>
                      </a:lnTo>
                      <a:lnTo>
                        <a:pt x="46" y="269"/>
                      </a:lnTo>
                      <a:lnTo>
                        <a:pt x="47" y="268"/>
                      </a:lnTo>
                      <a:lnTo>
                        <a:pt x="47" y="266"/>
                      </a:lnTo>
                      <a:lnTo>
                        <a:pt x="47" y="265"/>
                      </a:lnTo>
                      <a:lnTo>
                        <a:pt x="49" y="263"/>
                      </a:lnTo>
                      <a:lnTo>
                        <a:pt x="49" y="262"/>
                      </a:lnTo>
                      <a:lnTo>
                        <a:pt x="50" y="260"/>
                      </a:lnTo>
                      <a:lnTo>
                        <a:pt x="50" y="257"/>
                      </a:lnTo>
                      <a:lnTo>
                        <a:pt x="52" y="256"/>
                      </a:lnTo>
                      <a:lnTo>
                        <a:pt x="52" y="253"/>
                      </a:lnTo>
                      <a:lnTo>
                        <a:pt x="53" y="251"/>
                      </a:lnTo>
                      <a:lnTo>
                        <a:pt x="53" y="248"/>
                      </a:lnTo>
                      <a:lnTo>
                        <a:pt x="55" y="246"/>
                      </a:lnTo>
                      <a:lnTo>
                        <a:pt x="56" y="243"/>
                      </a:lnTo>
                      <a:lnTo>
                        <a:pt x="56" y="242"/>
                      </a:lnTo>
                      <a:lnTo>
                        <a:pt x="58" y="239"/>
                      </a:lnTo>
                      <a:lnTo>
                        <a:pt x="58" y="237"/>
                      </a:lnTo>
                      <a:lnTo>
                        <a:pt x="59" y="236"/>
                      </a:lnTo>
                      <a:lnTo>
                        <a:pt x="59" y="234"/>
                      </a:lnTo>
                      <a:lnTo>
                        <a:pt x="61" y="231"/>
                      </a:lnTo>
                      <a:lnTo>
                        <a:pt x="61" y="230"/>
                      </a:lnTo>
                      <a:lnTo>
                        <a:pt x="61" y="228"/>
                      </a:lnTo>
                      <a:lnTo>
                        <a:pt x="62" y="227"/>
                      </a:lnTo>
                      <a:lnTo>
                        <a:pt x="62" y="225"/>
                      </a:lnTo>
                      <a:lnTo>
                        <a:pt x="64" y="223"/>
                      </a:lnTo>
                      <a:lnTo>
                        <a:pt x="64" y="222"/>
                      </a:lnTo>
                      <a:lnTo>
                        <a:pt x="64" y="220"/>
                      </a:lnTo>
                      <a:lnTo>
                        <a:pt x="65" y="219"/>
                      </a:lnTo>
                      <a:lnTo>
                        <a:pt x="65" y="217"/>
                      </a:lnTo>
                      <a:lnTo>
                        <a:pt x="65" y="216"/>
                      </a:lnTo>
                      <a:lnTo>
                        <a:pt x="67" y="214"/>
                      </a:lnTo>
                      <a:lnTo>
                        <a:pt x="67" y="213"/>
                      </a:lnTo>
                      <a:lnTo>
                        <a:pt x="67" y="211"/>
                      </a:lnTo>
                      <a:lnTo>
                        <a:pt x="69" y="210"/>
                      </a:lnTo>
                      <a:lnTo>
                        <a:pt x="69" y="208"/>
                      </a:lnTo>
                      <a:lnTo>
                        <a:pt x="69" y="207"/>
                      </a:lnTo>
                      <a:lnTo>
                        <a:pt x="70" y="204"/>
                      </a:lnTo>
                      <a:lnTo>
                        <a:pt x="70" y="202"/>
                      </a:lnTo>
                      <a:lnTo>
                        <a:pt x="72" y="201"/>
                      </a:lnTo>
                      <a:lnTo>
                        <a:pt x="72" y="197"/>
                      </a:lnTo>
                      <a:lnTo>
                        <a:pt x="73" y="196"/>
                      </a:lnTo>
                      <a:lnTo>
                        <a:pt x="73" y="193"/>
                      </a:lnTo>
                      <a:lnTo>
                        <a:pt x="75" y="190"/>
                      </a:lnTo>
                      <a:lnTo>
                        <a:pt x="75" y="188"/>
                      </a:lnTo>
                      <a:lnTo>
                        <a:pt x="76" y="185"/>
                      </a:lnTo>
                      <a:lnTo>
                        <a:pt x="76" y="184"/>
                      </a:lnTo>
                      <a:lnTo>
                        <a:pt x="76" y="182"/>
                      </a:lnTo>
                      <a:lnTo>
                        <a:pt x="78" y="179"/>
                      </a:lnTo>
                      <a:lnTo>
                        <a:pt x="78" y="178"/>
                      </a:lnTo>
                      <a:lnTo>
                        <a:pt x="78" y="176"/>
                      </a:lnTo>
                      <a:lnTo>
                        <a:pt x="79" y="175"/>
                      </a:lnTo>
                      <a:lnTo>
                        <a:pt x="79" y="173"/>
                      </a:lnTo>
                      <a:lnTo>
                        <a:pt x="79" y="171"/>
                      </a:lnTo>
                      <a:lnTo>
                        <a:pt x="81" y="170"/>
                      </a:lnTo>
                      <a:lnTo>
                        <a:pt x="81" y="168"/>
                      </a:lnTo>
                      <a:lnTo>
                        <a:pt x="81" y="167"/>
                      </a:lnTo>
                      <a:lnTo>
                        <a:pt x="82" y="165"/>
                      </a:lnTo>
                      <a:lnTo>
                        <a:pt x="82" y="164"/>
                      </a:lnTo>
                      <a:lnTo>
                        <a:pt x="82" y="162"/>
                      </a:lnTo>
                      <a:lnTo>
                        <a:pt x="82" y="161"/>
                      </a:lnTo>
                      <a:lnTo>
                        <a:pt x="84" y="159"/>
                      </a:lnTo>
                      <a:lnTo>
                        <a:pt x="84" y="158"/>
                      </a:lnTo>
                      <a:lnTo>
                        <a:pt x="85" y="156"/>
                      </a:lnTo>
                      <a:lnTo>
                        <a:pt x="85" y="155"/>
                      </a:lnTo>
                      <a:lnTo>
                        <a:pt x="85" y="152"/>
                      </a:lnTo>
                      <a:lnTo>
                        <a:pt x="87" y="150"/>
                      </a:lnTo>
                      <a:lnTo>
                        <a:pt x="87" y="149"/>
                      </a:lnTo>
                      <a:lnTo>
                        <a:pt x="87" y="147"/>
                      </a:lnTo>
                      <a:lnTo>
                        <a:pt x="88" y="144"/>
                      </a:lnTo>
                      <a:lnTo>
                        <a:pt x="88" y="142"/>
                      </a:lnTo>
                      <a:lnTo>
                        <a:pt x="90" y="139"/>
                      </a:lnTo>
                      <a:lnTo>
                        <a:pt x="90" y="138"/>
                      </a:lnTo>
                      <a:lnTo>
                        <a:pt x="91" y="135"/>
                      </a:lnTo>
                      <a:lnTo>
                        <a:pt x="91" y="133"/>
                      </a:lnTo>
                      <a:lnTo>
                        <a:pt x="93" y="130"/>
                      </a:lnTo>
                      <a:lnTo>
                        <a:pt x="93" y="129"/>
                      </a:lnTo>
                      <a:lnTo>
                        <a:pt x="94" y="127"/>
                      </a:lnTo>
                      <a:lnTo>
                        <a:pt x="94" y="124"/>
                      </a:lnTo>
                      <a:lnTo>
                        <a:pt x="94" y="123"/>
                      </a:lnTo>
                      <a:lnTo>
                        <a:pt x="96" y="121"/>
                      </a:lnTo>
                      <a:lnTo>
                        <a:pt x="96" y="120"/>
                      </a:lnTo>
                      <a:lnTo>
                        <a:pt x="96" y="118"/>
                      </a:lnTo>
                      <a:lnTo>
                        <a:pt x="96" y="116"/>
                      </a:lnTo>
                      <a:lnTo>
                        <a:pt x="98" y="115"/>
                      </a:lnTo>
                      <a:lnTo>
                        <a:pt x="98" y="113"/>
                      </a:lnTo>
                      <a:lnTo>
                        <a:pt x="98" y="112"/>
                      </a:lnTo>
                      <a:lnTo>
                        <a:pt x="98" y="110"/>
                      </a:lnTo>
                      <a:lnTo>
                        <a:pt x="98" y="109"/>
                      </a:lnTo>
                      <a:lnTo>
                        <a:pt x="99" y="107"/>
                      </a:lnTo>
                      <a:lnTo>
                        <a:pt x="99" y="106"/>
                      </a:lnTo>
                      <a:lnTo>
                        <a:pt x="99" y="104"/>
                      </a:lnTo>
                      <a:lnTo>
                        <a:pt x="99" y="103"/>
                      </a:lnTo>
                      <a:lnTo>
                        <a:pt x="99" y="101"/>
                      </a:lnTo>
                      <a:lnTo>
                        <a:pt x="99" y="100"/>
                      </a:lnTo>
                      <a:lnTo>
                        <a:pt x="99" y="98"/>
                      </a:lnTo>
                      <a:lnTo>
                        <a:pt x="99" y="97"/>
                      </a:lnTo>
                      <a:lnTo>
                        <a:pt x="101" y="95"/>
                      </a:lnTo>
                      <a:lnTo>
                        <a:pt x="101" y="94"/>
                      </a:lnTo>
                      <a:lnTo>
                        <a:pt x="101" y="92"/>
                      </a:lnTo>
                      <a:lnTo>
                        <a:pt x="101" y="90"/>
                      </a:lnTo>
                      <a:lnTo>
                        <a:pt x="101" y="87"/>
                      </a:lnTo>
                      <a:lnTo>
                        <a:pt x="101" y="86"/>
                      </a:lnTo>
                      <a:lnTo>
                        <a:pt x="101" y="84"/>
                      </a:lnTo>
                      <a:lnTo>
                        <a:pt x="101" y="81"/>
                      </a:lnTo>
                      <a:lnTo>
                        <a:pt x="101" y="80"/>
                      </a:lnTo>
                      <a:lnTo>
                        <a:pt x="102" y="78"/>
                      </a:lnTo>
                      <a:lnTo>
                        <a:pt x="102" y="77"/>
                      </a:lnTo>
                      <a:lnTo>
                        <a:pt x="102" y="75"/>
                      </a:lnTo>
                      <a:lnTo>
                        <a:pt x="102" y="74"/>
                      </a:lnTo>
                      <a:lnTo>
                        <a:pt x="102" y="72"/>
                      </a:lnTo>
                      <a:lnTo>
                        <a:pt x="102" y="71"/>
                      </a:lnTo>
                      <a:lnTo>
                        <a:pt x="102" y="69"/>
                      </a:lnTo>
                      <a:lnTo>
                        <a:pt x="102" y="68"/>
                      </a:lnTo>
                      <a:lnTo>
                        <a:pt x="102" y="66"/>
                      </a:lnTo>
                      <a:lnTo>
                        <a:pt x="102" y="64"/>
                      </a:lnTo>
                      <a:lnTo>
                        <a:pt x="104" y="63"/>
                      </a:lnTo>
                      <a:lnTo>
                        <a:pt x="104" y="61"/>
                      </a:lnTo>
                      <a:lnTo>
                        <a:pt x="104" y="60"/>
                      </a:lnTo>
                      <a:lnTo>
                        <a:pt x="104" y="58"/>
                      </a:lnTo>
                      <a:lnTo>
                        <a:pt x="104" y="57"/>
                      </a:lnTo>
                      <a:lnTo>
                        <a:pt x="104" y="55"/>
                      </a:lnTo>
                      <a:lnTo>
                        <a:pt x="104" y="54"/>
                      </a:lnTo>
                      <a:lnTo>
                        <a:pt x="105" y="54"/>
                      </a:lnTo>
                      <a:lnTo>
                        <a:pt x="105" y="52"/>
                      </a:lnTo>
                      <a:lnTo>
                        <a:pt x="105" y="51"/>
                      </a:lnTo>
                      <a:lnTo>
                        <a:pt x="105" y="49"/>
                      </a:lnTo>
                      <a:lnTo>
                        <a:pt x="105" y="48"/>
                      </a:lnTo>
                      <a:lnTo>
                        <a:pt x="105" y="46"/>
                      </a:lnTo>
                      <a:lnTo>
                        <a:pt x="107" y="45"/>
                      </a:lnTo>
                      <a:lnTo>
                        <a:pt x="107" y="43"/>
                      </a:lnTo>
                      <a:lnTo>
                        <a:pt x="107" y="42"/>
                      </a:lnTo>
                      <a:lnTo>
                        <a:pt x="107" y="40"/>
                      </a:lnTo>
                      <a:lnTo>
                        <a:pt x="107" y="38"/>
                      </a:lnTo>
                      <a:lnTo>
                        <a:pt x="107" y="37"/>
                      </a:lnTo>
                      <a:lnTo>
                        <a:pt x="108" y="35"/>
                      </a:lnTo>
                      <a:lnTo>
                        <a:pt x="108" y="34"/>
                      </a:lnTo>
                      <a:lnTo>
                        <a:pt x="108" y="32"/>
                      </a:lnTo>
                      <a:lnTo>
                        <a:pt x="108" y="31"/>
                      </a:lnTo>
                      <a:lnTo>
                        <a:pt x="108" y="29"/>
                      </a:lnTo>
                      <a:lnTo>
                        <a:pt x="108" y="28"/>
                      </a:lnTo>
                      <a:lnTo>
                        <a:pt x="108" y="26"/>
                      </a:lnTo>
                      <a:lnTo>
                        <a:pt x="108" y="25"/>
                      </a:lnTo>
                      <a:lnTo>
                        <a:pt x="108" y="23"/>
                      </a:lnTo>
                      <a:lnTo>
                        <a:pt x="108" y="22"/>
                      </a:lnTo>
                      <a:lnTo>
                        <a:pt x="108" y="20"/>
                      </a:lnTo>
                      <a:lnTo>
                        <a:pt x="107" y="19"/>
                      </a:lnTo>
                      <a:lnTo>
                        <a:pt x="107" y="16"/>
                      </a:lnTo>
                      <a:lnTo>
                        <a:pt x="107" y="14"/>
                      </a:lnTo>
                      <a:lnTo>
                        <a:pt x="107" y="11"/>
                      </a:lnTo>
                      <a:lnTo>
                        <a:pt x="107" y="9"/>
                      </a:lnTo>
                      <a:lnTo>
                        <a:pt x="107" y="6"/>
                      </a:lnTo>
                      <a:lnTo>
                        <a:pt x="107" y="3"/>
                      </a:lnTo>
                      <a:lnTo>
                        <a:pt x="107" y="0"/>
                      </a:lnTo>
                      <a:lnTo>
                        <a:pt x="0" y="3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004" name="Freeform 149"/>
                <p:cNvSpPr>
                  <a:spLocks noChangeAspect="1"/>
                </p:cNvSpPr>
                <p:nvPr/>
              </p:nvSpPr>
              <p:spPr bwMode="auto">
                <a:xfrm>
                  <a:off x="3403" y="2768"/>
                  <a:ext cx="55" cy="183"/>
                </a:xfrm>
                <a:custGeom>
                  <a:avLst/>
                  <a:gdLst>
                    <a:gd name="T0" fmla="*/ 1 w 108"/>
                    <a:gd name="T1" fmla="*/ 12 h 366"/>
                    <a:gd name="T2" fmla="*/ 1 w 108"/>
                    <a:gd name="T3" fmla="*/ 11 h 366"/>
                    <a:gd name="T4" fmla="*/ 1 w 108"/>
                    <a:gd name="T5" fmla="*/ 11 h 366"/>
                    <a:gd name="T6" fmla="*/ 1 w 108"/>
                    <a:gd name="T7" fmla="*/ 11 h 366"/>
                    <a:gd name="T8" fmla="*/ 1 w 108"/>
                    <a:gd name="T9" fmla="*/ 10 h 366"/>
                    <a:gd name="T10" fmla="*/ 1 w 108"/>
                    <a:gd name="T11" fmla="*/ 10 h 366"/>
                    <a:gd name="T12" fmla="*/ 1 w 108"/>
                    <a:gd name="T13" fmla="*/ 10 h 366"/>
                    <a:gd name="T14" fmla="*/ 2 w 108"/>
                    <a:gd name="T15" fmla="*/ 10 h 366"/>
                    <a:gd name="T16" fmla="*/ 2 w 108"/>
                    <a:gd name="T17" fmla="*/ 10 h 366"/>
                    <a:gd name="T18" fmla="*/ 2 w 108"/>
                    <a:gd name="T19" fmla="*/ 9 h 366"/>
                    <a:gd name="T20" fmla="*/ 2 w 108"/>
                    <a:gd name="T21" fmla="*/ 9 h 366"/>
                    <a:gd name="T22" fmla="*/ 2 w 108"/>
                    <a:gd name="T23" fmla="*/ 9 h 366"/>
                    <a:gd name="T24" fmla="*/ 2 w 108"/>
                    <a:gd name="T25" fmla="*/ 9 h 366"/>
                    <a:gd name="T26" fmla="*/ 2 w 108"/>
                    <a:gd name="T27" fmla="*/ 9 h 366"/>
                    <a:gd name="T28" fmla="*/ 2 w 108"/>
                    <a:gd name="T29" fmla="*/ 9 h 366"/>
                    <a:gd name="T30" fmla="*/ 2 w 108"/>
                    <a:gd name="T31" fmla="*/ 8 h 366"/>
                    <a:gd name="T32" fmla="*/ 2 w 108"/>
                    <a:gd name="T33" fmla="*/ 8 h 366"/>
                    <a:gd name="T34" fmla="*/ 2 w 108"/>
                    <a:gd name="T35" fmla="*/ 8 h 366"/>
                    <a:gd name="T36" fmla="*/ 2 w 108"/>
                    <a:gd name="T37" fmla="*/ 8 h 366"/>
                    <a:gd name="T38" fmla="*/ 2 w 108"/>
                    <a:gd name="T39" fmla="*/ 7 h 366"/>
                    <a:gd name="T40" fmla="*/ 3 w 108"/>
                    <a:gd name="T41" fmla="*/ 7 h 366"/>
                    <a:gd name="T42" fmla="*/ 3 w 108"/>
                    <a:gd name="T43" fmla="*/ 7 h 366"/>
                    <a:gd name="T44" fmla="*/ 3 w 108"/>
                    <a:gd name="T45" fmla="*/ 7 h 366"/>
                    <a:gd name="T46" fmla="*/ 3 w 108"/>
                    <a:gd name="T47" fmla="*/ 7 h 366"/>
                    <a:gd name="T48" fmla="*/ 3 w 108"/>
                    <a:gd name="T49" fmla="*/ 6 h 366"/>
                    <a:gd name="T50" fmla="*/ 3 w 108"/>
                    <a:gd name="T51" fmla="*/ 6 h 366"/>
                    <a:gd name="T52" fmla="*/ 3 w 108"/>
                    <a:gd name="T53" fmla="*/ 6 h 366"/>
                    <a:gd name="T54" fmla="*/ 3 w 108"/>
                    <a:gd name="T55" fmla="*/ 6 h 366"/>
                    <a:gd name="T56" fmla="*/ 3 w 108"/>
                    <a:gd name="T57" fmla="*/ 6 h 366"/>
                    <a:gd name="T58" fmla="*/ 3 w 108"/>
                    <a:gd name="T59" fmla="*/ 5 h 366"/>
                    <a:gd name="T60" fmla="*/ 3 w 108"/>
                    <a:gd name="T61" fmla="*/ 5 h 366"/>
                    <a:gd name="T62" fmla="*/ 3 w 108"/>
                    <a:gd name="T63" fmla="*/ 5 h 366"/>
                    <a:gd name="T64" fmla="*/ 3 w 108"/>
                    <a:gd name="T65" fmla="*/ 5 h 366"/>
                    <a:gd name="T66" fmla="*/ 3 w 108"/>
                    <a:gd name="T67" fmla="*/ 5 h 366"/>
                    <a:gd name="T68" fmla="*/ 3 w 108"/>
                    <a:gd name="T69" fmla="*/ 4 h 366"/>
                    <a:gd name="T70" fmla="*/ 4 w 108"/>
                    <a:gd name="T71" fmla="*/ 4 h 366"/>
                    <a:gd name="T72" fmla="*/ 4 w 108"/>
                    <a:gd name="T73" fmla="*/ 4 h 366"/>
                    <a:gd name="T74" fmla="*/ 4 w 108"/>
                    <a:gd name="T75" fmla="*/ 4 h 366"/>
                    <a:gd name="T76" fmla="*/ 4 w 108"/>
                    <a:gd name="T77" fmla="*/ 4 h 366"/>
                    <a:gd name="T78" fmla="*/ 4 w 108"/>
                    <a:gd name="T79" fmla="*/ 3 h 366"/>
                    <a:gd name="T80" fmla="*/ 4 w 108"/>
                    <a:gd name="T81" fmla="*/ 3 h 366"/>
                    <a:gd name="T82" fmla="*/ 4 w 108"/>
                    <a:gd name="T83" fmla="*/ 3 h 366"/>
                    <a:gd name="T84" fmla="*/ 4 w 108"/>
                    <a:gd name="T85" fmla="*/ 3 h 366"/>
                    <a:gd name="T86" fmla="*/ 4 w 108"/>
                    <a:gd name="T87" fmla="*/ 3 h 366"/>
                    <a:gd name="T88" fmla="*/ 4 w 108"/>
                    <a:gd name="T89" fmla="*/ 2 h 366"/>
                    <a:gd name="T90" fmla="*/ 4 w 108"/>
                    <a:gd name="T91" fmla="*/ 2 h 366"/>
                    <a:gd name="T92" fmla="*/ 4 w 108"/>
                    <a:gd name="T93" fmla="*/ 2 h 366"/>
                    <a:gd name="T94" fmla="*/ 4 w 108"/>
                    <a:gd name="T95" fmla="*/ 2 h 366"/>
                    <a:gd name="T96" fmla="*/ 4 w 108"/>
                    <a:gd name="T97" fmla="*/ 2 h 366"/>
                    <a:gd name="T98" fmla="*/ 4 w 108"/>
                    <a:gd name="T99" fmla="*/ 2 h 366"/>
                    <a:gd name="T100" fmla="*/ 4 w 108"/>
                    <a:gd name="T101" fmla="*/ 2 h 366"/>
                    <a:gd name="T102" fmla="*/ 4 w 108"/>
                    <a:gd name="T103" fmla="*/ 2 h 366"/>
                    <a:gd name="T104" fmla="*/ 4 w 108"/>
                    <a:gd name="T105" fmla="*/ 2 h 366"/>
                    <a:gd name="T106" fmla="*/ 4 w 108"/>
                    <a:gd name="T107" fmla="*/ 1 h 366"/>
                    <a:gd name="T108" fmla="*/ 4 w 108"/>
                    <a:gd name="T109" fmla="*/ 1 h 366"/>
                    <a:gd name="T110" fmla="*/ 4 w 108"/>
                    <a:gd name="T111" fmla="*/ 1 h 366"/>
                    <a:gd name="T112" fmla="*/ 4 w 108"/>
                    <a:gd name="T113" fmla="*/ 1 h 36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08"/>
                    <a:gd name="T172" fmla="*/ 0 h 366"/>
                    <a:gd name="T173" fmla="*/ 108 w 108"/>
                    <a:gd name="T174" fmla="*/ 366 h 36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08" h="366">
                      <a:moveTo>
                        <a:pt x="0" y="366"/>
                      </a:moveTo>
                      <a:lnTo>
                        <a:pt x="1" y="361"/>
                      </a:lnTo>
                      <a:lnTo>
                        <a:pt x="4" y="358"/>
                      </a:lnTo>
                      <a:lnTo>
                        <a:pt x="6" y="355"/>
                      </a:lnTo>
                      <a:lnTo>
                        <a:pt x="7" y="352"/>
                      </a:lnTo>
                      <a:lnTo>
                        <a:pt x="9" y="349"/>
                      </a:lnTo>
                      <a:lnTo>
                        <a:pt x="10" y="346"/>
                      </a:lnTo>
                      <a:lnTo>
                        <a:pt x="12" y="343"/>
                      </a:lnTo>
                      <a:lnTo>
                        <a:pt x="13" y="340"/>
                      </a:lnTo>
                      <a:lnTo>
                        <a:pt x="15" y="338"/>
                      </a:lnTo>
                      <a:lnTo>
                        <a:pt x="17" y="335"/>
                      </a:lnTo>
                      <a:lnTo>
                        <a:pt x="18" y="334"/>
                      </a:lnTo>
                      <a:lnTo>
                        <a:pt x="18" y="332"/>
                      </a:lnTo>
                      <a:lnTo>
                        <a:pt x="20" y="329"/>
                      </a:lnTo>
                      <a:lnTo>
                        <a:pt x="21" y="327"/>
                      </a:lnTo>
                      <a:lnTo>
                        <a:pt x="21" y="326"/>
                      </a:lnTo>
                      <a:lnTo>
                        <a:pt x="23" y="324"/>
                      </a:lnTo>
                      <a:lnTo>
                        <a:pt x="23" y="323"/>
                      </a:lnTo>
                      <a:lnTo>
                        <a:pt x="24" y="321"/>
                      </a:lnTo>
                      <a:lnTo>
                        <a:pt x="24" y="320"/>
                      </a:lnTo>
                      <a:lnTo>
                        <a:pt x="26" y="318"/>
                      </a:lnTo>
                      <a:lnTo>
                        <a:pt x="26" y="317"/>
                      </a:lnTo>
                      <a:lnTo>
                        <a:pt x="27" y="315"/>
                      </a:lnTo>
                      <a:lnTo>
                        <a:pt x="29" y="314"/>
                      </a:lnTo>
                      <a:lnTo>
                        <a:pt x="29" y="312"/>
                      </a:lnTo>
                      <a:lnTo>
                        <a:pt x="29" y="311"/>
                      </a:lnTo>
                      <a:lnTo>
                        <a:pt x="30" y="309"/>
                      </a:lnTo>
                      <a:lnTo>
                        <a:pt x="30" y="306"/>
                      </a:lnTo>
                      <a:lnTo>
                        <a:pt x="32" y="305"/>
                      </a:lnTo>
                      <a:lnTo>
                        <a:pt x="32" y="303"/>
                      </a:lnTo>
                      <a:lnTo>
                        <a:pt x="33" y="301"/>
                      </a:lnTo>
                      <a:lnTo>
                        <a:pt x="33" y="298"/>
                      </a:lnTo>
                      <a:lnTo>
                        <a:pt x="35" y="297"/>
                      </a:lnTo>
                      <a:lnTo>
                        <a:pt x="36" y="295"/>
                      </a:lnTo>
                      <a:lnTo>
                        <a:pt x="36" y="294"/>
                      </a:lnTo>
                      <a:lnTo>
                        <a:pt x="38" y="291"/>
                      </a:lnTo>
                      <a:lnTo>
                        <a:pt x="38" y="289"/>
                      </a:lnTo>
                      <a:lnTo>
                        <a:pt x="38" y="288"/>
                      </a:lnTo>
                      <a:lnTo>
                        <a:pt x="39" y="286"/>
                      </a:lnTo>
                      <a:lnTo>
                        <a:pt x="39" y="285"/>
                      </a:lnTo>
                      <a:lnTo>
                        <a:pt x="41" y="285"/>
                      </a:lnTo>
                      <a:lnTo>
                        <a:pt x="41" y="283"/>
                      </a:lnTo>
                      <a:lnTo>
                        <a:pt x="41" y="282"/>
                      </a:lnTo>
                      <a:lnTo>
                        <a:pt x="43" y="280"/>
                      </a:lnTo>
                      <a:lnTo>
                        <a:pt x="43" y="279"/>
                      </a:lnTo>
                      <a:lnTo>
                        <a:pt x="43" y="277"/>
                      </a:lnTo>
                      <a:lnTo>
                        <a:pt x="44" y="275"/>
                      </a:lnTo>
                      <a:lnTo>
                        <a:pt x="44" y="274"/>
                      </a:lnTo>
                      <a:lnTo>
                        <a:pt x="44" y="272"/>
                      </a:lnTo>
                      <a:lnTo>
                        <a:pt x="46" y="272"/>
                      </a:lnTo>
                      <a:lnTo>
                        <a:pt x="46" y="271"/>
                      </a:lnTo>
                      <a:lnTo>
                        <a:pt x="46" y="269"/>
                      </a:lnTo>
                      <a:lnTo>
                        <a:pt x="47" y="268"/>
                      </a:lnTo>
                      <a:lnTo>
                        <a:pt x="47" y="266"/>
                      </a:lnTo>
                      <a:lnTo>
                        <a:pt x="47" y="265"/>
                      </a:lnTo>
                      <a:lnTo>
                        <a:pt x="49" y="263"/>
                      </a:lnTo>
                      <a:lnTo>
                        <a:pt x="49" y="262"/>
                      </a:lnTo>
                      <a:lnTo>
                        <a:pt x="50" y="260"/>
                      </a:lnTo>
                      <a:lnTo>
                        <a:pt x="50" y="257"/>
                      </a:lnTo>
                      <a:lnTo>
                        <a:pt x="52" y="256"/>
                      </a:lnTo>
                      <a:lnTo>
                        <a:pt x="52" y="253"/>
                      </a:lnTo>
                      <a:lnTo>
                        <a:pt x="53" y="251"/>
                      </a:lnTo>
                      <a:lnTo>
                        <a:pt x="53" y="248"/>
                      </a:lnTo>
                      <a:lnTo>
                        <a:pt x="55" y="246"/>
                      </a:lnTo>
                      <a:lnTo>
                        <a:pt x="56" y="243"/>
                      </a:lnTo>
                      <a:lnTo>
                        <a:pt x="56" y="242"/>
                      </a:lnTo>
                      <a:lnTo>
                        <a:pt x="58" y="239"/>
                      </a:lnTo>
                      <a:lnTo>
                        <a:pt x="58" y="237"/>
                      </a:lnTo>
                      <a:lnTo>
                        <a:pt x="59" y="236"/>
                      </a:lnTo>
                      <a:lnTo>
                        <a:pt x="59" y="234"/>
                      </a:lnTo>
                      <a:lnTo>
                        <a:pt x="61" y="231"/>
                      </a:lnTo>
                      <a:lnTo>
                        <a:pt x="61" y="230"/>
                      </a:lnTo>
                      <a:lnTo>
                        <a:pt x="61" y="228"/>
                      </a:lnTo>
                      <a:lnTo>
                        <a:pt x="62" y="227"/>
                      </a:lnTo>
                      <a:lnTo>
                        <a:pt x="62" y="225"/>
                      </a:lnTo>
                      <a:lnTo>
                        <a:pt x="64" y="223"/>
                      </a:lnTo>
                      <a:lnTo>
                        <a:pt x="64" y="222"/>
                      </a:lnTo>
                      <a:lnTo>
                        <a:pt x="64" y="220"/>
                      </a:lnTo>
                      <a:lnTo>
                        <a:pt x="65" y="219"/>
                      </a:lnTo>
                      <a:lnTo>
                        <a:pt x="65" y="217"/>
                      </a:lnTo>
                      <a:lnTo>
                        <a:pt x="65" y="216"/>
                      </a:lnTo>
                      <a:lnTo>
                        <a:pt x="67" y="214"/>
                      </a:lnTo>
                      <a:lnTo>
                        <a:pt x="67" y="213"/>
                      </a:lnTo>
                      <a:lnTo>
                        <a:pt x="67" y="211"/>
                      </a:lnTo>
                      <a:lnTo>
                        <a:pt x="69" y="210"/>
                      </a:lnTo>
                      <a:lnTo>
                        <a:pt x="69" y="208"/>
                      </a:lnTo>
                      <a:lnTo>
                        <a:pt x="69" y="207"/>
                      </a:lnTo>
                      <a:lnTo>
                        <a:pt x="70" y="204"/>
                      </a:lnTo>
                      <a:lnTo>
                        <a:pt x="70" y="202"/>
                      </a:lnTo>
                      <a:lnTo>
                        <a:pt x="72" y="201"/>
                      </a:lnTo>
                      <a:lnTo>
                        <a:pt x="72" y="197"/>
                      </a:lnTo>
                      <a:lnTo>
                        <a:pt x="73" y="196"/>
                      </a:lnTo>
                      <a:lnTo>
                        <a:pt x="73" y="193"/>
                      </a:lnTo>
                      <a:lnTo>
                        <a:pt x="75" y="190"/>
                      </a:lnTo>
                      <a:lnTo>
                        <a:pt x="75" y="188"/>
                      </a:lnTo>
                      <a:lnTo>
                        <a:pt x="76" y="185"/>
                      </a:lnTo>
                      <a:lnTo>
                        <a:pt x="76" y="184"/>
                      </a:lnTo>
                      <a:lnTo>
                        <a:pt x="76" y="182"/>
                      </a:lnTo>
                      <a:lnTo>
                        <a:pt x="78" y="179"/>
                      </a:lnTo>
                      <a:lnTo>
                        <a:pt x="78" y="178"/>
                      </a:lnTo>
                      <a:lnTo>
                        <a:pt x="78" y="176"/>
                      </a:lnTo>
                      <a:lnTo>
                        <a:pt x="79" y="175"/>
                      </a:lnTo>
                      <a:lnTo>
                        <a:pt x="79" y="173"/>
                      </a:lnTo>
                      <a:lnTo>
                        <a:pt x="79" y="171"/>
                      </a:lnTo>
                      <a:lnTo>
                        <a:pt x="81" y="170"/>
                      </a:lnTo>
                      <a:lnTo>
                        <a:pt x="81" y="168"/>
                      </a:lnTo>
                      <a:lnTo>
                        <a:pt x="81" y="167"/>
                      </a:lnTo>
                      <a:lnTo>
                        <a:pt x="82" y="165"/>
                      </a:lnTo>
                      <a:lnTo>
                        <a:pt x="82" y="164"/>
                      </a:lnTo>
                      <a:lnTo>
                        <a:pt x="82" y="162"/>
                      </a:lnTo>
                      <a:lnTo>
                        <a:pt x="82" y="161"/>
                      </a:lnTo>
                      <a:lnTo>
                        <a:pt x="84" y="159"/>
                      </a:lnTo>
                      <a:lnTo>
                        <a:pt x="84" y="158"/>
                      </a:lnTo>
                      <a:lnTo>
                        <a:pt x="85" y="156"/>
                      </a:lnTo>
                      <a:lnTo>
                        <a:pt x="85" y="155"/>
                      </a:lnTo>
                      <a:lnTo>
                        <a:pt x="85" y="152"/>
                      </a:lnTo>
                      <a:lnTo>
                        <a:pt x="87" y="150"/>
                      </a:lnTo>
                      <a:lnTo>
                        <a:pt x="87" y="149"/>
                      </a:lnTo>
                      <a:lnTo>
                        <a:pt x="87" y="147"/>
                      </a:lnTo>
                      <a:lnTo>
                        <a:pt x="88" y="144"/>
                      </a:lnTo>
                      <a:lnTo>
                        <a:pt x="88" y="142"/>
                      </a:lnTo>
                      <a:lnTo>
                        <a:pt x="90" y="139"/>
                      </a:lnTo>
                      <a:lnTo>
                        <a:pt x="90" y="138"/>
                      </a:lnTo>
                      <a:lnTo>
                        <a:pt x="91" y="135"/>
                      </a:lnTo>
                      <a:lnTo>
                        <a:pt x="91" y="133"/>
                      </a:lnTo>
                      <a:lnTo>
                        <a:pt x="93" y="130"/>
                      </a:lnTo>
                      <a:lnTo>
                        <a:pt x="93" y="129"/>
                      </a:lnTo>
                      <a:lnTo>
                        <a:pt x="94" y="127"/>
                      </a:lnTo>
                      <a:lnTo>
                        <a:pt x="94" y="124"/>
                      </a:lnTo>
                      <a:lnTo>
                        <a:pt x="94" y="123"/>
                      </a:lnTo>
                      <a:lnTo>
                        <a:pt x="96" y="121"/>
                      </a:lnTo>
                      <a:lnTo>
                        <a:pt x="96" y="120"/>
                      </a:lnTo>
                      <a:lnTo>
                        <a:pt x="96" y="118"/>
                      </a:lnTo>
                      <a:lnTo>
                        <a:pt x="96" y="116"/>
                      </a:lnTo>
                      <a:lnTo>
                        <a:pt x="98" y="115"/>
                      </a:lnTo>
                      <a:lnTo>
                        <a:pt x="98" y="113"/>
                      </a:lnTo>
                      <a:lnTo>
                        <a:pt x="98" y="112"/>
                      </a:lnTo>
                      <a:lnTo>
                        <a:pt x="98" y="110"/>
                      </a:lnTo>
                      <a:lnTo>
                        <a:pt x="98" y="109"/>
                      </a:lnTo>
                      <a:lnTo>
                        <a:pt x="99" y="107"/>
                      </a:lnTo>
                      <a:lnTo>
                        <a:pt x="99" y="106"/>
                      </a:lnTo>
                      <a:lnTo>
                        <a:pt x="99" y="104"/>
                      </a:lnTo>
                      <a:lnTo>
                        <a:pt x="99" y="103"/>
                      </a:lnTo>
                      <a:lnTo>
                        <a:pt x="99" y="101"/>
                      </a:lnTo>
                      <a:lnTo>
                        <a:pt x="99" y="100"/>
                      </a:lnTo>
                      <a:lnTo>
                        <a:pt x="99" y="98"/>
                      </a:lnTo>
                      <a:lnTo>
                        <a:pt x="99" y="97"/>
                      </a:lnTo>
                      <a:lnTo>
                        <a:pt x="101" y="95"/>
                      </a:lnTo>
                      <a:lnTo>
                        <a:pt x="101" y="94"/>
                      </a:lnTo>
                      <a:lnTo>
                        <a:pt x="101" y="92"/>
                      </a:lnTo>
                      <a:lnTo>
                        <a:pt x="101" y="90"/>
                      </a:lnTo>
                      <a:lnTo>
                        <a:pt x="101" y="87"/>
                      </a:lnTo>
                      <a:lnTo>
                        <a:pt x="101" y="86"/>
                      </a:lnTo>
                      <a:lnTo>
                        <a:pt x="101" y="84"/>
                      </a:lnTo>
                      <a:lnTo>
                        <a:pt x="101" y="81"/>
                      </a:lnTo>
                      <a:lnTo>
                        <a:pt x="101" y="80"/>
                      </a:lnTo>
                      <a:lnTo>
                        <a:pt x="102" y="78"/>
                      </a:lnTo>
                      <a:lnTo>
                        <a:pt x="102" y="77"/>
                      </a:lnTo>
                      <a:lnTo>
                        <a:pt x="102" y="75"/>
                      </a:lnTo>
                      <a:lnTo>
                        <a:pt x="102" y="74"/>
                      </a:lnTo>
                      <a:lnTo>
                        <a:pt x="102" y="72"/>
                      </a:lnTo>
                      <a:lnTo>
                        <a:pt x="102" y="71"/>
                      </a:lnTo>
                      <a:lnTo>
                        <a:pt x="102" y="69"/>
                      </a:lnTo>
                      <a:lnTo>
                        <a:pt x="102" y="68"/>
                      </a:lnTo>
                      <a:lnTo>
                        <a:pt x="102" y="66"/>
                      </a:lnTo>
                      <a:lnTo>
                        <a:pt x="102" y="64"/>
                      </a:lnTo>
                      <a:lnTo>
                        <a:pt x="104" y="63"/>
                      </a:lnTo>
                      <a:lnTo>
                        <a:pt x="104" y="61"/>
                      </a:lnTo>
                      <a:lnTo>
                        <a:pt x="104" y="60"/>
                      </a:lnTo>
                      <a:lnTo>
                        <a:pt x="104" y="58"/>
                      </a:lnTo>
                      <a:lnTo>
                        <a:pt x="104" y="57"/>
                      </a:lnTo>
                      <a:lnTo>
                        <a:pt x="104" y="55"/>
                      </a:lnTo>
                      <a:lnTo>
                        <a:pt x="104" y="54"/>
                      </a:lnTo>
                      <a:lnTo>
                        <a:pt x="105" y="54"/>
                      </a:lnTo>
                      <a:lnTo>
                        <a:pt x="105" y="52"/>
                      </a:lnTo>
                      <a:lnTo>
                        <a:pt x="105" y="51"/>
                      </a:lnTo>
                      <a:lnTo>
                        <a:pt x="105" y="49"/>
                      </a:lnTo>
                      <a:lnTo>
                        <a:pt x="105" y="48"/>
                      </a:lnTo>
                      <a:lnTo>
                        <a:pt x="105" y="46"/>
                      </a:lnTo>
                      <a:lnTo>
                        <a:pt x="107" y="45"/>
                      </a:lnTo>
                      <a:lnTo>
                        <a:pt x="107" y="43"/>
                      </a:lnTo>
                      <a:lnTo>
                        <a:pt x="107" y="42"/>
                      </a:lnTo>
                      <a:lnTo>
                        <a:pt x="107" y="40"/>
                      </a:lnTo>
                      <a:lnTo>
                        <a:pt x="107" y="38"/>
                      </a:lnTo>
                      <a:lnTo>
                        <a:pt x="107" y="37"/>
                      </a:lnTo>
                      <a:lnTo>
                        <a:pt x="108" y="35"/>
                      </a:lnTo>
                      <a:lnTo>
                        <a:pt x="108" y="34"/>
                      </a:lnTo>
                      <a:lnTo>
                        <a:pt x="108" y="32"/>
                      </a:lnTo>
                      <a:lnTo>
                        <a:pt x="108" y="31"/>
                      </a:lnTo>
                      <a:lnTo>
                        <a:pt x="108" y="29"/>
                      </a:lnTo>
                      <a:lnTo>
                        <a:pt x="108" y="28"/>
                      </a:lnTo>
                      <a:lnTo>
                        <a:pt x="108" y="26"/>
                      </a:lnTo>
                      <a:lnTo>
                        <a:pt x="108" y="25"/>
                      </a:lnTo>
                      <a:lnTo>
                        <a:pt x="108" y="23"/>
                      </a:lnTo>
                      <a:lnTo>
                        <a:pt x="108" y="22"/>
                      </a:lnTo>
                      <a:lnTo>
                        <a:pt x="108" y="20"/>
                      </a:lnTo>
                      <a:lnTo>
                        <a:pt x="107" y="19"/>
                      </a:lnTo>
                      <a:lnTo>
                        <a:pt x="107" y="16"/>
                      </a:lnTo>
                      <a:lnTo>
                        <a:pt x="107" y="14"/>
                      </a:lnTo>
                      <a:lnTo>
                        <a:pt x="107" y="11"/>
                      </a:lnTo>
                      <a:lnTo>
                        <a:pt x="107" y="9"/>
                      </a:lnTo>
                      <a:lnTo>
                        <a:pt x="107" y="6"/>
                      </a:lnTo>
                      <a:lnTo>
                        <a:pt x="107" y="3"/>
                      </a:lnTo>
                      <a:lnTo>
                        <a:pt x="107" y="0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4880" name="Line 213"/>
              <p:cNvSpPr>
                <a:spLocks noChangeAspect="1" noChangeShapeType="1"/>
              </p:cNvSpPr>
              <p:nvPr/>
            </p:nvSpPr>
            <p:spPr bwMode="auto">
              <a:xfrm>
                <a:off x="1001" y="1854"/>
                <a:ext cx="0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1" name="Line 215"/>
              <p:cNvSpPr>
                <a:spLocks noChangeAspect="1" noChangeShapeType="1"/>
              </p:cNvSpPr>
              <p:nvPr/>
            </p:nvSpPr>
            <p:spPr bwMode="auto">
              <a:xfrm>
                <a:off x="832" y="1854"/>
                <a:ext cx="16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2" name="Freeform 217"/>
              <p:cNvSpPr>
                <a:spLocks noChangeAspect="1"/>
              </p:cNvSpPr>
              <p:nvPr/>
            </p:nvSpPr>
            <p:spPr bwMode="auto">
              <a:xfrm>
                <a:off x="825" y="1845"/>
                <a:ext cx="15" cy="16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0 h 55"/>
                  <a:gd name="T4" fmla="*/ 0 w 55"/>
                  <a:gd name="T5" fmla="*/ 0 h 55"/>
                  <a:gd name="T6" fmla="*/ 0 w 55"/>
                  <a:gd name="T7" fmla="*/ 0 h 55"/>
                  <a:gd name="T8" fmla="*/ 0 w 55"/>
                  <a:gd name="T9" fmla="*/ 0 h 55"/>
                  <a:gd name="T10" fmla="*/ 0 w 55"/>
                  <a:gd name="T11" fmla="*/ 0 h 55"/>
                  <a:gd name="T12" fmla="*/ 0 w 55"/>
                  <a:gd name="T13" fmla="*/ 0 h 55"/>
                  <a:gd name="T14" fmla="*/ 0 w 55"/>
                  <a:gd name="T15" fmla="*/ 0 h 55"/>
                  <a:gd name="T16" fmla="*/ 0 w 55"/>
                  <a:gd name="T17" fmla="*/ 0 h 55"/>
                  <a:gd name="T18" fmla="*/ 0 w 55"/>
                  <a:gd name="T19" fmla="*/ 0 h 55"/>
                  <a:gd name="T20" fmla="*/ 0 w 55"/>
                  <a:gd name="T21" fmla="*/ 0 h 55"/>
                  <a:gd name="T22" fmla="*/ 0 w 55"/>
                  <a:gd name="T23" fmla="*/ 0 h 55"/>
                  <a:gd name="T24" fmla="*/ 0 w 55"/>
                  <a:gd name="T25" fmla="*/ 0 h 55"/>
                  <a:gd name="T26" fmla="*/ 0 w 55"/>
                  <a:gd name="T27" fmla="*/ 0 h 55"/>
                  <a:gd name="T28" fmla="*/ 0 w 55"/>
                  <a:gd name="T29" fmla="*/ 0 h 55"/>
                  <a:gd name="T30" fmla="*/ 0 w 55"/>
                  <a:gd name="T31" fmla="*/ 0 h 55"/>
                  <a:gd name="T32" fmla="*/ 0 w 55"/>
                  <a:gd name="T33" fmla="*/ 0 h 55"/>
                  <a:gd name="T34" fmla="*/ 0 w 55"/>
                  <a:gd name="T35" fmla="*/ 0 h 55"/>
                  <a:gd name="T36" fmla="*/ 0 w 55"/>
                  <a:gd name="T37" fmla="*/ 0 h 55"/>
                  <a:gd name="T38" fmla="*/ 0 w 55"/>
                  <a:gd name="T39" fmla="*/ 0 h 55"/>
                  <a:gd name="T40" fmla="*/ 0 w 55"/>
                  <a:gd name="T41" fmla="*/ 0 h 55"/>
                  <a:gd name="T42" fmla="*/ 0 w 55"/>
                  <a:gd name="T43" fmla="*/ 0 h 55"/>
                  <a:gd name="T44" fmla="*/ 0 w 55"/>
                  <a:gd name="T45" fmla="*/ 0 h 55"/>
                  <a:gd name="T46" fmla="*/ 0 w 55"/>
                  <a:gd name="T47" fmla="*/ 0 h 55"/>
                  <a:gd name="T48" fmla="*/ 0 w 55"/>
                  <a:gd name="T49" fmla="*/ 0 h 55"/>
                  <a:gd name="T50" fmla="*/ 0 w 55"/>
                  <a:gd name="T51" fmla="*/ 0 h 55"/>
                  <a:gd name="T52" fmla="*/ 0 w 55"/>
                  <a:gd name="T53" fmla="*/ 0 h 55"/>
                  <a:gd name="T54" fmla="*/ 0 w 55"/>
                  <a:gd name="T55" fmla="*/ 0 h 55"/>
                  <a:gd name="T56" fmla="*/ 0 w 55"/>
                  <a:gd name="T57" fmla="*/ 0 h 55"/>
                  <a:gd name="T58" fmla="*/ 0 w 55"/>
                  <a:gd name="T59" fmla="*/ 0 h 55"/>
                  <a:gd name="T60" fmla="*/ 0 w 55"/>
                  <a:gd name="T61" fmla="*/ 0 h 55"/>
                  <a:gd name="T62" fmla="*/ 0 w 55"/>
                  <a:gd name="T63" fmla="*/ 0 h 55"/>
                  <a:gd name="T64" fmla="*/ 0 w 55"/>
                  <a:gd name="T65" fmla="*/ 0 h 55"/>
                  <a:gd name="T66" fmla="*/ 0 w 55"/>
                  <a:gd name="T67" fmla="*/ 0 h 55"/>
                  <a:gd name="T68" fmla="*/ 0 w 55"/>
                  <a:gd name="T69" fmla="*/ 0 h 55"/>
                  <a:gd name="T70" fmla="*/ 0 w 55"/>
                  <a:gd name="T71" fmla="*/ 0 h 55"/>
                  <a:gd name="T72" fmla="*/ 0 w 55"/>
                  <a:gd name="T73" fmla="*/ 0 h 55"/>
                  <a:gd name="T74" fmla="*/ 0 w 55"/>
                  <a:gd name="T75" fmla="*/ 0 h 55"/>
                  <a:gd name="T76" fmla="*/ 0 w 55"/>
                  <a:gd name="T77" fmla="*/ 0 h 55"/>
                  <a:gd name="T78" fmla="*/ 0 w 55"/>
                  <a:gd name="T79" fmla="*/ 0 h 55"/>
                  <a:gd name="T80" fmla="*/ 0 w 55"/>
                  <a:gd name="T81" fmla="*/ 0 h 55"/>
                  <a:gd name="T82" fmla="*/ 0 w 55"/>
                  <a:gd name="T83" fmla="*/ 0 h 55"/>
                  <a:gd name="T84" fmla="*/ 0 w 55"/>
                  <a:gd name="T85" fmla="*/ 0 h 55"/>
                  <a:gd name="T86" fmla="*/ 0 w 55"/>
                  <a:gd name="T87" fmla="*/ 0 h 55"/>
                  <a:gd name="T88" fmla="*/ 0 w 55"/>
                  <a:gd name="T89" fmla="*/ 0 h 5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55"/>
                  <a:gd name="T136" fmla="*/ 0 h 55"/>
                  <a:gd name="T137" fmla="*/ 55 w 55"/>
                  <a:gd name="T138" fmla="*/ 55 h 5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55" h="55">
                    <a:moveTo>
                      <a:pt x="28" y="27"/>
                    </a:moveTo>
                    <a:lnTo>
                      <a:pt x="55" y="27"/>
                    </a:lnTo>
                    <a:lnTo>
                      <a:pt x="55" y="26"/>
                    </a:lnTo>
                    <a:lnTo>
                      <a:pt x="55" y="25"/>
                    </a:lnTo>
                    <a:lnTo>
                      <a:pt x="55" y="23"/>
                    </a:lnTo>
                    <a:lnTo>
                      <a:pt x="55" y="22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4" y="18"/>
                    </a:lnTo>
                    <a:lnTo>
                      <a:pt x="54" y="16"/>
                    </a:lnTo>
                    <a:lnTo>
                      <a:pt x="54" y="15"/>
                    </a:lnTo>
                    <a:lnTo>
                      <a:pt x="53" y="14"/>
                    </a:lnTo>
                    <a:lnTo>
                      <a:pt x="53" y="12"/>
                    </a:lnTo>
                    <a:lnTo>
                      <a:pt x="51" y="12"/>
                    </a:lnTo>
                    <a:lnTo>
                      <a:pt x="51" y="11"/>
                    </a:lnTo>
                    <a:lnTo>
                      <a:pt x="50" y="10"/>
                    </a:lnTo>
                    <a:lnTo>
                      <a:pt x="48" y="8"/>
                    </a:lnTo>
                    <a:lnTo>
                      <a:pt x="47" y="7"/>
                    </a:lnTo>
                    <a:lnTo>
                      <a:pt x="46" y="5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3" y="4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9" y="1"/>
                    </a:lnTo>
                    <a:lnTo>
                      <a:pt x="37" y="1"/>
                    </a:lnTo>
                    <a:lnTo>
                      <a:pt x="36" y="1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1"/>
                    </a:lnTo>
                    <a:lnTo>
                      <a:pt x="20" y="1"/>
                    </a:lnTo>
                    <a:lnTo>
                      <a:pt x="18" y="1"/>
                    </a:lnTo>
                    <a:lnTo>
                      <a:pt x="17" y="3"/>
                    </a:lnTo>
                    <a:lnTo>
                      <a:pt x="15" y="3"/>
                    </a:lnTo>
                    <a:lnTo>
                      <a:pt x="14" y="4"/>
                    </a:lnTo>
                    <a:lnTo>
                      <a:pt x="13" y="4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0" y="7"/>
                    </a:lnTo>
                    <a:lnTo>
                      <a:pt x="9" y="8"/>
                    </a:lnTo>
                    <a:lnTo>
                      <a:pt x="7" y="10"/>
                    </a:lnTo>
                    <a:lnTo>
                      <a:pt x="6" y="11"/>
                    </a:lnTo>
                    <a:lnTo>
                      <a:pt x="6" y="12"/>
                    </a:lnTo>
                    <a:lnTo>
                      <a:pt x="5" y="12"/>
                    </a:lnTo>
                    <a:lnTo>
                      <a:pt x="5" y="14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3" y="18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2" y="22"/>
                    </a:lnTo>
                    <a:lnTo>
                      <a:pt x="2" y="23"/>
                    </a:lnTo>
                    <a:lnTo>
                      <a:pt x="2" y="25"/>
                    </a:lnTo>
                    <a:lnTo>
                      <a:pt x="2" y="26"/>
                    </a:lnTo>
                    <a:lnTo>
                      <a:pt x="0" y="27"/>
                    </a:lnTo>
                    <a:lnTo>
                      <a:pt x="2" y="29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2" y="33"/>
                    </a:lnTo>
                    <a:lnTo>
                      <a:pt x="2" y="34"/>
                    </a:lnTo>
                    <a:lnTo>
                      <a:pt x="2" y="36"/>
                    </a:lnTo>
                    <a:lnTo>
                      <a:pt x="3" y="37"/>
                    </a:lnTo>
                    <a:lnTo>
                      <a:pt x="3" y="38"/>
                    </a:lnTo>
                    <a:lnTo>
                      <a:pt x="3" y="40"/>
                    </a:lnTo>
                    <a:lnTo>
                      <a:pt x="5" y="40"/>
                    </a:lnTo>
                    <a:lnTo>
                      <a:pt x="5" y="41"/>
                    </a:lnTo>
                    <a:lnTo>
                      <a:pt x="6" y="43"/>
                    </a:lnTo>
                    <a:lnTo>
                      <a:pt x="6" y="44"/>
                    </a:lnTo>
                    <a:lnTo>
                      <a:pt x="7" y="45"/>
                    </a:lnTo>
                    <a:lnTo>
                      <a:pt x="9" y="45"/>
                    </a:lnTo>
                    <a:lnTo>
                      <a:pt x="9" y="47"/>
                    </a:lnTo>
                    <a:lnTo>
                      <a:pt x="10" y="48"/>
                    </a:lnTo>
                    <a:lnTo>
                      <a:pt x="11" y="48"/>
                    </a:lnTo>
                    <a:lnTo>
                      <a:pt x="13" y="49"/>
                    </a:lnTo>
                    <a:lnTo>
                      <a:pt x="14" y="51"/>
                    </a:lnTo>
                    <a:lnTo>
                      <a:pt x="15" y="51"/>
                    </a:lnTo>
                    <a:lnTo>
                      <a:pt x="17" y="52"/>
                    </a:lnTo>
                    <a:lnTo>
                      <a:pt x="18" y="52"/>
                    </a:lnTo>
                    <a:lnTo>
                      <a:pt x="20" y="54"/>
                    </a:lnTo>
                    <a:lnTo>
                      <a:pt x="21" y="54"/>
                    </a:lnTo>
                    <a:lnTo>
                      <a:pt x="22" y="54"/>
                    </a:lnTo>
                    <a:lnTo>
                      <a:pt x="24" y="55"/>
                    </a:lnTo>
                    <a:lnTo>
                      <a:pt x="25" y="55"/>
                    </a:lnTo>
                    <a:lnTo>
                      <a:pt x="26" y="55"/>
                    </a:lnTo>
                    <a:lnTo>
                      <a:pt x="28" y="55"/>
                    </a:lnTo>
                    <a:lnTo>
                      <a:pt x="31" y="55"/>
                    </a:lnTo>
                    <a:lnTo>
                      <a:pt x="32" y="55"/>
                    </a:lnTo>
                    <a:lnTo>
                      <a:pt x="33" y="55"/>
                    </a:lnTo>
                    <a:lnTo>
                      <a:pt x="35" y="54"/>
                    </a:lnTo>
                    <a:lnTo>
                      <a:pt x="36" y="54"/>
                    </a:lnTo>
                    <a:lnTo>
                      <a:pt x="37" y="54"/>
                    </a:lnTo>
                    <a:lnTo>
                      <a:pt x="39" y="52"/>
                    </a:lnTo>
                    <a:lnTo>
                      <a:pt x="40" y="52"/>
                    </a:lnTo>
                    <a:lnTo>
                      <a:pt x="42" y="51"/>
                    </a:lnTo>
                    <a:lnTo>
                      <a:pt x="43" y="51"/>
                    </a:lnTo>
                    <a:lnTo>
                      <a:pt x="44" y="49"/>
                    </a:lnTo>
                    <a:lnTo>
                      <a:pt x="46" y="48"/>
                    </a:lnTo>
                    <a:lnTo>
                      <a:pt x="47" y="48"/>
                    </a:lnTo>
                    <a:lnTo>
                      <a:pt x="48" y="47"/>
                    </a:lnTo>
                    <a:lnTo>
                      <a:pt x="48" y="45"/>
                    </a:lnTo>
                    <a:lnTo>
                      <a:pt x="50" y="45"/>
                    </a:lnTo>
                    <a:lnTo>
                      <a:pt x="51" y="44"/>
                    </a:lnTo>
                    <a:lnTo>
                      <a:pt x="51" y="43"/>
                    </a:lnTo>
                    <a:lnTo>
                      <a:pt x="53" y="41"/>
                    </a:lnTo>
                    <a:lnTo>
                      <a:pt x="53" y="40"/>
                    </a:lnTo>
                    <a:lnTo>
                      <a:pt x="54" y="40"/>
                    </a:lnTo>
                    <a:lnTo>
                      <a:pt x="54" y="38"/>
                    </a:lnTo>
                    <a:lnTo>
                      <a:pt x="54" y="37"/>
                    </a:lnTo>
                    <a:lnTo>
                      <a:pt x="55" y="36"/>
                    </a:lnTo>
                    <a:lnTo>
                      <a:pt x="55" y="34"/>
                    </a:lnTo>
                    <a:lnTo>
                      <a:pt x="55" y="33"/>
                    </a:lnTo>
                    <a:lnTo>
                      <a:pt x="55" y="32"/>
                    </a:lnTo>
                    <a:lnTo>
                      <a:pt x="55" y="30"/>
                    </a:lnTo>
                    <a:lnTo>
                      <a:pt x="55" y="29"/>
                    </a:lnTo>
                    <a:lnTo>
                      <a:pt x="55" y="27"/>
                    </a:lnTo>
                    <a:lnTo>
                      <a:pt x="28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3" name="Freeform 218"/>
              <p:cNvSpPr>
                <a:spLocks noChangeAspect="1"/>
              </p:cNvSpPr>
              <p:nvPr/>
            </p:nvSpPr>
            <p:spPr bwMode="auto">
              <a:xfrm>
                <a:off x="820" y="1841"/>
                <a:ext cx="19" cy="19"/>
              </a:xfrm>
              <a:custGeom>
                <a:avLst/>
                <a:gdLst>
                  <a:gd name="T0" fmla="*/ 0 w 67"/>
                  <a:gd name="T1" fmla="*/ 0 h 65"/>
                  <a:gd name="T2" fmla="*/ 0 w 67"/>
                  <a:gd name="T3" fmla="*/ 0 h 65"/>
                  <a:gd name="T4" fmla="*/ 0 w 67"/>
                  <a:gd name="T5" fmla="*/ 0 h 65"/>
                  <a:gd name="T6" fmla="*/ 0 w 67"/>
                  <a:gd name="T7" fmla="*/ 0 h 65"/>
                  <a:gd name="T8" fmla="*/ 0 w 67"/>
                  <a:gd name="T9" fmla="*/ 0 h 65"/>
                  <a:gd name="T10" fmla="*/ 0 w 67"/>
                  <a:gd name="T11" fmla="*/ 0 h 65"/>
                  <a:gd name="T12" fmla="*/ 0 w 67"/>
                  <a:gd name="T13" fmla="*/ 0 h 65"/>
                  <a:gd name="T14" fmla="*/ 0 w 67"/>
                  <a:gd name="T15" fmla="*/ 0 h 65"/>
                  <a:gd name="T16" fmla="*/ 0 w 67"/>
                  <a:gd name="T17" fmla="*/ 0 h 65"/>
                  <a:gd name="T18" fmla="*/ 0 w 67"/>
                  <a:gd name="T19" fmla="*/ 0 h 65"/>
                  <a:gd name="T20" fmla="*/ 0 w 67"/>
                  <a:gd name="T21" fmla="*/ 0 h 65"/>
                  <a:gd name="T22" fmla="*/ 0 w 67"/>
                  <a:gd name="T23" fmla="*/ 0 h 65"/>
                  <a:gd name="T24" fmla="*/ 0 w 67"/>
                  <a:gd name="T25" fmla="*/ 0 h 65"/>
                  <a:gd name="T26" fmla="*/ 0 w 67"/>
                  <a:gd name="T27" fmla="*/ 0 h 65"/>
                  <a:gd name="T28" fmla="*/ 0 w 67"/>
                  <a:gd name="T29" fmla="*/ 0 h 65"/>
                  <a:gd name="T30" fmla="*/ 0 w 67"/>
                  <a:gd name="T31" fmla="*/ 0 h 65"/>
                  <a:gd name="T32" fmla="*/ 0 w 67"/>
                  <a:gd name="T33" fmla="*/ 0 h 65"/>
                  <a:gd name="T34" fmla="*/ 0 w 67"/>
                  <a:gd name="T35" fmla="*/ 0 h 65"/>
                  <a:gd name="T36" fmla="*/ 0 w 67"/>
                  <a:gd name="T37" fmla="*/ 0 h 65"/>
                  <a:gd name="T38" fmla="*/ 0 w 67"/>
                  <a:gd name="T39" fmla="*/ 0 h 65"/>
                  <a:gd name="T40" fmla="*/ 0 w 67"/>
                  <a:gd name="T41" fmla="*/ 0 h 65"/>
                  <a:gd name="T42" fmla="*/ 0 w 67"/>
                  <a:gd name="T43" fmla="*/ 0 h 65"/>
                  <a:gd name="T44" fmla="*/ 0 w 67"/>
                  <a:gd name="T45" fmla="*/ 0 h 65"/>
                  <a:gd name="T46" fmla="*/ 0 w 67"/>
                  <a:gd name="T47" fmla="*/ 0 h 65"/>
                  <a:gd name="T48" fmla="*/ 0 w 67"/>
                  <a:gd name="T49" fmla="*/ 0 h 65"/>
                  <a:gd name="T50" fmla="*/ 0 w 67"/>
                  <a:gd name="T51" fmla="*/ 0 h 65"/>
                  <a:gd name="T52" fmla="*/ 0 w 67"/>
                  <a:gd name="T53" fmla="*/ 0 h 65"/>
                  <a:gd name="T54" fmla="*/ 0 w 67"/>
                  <a:gd name="T55" fmla="*/ 0 h 65"/>
                  <a:gd name="T56" fmla="*/ 0 w 67"/>
                  <a:gd name="T57" fmla="*/ 0 h 65"/>
                  <a:gd name="T58" fmla="*/ 0 w 67"/>
                  <a:gd name="T59" fmla="*/ 0 h 65"/>
                  <a:gd name="T60" fmla="*/ 0 w 67"/>
                  <a:gd name="T61" fmla="*/ 0 h 65"/>
                  <a:gd name="T62" fmla="*/ 0 w 67"/>
                  <a:gd name="T63" fmla="*/ 0 h 65"/>
                  <a:gd name="T64" fmla="*/ 0 w 67"/>
                  <a:gd name="T65" fmla="*/ 0 h 65"/>
                  <a:gd name="T66" fmla="*/ 0 w 67"/>
                  <a:gd name="T67" fmla="*/ 0 h 65"/>
                  <a:gd name="T68" fmla="*/ 0 w 67"/>
                  <a:gd name="T69" fmla="*/ 0 h 65"/>
                  <a:gd name="T70" fmla="*/ 0 w 67"/>
                  <a:gd name="T71" fmla="*/ 0 h 65"/>
                  <a:gd name="T72" fmla="*/ 0 w 67"/>
                  <a:gd name="T73" fmla="*/ 0 h 65"/>
                  <a:gd name="T74" fmla="*/ 0 w 67"/>
                  <a:gd name="T75" fmla="*/ 0 h 65"/>
                  <a:gd name="T76" fmla="*/ 0 w 67"/>
                  <a:gd name="T77" fmla="*/ 0 h 65"/>
                  <a:gd name="T78" fmla="*/ 0 w 67"/>
                  <a:gd name="T79" fmla="*/ 0 h 65"/>
                  <a:gd name="T80" fmla="*/ 0 w 67"/>
                  <a:gd name="T81" fmla="*/ 0 h 65"/>
                  <a:gd name="T82" fmla="*/ 0 w 67"/>
                  <a:gd name="T83" fmla="*/ 0 h 65"/>
                  <a:gd name="T84" fmla="*/ 0 w 67"/>
                  <a:gd name="T85" fmla="*/ 0 h 65"/>
                  <a:gd name="T86" fmla="*/ 0 w 67"/>
                  <a:gd name="T87" fmla="*/ 0 h 6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7"/>
                  <a:gd name="T133" fmla="*/ 0 h 65"/>
                  <a:gd name="T134" fmla="*/ 67 w 67"/>
                  <a:gd name="T135" fmla="*/ 65 h 6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7" h="65">
                    <a:moveTo>
                      <a:pt x="67" y="32"/>
                    </a:moveTo>
                    <a:lnTo>
                      <a:pt x="67" y="31"/>
                    </a:lnTo>
                    <a:lnTo>
                      <a:pt x="67" y="30"/>
                    </a:lnTo>
                    <a:lnTo>
                      <a:pt x="67" y="27"/>
                    </a:lnTo>
                    <a:lnTo>
                      <a:pt x="67" y="26"/>
                    </a:lnTo>
                    <a:lnTo>
                      <a:pt x="66" y="24"/>
                    </a:lnTo>
                    <a:lnTo>
                      <a:pt x="66" y="23"/>
                    </a:lnTo>
                    <a:lnTo>
                      <a:pt x="66" y="21"/>
                    </a:lnTo>
                    <a:lnTo>
                      <a:pt x="64" y="20"/>
                    </a:lnTo>
                    <a:lnTo>
                      <a:pt x="64" y="17"/>
                    </a:lnTo>
                    <a:lnTo>
                      <a:pt x="63" y="16"/>
                    </a:lnTo>
                    <a:lnTo>
                      <a:pt x="63" y="15"/>
                    </a:lnTo>
                    <a:lnTo>
                      <a:pt x="62" y="13"/>
                    </a:lnTo>
                    <a:lnTo>
                      <a:pt x="60" y="12"/>
                    </a:lnTo>
                    <a:lnTo>
                      <a:pt x="59" y="10"/>
                    </a:lnTo>
                    <a:lnTo>
                      <a:pt x="58" y="9"/>
                    </a:lnTo>
                    <a:lnTo>
                      <a:pt x="56" y="8"/>
                    </a:lnTo>
                    <a:lnTo>
                      <a:pt x="55" y="6"/>
                    </a:lnTo>
                    <a:lnTo>
                      <a:pt x="53" y="5"/>
                    </a:lnTo>
                    <a:lnTo>
                      <a:pt x="52" y="5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8" y="2"/>
                    </a:lnTo>
                    <a:lnTo>
                      <a:pt x="47" y="2"/>
                    </a:lnTo>
                    <a:lnTo>
                      <a:pt x="45" y="1"/>
                    </a:lnTo>
                    <a:lnTo>
                      <a:pt x="44" y="1"/>
                    </a:lnTo>
                    <a:lnTo>
                      <a:pt x="42" y="0"/>
                    </a:lnTo>
                    <a:lnTo>
                      <a:pt x="41" y="0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6" y="0"/>
                    </a:lnTo>
                    <a:lnTo>
                      <a:pt x="23" y="1"/>
                    </a:lnTo>
                    <a:lnTo>
                      <a:pt x="22" y="1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2" y="6"/>
                    </a:lnTo>
                    <a:lnTo>
                      <a:pt x="11" y="8"/>
                    </a:lnTo>
                    <a:lnTo>
                      <a:pt x="10" y="9"/>
                    </a:lnTo>
                    <a:lnTo>
                      <a:pt x="10" y="10"/>
                    </a:lnTo>
                    <a:lnTo>
                      <a:pt x="8" y="12"/>
                    </a:lnTo>
                    <a:lnTo>
                      <a:pt x="7" y="12"/>
                    </a:lnTo>
                    <a:lnTo>
                      <a:pt x="5" y="13"/>
                    </a:lnTo>
                    <a:lnTo>
                      <a:pt x="5" y="15"/>
                    </a:lnTo>
                    <a:lnTo>
                      <a:pt x="4" y="16"/>
                    </a:lnTo>
                    <a:lnTo>
                      <a:pt x="4" y="17"/>
                    </a:lnTo>
                    <a:lnTo>
                      <a:pt x="3" y="20"/>
                    </a:lnTo>
                    <a:lnTo>
                      <a:pt x="3" y="21"/>
                    </a:lnTo>
                    <a:lnTo>
                      <a:pt x="1" y="23"/>
                    </a:lnTo>
                    <a:lnTo>
                      <a:pt x="1" y="24"/>
                    </a:lnTo>
                    <a:lnTo>
                      <a:pt x="1" y="26"/>
                    </a:lnTo>
                    <a:lnTo>
                      <a:pt x="1" y="27"/>
                    </a:lnTo>
                    <a:lnTo>
                      <a:pt x="0" y="30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1" y="38"/>
                    </a:lnTo>
                    <a:lnTo>
                      <a:pt x="1" y="39"/>
                    </a:lnTo>
                    <a:lnTo>
                      <a:pt x="1" y="41"/>
                    </a:lnTo>
                    <a:lnTo>
                      <a:pt x="1" y="42"/>
                    </a:lnTo>
                    <a:lnTo>
                      <a:pt x="3" y="43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4" y="49"/>
                    </a:lnTo>
                    <a:lnTo>
                      <a:pt x="5" y="50"/>
                    </a:lnTo>
                    <a:lnTo>
                      <a:pt x="5" y="52"/>
                    </a:lnTo>
                    <a:lnTo>
                      <a:pt x="7" y="53"/>
                    </a:lnTo>
                    <a:lnTo>
                      <a:pt x="8" y="54"/>
                    </a:lnTo>
                    <a:lnTo>
                      <a:pt x="10" y="54"/>
                    </a:lnTo>
                    <a:lnTo>
                      <a:pt x="10" y="56"/>
                    </a:lnTo>
                    <a:lnTo>
                      <a:pt x="11" y="57"/>
                    </a:lnTo>
                    <a:lnTo>
                      <a:pt x="12" y="59"/>
                    </a:lnTo>
                    <a:lnTo>
                      <a:pt x="14" y="60"/>
                    </a:lnTo>
                    <a:lnTo>
                      <a:pt x="15" y="60"/>
                    </a:lnTo>
                    <a:lnTo>
                      <a:pt x="16" y="61"/>
                    </a:lnTo>
                    <a:lnTo>
                      <a:pt x="18" y="61"/>
                    </a:lnTo>
                    <a:lnTo>
                      <a:pt x="19" y="63"/>
                    </a:lnTo>
                    <a:lnTo>
                      <a:pt x="21" y="64"/>
                    </a:lnTo>
                    <a:lnTo>
                      <a:pt x="22" y="64"/>
                    </a:lnTo>
                    <a:lnTo>
                      <a:pt x="23" y="64"/>
                    </a:lnTo>
                    <a:lnTo>
                      <a:pt x="26" y="65"/>
                    </a:lnTo>
                    <a:lnTo>
                      <a:pt x="27" y="65"/>
                    </a:lnTo>
                    <a:lnTo>
                      <a:pt x="29" y="65"/>
                    </a:lnTo>
                    <a:lnTo>
                      <a:pt x="30" y="65"/>
                    </a:lnTo>
                    <a:lnTo>
                      <a:pt x="31" y="65"/>
                    </a:lnTo>
                    <a:lnTo>
                      <a:pt x="34" y="65"/>
                    </a:lnTo>
                    <a:lnTo>
                      <a:pt x="36" y="65"/>
                    </a:lnTo>
                    <a:lnTo>
                      <a:pt x="37" y="65"/>
                    </a:lnTo>
                    <a:lnTo>
                      <a:pt x="38" y="65"/>
                    </a:lnTo>
                    <a:lnTo>
                      <a:pt x="41" y="65"/>
                    </a:lnTo>
                    <a:lnTo>
                      <a:pt x="42" y="65"/>
                    </a:lnTo>
                    <a:lnTo>
                      <a:pt x="44" y="64"/>
                    </a:lnTo>
                    <a:lnTo>
                      <a:pt x="45" y="64"/>
                    </a:lnTo>
                    <a:lnTo>
                      <a:pt x="47" y="64"/>
                    </a:lnTo>
                    <a:lnTo>
                      <a:pt x="48" y="63"/>
                    </a:lnTo>
                    <a:lnTo>
                      <a:pt x="49" y="61"/>
                    </a:lnTo>
                    <a:lnTo>
                      <a:pt x="51" y="61"/>
                    </a:lnTo>
                    <a:lnTo>
                      <a:pt x="52" y="60"/>
                    </a:lnTo>
                    <a:lnTo>
                      <a:pt x="53" y="60"/>
                    </a:lnTo>
                    <a:lnTo>
                      <a:pt x="55" y="59"/>
                    </a:lnTo>
                    <a:lnTo>
                      <a:pt x="56" y="57"/>
                    </a:lnTo>
                    <a:lnTo>
                      <a:pt x="58" y="56"/>
                    </a:lnTo>
                    <a:lnTo>
                      <a:pt x="59" y="54"/>
                    </a:lnTo>
                    <a:lnTo>
                      <a:pt x="60" y="54"/>
                    </a:lnTo>
                    <a:lnTo>
                      <a:pt x="60" y="53"/>
                    </a:lnTo>
                    <a:lnTo>
                      <a:pt x="62" y="52"/>
                    </a:lnTo>
                    <a:lnTo>
                      <a:pt x="63" y="50"/>
                    </a:lnTo>
                    <a:lnTo>
                      <a:pt x="63" y="49"/>
                    </a:lnTo>
                    <a:lnTo>
                      <a:pt x="64" y="48"/>
                    </a:lnTo>
                    <a:lnTo>
                      <a:pt x="64" y="46"/>
                    </a:lnTo>
                    <a:lnTo>
                      <a:pt x="66" y="43"/>
                    </a:lnTo>
                    <a:lnTo>
                      <a:pt x="66" y="42"/>
                    </a:lnTo>
                    <a:lnTo>
                      <a:pt x="66" y="41"/>
                    </a:lnTo>
                    <a:lnTo>
                      <a:pt x="67" y="39"/>
                    </a:lnTo>
                    <a:lnTo>
                      <a:pt x="67" y="38"/>
                    </a:lnTo>
                    <a:lnTo>
                      <a:pt x="67" y="37"/>
                    </a:lnTo>
                    <a:lnTo>
                      <a:pt x="67" y="34"/>
                    </a:lnTo>
                    <a:lnTo>
                      <a:pt x="67" y="32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4" name="Line 219"/>
              <p:cNvSpPr>
                <a:spLocks noChangeAspect="1" noChangeShapeType="1"/>
              </p:cNvSpPr>
              <p:nvPr/>
            </p:nvSpPr>
            <p:spPr bwMode="auto">
              <a:xfrm flipV="1">
                <a:off x="1001" y="2130"/>
                <a:ext cx="0" cy="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5" name="Line 220"/>
              <p:cNvSpPr>
                <a:spLocks noChangeAspect="1" noChangeShapeType="1"/>
              </p:cNvSpPr>
              <p:nvPr/>
            </p:nvSpPr>
            <p:spPr bwMode="auto">
              <a:xfrm>
                <a:off x="1001" y="189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6" name="Freeform 221"/>
              <p:cNvSpPr>
                <a:spLocks noChangeAspect="1"/>
              </p:cNvSpPr>
              <p:nvPr/>
            </p:nvSpPr>
            <p:spPr bwMode="auto">
              <a:xfrm>
                <a:off x="936" y="1964"/>
                <a:ext cx="129" cy="126"/>
              </a:xfrm>
              <a:custGeom>
                <a:avLst/>
                <a:gdLst>
                  <a:gd name="T0" fmla="*/ 1 w 439"/>
                  <a:gd name="T1" fmla="*/ 1 h 439"/>
                  <a:gd name="T2" fmla="*/ 0 w 439"/>
                  <a:gd name="T3" fmla="*/ 0 h 439"/>
                  <a:gd name="T4" fmla="*/ 1 w 439"/>
                  <a:gd name="T5" fmla="*/ 0 h 439"/>
                  <a:gd name="T6" fmla="*/ 1 w 439"/>
                  <a:gd name="T7" fmla="*/ 1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9"/>
                  <a:gd name="T13" fmla="*/ 0 h 439"/>
                  <a:gd name="T14" fmla="*/ 439 w 439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9" h="439">
                    <a:moveTo>
                      <a:pt x="219" y="439"/>
                    </a:moveTo>
                    <a:lnTo>
                      <a:pt x="0" y="0"/>
                    </a:lnTo>
                    <a:lnTo>
                      <a:pt x="439" y="0"/>
                    </a:lnTo>
                    <a:lnTo>
                      <a:pt x="219" y="439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7" name="Freeform 222"/>
              <p:cNvSpPr>
                <a:spLocks noChangeAspect="1"/>
              </p:cNvSpPr>
              <p:nvPr/>
            </p:nvSpPr>
            <p:spPr bwMode="auto">
              <a:xfrm>
                <a:off x="984" y="2098"/>
                <a:ext cx="34" cy="33"/>
              </a:xfrm>
              <a:custGeom>
                <a:avLst/>
                <a:gdLst>
                  <a:gd name="T0" fmla="*/ 0 w 116"/>
                  <a:gd name="T1" fmla="*/ 0 h 115"/>
                  <a:gd name="T2" fmla="*/ 0 w 116"/>
                  <a:gd name="T3" fmla="*/ 0 h 115"/>
                  <a:gd name="T4" fmla="*/ 0 w 116"/>
                  <a:gd name="T5" fmla="*/ 0 h 115"/>
                  <a:gd name="T6" fmla="*/ 0 w 116"/>
                  <a:gd name="T7" fmla="*/ 0 h 115"/>
                  <a:gd name="T8" fmla="*/ 0 w 116"/>
                  <a:gd name="T9" fmla="*/ 0 h 115"/>
                  <a:gd name="T10" fmla="*/ 0 w 116"/>
                  <a:gd name="T11" fmla="*/ 0 h 115"/>
                  <a:gd name="T12" fmla="*/ 0 w 116"/>
                  <a:gd name="T13" fmla="*/ 0 h 115"/>
                  <a:gd name="T14" fmla="*/ 0 w 116"/>
                  <a:gd name="T15" fmla="*/ 0 h 115"/>
                  <a:gd name="T16" fmla="*/ 0 w 116"/>
                  <a:gd name="T17" fmla="*/ 0 h 115"/>
                  <a:gd name="T18" fmla="*/ 0 w 116"/>
                  <a:gd name="T19" fmla="*/ 0 h 115"/>
                  <a:gd name="T20" fmla="*/ 0 w 116"/>
                  <a:gd name="T21" fmla="*/ 0 h 115"/>
                  <a:gd name="T22" fmla="*/ 0 w 116"/>
                  <a:gd name="T23" fmla="*/ 0 h 115"/>
                  <a:gd name="T24" fmla="*/ 0 w 116"/>
                  <a:gd name="T25" fmla="*/ 0 h 115"/>
                  <a:gd name="T26" fmla="*/ 0 w 116"/>
                  <a:gd name="T27" fmla="*/ 0 h 115"/>
                  <a:gd name="T28" fmla="*/ 0 w 116"/>
                  <a:gd name="T29" fmla="*/ 0 h 115"/>
                  <a:gd name="T30" fmla="*/ 0 w 116"/>
                  <a:gd name="T31" fmla="*/ 0 h 115"/>
                  <a:gd name="T32" fmla="*/ 0 w 116"/>
                  <a:gd name="T33" fmla="*/ 0 h 115"/>
                  <a:gd name="T34" fmla="*/ 0 w 116"/>
                  <a:gd name="T35" fmla="*/ 0 h 115"/>
                  <a:gd name="T36" fmla="*/ 0 w 116"/>
                  <a:gd name="T37" fmla="*/ 0 h 115"/>
                  <a:gd name="T38" fmla="*/ 0 w 116"/>
                  <a:gd name="T39" fmla="*/ 0 h 115"/>
                  <a:gd name="T40" fmla="*/ 0 w 116"/>
                  <a:gd name="T41" fmla="*/ 0 h 115"/>
                  <a:gd name="T42" fmla="*/ 0 w 116"/>
                  <a:gd name="T43" fmla="*/ 0 h 115"/>
                  <a:gd name="T44" fmla="*/ 0 w 116"/>
                  <a:gd name="T45" fmla="*/ 0 h 115"/>
                  <a:gd name="T46" fmla="*/ 0 w 116"/>
                  <a:gd name="T47" fmla="*/ 0 h 115"/>
                  <a:gd name="T48" fmla="*/ 0 w 116"/>
                  <a:gd name="T49" fmla="*/ 0 h 115"/>
                  <a:gd name="T50" fmla="*/ 0 w 116"/>
                  <a:gd name="T51" fmla="*/ 0 h 115"/>
                  <a:gd name="T52" fmla="*/ 0 w 116"/>
                  <a:gd name="T53" fmla="*/ 0 h 115"/>
                  <a:gd name="T54" fmla="*/ 0 w 116"/>
                  <a:gd name="T55" fmla="*/ 0 h 115"/>
                  <a:gd name="T56" fmla="*/ 0 w 116"/>
                  <a:gd name="T57" fmla="*/ 0 h 115"/>
                  <a:gd name="T58" fmla="*/ 0 w 116"/>
                  <a:gd name="T59" fmla="*/ 0 h 115"/>
                  <a:gd name="T60" fmla="*/ 0 w 116"/>
                  <a:gd name="T61" fmla="*/ 0 h 115"/>
                  <a:gd name="T62" fmla="*/ 0 w 116"/>
                  <a:gd name="T63" fmla="*/ 0 h 115"/>
                  <a:gd name="T64" fmla="*/ 0 w 116"/>
                  <a:gd name="T65" fmla="*/ 0 h 115"/>
                  <a:gd name="T66" fmla="*/ 0 w 116"/>
                  <a:gd name="T67" fmla="*/ 0 h 115"/>
                  <a:gd name="T68" fmla="*/ 0 w 116"/>
                  <a:gd name="T69" fmla="*/ 0 h 115"/>
                  <a:gd name="T70" fmla="*/ 0 w 116"/>
                  <a:gd name="T71" fmla="*/ 0 h 115"/>
                  <a:gd name="T72" fmla="*/ 0 w 116"/>
                  <a:gd name="T73" fmla="*/ 0 h 115"/>
                  <a:gd name="T74" fmla="*/ 0 w 116"/>
                  <a:gd name="T75" fmla="*/ 0 h 115"/>
                  <a:gd name="T76" fmla="*/ 0 w 116"/>
                  <a:gd name="T77" fmla="*/ 0 h 115"/>
                  <a:gd name="T78" fmla="*/ 0 w 116"/>
                  <a:gd name="T79" fmla="*/ 0 h 115"/>
                  <a:gd name="T80" fmla="*/ 0 w 116"/>
                  <a:gd name="T81" fmla="*/ 0 h 115"/>
                  <a:gd name="T82" fmla="*/ 0 w 116"/>
                  <a:gd name="T83" fmla="*/ 0 h 115"/>
                  <a:gd name="T84" fmla="*/ 0 w 116"/>
                  <a:gd name="T85" fmla="*/ 0 h 115"/>
                  <a:gd name="T86" fmla="*/ 0 w 116"/>
                  <a:gd name="T87" fmla="*/ 0 h 11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16"/>
                  <a:gd name="T133" fmla="*/ 0 h 115"/>
                  <a:gd name="T134" fmla="*/ 116 w 116"/>
                  <a:gd name="T135" fmla="*/ 115 h 11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16" h="115">
                    <a:moveTo>
                      <a:pt x="116" y="58"/>
                    </a:moveTo>
                    <a:lnTo>
                      <a:pt x="116" y="55"/>
                    </a:lnTo>
                    <a:lnTo>
                      <a:pt x="116" y="52"/>
                    </a:lnTo>
                    <a:lnTo>
                      <a:pt x="116" y="50"/>
                    </a:lnTo>
                    <a:lnTo>
                      <a:pt x="115" y="45"/>
                    </a:lnTo>
                    <a:lnTo>
                      <a:pt x="115" y="43"/>
                    </a:lnTo>
                    <a:lnTo>
                      <a:pt x="114" y="40"/>
                    </a:lnTo>
                    <a:lnTo>
                      <a:pt x="114" y="37"/>
                    </a:lnTo>
                    <a:lnTo>
                      <a:pt x="112" y="36"/>
                    </a:lnTo>
                    <a:lnTo>
                      <a:pt x="111" y="33"/>
                    </a:lnTo>
                    <a:lnTo>
                      <a:pt x="110" y="30"/>
                    </a:lnTo>
                    <a:lnTo>
                      <a:pt x="108" y="28"/>
                    </a:lnTo>
                    <a:lnTo>
                      <a:pt x="107" y="25"/>
                    </a:lnTo>
                    <a:lnTo>
                      <a:pt x="105" y="23"/>
                    </a:lnTo>
                    <a:lnTo>
                      <a:pt x="103" y="21"/>
                    </a:lnTo>
                    <a:lnTo>
                      <a:pt x="101" y="19"/>
                    </a:lnTo>
                    <a:lnTo>
                      <a:pt x="100" y="17"/>
                    </a:lnTo>
                    <a:lnTo>
                      <a:pt x="97" y="15"/>
                    </a:lnTo>
                    <a:lnTo>
                      <a:pt x="96" y="12"/>
                    </a:lnTo>
                    <a:lnTo>
                      <a:pt x="93" y="11"/>
                    </a:lnTo>
                    <a:lnTo>
                      <a:pt x="90" y="10"/>
                    </a:lnTo>
                    <a:lnTo>
                      <a:pt x="89" y="8"/>
                    </a:lnTo>
                    <a:lnTo>
                      <a:pt x="86" y="7"/>
                    </a:lnTo>
                    <a:lnTo>
                      <a:pt x="83" y="6"/>
                    </a:lnTo>
                    <a:lnTo>
                      <a:pt x="81" y="4"/>
                    </a:lnTo>
                    <a:lnTo>
                      <a:pt x="78" y="3"/>
                    </a:lnTo>
                    <a:lnTo>
                      <a:pt x="75" y="3"/>
                    </a:lnTo>
                    <a:lnTo>
                      <a:pt x="72" y="1"/>
                    </a:lnTo>
                    <a:lnTo>
                      <a:pt x="70" y="1"/>
                    </a:lnTo>
                    <a:lnTo>
                      <a:pt x="67" y="0"/>
                    </a:lnTo>
                    <a:lnTo>
                      <a:pt x="64" y="0"/>
                    </a:lnTo>
                    <a:lnTo>
                      <a:pt x="62" y="0"/>
                    </a:lnTo>
                    <a:lnTo>
                      <a:pt x="59" y="0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49" y="0"/>
                    </a:lnTo>
                    <a:lnTo>
                      <a:pt x="46" y="1"/>
                    </a:lnTo>
                    <a:lnTo>
                      <a:pt x="44" y="1"/>
                    </a:lnTo>
                    <a:lnTo>
                      <a:pt x="41" y="3"/>
                    </a:lnTo>
                    <a:lnTo>
                      <a:pt x="38" y="3"/>
                    </a:lnTo>
                    <a:lnTo>
                      <a:pt x="35" y="4"/>
                    </a:lnTo>
                    <a:lnTo>
                      <a:pt x="33" y="6"/>
                    </a:lnTo>
                    <a:lnTo>
                      <a:pt x="30" y="7"/>
                    </a:lnTo>
                    <a:lnTo>
                      <a:pt x="29" y="8"/>
                    </a:lnTo>
                    <a:lnTo>
                      <a:pt x="26" y="10"/>
                    </a:lnTo>
                    <a:lnTo>
                      <a:pt x="23" y="11"/>
                    </a:lnTo>
                    <a:lnTo>
                      <a:pt x="22" y="12"/>
                    </a:lnTo>
                    <a:lnTo>
                      <a:pt x="19" y="15"/>
                    </a:lnTo>
                    <a:lnTo>
                      <a:pt x="18" y="17"/>
                    </a:lnTo>
                    <a:lnTo>
                      <a:pt x="15" y="19"/>
                    </a:lnTo>
                    <a:lnTo>
                      <a:pt x="13" y="21"/>
                    </a:lnTo>
                    <a:lnTo>
                      <a:pt x="12" y="23"/>
                    </a:lnTo>
                    <a:lnTo>
                      <a:pt x="11" y="25"/>
                    </a:lnTo>
                    <a:lnTo>
                      <a:pt x="8" y="28"/>
                    </a:lnTo>
                    <a:lnTo>
                      <a:pt x="7" y="30"/>
                    </a:lnTo>
                    <a:lnTo>
                      <a:pt x="5" y="33"/>
                    </a:lnTo>
                    <a:lnTo>
                      <a:pt x="5" y="36"/>
                    </a:lnTo>
                    <a:lnTo>
                      <a:pt x="4" y="37"/>
                    </a:lnTo>
                    <a:lnTo>
                      <a:pt x="3" y="40"/>
                    </a:lnTo>
                    <a:lnTo>
                      <a:pt x="3" y="43"/>
                    </a:lnTo>
                    <a:lnTo>
                      <a:pt x="1" y="45"/>
                    </a:lnTo>
                    <a:lnTo>
                      <a:pt x="1" y="50"/>
                    </a:lnTo>
                    <a:lnTo>
                      <a:pt x="1" y="52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0" y="61"/>
                    </a:lnTo>
                    <a:lnTo>
                      <a:pt x="1" y="63"/>
                    </a:lnTo>
                    <a:lnTo>
                      <a:pt x="1" y="66"/>
                    </a:lnTo>
                    <a:lnTo>
                      <a:pt x="1" y="70"/>
                    </a:lnTo>
                    <a:lnTo>
                      <a:pt x="3" y="73"/>
                    </a:lnTo>
                    <a:lnTo>
                      <a:pt x="3" y="76"/>
                    </a:lnTo>
                    <a:lnTo>
                      <a:pt x="4" y="78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5"/>
                    </a:lnTo>
                    <a:lnTo>
                      <a:pt x="8" y="88"/>
                    </a:lnTo>
                    <a:lnTo>
                      <a:pt x="11" y="91"/>
                    </a:lnTo>
                    <a:lnTo>
                      <a:pt x="12" y="92"/>
                    </a:lnTo>
                    <a:lnTo>
                      <a:pt x="13" y="95"/>
                    </a:lnTo>
                    <a:lnTo>
                      <a:pt x="15" y="98"/>
                    </a:lnTo>
                    <a:lnTo>
                      <a:pt x="18" y="99"/>
                    </a:lnTo>
                    <a:lnTo>
                      <a:pt x="19" y="100"/>
                    </a:lnTo>
                    <a:lnTo>
                      <a:pt x="22" y="103"/>
                    </a:lnTo>
                    <a:lnTo>
                      <a:pt x="23" y="104"/>
                    </a:lnTo>
                    <a:lnTo>
                      <a:pt x="26" y="106"/>
                    </a:lnTo>
                    <a:lnTo>
                      <a:pt x="29" y="107"/>
                    </a:lnTo>
                    <a:lnTo>
                      <a:pt x="30" y="109"/>
                    </a:lnTo>
                    <a:lnTo>
                      <a:pt x="33" y="110"/>
                    </a:lnTo>
                    <a:lnTo>
                      <a:pt x="35" y="111"/>
                    </a:lnTo>
                    <a:lnTo>
                      <a:pt x="38" y="113"/>
                    </a:lnTo>
                    <a:lnTo>
                      <a:pt x="41" y="114"/>
                    </a:lnTo>
                    <a:lnTo>
                      <a:pt x="44" y="114"/>
                    </a:lnTo>
                    <a:lnTo>
                      <a:pt x="46" y="115"/>
                    </a:lnTo>
                    <a:lnTo>
                      <a:pt x="49" y="115"/>
                    </a:lnTo>
                    <a:lnTo>
                      <a:pt x="52" y="115"/>
                    </a:lnTo>
                    <a:lnTo>
                      <a:pt x="56" y="115"/>
                    </a:lnTo>
                    <a:lnTo>
                      <a:pt x="59" y="115"/>
                    </a:lnTo>
                    <a:lnTo>
                      <a:pt x="62" y="115"/>
                    </a:lnTo>
                    <a:lnTo>
                      <a:pt x="64" y="115"/>
                    </a:lnTo>
                    <a:lnTo>
                      <a:pt x="67" y="115"/>
                    </a:lnTo>
                    <a:lnTo>
                      <a:pt x="70" y="115"/>
                    </a:lnTo>
                    <a:lnTo>
                      <a:pt x="72" y="114"/>
                    </a:lnTo>
                    <a:lnTo>
                      <a:pt x="75" y="114"/>
                    </a:lnTo>
                    <a:lnTo>
                      <a:pt x="78" y="113"/>
                    </a:lnTo>
                    <a:lnTo>
                      <a:pt x="81" y="111"/>
                    </a:lnTo>
                    <a:lnTo>
                      <a:pt x="83" y="110"/>
                    </a:lnTo>
                    <a:lnTo>
                      <a:pt x="86" y="109"/>
                    </a:lnTo>
                    <a:lnTo>
                      <a:pt x="89" y="107"/>
                    </a:lnTo>
                    <a:lnTo>
                      <a:pt x="90" y="106"/>
                    </a:lnTo>
                    <a:lnTo>
                      <a:pt x="93" y="104"/>
                    </a:lnTo>
                    <a:lnTo>
                      <a:pt x="96" y="103"/>
                    </a:lnTo>
                    <a:lnTo>
                      <a:pt x="97" y="100"/>
                    </a:lnTo>
                    <a:lnTo>
                      <a:pt x="100" y="99"/>
                    </a:lnTo>
                    <a:lnTo>
                      <a:pt x="101" y="98"/>
                    </a:lnTo>
                    <a:lnTo>
                      <a:pt x="103" y="95"/>
                    </a:lnTo>
                    <a:lnTo>
                      <a:pt x="105" y="92"/>
                    </a:lnTo>
                    <a:lnTo>
                      <a:pt x="107" y="91"/>
                    </a:lnTo>
                    <a:lnTo>
                      <a:pt x="108" y="88"/>
                    </a:lnTo>
                    <a:lnTo>
                      <a:pt x="110" y="85"/>
                    </a:lnTo>
                    <a:lnTo>
                      <a:pt x="111" y="82"/>
                    </a:lnTo>
                    <a:lnTo>
                      <a:pt x="112" y="81"/>
                    </a:lnTo>
                    <a:lnTo>
                      <a:pt x="114" y="78"/>
                    </a:lnTo>
                    <a:lnTo>
                      <a:pt x="114" y="76"/>
                    </a:lnTo>
                    <a:lnTo>
                      <a:pt x="115" y="73"/>
                    </a:lnTo>
                    <a:lnTo>
                      <a:pt x="115" y="70"/>
                    </a:lnTo>
                    <a:lnTo>
                      <a:pt x="116" y="66"/>
                    </a:lnTo>
                    <a:lnTo>
                      <a:pt x="116" y="63"/>
                    </a:lnTo>
                    <a:lnTo>
                      <a:pt x="116" y="61"/>
                    </a:lnTo>
                    <a:lnTo>
                      <a:pt x="116" y="58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888" name="Group 259"/>
              <p:cNvGrpSpPr/>
              <p:nvPr/>
            </p:nvGrpSpPr>
            <p:grpSpPr bwMode="auto">
              <a:xfrm>
                <a:off x="2207" y="3312"/>
                <a:ext cx="2689" cy="952"/>
                <a:chOff x="5136" y="3128"/>
                <a:chExt cx="2689" cy="952"/>
              </a:xfrm>
            </p:grpSpPr>
            <p:sp>
              <p:nvSpPr>
                <p:cNvPr id="34968" name="Freeform 228"/>
                <p:cNvSpPr>
                  <a:spLocks noChangeAspect="1"/>
                </p:cNvSpPr>
                <p:nvPr/>
              </p:nvSpPr>
              <p:spPr bwMode="auto">
                <a:xfrm>
                  <a:off x="6544" y="3939"/>
                  <a:ext cx="55" cy="55"/>
                </a:xfrm>
                <a:custGeom>
                  <a:avLst/>
                  <a:gdLst>
                    <a:gd name="T0" fmla="*/ 0 w 220"/>
                    <a:gd name="T1" fmla="*/ 0 h 220"/>
                    <a:gd name="T2" fmla="*/ 0 w 220"/>
                    <a:gd name="T3" fmla="*/ 0 h 220"/>
                    <a:gd name="T4" fmla="*/ 0 w 220"/>
                    <a:gd name="T5" fmla="*/ 0 h 220"/>
                    <a:gd name="T6" fmla="*/ 0 60000 65536"/>
                    <a:gd name="T7" fmla="*/ 0 60000 65536"/>
                    <a:gd name="T8" fmla="*/ 0 60000 65536"/>
                    <a:gd name="T9" fmla="*/ 0 w 220"/>
                    <a:gd name="T10" fmla="*/ 0 h 220"/>
                    <a:gd name="T11" fmla="*/ 220 w 220"/>
                    <a:gd name="T12" fmla="*/ 220 h 22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" h="220">
                      <a:moveTo>
                        <a:pt x="0" y="220"/>
                      </a:moveTo>
                      <a:lnTo>
                        <a:pt x="220" y="12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3813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69" name="Freeform 229"/>
                <p:cNvSpPr>
                  <a:spLocks noChangeAspect="1"/>
                </p:cNvSpPr>
                <p:nvPr/>
              </p:nvSpPr>
              <p:spPr bwMode="auto">
                <a:xfrm>
                  <a:off x="6820" y="3522"/>
                  <a:ext cx="315" cy="220"/>
                </a:xfrm>
                <a:custGeom>
                  <a:avLst/>
                  <a:gdLst>
                    <a:gd name="T0" fmla="*/ 1 w 1256"/>
                    <a:gd name="T1" fmla="*/ 0 h 879"/>
                    <a:gd name="T2" fmla="*/ 1 w 1256"/>
                    <a:gd name="T3" fmla="*/ 0 h 879"/>
                    <a:gd name="T4" fmla="*/ 1 w 1256"/>
                    <a:gd name="T5" fmla="*/ 1 h 879"/>
                    <a:gd name="T6" fmla="*/ 0 w 1256"/>
                    <a:gd name="T7" fmla="*/ 1 h 87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56"/>
                    <a:gd name="T13" fmla="*/ 0 h 879"/>
                    <a:gd name="T14" fmla="*/ 1256 w 1256"/>
                    <a:gd name="T15" fmla="*/ 879 h 87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56" h="879">
                      <a:moveTo>
                        <a:pt x="1256" y="0"/>
                      </a:moveTo>
                      <a:lnTo>
                        <a:pt x="471" y="0"/>
                      </a:lnTo>
                      <a:lnTo>
                        <a:pt x="471" y="879"/>
                      </a:lnTo>
                      <a:lnTo>
                        <a:pt x="0" y="879"/>
                      </a:lnTo>
                    </a:path>
                  </a:pathLst>
                </a:custGeom>
                <a:noFill/>
                <a:ln w="23813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70" name="Freeform 230"/>
                <p:cNvSpPr>
                  <a:spLocks noChangeAspect="1"/>
                </p:cNvSpPr>
                <p:nvPr/>
              </p:nvSpPr>
              <p:spPr bwMode="auto">
                <a:xfrm>
                  <a:off x="6269" y="3404"/>
                  <a:ext cx="866" cy="338"/>
                </a:xfrm>
                <a:custGeom>
                  <a:avLst/>
                  <a:gdLst>
                    <a:gd name="T0" fmla="*/ 0 w 3454"/>
                    <a:gd name="T1" fmla="*/ 1 h 1350"/>
                    <a:gd name="T2" fmla="*/ 0 w 3454"/>
                    <a:gd name="T3" fmla="*/ 0 h 1350"/>
                    <a:gd name="T4" fmla="*/ 4 w 3454"/>
                    <a:gd name="T5" fmla="*/ 0 h 1350"/>
                    <a:gd name="T6" fmla="*/ 0 60000 65536"/>
                    <a:gd name="T7" fmla="*/ 0 60000 65536"/>
                    <a:gd name="T8" fmla="*/ 0 60000 65536"/>
                    <a:gd name="T9" fmla="*/ 0 w 3454"/>
                    <a:gd name="T10" fmla="*/ 0 h 1350"/>
                    <a:gd name="T11" fmla="*/ 3454 w 3454"/>
                    <a:gd name="T12" fmla="*/ 1350 h 135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54" h="1350">
                      <a:moveTo>
                        <a:pt x="0" y="1350"/>
                      </a:moveTo>
                      <a:lnTo>
                        <a:pt x="0" y="0"/>
                      </a:lnTo>
                      <a:lnTo>
                        <a:pt x="3454" y="0"/>
                      </a:lnTo>
                    </a:path>
                  </a:pathLst>
                </a:custGeom>
                <a:noFill/>
                <a:ln w="23813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71" name="Line 231"/>
                <p:cNvSpPr>
                  <a:spLocks noChangeAspect="1" noChangeShapeType="1"/>
                </p:cNvSpPr>
                <p:nvPr/>
              </p:nvSpPr>
              <p:spPr bwMode="auto">
                <a:xfrm>
                  <a:off x="6064" y="3742"/>
                  <a:ext cx="480" cy="1"/>
                </a:xfrm>
                <a:prstGeom prst="line">
                  <a:avLst/>
                </a:prstGeom>
                <a:noFill/>
                <a:ln w="23813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72" name="Freeform 232"/>
                <p:cNvSpPr>
                  <a:spLocks noChangeAspect="1"/>
                </p:cNvSpPr>
                <p:nvPr/>
              </p:nvSpPr>
              <p:spPr bwMode="auto">
                <a:xfrm>
                  <a:off x="6261" y="3734"/>
                  <a:ext cx="16" cy="16"/>
                </a:xfrm>
                <a:custGeom>
                  <a:avLst/>
                  <a:gdLst>
                    <a:gd name="T0" fmla="*/ 0 w 63"/>
                    <a:gd name="T1" fmla="*/ 0 h 63"/>
                    <a:gd name="T2" fmla="*/ 0 w 63"/>
                    <a:gd name="T3" fmla="*/ 0 h 63"/>
                    <a:gd name="T4" fmla="*/ 0 w 63"/>
                    <a:gd name="T5" fmla="*/ 0 h 63"/>
                    <a:gd name="T6" fmla="*/ 0 w 63"/>
                    <a:gd name="T7" fmla="*/ 0 h 63"/>
                    <a:gd name="T8" fmla="*/ 0 w 63"/>
                    <a:gd name="T9" fmla="*/ 0 h 63"/>
                    <a:gd name="T10" fmla="*/ 0 w 63"/>
                    <a:gd name="T11" fmla="*/ 0 h 63"/>
                    <a:gd name="T12" fmla="*/ 0 w 63"/>
                    <a:gd name="T13" fmla="*/ 0 h 63"/>
                    <a:gd name="T14" fmla="*/ 0 w 63"/>
                    <a:gd name="T15" fmla="*/ 0 h 63"/>
                    <a:gd name="T16" fmla="*/ 0 w 63"/>
                    <a:gd name="T17" fmla="*/ 0 h 63"/>
                    <a:gd name="T18" fmla="*/ 0 w 63"/>
                    <a:gd name="T19" fmla="*/ 0 h 63"/>
                    <a:gd name="T20" fmla="*/ 0 w 63"/>
                    <a:gd name="T21" fmla="*/ 0 h 63"/>
                    <a:gd name="T22" fmla="*/ 0 w 63"/>
                    <a:gd name="T23" fmla="*/ 0 h 63"/>
                    <a:gd name="T24" fmla="*/ 0 w 63"/>
                    <a:gd name="T25" fmla="*/ 0 h 63"/>
                    <a:gd name="T26" fmla="*/ 0 w 63"/>
                    <a:gd name="T27" fmla="*/ 0 h 63"/>
                    <a:gd name="T28" fmla="*/ 0 w 63"/>
                    <a:gd name="T29" fmla="*/ 0 h 63"/>
                    <a:gd name="T30" fmla="*/ 0 w 63"/>
                    <a:gd name="T31" fmla="*/ 0 h 63"/>
                    <a:gd name="T32" fmla="*/ 0 w 63"/>
                    <a:gd name="T33" fmla="*/ 0 h 63"/>
                    <a:gd name="T34" fmla="*/ 0 w 63"/>
                    <a:gd name="T35" fmla="*/ 0 h 63"/>
                    <a:gd name="T36" fmla="*/ 0 w 63"/>
                    <a:gd name="T37" fmla="*/ 0 h 63"/>
                    <a:gd name="T38" fmla="*/ 0 w 63"/>
                    <a:gd name="T39" fmla="*/ 0 h 63"/>
                    <a:gd name="T40" fmla="*/ 0 w 63"/>
                    <a:gd name="T41" fmla="*/ 0 h 63"/>
                    <a:gd name="T42" fmla="*/ 0 w 63"/>
                    <a:gd name="T43" fmla="*/ 0 h 63"/>
                    <a:gd name="T44" fmla="*/ 0 w 63"/>
                    <a:gd name="T45" fmla="*/ 0 h 63"/>
                    <a:gd name="T46" fmla="*/ 0 w 63"/>
                    <a:gd name="T47" fmla="*/ 0 h 63"/>
                    <a:gd name="T48" fmla="*/ 0 w 63"/>
                    <a:gd name="T49" fmla="*/ 0 h 63"/>
                    <a:gd name="T50" fmla="*/ 0 w 63"/>
                    <a:gd name="T51" fmla="*/ 0 h 63"/>
                    <a:gd name="T52" fmla="*/ 0 w 63"/>
                    <a:gd name="T53" fmla="*/ 0 h 63"/>
                    <a:gd name="T54" fmla="*/ 0 w 63"/>
                    <a:gd name="T55" fmla="*/ 0 h 63"/>
                    <a:gd name="T56" fmla="*/ 0 w 63"/>
                    <a:gd name="T57" fmla="*/ 0 h 63"/>
                    <a:gd name="T58" fmla="*/ 0 w 63"/>
                    <a:gd name="T59" fmla="*/ 0 h 63"/>
                    <a:gd name="T60" fmla="*/ 0 w 63"/>
                    <a:gd name="T61" fmla="*/ 0 h 63"/>
                    <a:gd name="T62" fmla="*/ 0 w 63"/>
                    <a:gd name="T63" fmla="*/ 0 h 63"/>
                    <a:gd name="T64" fmla="*/ 0 w 63"/>
                    <a:gd name="T65" fmla="*/ 0 h 63"/>
                    <a:gd name="T66" fmla="*/ 0 w 63"/>
                    <a:gd name="T67" fmla="*/ 0 h 63"/>
                    <a:gd name="T68" fmla="*/ 0 w 63"/>
                    <a:gd name="T69" fmla="*/ 0 h 63"/>
                    <a:gd name="T70" fmla="*/ 0 w 63"/>
                    <a:gd name="T71" fmla="*/ 0 h 63"/>
                    <a:gd name="T72" fmla="*/ 0 w 63"/>
                    <a:gd name="T73" fmla="*/ 0 h 63"/>
                    <a:gd name="T74" fmla="*/ 0 w 63"/>
                    <a:gd name="T75" fmla="*/ 0 h 63"/>
                    <a:gd name="T76" fmla="*/ 0 w 63"/>
                    <a:gd name="T77" fmla="*/ 0 h 63"/>
                    <a:gd name="T78" fmla="*/ 0 w 63"/>
                    <a:gd name="T79" fmla="*/ 0 h 63"/>
                    <a:gd name="T80" fmla="*/ 0 w 63"/>
                    <a:gd name="T81" fmla="*/ 0 h 63"/>
                    <a:gd name="T82" fmla="*/ 0 w 63"/>
                    <a:gd name="T83" fmla="*/ 0 h 63"/>
                    <a:gd name="T84" fmla="*/ 0 w 63"/>
                    <a:gd name="T85" fmla="*/ 0 h 63"/>
                    <a:gd name="T86" fmla="*/ 0 w 63"/>
                    <a:gd name="T87" fmla="*/ 0 h 63"/>
                    <a:gd name="T88" fmla="*/ 0 w 63"/>
                    <a:gd name="T89" fmla="*/ 0 h 6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63"/>
                    <a:gd name="T136" fmla="*/ 0 h 63"/>
                    <a:gd name="T137" fmla="*/ 63 w 63"/>
                    <a:gd name="T138" fmla="*/ 63 h 63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63" h="63">
                      <a:moveTo>
                        <a:pt x="31" y="32"/>
                      </a:moveTo>
                      <a:lnTo>
                        <a:pt x="31" y="0"/>
                      </a:lnTo>
                      <a:lnTo>
                        <a:pt x="30" y="0"/>
                      </a:lnTo>
                      <a:lnTo>
                        <a:pt x="28" y="0"/>
                      </a:lnTo>
                      <a:lnTo>
                        <a:pt x="27" y="0"/>
                      </a:lnTo>
                      <a:lnTo>
                        <a:pt x="25" y="0"/>
                      </a:lnTo>
                      <a:lnTo>
                        <a:pt x="24" y="2"/>
                      </a:lnTo>
                      <a:lnTo>
                        <a:pt x="22" y="2"/>
                      </a:lnTo>
                      <a:lnTo>
                        <a:pt x="20" y="2"/>
                      </a:lnTo>
                      <a:lnTo>
                        <a:pt x="19" y="3"/>
                      </a:lnTo>
                      <a:lnTo>
                        <a:pt x="17" y="3"/>
                      </a:lnTo>
                      <a:lnTo>
                        <a:pt x="16" y="5"/>
                      </a:lnTo>
                      <a:lnTo>
                        <a:pt x="14" y="5"/>
                      </a:lnTo>
                      <a:lnTo>
                        <a:pt x="13" y="6"/>
                      </a:lnTo>
                      <a:lnTo>
                        <a:pt x="11" y="8"/>
                      </a:lnTo>
                      <a:lnTo>
                        <a:pt x="9" y="10"/>
                      </a:lnTo>
                      <a:lnTo>
                        <a:pt x="8" y="11"/>
                      </a:lnTo>
                      <a:lnTo>
                        <a:pt x="6" y="13"/>
                      </a:lnTo>
                      <a:lnTo>
                        <a:pt x="6" y="14"/>
                      </a:lnTo>
                      <a:lnTo>
                        <a:pt x="5" y="16"/>
                      </a:lnTo>
                      <a:lnTo>
                        <a:pt x="3" y="17"/>
                      </a:lnTo>
                      <a:lnTo>
                        <a:pt x="3" y="19"/>
                      </a:lnTo>
                      <a:lnTo>
                        <a:pt x="2" y="21"/>
                      </a:lnTo>
                      <a:lnTo>
                        <a:pt x="2" y="22"/>
                      </a:lnTo>
                      <a:lnTo>
                        <a:pt x="2" y="24"/>
                      </a:lnTo>
                      <a:lnTo>
                        <a:pt x="0" y="25"/>
                      </a:lnTo>
                      <a:lnTo>
                        <a:pt x="0" y="27"/>
                      </a:lnTo>
                      <a:lnTo>
                        <a:pt x="0" y="28"/>
                      </a:lnTo>
                      <a:lnTo>
                        <a:pt x="0" y="30"/>
                      </a:lnTo>
                      <a:lnTo>
                        <a:pt x="0" y="32"/>
                      </a:lnTo>
                      <a:lnTo>
                        <a:pt x="0" y="33"/>
                      </a:lnTo>
                      <a:lnTo>
                        <a:pt x="0" y="35"/>
                      </a:lnTo>
                      <a:lnTo>
                        <a:pt x="0" y="36"/>
                      </a:lnTo>
                      <a:lnTo>
                        <a:pt x="0" y="38"/>
                      </a:lnTo>
                      <a:lnTo>
                        <a:pt x="2" y="39"/>
                      </a:lnTo>
                      <a:lnTo>
                        <a:pt x="2" y="41"/>
                      </a:lnTo>
                      <a:lnTo>
                        <a:pt x="2" y="43"/>
                      </a:lnTo>
                      <a:lnTo>
                        <a:pt x="3" y="44"/>
                      </a:lnTo>
                      <a:lnTo>
                        <a:pt x="3" y="46"/>
                      </a:lnTo>
                      <a:lnTo>
                        <a:pt x="5" y="47"/>
                      </a:lnTo>
                      <a:lnTo>
                        <a:pt x="6" y="49"/>
                      </a:lnTo>
                      <a:lnTo>
                        <a:pt x="6" y="50"/>
                      </a:lnTo>
                      <a:lnTo>
                        <a:pt x="8" y="52"/>
                      </a:lnTo>
                      <a:lnTo>
                        <a:pt x="9" y="54"/>
                      </a:lnTo>
                      <a:lnTo>
                        <a:pt x="11" y="55"/>
                      </a:lnTo>
                      <a:lnTo>
                        <a:pt x="13" y="57"/>
                      </a:lnTo>
                      <a:lnTo>
                        <a:pt x="14" y="58"/>
                      </a:lnTo>
                      <a:lnTo>
                        <a:pt x="16" y="58"/>
                      </a:lnTo>
                      <a:lnTo>
                        <a:pt x="17" y="60"/>
                      </a:lnTo>
                      <a:lnTo>
                        <a:pt x="19" y="60"/>
                      </a:lnTo>
                      <a:lnTo>
                        <a:pt x="20" y="61"/>
                      </a:lnTo>
                      <a:lnTo>
                        <a:pt x="22" y="61"/>
                      </a:lnTo>
                      <a:lnTo>
                        <a:pt x="24" y="61"/>
                      </a:lnTo>
                      <a:lnTo>
                        <a:pt x="25" y="63"/>
                      </a:lnTo>
                      <a:lnTo>
                        <a:pt x="27" y="63"/>
                      </a:lnTo>
                      <a:lnTo>
                        <a:pt x="28" y="63"/>
                      </a:lnTo>
                      <a:lnTo>
                        <a:pt x="30" y="63"/>
                      </a:lnTo>
                      <a:lnTo>
                        <a:pt x="31" y="63"/>
                      </a:lnTo>
                      <a:lnTo>
                        <a:pt x="33" y="63"/>
                      </a:lnTo>
                      <a:lnTo>
                        <a:pt x="35" y="63"/>
                      </a:lnTo>
                      <a:lnTo>
                        <a:pt x="36" y="63"/>
                      </a:lnTo>
                      <a:lnTo>
                        <a:pt x="38" y="63"/>
                      </a:lnTo>
                      <a:lnTo>
                        <a:pt x="39" y="61"/>
                      </a:lnTo>
                      <a:lnTo>
                        <a:pt x="41" y="61"/>
                      </a:lnTo>
                      <a:lnTo>
                        <a:pt x="42" y="61"/>
                      </a:lnTo>
                      <a:lnTo>
                        <a:pt x="44" y="60"/>
                      </a:lnTo>
                      <a:lnTo>
                        <a:pt x="46" y="60"/>
                      </a:lnTo>
                      <a:lnTo>
                        <a:pt x="47" y="60"/>
                      </a:lnTo>
                      <a:lnTo>
                        <a:pt x="47" y="58"/>
                      </a:lnTo>
                      <a:lnTo>
                        <a:pt x="49" y="58"/>
                      </a:lnTo>
                      <a:lnTo>
                        <a:pt x="50" y="57"/>
                      </a:lnTo>
                      <a:lnTo>
                        <a:pt x="52" y="55"/>
                      </a:lnTo>
                      <a:lnTo>
                        <a:pt x="53" y="55"/>
                      </a:lnTo>
                      <a:lnTo>
                        <a:pt x="53" y="54"/>
                      </a:lnTo>
                      <a:lnTo>
                        <a:pt x="55" y="52"/>
                      </a:lnTo>
                      <a:lnTo>
                        <a:pt x="57" y="52"/>
                      </a:lnTo>
                      <a:lnTo>
                        <a:pt x="57" y="50"/>
                      </a:lnTo>
                      <a:lnTo>
                        <a:pt x="58" y="49"/>
                      </a:lnTo>
                      <a:lnTo>
                        <a:pt x="58" y="47"/>
                      </a:lnTo>
                      <a:lnTo>
                        <a:pt x="60" y="47"/>
                      </a:lnTo>
                      <a:lnTo>
                        <a:pt x="60" y="46"/>
                      </a:lnTo>
                      <a:lnTo>
                        <a:pt x="61" y="44"/>
                      </a:lnTo>
                      <a:lnTo>
                        <a:pt x="61" y="43"/>
                      </a:lnTo>
                      <a:lnTo>
                        <a:pt x="61" y="41"/>
                      </a:lnTo>
                      <a:lnTo>
                        <a:pt x="61" y="39"/>
                      </a:lnTo>
                      <a:lnTo>
                        <a:pt x="63" y="38"/>
                      </a:lnTo>
                      <a:lnTo>
                        <a:pt x="63" y="36"/>
                      </a:lnTo>
                      <a:lnTo>
                        <a:pt x="63" y="35"/>
                      </a:lnTo>
                      <a:lnTo>
                        <a:pt x="63" y="33"/>
                      </a:lnTo>
                      <a:lnTo>
                        <a:pt x="63" y="32"/>
                      </a:lnTo>
                      <a:lnTo>
                        <a:pt x="63" y="30"/>
                      </a:lnTo>
                      <a:lnTo>
                        <a:pt x="63" y="28"/>
                      </a:lnTo>
                      <a:lnTo>
                        <a:pt x="63" y="27"/>
                      </a:lnTo>
                      <a:lnTo>
                        <a:pt x="63" y="25"/>
                      </a:lnTo>
                      <a:lnTo>
                        <a:pt x="61" y="24"/>
                      </a:lnTo>
                      <a:lnTo>
                        <a:pt x="61" y="22"/>
                      </a:lnTo>
                      <a:lnTo>
                        <a:pt x="61" y="21"/>
                      </a:lnTo>
                      <a:lnTo>
                        <a:pt x="61" y="19"/>
                      </a:lnTo>
                      <a:lnTo>
                        <a:pt x="60" y="17"/>
                      </a:lnTo>
                      <a:lnTo>
                        <a:pt x="60" y="16"/>
                      </a:lnTo>
                      <a:lnTo>
                        <a:pt x="58" y="16"/>
                      </a:lnTo>
                      <a:lnTo>
                        <a:pt x="58" y="14"/>
                      </a:lnTo>
                      <a:lnTo>
                        <a:pt x="57" y="13"/>
                      </a:lnTo>
                      <a:lnTo>
                        <a:pt x="57" y="11"/>
                      </a:lnTo>
                      <a:lnTo>
                        <a:pt x="55" y="11"/>
                      </a:lnTo>
                      <a:lnTo>
                        <a:pt x="53" y="10"/>
                      </a:lnTo>
                      <a:lnTo>
                        <a:pt x="53" y="8"/>
                      </a:lnTo>
                      <a:lnTo>
                        <a:pt x="52" y="8"/>
                      </a:lnTo>
                      <a:lnTo>
                        <a:pt x="50" y="6"/>
                      </a:lnTo>
                      <a:lnTo>
                        <a:pt x="49" y="5"/>
                      </a:lnTo>
                      <a:lnTo>
                        <a:pt x="47" y="5"/>
                      </a:lnTo>
                      <a:lnTo>
                        <a:pt x="47" y="3"/>
                      </a:lnTo>
                      <a:lnTo>
                        <a:pt x="46" y="3"/>
                      </a:lnTo>
                      <a:lnTo>
                        <a:pt x="44" y="3"/>
                      </a:lnTo>
                      <a:lnTo>
                        <a:pt x="42" y="2"/>
                      </a:lnTo>
                      <a:lnTo>
                        <a:pt x="41" y="2"/>
                      </a:lnTo>
                      <a:lnTo>
                        <a:pt x="39" y="2"/>
                      </a:lnTo>
                      <a:lnTo>
                        <a:pt x="38" y="0"/>
                      </a:lnTo>
                      <a:lnTo>
                        <a:pt x="36" y="0"/>
                      </a:lnTo>
                      <a:lnTo>
                        <a:pt x="35" y="0"/>
                      </a:lnTo>
                      <a:lnTo>
                        <a:pt x="33" y="0"/>
                      </a:lnTo>
                      <a:lnTo>
                        <a:pt x="31" y="0"/>
                      </a:lnTo>
                      <a:lnTo>
                        <a:pt x="31" y="32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73" name="Freeform 233"/>
                <p:cNvSpPr>
                  <a:spLocks noChangeAspect="1"/>
                </p:cNvSpPr>
                <p:nvPr/>
              </p:nvSpPr>
              <p:spPr bwMode="auto">
                <a:xfrm>
                  <a:off x="6256" y="3737"/>
                  <a:ext cx="20" cy="20"/>
                </a:xfrm>
                <a:custGeom>
                  <a:avLst/>
                  <a:gdLst>
                    <a:gd name="T0" fmla="*/ 0 w 77"/>
                    <a:gd name="T1" fmla="*/ 0 h 77"/>
                    <a:gd name="T2" fmla="*/ 0 w 77"/>
                    <a:gd name="T3" fmla="*/ 0 h 77"/>
                    <a:gd name="T4" fmla="*/ 0 w 77"/>
                    <a:gd name="T5" fmla="*/ 0 h 77"/>
                    <a:gd name="T6" fmla="*/ 0 w 77"/>
                    <a:gd name="T7" fmla="*/ 0 h 77"/>
                    <a:gd name="T8" fmla="*/ 0 w 77"/>
                    <a:gd name="T9" fmla="*/ 0 h 77"/>
                    <a:gd name="T10" fmla="*/ 0 w 77"/>
                    <a:gd name="T11" fmla="*/ 0 h 77"/>
                    <a:gd name="T12" fmla="*/ 0 w 77"/>
                    <a:gd name="T13" fmla="*/ 0 h 77"/>
                    <a:gd name="T14" fmla="*/ 0 w 77"/>
                    <a:gd name="T15" fmla="*/ 0 h 77"/>
                    <a:gd name="T16" fmla="*/ 0 w 77"/>
                    <a:gd name="T17" fmla="*/ 0 h 77"/>
                    <a:gd name="T18" fmla="*/ 0 w 77"/>
                    <a:gd name="T19" fmla="*/ 0 h 77"/>
                    <a:gd name="T20" fmla="*/ 0 w 77"/>
                    <a:gd name="T21" fmla="*/ 0 h 77"/>
                    <a:gd name="T22" fmla="*/ 0 w 77"/>
                    <a:gd name="T23" fmla="*/ 0 h 77"/>
                    <a:gd name="T24" fmla="*/ 0 w 77"/>
                    <a:gd name="T25" fmla="*/ 0 h 77"/>
                    <a:gd name="T26" fmla="*/ 0 w 77"/>
                    <a:gd name="T27" fmla="*/ 0 h 77"/>
                    <a:gd name="T28" fmla="*/ 0 w 77"/>
                    <a:gd name="T29" fmla="*/ 0 h 77"/>
                    <a:gd name="T30" fmla="*/ 0 w 77"/>
                    <a:gd name="T31" fmla="*/ 0 h 77"/>
                    <a:gd name="T32" fmla="*/ 0 w 77"/>
                    <a:gd name="T33" fmla="*/ 0 h 77"/>
                    <a:gd name="T34" fmla="*/ 0 w 77"/>
                    <a:gd name="T35" fmla="*/ 0 h 77"/>
                    <a:gd name="T36" fmla="*/ 0 w 77"/>
                    <a:gd name="T37" fmla="*/ 0 h 77"/>
                    <a:gd name="T38" fmla="*/ 0 w 77"/>
                    <a:gd name="T39" fmla="*/ 0 h 77"/>
                    <a:gd name="T40" fmla="*/ 0 w 77"/>
                    <a:gd name="T41" fmla="*/ 0 h 77"/>
                    <a:gd name="T42" fmla="*/ 0 w 77"/>
                    <a:gd name="T43" fmla="*/ 0 h 77"/>
                    <a:gd name="T44" fmla="*/ 0 w 77"/>
                    <a:gd name="T45" fmla="*/ 0 h 77"/>
                    <a:gd name="T46" fmla="*/ 0 w 77"/>
                    <a:gd name="T47" fmla="*/ 0 h 77"/>
                    <a:gd name="T48" fmla="*/ 0 w 77"/>
                    <a:gd name="T49" fmla="*/ 0 h 77"/>
                    <a:gd name="T50" fmla="*/ 0 w 77"/>
                    <a:gd name="T51" fmla="*/ 0 h 77"/>
                    <a:gd name="T52" fmla="*/ 0 w 77"/>
                    <a:gd name="T53" fmla="*/ 0 h 77"/>
                    <a:gd name="T54" fmla="*/ 0 w 77"/>
                    <a:gd name="T55" fmla="*/ 0 h 77"/>
                    <a:gd name="T56" fmla="*/ 0 w 77"/>
                    <a:gd name="T57" fmla="*/ 0 h 77"/>
                    <a:gd name="T58" fmla="*/ 0 w 77"/>
                    <a:gd name="T59" fmla="*/ 0 h 77"/>
                    <a:gd name="T60" fmla="*/ 0 w 77"/>
                    <a:gd name="T61" fmla="*/ 0 h 77"/>
                    <a:gd name="T62" fmla="*/ 0 w 77"/>
                    <a:gd name="T63" fmla="*/ 0 h 77"/>
                    <a:gd name="T64" fmla="*/ 0 w 77"/>
                    <a:gd name="T65" fmla="*/ 0 h 77"/>
                    <a:gd name="T66" fmla="*/ 0 w 77"/>
                    <a:gd name="T67" fmla="*/ 0 h 77"/>
                    <a:gd name="T68" fmla="*/ 0 w 77"/>
                    <a:gd name="T69" fmla="*/ 0 h 77"/>
                    <a:gd name="T70" fmla="*/ 0 w 77"/>
                    <a:gd name="T71" fmla="*/ 0 h 77"/>
                    <a:gd name="T72" fmla="*/ 0 w 77"/>
                    <a:gd name="T73" fmla="*/ 0 h 77"/>
                    <a:gd name="T74" fmla="*/ 0 w 77"/>
                    <a:gd name="T75" fmla="*/ 0 h 77"/>
                    <a:gd name="T76" fmla="*/ 0 w 77"/>
                    <a:gd name="T77" fmla="*/ 0 h 77"/>
                    <a:gd name="T78" fmla="*/ 0 w 77"/>
                    <a:gd name="T79" fmla="*/ 0 h 77"/>
                    <a:gd name="T80" fmla="*/ 0 w 77"/>
                    <a:gd name="T81" fmla="*/ 0 h 77"/>
                    <a:gd name="T82" fmla="*/ 0 w 77"/>
                    <a:gd name="T83" fmla="*/ 0 h 77"/>
                    <a:gd name="T84" fmla="*/ 0 w 77"/>
                    <a:gd name="T85" fmla="*/ 0 h 77"/>
                    <a:gd name="T86" fmla="*/ 0 w 77"/>
                    <a:gd name="T87" fmla="*/ 0 h 7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77"/>
                    <a:gd name="T133" fmla="*/ 0 h 77"/>
                    <a:gd name="T134" fmla="*/ 77 w 77"/>
                    <a:gd name="T135" fmla="*/ 77 h 7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77" h="77">
                      <a:moveTo>
                        <a:pt x="38" y="0"/>
                      </a:moveTo>
                      <a:lnTo>
                        <a:pt x="36" y="0"/>
                      </a:lnTo>
                      <a:lnTo>
                        <a:pt x="35" y="0"/>
                      </a:lnTo>
                      <a:lnTo>
                        <a:pt x="33" y="0"/>
                      </a:lnTo>
                      <a:lnTo>
                        <a:pt x="30" y="0"/>
                      </a:lnTo>
                      <a:lnTo>
                        <a:pt x="28" y="1"/>
                      </a:lnTo>
                      <a:lnTo>
                        <a:pt x="27" y="1"/>
                      </a:lnTo>
                      <a:lnTo>
                        <a:pt x="25" y="1"/>
                      </a:lnTo>
                      <a:lnTo>
                        <a:pt x="24" y="3"/>
                      </a:lnTo>
                      <a:lnTo>
                        <a:pt x="22" y="3"/>
                      </a:lnTo>
                      <a:lnTo>
                        <a:pt x="21" y="4"/>
                      </a:lnTo>
                      <a:lnTo>
                        <a:pt x="19" y="4"/>
                      </a:lnTo>
                      <a:lnTo>
                        <a:pt x="17" y="6"/>
                      </a:lnTo>
                      <a:lnTo>
                        <a:pt x="16" y="8"/>
                      </a:lnTo>
                      <a:lnTo>
                        <a:pt x="14" y="8"/>
                      </a:lnTo>
                      <a:lnTo>
                        <a:pt x="13" y="9"/>
                      </a:lnTo>
                      <a:lnTo>
                        <a:pt x="11" y="11"/>
                      </a:lnTo>
                      <a:lnTo>
                        <a:pt x="10" y="12"/>
                      </a:lnTo>
                      <a:lnTo>
                        <a:pt x="8" y="14"/>
                      </a:lnTo>
                      <a:lnTo>
                        <a:pt x="8" y="15"/>
                      </a:lnTo>
                      <a:lnTo>
                        <a:pt x="6" y="17"/>
                      </a:lnTo>
                      <a:lnTo>
                        <a:pt x="5" y="19"/>
                      </a:lnTo>
                      <a:lnTo>
                        <a:pt x="5" y="20"/>
                      </a:lnTo>
                      <a:lnTo>
                        <a:pt x="3" y="22"/>
                      </a:lnTo>
                      <a:lnTo>
                        <a:pt x="3" y="23"/>
                      </a:lnTo>
                      <a:lnTo>
                        <a:pt x="2" y="25"/>
                      </a:lnTo>
                      <a:lnTo>
                        <a:pt x="2" y="26"/>
                      </a:lnTo>
                      <a:lnTo>
                        <a:pt x="2" y="28"/>
                      </a:lnTo>
                      <a:lnTo>
                        <a:pt x="0" y="30"/>
                      </a:lnTo>
                      <a:lnTo>
                        <a:pt x="0" y="33"/>
                      </a:lnTo>
                      <a:lnTo>
                        <a:pt x="0" y="34"/>
                      </a:lnTo>
                      <a:lnTo>
                        <a:pt x="0" y="36"/>
                      </a:lnTo>
                      <a:lnTo>
                        <a:pt x="0" y="37"/>
                      </a:lnTo>
                      <a:lnTo>
                        <a:pt x="0" y="39"/>
                      </a:lnTo>
                      <a:lnTo>
                        <a:pt x="0" y="42"/>
                      </a:lnTo>
                      <a:lnTo>
                        <a:pt x="0" y="44"/>
                      </a:lnTo>
                      <a:lnTo>
                        <a:pt x="0" y="45"/>
                      </a:lnTo>
                      <a:lnTo>
                        <a:pt x="2" y="47"/>
                      </a:lnTo>
                      <a:lnTo>
                        <a:pt x="2" y="48"/>
                      </a:lnTo>
                      <a:lnTo>
                        <a:pt x="2" y="52"/>
                      </a:lnTo>
                      <a:lnTo>
                        <a:pt x="3" y="53"/>
                      </a:lnTo>
                      <a:lnTo>
                        <a:pt x="3" y="55"/>
                      </a:lnTo>
                      <a:lnTo>
                        <a:pt x="5" y="56"/>
                      </a:lnTo>
                      <a:lnTo>
                        <a:pt x="5" y="58"/>
                      </a:lnTo>
                      <a:lnTo>
                        <a:pt x="6" y="59"/>
                      </a:lnTo>
                      <a:lnTo>
                        <a:pt x="8" y="61"/>
                      </a:lnTo>
                      <a:lnTo>
                        <a:pt x="8" y="63"/>
                      </a:lnTo>
                      <a:lnTo>
                        <a:pt x="10" y="64"/>
                      </a:lnTo>
                      <a:lnTo>
                        <a:pt x="11" y="64"/>
                      </a:lnTo>
                      <a:lnTo>
                        <a:pt x="13" y="66"/>
                      </a:lnTo>
                      <a:lnTo>
                        <a:pt x="14" y="67"/>
                      </a:lnTo>
                      <a:lnTo>
                        <a:pt x="16" y="69"/>
                      </a:lnTo>
                      <a:lnTo>
                        <a:pt x="17" y="69"/>
                      </a:lnTo>
                      <a:lnTo>
                        <a:pt x="19" y="70"/>
                      </a:lnTo>
                      <a:lnTo>
                        <a:pt x="21" y="72"/>
                      </a:lnTo>
                      <a:lnTo>
                        <a:pt x="22" y="72"/>
                      </a:lnTo>
                      <a:lnTo>
                        <a:pt x="24" y="74"/>
                      </a:lnTo>
                      <a:lnTo>
                        <a:pt x="25" y="74"/>
                      </a:lnTo>
                      <a:lnTo>
                        <a:pt x="27" y="75"/>
                      </a:lnTo>
                      <a:lnTo>
                        <a:pt x="28" y="75"/>
                      </a:lnTo>
                      <a:lnTo>
                        <a:pt x="30" y="75"/>
                      </a:lnTo>
                      <a:lnTo>
                        <a:pt x="33" y="75"/>
                      </a:lnTo>
                      <a:lnTo>
                        <a:pt x="35" y="75"/>
                      </a:lnTo>
                      <a:lnTo>
                        <a:pt x="36" y="77"/>
                      </a:lnTo>
                      <a:lnTo>
                        <a:pt x="38" y="77"/>
                      </a:lnTo>
                      <a:lnTo>
                        <a:pt x="41" y="77"/>
                      </a:lnTo>
                      <a:lnTo>
                        <a:pt x="43" y="75"/>
                      </a:lnTo>
                      <a:lnTo>
                        <a:pt x="44" y="75"/>
                      </a:lnTo>
                      <a:lnTo>
                        <a:pt x="46" y="75"/>
                      </a:lnTo>
                      <a:lnTo>
                        <a:pt x="47" y="75"/>
                      </a:lnTo>
                      <a:lnTo>
                        <a:pt x="50" y="75"/>
                      </a:lnTo>
                      <a:lnTo>
                        <a:pt x="52" y="74"/>
                      </a:lnTo>
                      <a:lnTo>
                        <a:pt x="54" y="74"/>
                      </a:lnTo>
                      <a:lnTo>
                        <a:pt x="55" y="72"/>
                      </a:lnTo>
                      <a:lnTo>
                        <a:pt x="57" y="72"/>
                      </a:lnTo>
                      <a:lnTo>
                        <a:pt x="58" y="70"/>
                      </a:lnTo>
                      <a:lnTo>
                        <a:pt x="60" y="69"/>
                      </a:lnTo>
                      <a:lnTo>
                        <a:pt x="61" y="69"/>
                      </a:lnTo>
                      <a:lnTo>
                        <a:pt x="63" y="67"/>
                      </a:lnTo>
                      <a:lnTo>
                        <a:pt x="65" y="66"/>
                      </a:lnTo>
                      <a:lnTo>
                        <a:pt x="66" y="64"/>
                      </a:lnTo>
                      <a:lnTo>
                        <a:pt x="68" y="63"/>
                      </a:lnTo>
                      <a:lnTo>
                        <a:pt x="69" y="61"/>
                      </a:lnTo>
                      <a:lnTo>
                        <a:pt x="71" y="59"/>
                      </a:lnTo>
                      <a:lnTo>
                        <a:pt x="71" y="58"/>
                      </a:lnTo>
                      <a:lnTo>
                        <a:pt x="72" y="56"/>
                      </a:lnTo>
                      <a:lnTo>
                        <a:pt x="72" y="55"/>
                      </a:lnTo>
                      <a:lnTo>
                        <a:pt x="74" y="53"/>
                      </a:lnTo>
                      <a:lnTo>
                        <a:pt x="74" y="52"/>
                      </a:lnTo>
                      <a:lnTo>
                        <a:pt x="76" y="48"/>
                      </a:lnTo>
                      <a:lnTo>
                        <a:pt x="76" y="47"/>
                      </a:lnTo>
                      <a:lnTo>
                        <a:pt x="76" y="45"/>
                      </a:lnTo>
                      <a:lnTo>
                        <a:pt x="76" y="44"/>
                      </a:lnTo>
                      <a:lnTo>
                        <a:pt x="77" y="42"/>
                      </a:lnTo>
                      <a:lnTo>
                        <a:pt x="77" y="39"/>
                      </a:lnTo>
                      <a:lnTo>
                        <a:pt x="77" y="37"/>
                      </a:lnTo>
                      <a:lnTo>
                        <a:pt x="77" y="36"/>
                      </a:lnTo>
                      <a:lnTo>
                        <a:pt x="77" y="34"/>
                      </a:lnTo>
                      <a:lnTo>
                        <a:pt x="76" y="33"/>
                      </a:lnTo>
                      <a:lnTo>
                        <a:pt x="76" y="30"/>
                      </a:lnTo>
                      <a:lnTo>
                        <a:pt x="76" y="28"/>
                      </a:lnTo>
                      <a:lnTo>
                        <a:pt x="76" y="26"/>
                      </a:lnTo>
                      <a:lnTo>
                        <a:pt x="74" y="25"/>
                      </a:lnTo>
                      <a:lnTo>
                        <a:pt x="74" y="23"/>
                      </a:lnTo>
                      <a:lnTo>
                        <a:pt x="72" y="22"/>
                      </a:lnTo>
                      <a:lnTo>
                        <a:pt x="72" y="20"/>
                      </a:lnTo>
                      <a:lnTo>
                        <a:pt x="71" y="19"/>
                      </a:lnTo>
                      <a:lnTo>
                        <a:pt x="71" y="17"/>
                      </a:lnTo>
                      <a:lnTo>
                        <a:pt x="69" y="15"/>
                      </a:lnTo>
                      <a:lnTo>
                        <a:pt x="68" y="14"/>
                      </a:lnTo>
                      <a:lnTo>
                        <a:pt x="66" y="12"/>
                      </a:lnTo>
                      <a:lnTo>
                        <a:pt x="66" y="11"/>
                      </a:lnTo>
                      <a:lnTo>
                        <a:pt x="65" y="9"/>
                      </a:lnTo>
                      <a:lnTo>
                        <a:pt x="63" y="8"/>
                      </a:lnTo>
                      <a:lnTo>
                        <a:pt x="61" y="8"/>
                      </a:lnTo>
                      <a:lnTo>
                        <a:pt x="60" y="6"/>
                      </a:lnTo>
                      <a:lnTo>
                        <a:pt x="58" y="4"/>
                      </a:lnTo>
                      <a:lnTo>
                        <a:pt x="57" y="4"/>
                      </a:lnTo>
                      <a:lnTo>
                        <a:pt x="55" y="3"/>
                      </a:lnTo>
                      <a:lnTo>
                        <a:pt x="54" y="3"/>
                      </a:lnTo>
                      <a:lnTo>
                        <a:pt x="52" y="1"/>
                      </a:lnTo>
                      <a:lnTo>
                        <a:pt x="50" y="1"/>
                      </a:lnTo>
                      <a:lnTo>
                        <a:pt x="47" y="1"/>
                      </a:lnTo>
                      <a:lnTo>
                        <a:pt x="46" y="0"/>
                      </a:lnTo>
                      <a:lnTo>
                        <a:pt x="44" y="0"/>
                      </a:lnTo>
                      <a:lnTo>
                        <a:pt x="43" y="0"/>
                      </a:lnTo>
                      <a:lnTo>
                        <a:pt x="41" y="0"/>
                      </a:lnTo>
                      <a:lnTo>
                        <a:pt x="38" y="0"/>
                      </a:lnTo>
                    </a:path>
                  </a:pathLst>
                </a:custGeom>
                <a:solidFill>
                  <a:schemeClr val="tx2"/>
                </a:solidFill>
                <a:ln w="23813">
                  <a:solidFill>
                    <a:schemeClr val="tx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74" name="Rectangle 234"/>
                <p:cNvSpPr>
                  <a:spLocks noChangeAspect="1" noChangeArrowheads="1"/>
                </p:cNvSpPr>
                <p:nvPr/>
              </p:nvSpPr>
              <p:spPr bwMode="auto">
                <a:xfrm>
                  <a:off x="6585" y="3711"/>
                  <a:ext cx="96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200">
                      <a:solidFill>
                        <a:srgbClr val="000000"/>
                      </a:solidFill>
                      <a:latin typeface="Times-Roman"/>
                    </a:rPr>
                    <a:t>D 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975" name="Line 235"/>
                <p:cNvSpPr>
                  <a:spLocks noChangeAspect="1" noChangeShapeType="1"/>
                </p:cNvSpPr>
                <p:nvPr/>
              </p:nvSpPr>
              <p:spPr bwMode="auto">
                <a:xfrm>
                  <a:off x="6379" y="3971"/>
                  <a:ext cx="165" cy="0"/>
                </a:xfrm>
                <a:prstGeom prst="line">
                  <a:avLst/>
                </a:prstGeom>
                <a:noFill/>
                <a:ln w="23813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76" name="Rectangle 236"/>
                <p:cNvSpPr>
                  <a:spLocks noChangeAspect="1" noChangeArrowheads="1"/>
                </p:cNvSpPr>
                <p:nvPr/>
              </p:nvSpPr>
              <p:spPr bwMode="auto">
                <a:xfrm>
                  <a:off x="6741" y="3711"/>
                  <a:ext cx="102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200">
                      <a:solidFill>
                        <a:srgbClr val="000000"/>
                      </a:solidFill>
                      <a:latin typeface="Times-Roman"/>
                    </a:rPr>
                    <a:t>Q 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977" name="Rectangle 237"/>
                <p:cNvSpPr>
                  <a:spLocks noChangeAspect="1" noChangeArrowheads="1"/>
                </p:cNvSpPr>
                <p:nvPr/>
              </p:nvSpPr>
              <p:spPr bwMode="auto">
                <a:xfrm>
                  <a:off x="6126" y="3922"/>
                  <a:ext cx="266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200">
                      <a:solidFill>
                        <a:srgbClr val="000000"/>
                      </a:solidFill>
                      <a:latin typeface="Times-Roman"/>
                    </a:rPr>
                    <a:t>Clock 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978" name="Rectangle 238"/>
                <p:cNvSpPr>
                  <a:spLocks noChangeAspect="1" noChangeArrowheads="1"/>
                </p:cNvSpPr>
                <p:nvPr/>
              </p:nvSpPr>
              <p:spPr bwMode="auto">
                <a:xfrm>
                  <a:off x="7038" y="3128"/>
                  <a:ext cx="266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200">
                      <a:solidFill>
                        <a:srgbClr val="000000"/>
                      </a:solidFill>
                      <a:latin typeface="Times-Roman"/>
                    </a:rPr>
                    <a:t>Select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979" name="Line 239"/>
                <p:cNvSpPr>
                  <a:spLocks noChangeAspect="1" noChangeShapeType="1"/>
                </p:cNvSpPr>
                <p:nvPr/>
              </p:nvSpPr>
              <p:spPr bwMode="auto">
                <a:xfrm>
                  <a:off x="7190" y="3246"/>
                  <a:ext cx="0" cy="111"/>
                </a:xfrm>
                <a:prstGeom prst="line">
                  <a:avLst/>
                </a:prstGeom>
                <a:noFill/>
                <a:ln w="23813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80" name="Rectangle 240"/>
                <p:cNvSpPr>
                  <a:spLocks noChangeAspect="1" noChangeArrowheads="1"/>
                </p:cNvSpPr>
                <p:nvPr/>
              </p:nvSpPr>
              <p:spPr bwMode="auto">
                <a:xfrm>
                  <a:off x="6544" y="3632"/>
                  <a:ext cx="276" cy="448"/>
                </a:xfrm>
                <a:prstGeom prst="rect">
                  <a:avLst/>
                </a:prstGeom>
                <a:noFill/>
                <a:ln w="23813">
                  <a:solidFill>
                    <a:schemeClr val="tx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sp>
              <p:nvSpPr>
                <p:cNvPr id="34981" name="Freeform 241"/>
                <p:cNvSpPr>
                  <a:spLocks noChangeAspect="1"/>
                </p:cNvSpPr>
                <p:nvPr/>
              </p:nvSpPr>
              <p:spPr bwMode="auto">
                <a:xfrm>
                  <a:off x="7135" y="3325"/>
                  <a:ext cx="110" cy="283"/>
                </a:xfrm>
                <a:custGeom>
                  <a:avLst/>
                  <a:gdLst>
                    <a:gd name="T0" fmla="*/ 1 w 439"/>
                    <a:gd name="T1" fmla="*/ 1 h 1129"/>
                    <a:gd name="T2" fmla="*/ 1 w 439"/>
                    <a:gd name="T3" fmla="*/ 0 h 1129"/>
                    <a:gd name="T4" fmla="*/ 0 w 439"/>
                    <a:gd name="T5" fmla="*/ 0 h 1129"/>
                    <a:gd name="T6" fmla="*/ 0 w 439"/>
                    <a:gd name="T7" fmla="*/ 1 h 1129"/>
                    <a:gd name="T8" fmla="*/ 1 w 439"/>
                    <a:gd name="T9" fmla="*/ 1 h 11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9"/>
                    <a:gd name="T16" fmla="*/ 0 h 1129"/>
                    <a:gd name="T17" fmla="*/ 439 w 439"/>
                    <a:gd name="T18" fmla="*/ 1129 h 11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9" h="1129">
                      <a:moveTo>
                        <a:pt x="439" y="910"/>
                      </a:moveTo>
                      <a:lnTo>
                        <a:pt x="439" y="219"/>
                      </a:lnTo>
                      <a:lnTo>
                        <a:pt x="0" y="0"/>
                      </a:lnTo>
                      <a:lnTo>
                        <a:pt x="0" y="1129"/>
                      </a:lnTo>
                      <a:lnTo>
                        <a:pt x="439" y="910"/>
                      </a:lnTo>
                      <a:close/>
                    </a:path>
                  </a:pathLst>
                </a:custGeom>
                <a:noFill/>
                <a:ln w="23813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82" name="Text Box 24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146" y="3336"/>
                  <a:ext cx="72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000"/>
                    <a:t>0</a:t>
                  </a:r>
                  <a:endParaRPr lang="en-US" altLang="zh-CN" sz="1000"/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000"/>
                    <a:t>1</a:t>
                  </a:r>
                  <a:endParaRPr lang="en-US" altLang="zh-CN" sz="1000"/>
                </a:p>
              </p:txBody>
            </p:sp>
            <p:sp>
              <p:nvSpPr>
                <p:cNvPr id="34983" name="Freeform 243"/>
                <p:cNvSpPr>
                  <a:spLocks noChangeAspect="1"/>
                </p:cNvSpPr>
                <p:nvPr/>
              </p:nvSpPr>
              <p:spPr bwMode="auto">
                <a:xfrm>
                  <a:off x="5169" y="3797"/>
                  <a:ext cx="192" cy="189"/>
                </a:xfrm>
                <a:custGeom>
                  <a:avLst/>
                  <a:gdLst>
                    <a:gd name="T0" fmla="*/ 1 w 658"/>
                    <a:gd name="T1" fmla="*/ 0 h 659"/>
                    <a:gd name="T2" fmla="*/ 1 w 658"/>
                    <a:gd name="T3" fmla="*/ 0 h 659"/>
                    <a:gd name="T4" fmla="*/ 0 w 658"/>
                    <a:gd name="T5" fmla="*/ 0 h 659"/>
                    <a:gd name="T6" fmla="*/ 0 w 658"/>
                    <a:gd name="T7" fmla="*/ 0 h 659"/>
                    <a:gd name="T8" fmla="*/ 0 w 658"/>
                    <a:gd name="T9" fmla="*/ 0 h 659"/>
                    <a:gd name="T10" fmla="*/ 0 w 658"/>
                    <a:gd name="T11" fmla="*/ 0 h 659"/>
                    <a:gd name="T12" fmla="*/ 0 w 658"/>
                    <a:gd name="T13" fmla="*/ 0 h 659"/>
                    <a:gd name="T14" fmla="*/ 0 w 658"/>
                    <a:gd name="T15" fmla="*/ 0 h 659"/>
                    <a:gd name="T16" fmla="*/ 0 w 658"/>
                    <a:gd name="T17" fmla="*/ 0 h 659"/>
                    <a:gd name="T18" fmla="*/ 0 w 658"/>
                    <a:gd name="T19" fmla="*/ 1 h 659"/>
                    <a:gd name="T20" fmla="*/ 0 w 658"/>
                    <a:gd name="T21" fmla="*/ 1 h 659"/>
                    <a:gd name="T22" fmla="*/ 0 w 658"/>
                    <a:gd name="T23" fmla="*/ 1 h 659"/>
                    <a:gd name="T24" fmla="*/ 0 w 658"/>
                    <a:gd name="T25" fmla="*/ 1 h 659"/>
                    <a:gd name="T26" fmla="*/ 0 w 658"/>
                    <a:gd name="T27" fmla="*/ 1 h 659"/>
                    <a:gd name="T28" fmla="*/ 0 w 658"/>
                    <a:gd name="T29" fmla="*/ 1 h 659"/>
                    <a:gd name="T30" fmla="*/ 0 w 658"/>
                    <a:gd name="T31" fmla="*/ 1 h 659"/>
                    <a:gd name="T32" fmla="*/ 0 w 658"/>
                    <a:gd name="T33" fmla="*/ 1 h 659"/>
                    <a:gd name="T34" fmla="*/ 0 w 658"/>
                    <a:gd name="T35" fmla="*/ 1 h 659"/>
                    <a:gd name="T36" fmla="*/ 0 w 658"/>
                    <a:gd name="T37" fmla="*/ 1 h 659"/>
                    <a:gd name="T38" fmla="*/ 0 w 658"/>
                    <a:gd name="T39" fmla="*/ 1 h 659"/>
                    <a:gd name="T40" fmla="*/ 1 w 658"/>
                    <a:gd name="T41" fmla="*/ 1 h 659"/>
                    <a:gd name="T42" fmla="*/ 1 w 658"/>
                    <a:gd name="T43" fmla="*/ 1 h 659"/>
                    <a:gd name="T44" fmla="*/ 1 w 658"/>
                    <a:gd name="T45" fmla="*/ 1 h 659"/>
                    <a:gd name="T46" fmla="*/ 1 w 658"/>
                    <a:gd name="T47" fmla="*/ 1 h 659"/>
                    <a:gd name="T48" fmla="*/ 1 w 658"/>
                    <a:gd name="T49" fmla="*/ 1 h 659"/>
                    <a:gd name="T50" fmla="*/ 1 w 658"/>
                    <a:gd name="T51" fmla="*/ 1 h 659"/>
                    <a:gd name="T52" fmla="*/ 1 w 658"/>
                    <a:gd name="T53" fmla="*/ 1 h 659"/>
                    <a:gd name="T54" fmla="*/ 1 w 658"/>
                    <a:gd name="T55" fmla="*/ 1 h 659"/>
                    <a:gd name="T56" fmla="*/ 1 w 658"/>
                    <a:gd name="T57" fmla="*/ 1 h 659"/>
                    <a:gd name="T58" fmla="*/ 1 w 658"/>
                    <a:gd name="T59" fmla="*/ 1 h 659"/>
                    <a:gd name="T60" fmla="*/ 1 w 658"/>
                    <a:gd name="T61" fmla="*/ 1 h 659"/>
                    <a:gd name="T62" fmla="*/ 1 w 658"/>
                    <a:gd name="T63" fmla="*/ 1 h 659"/>
                    <a:gd name="T64" fmla="*/ 1 w 658"/>
                    <a:gd name="T65" fmla="*/ 1 h 659"/>
                    <a:gd name="T66" fmla="*/ 1 w 658"/>
                    <a:gd name="T67" fmla="*/ 1 h 659"/>
                    <a:gd name="T68" fmla="*/ 1 w 658"/>
                    <a:gd name="T69" fmla="*/ 1 h 659"/>
                    <a:gd name="T70" fmla="*/ 1 w 658"/>
                    <a:gd name="T71" fmla="*/ 0 h 659"/>
                    <a:gd name="T72" fmla="*/ 1 w 658"/>
                    <a:gd name="T73" fmla="*/ 0 h 659"/>
                    <a:gd name="T74" fmla="*/ 1 w 658"/>
                    <a:gd name="T75" fmla="*/ 0 h 659"/>
                    <a:gd name="T76" fmla="*/ 1 w 658"/>
                    <a:gd name="T77" fmla="*/ 0 h 659"/>
                    <a:gd name="T78" fmla="*/ 1 w 658"/>
                    <a:gd name="T79" fmla="*/ 0 h 659"/>
                    <a:gd name="T80" fmla="*/ 1 w 658"/>
                    <a:gd name="T81" fmla="*/ 0 h 659"/>
                    <a:gd name="T82" fmla="*/ 1 w 658"/>
                    <a:gd name="T83" fmla="*/ 0 h 659"/>
                    <a:gd name="T84" fmla="*/ 1 w 658"/>
                    <a:gd name="T85" fmla="*/ 0 h 659"/>
                    <a:gd name="T86" fmla="*/ 1 w 658"/>
                    <a:gd name="T87" fmla="*/ 0 h 659"/>
                    <a:gd name="T88" fmla="*/ 1 w 658"/>
                    <a:gd name="T89" fmla="*/ 1 h 65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658"/>
                    <a:gd name="T136" fmla="*/ 0 h 659"/>
                    <a:gd name="T137" fmla="*/ 658 w 658"/>
                    <a:gd name="T138" fmla="*/ 659 h 659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658" h="659">
                      <a:moveTo>
                        <a:pt x="329" y="330"/>
                      </a:moveTo>
                      <a:lnTo>
                        <a:pt x="329" y="0"/>
                      </a:lnTo>
                      <a:lnTo>
                        <a:pt x="312" y="0"/>
                      </a:lnTo>
                      <a:lnTo>
                        <a:pt x="296" y="2"/>
                      </a:lnTo>
                      <a:lnTo>
                        <a:pt x="279" y="4"/>
                      </a:lnTo>
                      <a:lnTo>
                        <a:pt x="263" y="7"/>
                      </a:lnTo>
                      <a:lnTo>
                        <a:pt x="248" y="10"/>
                      </a:lnTo>
                      <a:lnTo>
                        <a:pt x="231" y="15"/>
                      </a:lnTo>
                      <a:lnTo>
                        <a:pt x="216" y="20"/>
                      </a:lnTo>
                      <a:lnTo>
                        <a:pt x="201" y="26"/>
                      </a:lnTo>
                      <a:lnTo>
                        <a:pt x="186" y="33"/>
                      </a:lnTo>
                      <a:lnTo>
                        <a:pt x="172" y="40"/>
                      </a:lnTo>
                      <a:lnTo>
                        <a:pt x="159" y="48"/>
                      </a:lnTo>
                      <a:lnTo>
                        <a:pt x="145" y="57"/>
                      </a:lnTo>
                      <a:lnTo>
                        <a:pt x="133" y="66"/>
                      </a:lnTo>
                      <a:lnTo>
                        <a:pt x="120" y="76"/>
                      </a:lnTo>
                      <a:lnTo>
                        <a:pt x="108" y="85"/>
                      </a:lnTo>
                      <a:lnTo>
                        <a:pt x="97" y="96"/>
                      </a:lnTo>
                      <a:lnTo>
                        <a:pt x="86" y="107"/>
                      </a:lnTo>
                      <a:lnTo>
                        <a:pt x="75" y="120"/>
                      </a:lnTo>
                      <a:lnTo>
                        <a:pt x="65" y="132"/>
                      </a:lnTo>
                      <a:lnTo>
                        <a:pt x="56" y="146"/>
                      </a:lnTo>
                      <a:lnTo>
                        <a:pt x="48" y="158"/>
                      </a:lnTo>
                      <a:lnTo>
                        <a:pt x="39" y="172"/>
                      </a:lnTo>
                      <a:lnTo>
                        <a:pt x="33" y="187"/>
                      </a:lnTo>
                      <a:lnTo>
                        <a:pt x="26" y="201"/>
                      </a:lnTo>
                      <a:lnTo>
                        <a:pt x="20" y="216"/>
                      </a:lnTo>
                      <a:lnTo>
                        <a:pt x="15" y="231"/>
                      </a:lnTo>
                      <a:lnTo>
                        <a:pt x="11" y="247"/>
                      </a:lnTo>
                      <a:lnTo>
                        <a:pt x="6" y="263"/>
                      </a:lnTo>
                      <a:lnTo>
                        <a:pt x="4" y="279"/>
                      </a:lnTo>
                      <a:lnTo>
                        <a:pt x="2" y="295"/>
                      </a:lnTo>
                      <a:lnTo>
                        <a:pt x="1" y="312"/>
                      </a:lnTo>
                      <a:lnTo>
                        <a:pt x="0" y="330"/>
                      </a:lnTo>
                      <a:lnTo>
                        <a:pt x="1" y="346"/>
                      </a:lnTo>
                      <a:lnTo>
                        <a:pt x="2" y="363"/>
                      </a:lnTo>
                      <a:lnTo>
                        <a:pt x="4" y="379"/>
                      </a:lnTo>
                      <a:lnTo>
                        <a:pt x="6" y="396"/>
                      </a:lnTo>
                      <a:lnTo>
                        <a:pt x="11" y="412"/>
                      </a:lnTo>
                      <a:lnTo>
                        <a:pt x="15" y="427"/>
                      </a:lnTo>
                      <a:lnTo>
                        <a:pt x="20" y="442"/>
                      </a:lnTo>
                      <a:lnTo>
                        <a:pt x="26" y="457"/>
                      </a:lnTo>
                      <a:lnTo>
                        <a:pt x="33" y="473"/>
                      </a:lnTo>
                      <a:lnTo>
                        <a:pt x="39" y="486"/>
                      </a:lnTo>
                      <a:lnTo>
                        <a:pt x="48" y="500"/>
                      </a:lnTo>
                      <a:lnTo>
                        <a:pt x="56" y="514"/>
                      </a:lnTo>
                      <a:lnTo>
                        <a:pt x="65" y="526"/>
                      </a:lnTo>
                      <a:lnTo>
                        <a:pt x="75" y="538"/>
                      </a:lnTo>
                      <a:lnTo>
                        <a:pt x="86" y="551"/>
                      </a:lnTo>
                      <a:lnTo>
                        <a:pt x="97" y="563"/>
                      </a:lnTo>
                      <a:lnTo>
                        <a:pt x="108" y="573"/>
                      </a:lnTo>
                      <a:lnTo>
                        <a:pt x="120" y="584"/>
                      </a:lnTo>
                      <a:lnTo>
                        <a:pt x="133" y="593"/>
                      </a:lnTo>
                      <a:lnTo>
                        <a:pt x="145" y="603"/>
                      </a:lnTo>
                      <a:lnTo>
                        <a:pt x="159" y="611"/>
                      </a:lnTo>
                      <a:lnTo>
                        <a:pt x="172" y="619"/>
                      </a:lnTo>
                      <a:lnTo>
                        <a:pt x="186" y="626"/>
                      </a:lnTo>
                      <a:lnTo>
                        <a:pt x="201" y="633"/>
                      </a:lnTo>
                      <a:lnTo>
                        <a:pt x="216" y="639"/>
                      </a:lnTo>
                      <a:lnTo>
                        <a:pt x="231" y="644"/>
                      </a:lnTo>
                      <a:lnTo>
                        <a:pt x="248" y="648"/>
                      </a:lnTo>
                      <a:lnTo>
                        <a:pt x="263" y="652"/>
                      </a:lnTo>
                      <a:lnTo>
                        <a:pt x="279" y="655"/>
                      </a:lnTo>
                      <a:lnTo>
                        <a:pt x="296" y="658"/>
                      </a:lnTo>
                      <a:lnTo>
                        <a:pt x="312" y="659"/>
                      </a:lnTo>
                      <a:lnTo>
                        <a:pt x="329" y="659"/>
                      </a:lnTo>
                      <a:lnTo>
                        <a:pt x="347" y="659"/>
                      </a:lnTo>
                      <a:lnTo>
                        <a:pt x="363" y="658"/>
                      </a:lnTo>
                      <a:lnTo>
                        <a:pt x="380" y="655"/>
                      </a:lnTo>
                      <a:lnTo>
                        <a:pt x="396" y="652"/>
                      </a:lnTo>
                      <a:lnTo>
                        <a:pt x="411" y="648"/>
                      </a:lnTo>
                      <a:lnTo>
                        <a:pt x="428" y="644"/>
                      </a:lnTo>
                      <a:lnTo>
                        <a:pt x="443" y="639"/>
                      </a:lnTo>
                      <a:lnTo>
                        <a:pt x="458" y="633"/>
                      </a:lnTo>
                      <a:lnTo>
                        <a:pt x="473" y="626"/>
                      </a:lnTo>
                      <a:lnTo>
                        <a:pt x="487" y="619"/>
                      </a:lnTo>
                      <a:lnTo>
                        <a:pt x="500" y="611"/>
                      </a:lnTo>
                      <a:lnTo>
                        <a:pt x="514" y="603"/>
                      </a:lnTo>
                      <a:lnTo>
                        <a:pt x="526" y="593"/>
                      </a:lnTo>
                      <a:lnTo>
                        <a:pt x="539" y="584"/>
                      </a:lnTo>
                      <a:lnTo>
                        <a:pt x="551" y="573"/>
                      </a:lnTo>
                      <a:lnTo>
                        <a:pt x="562" y="563"/>
                      </a:lnTo>
                      <a:lnTo>
                        <a:pt x="573" y="551"/>
                      </a:lnTo>
                      <a:lnTo>
                        <a:pt x="584" y="538"/>
                      </a:lnTo>
                      <a:lnTo>
                        <a:pt x="594" y="526"/>
                      </a:lnTo>
                      <a:lnTo>
                        <a:pt x="603" y="514"/>
                      </a:lnTo>
                      <a:lnTo>
                        <a:pt x="611" y="500"/>
                      </a:lnTo>
                      <a:lnTo>
                        <a:pt x="620" y="486"/>
                      </a:lnTo>
                      <a:lnTo>
                        <a:pt x="627" y="473"/>
                      </a:lnTo>
                      <a:lnTo>
                        <a:pt x="633" y="457"/>
                      </a:lnTo>
                      <a:lnTo>
                        <a:pt x="639" y="442"/>
                      </a:lnTo>
                      <a:lnTo>
                        <a:pt x="644" y="427"/>
                      </a:lnTo>
                      <a:lnTo>
                        <a:pt x="649" y="412"/>
                      </a:lnTo>
                      <a:lnTo>
                        <a:pt x="653" y="396"/>
                      </a:lnTo>
                      <a:lnTo>
                        <a:pt x="655" y="379"/>
                      </a:lnTo>
                      <a:lnTo>
                        <a:pt x="657" y="363"/>
                      </a:lnTo>
                      <a:lnTo>
                        <a:pt x="658" y="346"/>
                      </a:lnTo>
                      <a:lnTo>
                        <a:pt x="658" y="330"/>
                      </a:lnTo>
                      <a:lnTo>
                        <a:pt x="658" y="312"/>
                      </a:lnTo>
                      <a:lnTo>
                        <a:pt x="657" y="295"/>
                      </a:lnTo>
                      <a:lnTo>
                        <a:pt x="655" y="279"/>
                      </a:lnTo>
                      <a:lnTo>
                        <a:pt x="653" y="263"/>
                      </a:lnTo>
                      <a:lnTo>
                        <a:pt x="649" y="247"/>
                      </a:lnTo>
                      <a:lnTo>
                        <a:pt x="644" y="231"/>
                      </a:lnTo>
                      <a:lnTo>
                        <a:pt x="639" y="216"/>
                      </a:lnTo>
                      <a:lnTo>
                        <a:pt x="633" y="201"/>
                      </a:lnTo>
                      <a:lnTo>
                        <a:pt x="627" y="187"/>
                      </a:lnTo>
                      <a:lnTo>
                        <a:pt x="620" y="172"/>
                      </a:lnTo>
                      <a:lnTo>
                        <a:pt x="611" y="158"/>
                      </a:lnTo>
                      <a:lnTo>
                        <a:pt x="603" y="146"/>
                      </a:lnTo>
                      <a:lnTo>
                        <a:pt x="594" y="132"/>
                      </a:lnTo>
                      <a:lnTo>
                        <a:pt x="584" y="120"/>
                      </a:lnTo>
                      <a:lnTo>
                        <a:pt x="573" y="107"/>
                      </a:lnTo>
                      <a:lnTo>
                        <a:pt x="562" y="96"/>
                      </a:lnTo>
                      <a:lnTo>
                        <a:pt x="551" y="85"/>
                      </a:lnTo>
                      <a:lnTo>
                        <a:pt x="539" y="76"/>
                      </a:lnTo>
                      <a:lnTo>
                        <a:pt x="526" y="66"/>
                      </a:lnTo>
                      <a:lnTo>
                        <a:pt x="514" y="57"/>
                      </a:lnTo>
                      <a:lnTo>
                        <a:pt x="500" y="48"/>
                      </a:lnTo>
                      <a:lnTo>
                        <a:pt x="487" y="40"/>
                      </a:lnTo>
                      <a:lnTo>
                        <a:pt x="473" y="33"/>
                      </a:lnTo>
                      <a:lnTo>
                        <a:pt x="458" y="26"/>
                      </a:lnTo>
                      <a:lnTo>
                        <a:pt x="443" y="20"/>
                      </a:lnTo>
                      <a:lnTo>
                        <a:pt x="428" y="15"/>
                      </a:lnTo>
                      <a:lnTo>
                        <a:pt x="411" y="10"/>
                      </a:lnTo>
                      <a:lnTo>
                        <a:pt x="396" y="7"/>
                      </a:lnTo>
                      <a:lnTo>
                        <a:pt x="380" y="4"/>
                      </a:lnTo>
                      <a:lnTo>
                        <a:pt x="363" y="2"/>
                      </a:lnTo>
                      <a:lnTo>
                        <a:pt x="347" y="0"/>
                      </a:lnTo>
                      <a:lnTo>
                        <a:pt x="329" y="0"/>
                      </a:lnTo>
                      <a:lnTo>
                        <a:pt x="329" y="3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84" name="Line 24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353" y="3599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85" name="Line 24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353" y="3891"/>
                  <a:ext cx="288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86" name="Freeform 246"/>
                <p:cNvSpPr>
                  <a:spLocks noChangeAspect="1"/>
                </p:cNvSpPr>
                <p:nvPr/>
              </p:nvSpPr>
              <p:spPr bwMode="auto">
                <a:xfrm>
                  <a:off x="5641" y="3599"/>
                  <a:ext cx="160" cy="103"/>
                </a:xfrm>
                <a:custGeom>
                  <a:avLst/>
                  <a:gdLst>
                    <a:gd name="T0" fmla="*/ 0 w 549"/>
                    <a:gd name="T1" fmla="*/ 0 h 357"/>
                    <a:gd name="T2" fmla="*/ 0 w 549"/>
                    <a:gd name="T3" fmla="*/ 1 h 357"/>
                    <a:gd name="T4" fmla="*/ 1 w 549"/>
                    <a:gd name="T5" fmla="*/ 1 h 357"/>
                    <a:gd name="T6" fmla="*/ 0 60000 65536"/>
                    <a:gd name="T7" fmla="*/ 0 60000 65536"/>
                    <a:gd name="T8" fmla="*/ 0 60000 65536"/>
                    <a:gd name="T9" fmla="*/ 0 w 549"/>
                    <a:gd name="T10" fmla="*/ 0 h 357"/>
                    <a:gd name="T11" fmla="*/ 549 w 549"/>
                    <a:gd name="T12" fmla="*/ 357 h 3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49" h="357">
                      <a:moveTo>
                        <a:pt x="0" y="0"/>
                      </a:moveTo>
                      <a:lnTo>
                        <a:pt x="0" y="357"/>
                      </a:lnTo>
                      <a:lnTo>
                        <a:pt x="549" y="357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87" name="Freeform 247"/>
                <p:cNvSpPr>
                  <a:spLocks noChangeAspect="1"/>
                </p:cNvSpPr>
                <p:nvPr/>
              </p:nvSpPr>
              <p:spPr bwMode="auto">
                <a:xfrm>
                  <a:off x="5641" y="3789"/>
                  <a:ext cx="160" cy="102"/>
                </a:xfrm>
                <a:custGeom>
                  <a:avLst/>
                  <a:gdLst>
                    <a:gd name="T0" fmla="*/ 0 w 549"/>
                    <a:gd name="T1" fmla="*/ 1 h 357"/>
                    <a:gd name="T2" fmla="*/ 0 w 549"/>
                    <a:gd name="T3" fmla="*/ 0 h 357"/>
                    <a:gd name="T4" fmla="*/ 1 w 549"/>
                    <a:gd name="T5" fmla="*/ 0 h 357"/>
                    <a:gd name="T6" fmla="*/ 0 60000 65536"/>
                    <a:gd name="T7" fmla="*/ 0 60000 65536"/>
                    <a:gd name="T8" fmla="*/ 0 60000 65536"/>
                    <a:gd name="T9" fmla="*/ 0 w 549"/>
                    <a:gd name="T10" fmla="*/ 0 h 357"/>
                    <a:gd name="T11" fmla="*/ 549 w 549"/>
                    <a:gd name="T12" fmla="*/ 357 h 3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49" h="357">
                      <a:moveTo>
                        <a:pt x="0" y="357"/>
                      </a:moveTo>
                      <a:lnTo>
                        <a:pt x="0" y="0"/>
                      </a:lnTo>
                      <a:lnTo>
                        <a:pt x="549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88" name="Line 24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6017" y="3742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89" name="AutoShape 249"/>
                <p:cNvSpPr>
                  <a:spLocks noChangeAspect="1" noChangeArrowheads="1"/>
                </p:cNvSpPr>
                <p:nvPr/>
              </p:nvSpPr>
              <p:spPr bwMode="auto">
                <a:xfrm>
                  <a:off x="5136" y="3799"/>
                  <a:ext cx="221" cy="182"/>
                </a:xfrm>
                <a:prstGeom prst="flowChartDelay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sp>
              <p:nvSpPr>
                <p:cNvPr id="34990" name="AutoShape 250"/>
                <p:cNvSpPr>
                  <a:spLocks noChangeAspect="1" noChangeArrowheads="1"/>
                </p:cNvSpPr>
                <p:nvPr/>
              </p:nvSpPr>
              <p:spPr bwMode="auto">
                <a:xfrm>
                  <a:off x="5136" y="3507"/>
                  <a:ext cx="221" cy="182"/>
                </a:xfrm>
                <a:prstGeom prst="flowChartDelay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grpSp>
              <p:nvGrpSpPr>
                <p:cNvPr id="34991" name="Group 251"/>
                <p:cNvGrpSpPr>
                  <a:grpSpLocks noChangeAspect="1"/>
                </p:cNvGrpSpPr>
                <p:nvPr/>
              </p:nvGrpSpPr>
              <p:grpSpPr bwMode="auto">
                <a:xfrm>
                  <a:off x="5781" y="3651"/>
                  <a:ext cx="236" cy="182"/>
                  <a:chOff x="3403" y="2587"/>
                  <a:chExt cx="462" cy="364"/>
                </a:xfrm>
              </p:grpSpPr>
              <p:sp>
                <p:nvSpPr>
                  <p:cNvPr id="34993" name="Freeform 252"/>
                  <p:cNvSpPr>
                    <a:spLocks noChangeAspect="1"/>
                  </p:cNvSpPr>
                  <p:nvPr/>
                </p:nvSpPr>
                <p:spPr bwMode="auto">
                  <a:xfrm>
                    <a:off x="3408" y="2587"/>
                    <a:ext cx="457" cy="181"/>
                  </a:xfrm>
                  <a:custGeom>
                    <a:avLst/>
                    <a:gdLst>
                      <a:gd name="T0" fmla="*/ 6 w 914"/>
                      <a:gd name="T1" fmla="*/ 0 h 362"/>
                      <a:gd name="T2" fmla="*/ 10 w 914"/>
                      <a:gd name="T3" fmla="*/ 0 h 362"/>
                      <a:gd name="T4" fmla="*/ 12 w 914"/>
                      <a:gd name="T5" fmla="*/ 0 h 362"/>
                      <a:gd name="T6" fmla="*/ 13 w 914"/>
                      <a:gd name="T7" fmla="*/ 1 h 362"/>
                      <a:gd name="T8" fmla="*/ 13 w 914"/>
                      <a:gd name="T9" fmla="*/ 1 h 362"/>
                      <a:gd name="T10" fmla="*/ 14 w 914"/>
                      <a:gd name="T11" fmla="*/ 1 h 362"/>
                      <a:gd name="T12" fmla="*/ 14 w 914"/>
                      <a:gd name="T13" fmla="*/ 1 h 362"/>
                      <a:gd name="T14" fmla="*/ 14 w 914"/>
                      <a:gd name="T15" fmla="*/ 1 h 362"/>
                      <a:gd name="T16" fmla="*/ 15 w 914"/>
                      <a:gd name="T17" fmla="*/ 1 h 362"/>
                      <a:gd name="T18" fmla="*/ 15 w 914"/>
                      <a:gd name="T19" fmla="*/ 1 h 362"/>
                      <a:gd name="T20" fmla="*/ 16 w 914"/>
                      <a:gd name="T21" fmla="*/ 1 h 362"/>
                      <a:gd name="T22" fmla="*/ 16 w 914"/>
                      <a:gd name="T23" fmla="*/ 1 h 362"/>
                      <a:gd name="T24" fmla="*/ 16 w 914"/>
                      <a:gd name="T25" fmla="*/ 1 h 362"/>
                      <a:gd name="T26" fmla="*/ 17 w 914"/>
                      <a:gd name="T27" fmla="*/ 1 h 362"/>
                      <a:gd name="T28" fmla="*/ 17 w 914"/>
                      <a:gd name="T29" fmla="*/ 1 h 362"/>
                      <a:gd name="T30" fmla="*/ 18 w 914"/>
                      <a:gd name="T31" fmla="*/ 1 h 362"/>
                      <a:gd name="T32" fmla="*/ 18 w 914"/>
                      <a:gd name="T33" fmla="*/ 1 h 362"/>
                      <a:gd name="T34" fmla="*/ 18 w 914"/>
                      <a:gd name="T35" fmla="*/ 2 h 362"/>
                      <a:gd name="T36" fmla="*/ 19 w 914"/>
                      <a:gd name="T37" fmla="*/ 2 h 362"/>
                      <a:gd name="T38" fmla="*/ 19 w 914"/>
                      <a:gd name="T39" fmla="*/ 2 h 362"/>
                      <a:gd name="T40" fmla="*/ 19 w 914"/>
                      <a:gd name="T41" fmla="*/ 2 h 362"/>
                      <a:gd name="T42" fmla="*/ 20 w 914"/>
                      <a:gd name="T43" fmla="*/ 2 h 362"/>
                      <a:gd name="T44" fmla="*/ 20 w 914"/>
                      <a:gd name="T45" fmla="*/ 3 h 362"/>
                      <a:gd name="T46" fmla="*/ 20 w 914"/>
                      <a:gd name="T47" fmla="*/ 3 h 362"/>
                      <a:gd name="T48" fmla="*/ 21 w 914"/>
                      <a:gd name="T49" fmla="*/ 3 h 362"/>
                      <a:gd name="T50" fmla="*/ 21 w 914"/>
                      <a:gd name="T51" fmla="*/ 3 h 362"/>
                      <a:gd name="T52" fmla="*/ 21 w 914"/>
                      <a:gd name="T53" fmla="*/ 3 h 362"/>
                      <a:gd name="T54" fmla="*/ 21 w 914"/>
                      <a:gd name="T55" fmla="*/ 3 h 362"/>
                      <a:gd name="T56" fmla="*/ 22 w 914"/>
                      <a:gd name="T57" fmla="*/ 4 h 362"/>
                      <a:gd name="T58" fmla="*/ 22 w 914"/>
                      <a:gd name="T59" fmla="*/ 4 h 362"/>
                      <a:gd name="T60" fmla="*/ 22 w 914"/>
                      <a:gd name="T61" fmla="*/ 4 h 362"/>
                      <a:gd name="T62" fmla="*/ 22 w 914"/>
                      <a:gd name="T63" fmla="*/ 4 h 362"/>
                      <a:gd name="T64" fmla="*/ 23 w 914"/>
                      <a:gd name="T65" fmla="*/ 4 h 362"/>
                      <a:gd name="T66" fmla="*/ 23 w 914"/>
                      <a:gd name="T67" fmla="*/ 4 h 362"/>
                      <a:gd name="T68" fmla="*/ 23 w 914"/>
                      <a:gd name="T69" fmla="*/ 4 h 362"/>
                      <a:gd name="T70" fmla="*/ 23 w 914"/>
                      <a:gd name="T71" fmla="*/ 5 h 362"/>
                      <a:gd name="T72" fmla="*/ 23 w 914"/>
                      <a:gd name="T73" fmla="*/ 5 h 362"/>
                      <a:gd name="T74" fmla="*/ 24 w 914"/>
                      <a:gd name="T75" fmla="*/ 5 h 362"/>
                      <a:gd name="T76" fmla="*/ 24 w 914"/>
                      <a:gd name="T77" fmla="*/ 5 h 362"/>
                      <a:gd name="T78" fmla="*/ 24 w 914"/>
                      <a:gd name="T79" fmla="*/ 5 h 362"/>
                      <a:gd name="T80" fmla="*/ 24 w 914"/>
                      <a:gd name="T81" fmla="*/ 5 h 362"/>
                      <a:gd name="T82" fmla="*/ 24 w 914"/>
                      <a:gd name="T83" fmla="*/ 6 h 362"/>
                      <a:gd name="T84" fmla="*/ 25 w 914"/>
                      <a:gd name="T85" fmla="*/ 6 h 362"/>
                      <a:gd name="T86" fmla="*/ 25 w 914"/>
                      <a:gd name="T87" fmla="*/ 6 h 362"/>
                      <a:gd name="T88" fmla="*/ 25 w 914"/>
                      <a:gd name="T89" fmla="*/ 6 h 362"/>
                      <a:gd name="T90" fmla="*/ 25 w 914"/>
                      <a:gd name="T91" fmla="*/ 6 h 362"/>
                      <a:gd name="T92" fmla="*/ 26 w 914"/>
                      <a:gd name="T93" fmla="*/ 7 h 362"/>
                      <a:gd name="T94" fmla="*/ 26 w 914"/>
                      <a:gd name="T95" fmla="*/ 7 h 362"/>
                      <a:gd name="T96" fmla="*/ 26 w 914"/>
                      <a:gd name="T97" fmla="*/ 7 h 362"/>
                      <a:gd name="T98" fmla="*/ 26 w 914"/>
                      <a:gd name="T99" fmla="*/ 8 h 362"/>
                      <a:gd name="T100" fmla="*/ 26 w 914"/>
                      <a:gd name="T101" fmla="*/ 8 h 362"/>
                      <a:gd name="T102" fmla="*/ 27 w 914"/>
                      <a:gd name="T103" fmla="*/ 9 h 362"/>
                      <a:gd name="T104" fmla="*/ 27 w 914"/>
                      <a:gd name="T105" fmla="*/ 9 h 362"/>
                      <a:gd name="T106" fmla="*/ 27 w 914"/>
                      <a:gd name="T107" fmla="*/ 9 h 362"/>
                      <a:gd name="T108" fmla="*/ 28 w 914"/>
                      <a:gd name="T109" fmla="*/ 10 h 362"/>
                      <a:gd name="T110" fmla="*/ 28 w 914"/>
                      <a:gd name="T111" fmla="*/ 10 h 362"/>
                      <a:gd name="T112" fmla="*/ 28 w 914"/>
                      <a:gd name="T113" fmla="*/ 10 h 362"/>
                      <a:gd name="T114" fmla="*/ 28 w 914"/>
                      <a:gd name="T115" fmla="*/ 11 h 362"/>
                      <a:gd name="T116" fmla="*/ 29 w 914"/>
                      <a:gd name="T117" fmla="*/ 11 h 362"/>
                      <a:gd name="T118" fmla="*/ 29 w 914"/>
                      <a:gd name="T119" fmla="*/ 11 h 362"/>
                      <a:gd name="T120" fmla="*/ 29 w 914"/>
                      <a:gd name="T121" fmla="*/ 12 h 362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w 914"/>
                      <a:gd name="T184" fmla="*/ 0 h 362"/>
                      <a:gd name="T185" fmla="*/ 914 w 914"/>
                      <a:gd name="T186" fmla="*/ 362 h 362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T183" t="T184" r="T185" b="T186"/>
                    <a:pathLst>
                      <a:path w="914" h="362">
                        <a:moveTo>
                          <a:pt x="0" y="0"/>
                        </a:moveTo>
                        <a:lnTo>
                          <a:pt x="35" y="0"/>
                        </a:lnTo>
                        <a:lnTo>
                          <a:pt x="67" y="0"/>
                        </a:lnTo>
                        <a:lnTo>
                          <a:pt x="98" y="0"/>
                        </a:lnTo>
                        <a:lnTo>
                          <a:pt x="127" y="0"/>
                        </a:lnTo>
                        <a:lnTo>
                          <a:pt x="154" y="0"/>
                        </a:lnTo>
                        <a:lnTo>
                          <a:pt x="179" y="0"/>
                        </a:lnTo>
                        <a:lnTo>
                          <a:pt x="202" y="0"/>
                        </a:lnTo>
                        <a:lnTo>
                          <a:pt x="223" y="0"/>
                        </a:lnTo>
                        <a:lnTo>
                          <a:pt x="243" y="0"/>
                        </a:lnTo>
                        <a:lnTo>
                          <a:pt x="260" y="0"/>
                        </a:lnTo>
                        <a:lnTo>
                          <a:pt x="277" y="0"/>
                        </a:lnTo>
                        <a:lnTo>
                          <a:pt x="292" y="0"/>
                        </a:lnTo>
                        <a:lnTo>
                          <a:pt x="306" y="0"/>
                        </a:lnTo>
                        <a:lnTo>
                          <a:pt x="318" y="0"/>
                        </a:lnTo>
                        <a:lnTo>
                          <a:pt x="330" y="0"/>
                        </a:lnTo>
                        <a:lnTo>
                          <a:pt x="339" y="0"/>
                        </a:lnTo>
                        <a:lnTo>
                          <a:pt x="348" y="0"/>
                        </a:lnTo>
                        <a:lnTo>
                          <a:pt x="358" y="0"/>
                        </a:lnTo>
                        <a:lnTo>
                          <a:pt x="364" y="0"/>
                        </a:lnTo>
                        <a:lnTo>
                          <a:pt x="371" y="0"/>
                        </a:lnTo>
                        <a:lnTo>
                          <a:pt x="376" y="0"/>
                        </a:lnTo>
                        <a:lnTo>
                          <a:pt x="382" y="0"/>
                        </a:lnTo>
                        <a:lnTo>
                          <a:pt x="387" y="0"/>
                        </a:lnTo>
                        <a:lnTo>
                          <a:pt x="390" y="0"/>
                        </a:lnTo>
                        <a:lnTo>
                          <a:pt x="393" y="0"/>
                        </a:lnTo>
                        <a:lnTo>
                          <a:pt x="396" y="0"/>
                        </a:lnTo>
                        <a:lnTo>
                          <a:pt x="399" y="1"/>
                        </a:lnTo>
                        <a:lnTo>
                          <a:pt x="402" y="1"/>
                        </a:lnTo>
                        <a:lnTo>
                          <a:pt x="405" y="1"/>
                        </a:lnTo>
                        <a:lnTo>
                          <a:pt x="407" y="1"/>
                        </a:lnTo>
                        <a:lnTo>
                          <a:pt x="410" y="1"/>
                        </a:lnTo>
                        <a:lnTo>
                          <a:pt x="411" y="1"/>
                        </a:lnTo>
                        <a:lnTo>
                          <a:pt x="414" y="1"/>
                        </a:lnTo>
                        <a:lnTo>
                          <a:pt x="417" y="1"/>
                        </a:lnTo>
                        <a:lnTo>
                          <a:pt x="419" y="1"/>
                        </a:lnTo>
                        <a:lnTo>
                          <a:pt x="422" y="3"/>
                        </a:lnTo>
                        <a:lnTo>
                          <a:pt x="423" y="3"/>
                        </a:lnTo>
                        <a:lnTo>
                          <a:pt x="425" y="3"/>
                        </a:lnTo>
                        <a:lnTo>
                          <a:pt x="426" y="3"/>
                        </a:lnTo>
                        <a:lnTo>
                          <a:pt x="428" y="3"/>
                        </a:lnTo>
                        <a:lnTo>
                          <a:pt x="429" y="3"/>
                        </a:lnTo>
                        <a:lnTo>
                          <a:pt x="431" y="3"/>
                        </a:lnTo>
                        <a:lnTo>
                          <a:pt x="433" y="3"/>
                        </a:lnTo>
                        <a:lnTo>
                          <a:pt x="434" y="3"/>
                        </a:lnTo>
                        <a:lnTo>
                          <a:pt x="436" y="3"/>
                        </a:lnTo>
                        <a:lnTo>
                          <a:pt x="437" y="3"/>
                        </a:lnTo>
                        <a:lnTo>
                          <a:pt x="439" y="3"/>
                        </a:lnTo>
                        <a:lnTo>
                          <a:pt x="440" y="5"/>
                        </a:lnTo>
                        <a:lnTo>
                          <a:pt x="442" y="5"/>
                        </a:lnTo>
                        <a:lnTo>
                          <a:pt x="443" y="5"/>
                        </a:lnTo>
                        <a:lnTo>
                          <a:pt x="445" y="5"/>
                        </a:lnTo>
                        <a:lnTo>
                          <a:pt x="446" y="5"/>
                        </a:lnTo>
                        <a:lnTo>
                          <a:pt x="448" y="5"/>
                        </a:lnTo>
                        <a:lnTo>
                          <a:pt x="449" y="5"/>
                        </a:lnTo>
                        <a:lnTo>
                          <a:pt x="451" y="5"/>
                        </a:lnTo>
                        <a:lnTo>
                          <a:pt x="452" y="6"/>
                        </a:lnTo>
                        <a:lnTo>
                          <a:pt x="454" y="6"/>
                        </a:lnTo>
                        <a:lnTo>
                          <a:pt x="455" y="6"/>
                        </a:lnTo>
                        <a:lnTo>
                          <a:pt x="457" y="6"/>
                        </a:lnTo>
                        <a:lnTo>
                          <a:pt x="460" y="6"/>
                        </a:lnTo>
                        <a:lnTo>
                          <a:pt x="462" y="6"/>
                        </a:lnTo>
                        <a:lnTo>
                          <a:pt x="465" y="8"/>
                        </a:lnTo>
                        <a:lnTo>
                          <a:pt x="466" y="8"/>
                        </a:lnTo>
                        <a:lnTo>
                          <a:pt x="469" y="8"/>
                        </a:lnTo>
                        <a:lnTo>
                          <a:pt x="471" y="8"/>
                        </a:lnTo>
                        <a:lnTo>
                          <a:pt x="474" y="9"/>
                        </a:lnTo>
                        <a:lnTo>
                          <a:pt x="475" y="9"/>
                        </a:lnTo>
                        <a:lnTo>
                          <a:pt x="477" y="9"/>
                        </a:lnTo>
                        <a:lnTo>
                          <a:pt x="478" y="9"/>
                        </a:lnTo>
                        <a:lnTo>
                          <a:pt x="481" y="9"/>
                        </a:lnTo>
                        <a:lnTo>
                          <a:pt x="483" y="9"/>
                        </a:lnTo>
                        <a:lnTo>
                          <a:pt x="485" y="11"/>
                        </a:lnTo>
                        <a:lnTo>
                          <a:pt x="486" y="11"/>
                        </a:lnTo>
                        <a:lnTo>
                          <a:pt x="488" y="11"/>
                        </a:lnTo>
                        <a:lnTo>
                          <a:pt x="489" y="11"/>
                        </a:lnTo>
                        <a:lnTo>
                          <a:pt x="491" y="11"/>
                        </a:lnTo>
                        <a:lnTo>
                          <a:pt x="492" y="12"/>
                        </a:lnTo>
                        <a:lnTo>
                          <a:pt x="494" y="12"/>
                        </a:lnTo>
                        <a:lnTo>
                          <a:pt x="495" y="12"/>
                        </a:lnTo>
                        <a:lnTo>
                          <a:pt x="497" y="12"/>
                        </a:lnTo>
                        <a:lnTo>
                          <a:pt x="498" y="14"/>
                        </a:lnTo>
                        <a:lnTo>
                          <a:pt x="500" y="14"/>
                        </a:lnTo>
                        <a:lnTo>
                          <a:pt x="501" y="14"/>
                        </a:lnTo>
                        <a:lnTo>
                          <a:pt x="503" y="14"/>
                        </a:lnTo>
                        <a:lnTo>
                          <a:pt x="504" y="15"/>
                        </a:lnTo>
                        <a:lnTo>
                          <a:pt x="506" y="15"/>
                        </a:lnTo>
                        <a:lnTo>
                          <a:pt x="507" y="15"/>
                        </a:lnTo>
                        <a:lnTo>
                          <a:pt x="509" y="17"/>
                        </a:lnTo>
                        <a:lnTo>
                          <a:pt x="512" y="17"/>
                        </a:lnTo>
                        <a:lnTo>
                          <a:pt x="514" y="18"/>
                        </a:lnTo>
                        <a:lnTo>
                          <a:pt x="517" y="18"/>
                        </a:lnTo>
                        <a:lnTo>
                          <a:pt x="518" y="20"/>
                        </a:lnTo>
                        <a:lnTo>
                          <a:pt x="521" y="20"/>
                        </a:lnTo>
                        <a:lnTo>
                          <a:pt x="524" y="21"/>
                        </a:lnTo>
                        <a:lnTo>
                          <a:pt x="527" y="21"/>
                        </a:lnTo>
                        <a:lnTo>
                          <a:pt x="529" y="23"/>
                        </a:lnTo>
                        <a:lnTo>
                          <a:pt x="532" y="23"/>
                        </a:lnTo>
                        <a:lnTo>
                          <a:pt x="533" y="24"/>
                        </a:lnTo>
                        <a:lnTo>
                          <a:pt x="536" y="24"/>
                        </a:lnTo>
                        <a:lnTo>
                          <a:pt x="538" y="26"/>
                        </a:lnTo>
                        <a:lnTo>
                          <a:pt x="540" y="26"/>
                        </a:lnTo>
                        <a:lnTo>
                          <a:pt x="543" y="26"/>
                        </a:lnTo>
                        <a:lnTo>
                          <a:pt x="544" y="27"/>
                        </a:lnTo>
                        <a:lnTo>
                          <a:pt x="546" y="27"/>
                        </a:lnTo>
                        <a:lnTo>
                          <a:pt x="547" y="27"/>
                        </a:lnTo>
                        <a:lnTo>
                          <a:pt x="549" y="29"/>
                        </a:lnTo>
                        <a:lnTo>
                          <a:pt x="550" y="29"/>
                        </a:lnTo>
                        <a:lnTo>
                          <a:pt x="552" y="29"/>
                        </a:lnTo>
                        <a:lnTo>
                          <a:pt x="552" y="30"/>
                        </a:lnTo>
                        <a:lnTo>
                          <a:pt x="553" y="30"/>
                        </a:lnTo>
                        <a:lnTo>
                          <a:pt x="555" y="32"/>
                        </a:lnTo>
                        <a:lnTo>
                          <a:pt x="556" y="32"/>
                        </a:lnTo>
                        <a:lnTo>
                          <a:pt x="558" y="32"/>
                        </a:lnTo>
                        <a:lnTo>
                          <a:pt x="559" y="34"/>
                        </a:lnTo>
                        <a:lnTo>
                          <a:pt x="561" y="34"/>
                        </a:lnTo>
                        <a:lnTo>
                          <a:pt x="562" y="35"/>
                        </a:lnTo>
                        <a:lnTo>
                          <a:pt x="564" y="35"/>
                        </a:lnTo>
                        <a:lnTo>
                          <a:pt x="566" y="35"/>
                        </a:lnTo>
                        <a:lnTo>
                          <a:pt x="567" y="37"/>
                        </a:lnTo>
                        <a:lnTo>
                          <a:pt x="569" y="38"/>
                        </a:lnTo>
                        <a:lnTo>
                          <a:pt x="570" y="38"/>
                        </a:lnTo>
                        <a:lnTo>
                          <a:pt x="572" y="40"/>
                        </a:lnTo>
                        <a:lnTo>
                          <a:pt x="575" y="40"/>
                        </a:lnTo>
                        <a:lnTo>
                          <a:pt x="576" y="41"/>
                        </a:lnTo>
                        <a:lnTo>
                          <a:pt x="579" y="43"/>
                        </a:lnTo>
                        <a:lnTo>
                          <a:pt x="581" y="44"/>
                        </a:lnTo>
                        <a:lnTo>
                          <a:pt x="584" y="44"/>
                        </a:lnTo>
                        <a:lnTo>
                          <a:pt x="585" y="46"/>
                        </a:lnTo>
                        <a:lnTo>
                          <a:pt x="588" y="47"/>
                        </a:lnTo>
                        <a:lnTo>
                          <a:pt x="590" y="49"/>
                        </a:lnTo>
                        <a:lnTo>
                          <a:pt x="592" y="49"/>
                        </a:lnTo>
                        <a:lnTo>
                          <a:pt x="593" y="50"/>
                        </a:lnTo>
                        <a:lnTo>
                          <a:pt x="595" y="50"/>
                        </a:lnTo>
                        <a:lnTo>
                          <a:pt x="598" y="52"/>
                        </a:lnTo>
                        <a:lnTo>
                          <a:pt x="599" y="53"/>
                        </a:lnTo>
                        <a:lnTo>
                          <a:pt x="601" y="53"/>
                        </a:lnTo>
                        <a:lnTo>
                          <a:pt x="602" y="55"/>
                        </a:lnTo>
                        <a:lnTo>
                          <a:pt x="604" y="55"/>
                        </a:lnTo>
                        <a:lnTo>
                          <a:pt x="605" y="56"/>
                        </a:lnTo>
                        <a:lnTo>
                          <a:pt x="607" y="56"/>
                        </a:lnTo>
                        <a:lnTo>
                          <a:pt x="608" y="58"/>
                        </a:lnTo>
                        <a:lnTo>
                          <a:pt x="610" y="58"/>
                        </a:lnTo>
                        <a:lnTo>
                          <a:pt x="611" y="60"/>
                        </a:lnTo>
                        <a:lnTo>
                          <a:pt x="613" y="60"/>
                        </a:lnTo>
                        <a:lnTo>
                          <a:pt x="613" y="61"/>
                        </a:lnTo>
                        <a:lnTo>
                          <a:pt x="614" y="61"/>
                        </a:lnTo>
                        <a:lnTo>
                          <a:pt x="616" y="61"/>
                        </a:lnTo>
                        <a:lnTo>
                          <a:pt x="618" y="63"/>
                        </a:lnTo>
                        <a:lnTo>
                          <a:pt x="619" y="63"/>
                        </a:lnTo>
                        <a:lnTo>
                          <a:pt x="621" y="64"/>
                        </a:lnTo>
                        <a:lnTo>
                          <a:pt x="622" y="66"/>
                        </a:lnTo>
                        <a:lnTo>
                          <a:pt x="624" y="66"/>
                        </a:lnTo>
                        <a:lnTo>
                          <a:pt x="625" y="67"/>
                        </a:lnTo>
                        <a:lnTo>
                          <a:pt x="628" y="69"/>
                        </a:lnTo>
                        <a:lnTo>
                          <a:pt x="630" y="69"/>
                        </a:lnTo>
                        <a:lnTo>
                          <a:pt x="631" y="70"/>
                        </a:lnTo>
                        <a:lnTo>
                          <a:pt x="634" y="72"/>
                        </a:lnTo>
                        <a:lnTo>
                          <a:pt x="636" y="73"/>
                        </a:lnTo>
                        <a:lnTo>
                          <a:pt x="637" y="73"/>
                        </a:lnTo>
                        <a:lnTo>
                          <a:pt x="639" y="75"/>
                        </a:lnTo>
                        <a:lnTo>
                          <a:pt x="642" y="76"/>
                        </a:lnTo>
                        <a:lnTo>
                          <a:pt x="643" y="76"/>
                        </a:lnTo>
                        <a:lnTo>
                          <a:pt x="645" y="78"/>
                        </a:lnTo>
                        <a:lnTo>
                          <a:pt x="647" y="78"/>
                        </a:lnTo>
                        <a:lnTo>
                          <a:pt x="647" y="79"/>
                        </a:lnTo>
                        <a:lnTo>
                          <a:pt x="648" y="79"/>
                        </a:lnTo>
                        <a:lnTo>
                          <a:pt x="650" y="81"/>
                        </a:lnTo>
                        <a:lnTo>
                          <a:pt x="651" y="81"/>
                        </a:lnTo>
                        <a:lnTo>
                          <a:pt x="651" y="82"/>
                        </a:lnTo>
                        <a:lnTo>
                          <a:pt x="653" y="82"/>
                        </a:lnTo>
                        <a:lnTo>
                          <a:pt x="654" y="82"/>
                        </a:lnTo>
                        <a:lnTo>
                          <a:pt x="656" y="84"/>
                        </a:lnTo>
                        <a:lnTo>
                          <a:pt x="657" y="86"/>
                        </a:lnTo>
                        <a:lnTo>
                          <a:pt x="659" y="86"/>
                        </a:lnTo>
                        <a:lnTo>
                          <a:pt x="660" y="87"/>
                        </a:lnTo>
                        <a:lnTo>
                          <a:pt x="662" y="87"/>
                        </a:lnTo>
                        <a:lnTo>
                          <a:pt x="662" y="89"/>
                        </a:lnTo>
                        <a:lnTo>
                          <a:pt x="663" y="89"/>
                        </a:lnTo>
                        <a:lnTo>
                          <a:pt x="665" y="90"/>
                        </a:lnTo>
                        <a:lnTo>
                          <a:pt x="666" y="90"/>
                        </a:lnTo>
                        <a:lnTo>
                          <a:pt x="666" y="92"/>
                        </a:lnTo>
                        <a:lnTo>
                          <a:pt x="668" y="92"/>
                        </a:lnTo>
                        <a:lnTo>
                          <a:pt x="669" y="93"/>
                        </a:lnTo>
                        <a:lnTo>
                          <a:pt x="671" y="95"/>
                        </a:lnTo>
                        <a:lnTo>
                          <a:pt x="673" y="95"/>
                        </a:lnTo>
                        <a:lnTo>
                          <a:pt x="674" y="96"/>
                        </a:lnTo>
                        <a:lnTo>
                          <a:pt x="677" y="98"/>
                        </a:lnTo>
                        <a:lnTo>
                          <a:pt x="679" y="98"/>
                        </a:lnTo>
                        <a:lnTo>
                          <a:pt x="680" y="99"/>
                        </a:lnTo>
                        <a:lnTo>
                          <a:pt x="682" y="101"/>
                        </a:lnTo>
                        <a:lnTo>
                          <a:pt x="683" y="102"/>
                        </a:lnTo>
                        <a:lnTo>
                          <a:pt x="685" y="102"/>
                        </a:lnTo>
                        <a:lnTo>
                          <a:pt x="686" y="104"/>
                        </a:lnTo>
                        <a:lnTo>
                          <a:pt x="688" y="105"/>
                        </a:lnTo>
                        <a:lnTo>
                          <a:pt x="689" y="105"/>
                        </a:lnTo>
                        <a:lnTo>
                          <a:pt x="691" y="107"/>
                        </a:lnTo>
                        <a:lnTo>
                          <a:pt x="692" y="108"/>
                        </a:lnTo>
                        <a:lnTo>
                          <a:pt x="694" y="108"/>
                        </a:lnTo>
                        <a:lnTo>
                          <a:pt x="694" y="110"/>
                        </a:lnTo>
                        <a:lnTo>
                          <a:pt x="695" y="110"/>
                        </a:lnTo>
                        <a:lnTo>
                          <a:pt x="697" y="112"/>
                        </a:lnTo>
                        <a:lnTo>
                          <a:pt x="699" y="112"/>
                        </a:lnTo>
                        <a:lnTo>
                          <a:pt x="699" y="113"/>
                        </a:lnTo>
                        <a:lnTo>
                          <a:pt x="700" y="113"/>
                        </a:lnTo>
                        <a:lnTo>
                          <a:pt x="702" y="115"/>
                        </a:lnTo>
                        <a:lnTo>
                          <a:pt x="703" y="116"/>
                        </a:lnTo>
                        <a:lnTo>
                          <a:pt x="705" y="118"/>
                        </a:lnTo>
                        <a:lnTo>
                          <a:pt x="706" y="118"/>
                        </a:lnTo>
                        <a:lnTo>
                          <a:pt x="708" y="119"/>
                        </a:lnTo>
                        <a:lnTo>
                          <a:pt x="708" y="121"/>
                        </a:lnTo>
                        <a:lnTo>
                          <a:pt x="709" y="121"/>
                        </a:lnTo>
                        <a:lnTo>
                          <a:pt x="711" y="122"/>
                        </a:lnTo>
                        <a:lnTo>
                          <a:pt x="712" y="122"/>
                        </a:lnTo>
                        <a:lnTo>
                          <a:pt x="712" y="124"/>
                        </a:lnTo>
                        <a:lnTo>
                          <a:pt x="714" y="124"/>
                        </a:lnTo>
                        <a:lnTo>
                          <a:pt x="714" y="125"/>
                        </a:lnTo>
                        <a:lnTo>
                          <a:pt x="715" y="125"/>
                        </a:lnTo>
                        <a:lnTo>
                          <a:pt x="717" y="127"/>
                        </a:lnTo>
                        <a:lnTo>
                          <a:pt x="718" y="128"/>
                        </a:lnTo>
                        <a:lnTo>
                          <a:pt x="720" y="128"/>
                        </a:lnTo>
                        <a:lnTo>
                          <a:pt x="720" y="130"/>
                        </a:lnTo>
                        <a:lnTo>
                          <a:pt x="721" y="130"/>
                        </a:lnTo>
                        <a:lnTo>
                          <a:pt x="723" y="131"/>
                        </a:lnTo>
                        <a:lnTo>
                          <a:pt x="725" y="133"/>
                        </a:lnTo>
                        <a:lnTo>
                          <a:pt x="726" y="133"/>
                        </a:lnTo>
                        <a:lnTo>
                          <a:pt x="728" y="134"/>
                        </a:lnTo>
                        <a:lnTo>
                          <a:pt x="729" y="136"/>
                        </a:lnTo>
                        <a:lnTo>
                          <a:pt x="731" y="138"/>
                        </a:lnTo>
                        <a:lnTo>
                          <a:pt x="732" y="138"/>
                        </a:lnTo>
                        <a:lnTo>
                          <a:pt x="734" y="139"/>
                        </a:lnTo>
                        <a:lnTo>
                          <a:pt x="735" y="139"/>
                        </a:lnTo>
                        <a:lnTo>
                          <a:pt x="735" y="141"/>
                        </a:lnTo>
                        <a:lnTo>
                          <a:pt x="737" y="141"/>
                        </a:lnTo>
                        <a:lnTo>
                          <a:pt x="738" y="142"/>
                        </a:lnTo>
                        <a:lnTo>
                          <a:pt x="740" y="144"/>
                        </a:lnTo>
                        <a:lnTo>
                          <a:pt x="741" y="144"/>
                        </a:lnTo>
                        <a:lnTo>
                          <a:pt x="743" y="145"/>
                        </a:lnTo>
                        <a:lnTo>
                          <a:pt x="744" y="147"/>
                        </a:lnTo>
                        <a:lnTo>
                          <a:pt x="746" y="147"/>
                        </a:lnTo>
                        <a:lnTo>
                          <a:pt x="747" y="148"/>
                        </a:lnTo>
                        <a:lnTo>
                          <a:pt x="749" y="150"/>
                        </a:lnTo>
                        <a:lnTo>
                          <a:pt x="751" y="150"/>
                        </a:lnTo>
                        <a:lnTo>
                          <a:pt x="751" y="151"/>
                        </a:lnTo>
                        <a:lnTo>
                          <a:pt x="752" y="151"/>
                        </a:lnTo>
                        <a:lnTo>
                          <a:pt x="752" y="153"/>
                        </a:lnTo>
                        <a:lnTo>
                          <a:pt x="754" y="153"/>
                        </a:lnTo>
                        <a:lnTo>
                          <a:pt x="754" y="154"/>
                        </a:lnTo>
                        <a:lnTo>
                          <a:pt x="755" y="154"/>
                        </a:lnTo>
                        <a:lnTo>
                          <a:pt x="755" y="156"/>
                        </a:lnTo>
                        <a:lnTo>
                          <a:pt x="757" y="156"/>
                        </a:lnTo>
                        <a:lnTo>
                          <a:pt x="757" y="157"/>
                        </a:lnTo>
                        <a:lnTo>
                          <a:pt x="758" y="157"/>
                        </a:lnTo>
                        <a:lnTo>
                          <a:pt x="758" y="159"/>
                        </a:lnTo>
                        <a:lnTo>
                          <a:pt x="760" y="160"/>
                        </a:lnTo>
                        <a:lnTo>
                          <a:pt x="761" y="160"/>
                        </a:lnTo>
                        <a:lnTo>
                          <a:pt x="763" y="162"/>
                        </a:lnTo>
                        <a:lnTo>
                          <a:pt x="763" y="164"/>
                        </a:lnTo>
                        <a:lnTo>
                          <a:pt x="764" y="165"/>
                        </a:lnTo>
                        <a:lnTo>
                          <a:pt x="766" y="167"/>
                        </a:lnTo>
                        <a:lnTo>
                          <a:pt x="767" y="168"/>
                        </a:lnTo>
                        <a:lnTo>
                          <a:pt x="769" y="170"/>
                        </a:lnTo>
                        <a:lnTo>
                          <a:pt x="770" y="171"/>
                        </a:lnTo>
                        <a:lnTo>
                          <a:pt x="772" y="173"/>
                        </a:lnTo>
                        <a:lnTo>
                          <a:pt x="773" y="174"/>
                        </a:lnTo>
                        <a:lnTo>
                          <a:pt x="775" y="176"/>
                        </a:lnTo>
                        <a:lnTo>
                          <a:pt x="776" y="177"/>
                        </a:lnTo>
                        <a:lnTo>
                          <a:pt x="776" y="179"/>
                        </a:lnTo>
                        <a:lnTo>
                          <a:pt x="778" y="179"/>
                        </a:lnTo>
                        <a:lnTo>
                          <a:pt x="780" y="180"/>
                        </a:lnTo>
                        <a:lnTo>
                          <a:pt x="781" y="182"/>
                        </a:lnTo>
                        <a:lnTo>
                          <a:pt x="781" y="183"/>
                        </a:lnTo>
                        <a:lnTo>
                          <a:pt x="783" y="183"/>
                        </a:lnTo>
                        <a:lnTo>
                          <a:pt x="783" y="185"/>
                        </a:lnTo>
                        <a:lnTo>
                          <a:pt x="784" y="186"/>
                        </a:lnTo>
                        <a:lnTo>
                          <a:pt x="786" y="188"/>
                        </a:lnTo>
                        <a:lnTo>
                          <a:pt x="787" y="188"/>
                        </a:lnTo>
                        <a:lnTo>
                          <a:pt x="787" y="189"/>
                        </a:lnTo>
                        <a:lnTo>
                          <a:pt x="789" y="191"/>
                        </a:lnTo>
                        <a:lnTo>
                          <a:pt x="789" y="193"/>
                        </a:lnTo>
                        <a:lnTo>
                          <a:pt x="790" y="193"/>
                        </a:lnTo>
                        <a:lnTo>
                          <a:pt x="792" y="194"/>
                        </a:lnTo>
                        <a:lnTo>
                          <a:pt x="792" y="196"/>
                        </a:lnTo>
                        <a:lnTo>
                          <a:pt x="793" y="197"/>
                        </a:lnTo>
                        <a:lnTo>
                          <a:pt x="795" y="199"/>
                        </a:lnTo>
                        <a:lnTo>
                          <a:pt x="796" y="200"/>
                        </a:lnTo>
                        <a:lnTo>
                          <a:pt x="798" y="202"/>
                        </a:lnTo>
                        <a:lnTo>
                          <a:pt x="799" y="203"/>
                        </a:lnTo>
                        <a:lnTo>
                          <a:pt x="801" y="206"/>
                        </a:lnTo>
                        <a:lnTo>
                          <a:pt x="802" y="208"/>
                        </a:lnTo>
                        <a:lnTo>
                          <a:pt x="804" y="209"/>
                        </a:lnTo>
                        <a:lnTo>
                          <a:pt x="806" y="212"/>
                        </a:lnTo>
                        <a:lnTo>
                          <a:pt x="807" y="214"/>
                        </a:lnTo>
                        <a:lnTo>
                          <a:pt x="809" y="215"/>
                        </a:lnTo>
                        <a:lnTo>
                          <a:pt x="810" y="217"/>
                        </a:lnTo>
                        <a:lnTo>
                          <a:pt x="812" y="219"/>
                        </a:lnTo>
                        <a:lnTo>
                          <a:pt x="813" y="220"/>
                        </a:lnTo>
                        <a:lnTo>
                          <a:pt x="815" y="222"/>
                        </a:lnTo>
                        <a:lnTo>
                          <a:pt x="815" y="223"/>
                        </a:lnTo>
                        <a:lnTo>
                          <a:pt x="816" y="225"/>
                        </a:lnTo>
                        <a:lnTo>
                          <a:pt x="818" y="226"/>
                        </a:lnTo>
                        <a:lnTo>
                          <a:pt x="819" y="228"/>
                        </a:lnTo>
                        <a:lnTo>
                          <a:pt x="819" y="229"/>
                        </a:lnTo>
                        <a:lnTo>
                          <a:pt x="821" y="231"/>
                        </a:lnTo>
                        <a:lnTo>
                          <a:pt x="822" y="231"/>
                        </a:lnTo>
                        <a:lnTo>
                          <a:pt x="822" y="232"/>
                        </a:lnTo>
                        <a:lnTo>
                          <a:pt x="824" y="234"/>
                        </a:lnTo>
                        <a:lnTo>
                          <a:pt x="824" y="235"/>
                        </a:lnTo>
                        <a:lnTo>
                          <a:pt x="825" y="237"/>
                        </a:lnTo>
                        <a:lnTo>
                          <a:pt x="827" y="237"/>
                        </a:lnTo>
                        <a:lnTo>
                          <a:pt x="827" y="238"/>
                        </a:lnTo>
                        <a:lnTo>
                          <a:pt x="828" y="240"/>
                        </a:lnTo>
                        <a:lnTo>
                          <a:pt x="830" y="241"/>
                        </a:lnTo>
                        <a:lnTo>
                          <a:pt x="830" y="243"/>
                        </a:lnTo>
                        <a:lnTo>
                          <a:pt x="832" y="245"/>
                        </a:lnTo>
                        <a:lnTo>
                          <a:pt x="833" y="248"/>
                        </a:lnTo>
                        <a:lnTo>
                          <a:pt x="835" y="249"/>
                        </a:lnTo>
                        <a:lnTo>
                          <a:pt x="836" y="251"/>
                        </a:lnTo>
                        <a:lnTo>
                          <a:pt x="838" y="254"/>
                        </a:lnTo>
                        <a:lnTo>
                          <a:pt x="839" y="255"/>
                        </a:lnTo>
                        <a:lnTo>
                          <a:pt x="841" y="258"/>
                        </a:lnTo>
                        <a:lnTo>
                          <a:pt x="842" y="260"/>
                        </a:lnTo>
                        <a:lnTo>
                          <a:pt x="844" y="263"/>
                        </a:lnTo>
                        <a:lnTo>
                          <a:pt x="845" y="264"/>
                        </a:lnTo>
                        <a:lnTo>
                          <a:pt x="847" y="266"/>
                        </a:lnTo>
                        <a:lnTo>
                          <a:pt x="848" y="269"/>
                        </a:lnTo>
                        <a:lnTo>
                          <a:pt x="850" y="271"/>
                        </a:lnTo>
                        <a:lnTo>
                          <a:pt x="851" y="272"/>
                        </a:lnTo>
                        <a:lnTo>
                          <a:pt x="853" y="274"/>
                        </a:lnTo>
                        <a:lnTo>
                          <a:pt x="853" y="275"/>
                        </a:lnTo>
                        <a:lnTo>
                          <a:pt x="854" y="277"/>
                        </a:lnTo>
                        <a:lnTo>
                          <a:pt x="856" y="278"/>
                        </a:lnTo>
                        <a:lnTo>
                          <a:pt x="856" y="280"/>
                        </a:lnTo>
                        <a:lnTo>
                          <a:pt x="858" y="281"/>
                        </a:lnTo>
                        <a:lnTo>
                          <a:pt x="859" y="281"/>
                        </a:lnTo>
                        <a:lnTo>
                          <a:pt x="859" y="283"/>
                        </a:lnTo>
                        <a:lnTo>
                          <a:pt x="861" y="284"/>
                        </a:lnTo>
                        <a:lnTo>
                          <a:pt x="861" y="286"/>
                        </a:lnTo>
                        <a:lnTo>
                          <a:pt x="862" y="287"/>
                        </a:lnTo>
                        <a:lnTo>
                          <a:pt x="864" y="289"/>
                        </a:lnTo>
                        <a:lnTo>
                          <a:pt x="864" y="290"/>
                        </a:lnTo>
                        <a:lnTo>
                          <a:pt x="865" y="290"/>
                        </a:lnTo>
                        <a:lnTo>
                          <a:pt x="867" y="292"/>
                        </a:lnTo>
                        <a:lnTo>
                          <a:pt x="867" y="293"/>
                        </a:lnTo>
                        <a:lnTo>
                          <a:pt x="868" y="295"/>
                        </a:lnTo>
                        <a:lnTo>
                          <a:pt x="870" y="298"/>
                        </a:lnTo>
                        <a:lnTo>
                          <a:pt x="871" y="300"/>
                        </a:lnTo>
                        <a:lnTo>
                          <a:pt x="873" y="301"/>
                        </a:lnTo>
                        <a:lnTo>
                          <a:pt x="874" y="303"/>
                        </a:lnTo>
                        <a:lnTo>
                          <a:pt x="876" y="306"/>
                        </a:lnTo>
                        <a:lnTo>
                          <a:pt x="877" y="307"/>
                        </a:lnTo>
                        <a:lnTo>
                          <a:pt x="879" y="310"/>
                        </a:lnTo>
                        <a:lnTo>
                          <a:pt x="880" y="312"/>
                        </a:lnTo>
                        <a:lnTo>
                          <a:pt x="882" y="315"/>
                        </a:lnTo>
                        <a:lnTo>
                          <a:pt x="884" y="316"/>
                        </a:lnTo>
                        <a:lnTo>
                          <a:pt x="885" y="319"/>
                        </a:lnTo>
                        <a:lnTo>
                          <a:pt x="887" y="321"/>
                        </a:lnTo>
                        <a:lnTo>
                          <a:pt x="888" y="324"/>
                        </a:lnTo>
                        <a:lnTo>
                          <a:pt x="890" y="326"/>
                        </a:lnTo>
                        <a:lnTo>
                          <a:pt x="891" y="327"/>
                        </a:lnTo>
                        <a:lnTo>
                          <a:pt x="893" y="329"/>
                        </a:lnTo>
                        <a:lnTo>
                          <a:pt x="893" y="330"/>
                        </a:lnTo>
                        <a:lnTo>
                          <a:pt x="894" y="332"/>
                        </a:lnTo>
                        <a:lnTo>
                          <a:pt x="896" y="333"/>
                        </a:lnTo>
                        <a:lnTo>
                          <a:pt x="896" y="335"/>
                        </a:lnTo>
                        <a:lnTo>
                          <a:pt x="897" y="336"/>
                        </a:lnTo>
                        <a:lnTo>
                          <a:pt x="899" y="338"/>
                        </a:lnTo>
                        <a:lnTo>
                          <a:pt x="899" y="339"/>
                        </a:lnTo>
                        <a:lnTo>
                          <a:pt x="900" y="341"/>
                        </a:lnTo>
                        <a:lnTo>
                          <a:pt x="900" y="342"/>
                        </a:lnTo>
                        <a:lnTo>
                          <a:pt x="902" y="342"/>
                        </a:lnTo>
                        <a:lnTo>
                          <a:pt x="902" y="344"/>
                        </a:lnTo>
                        <a:lnTo>
                          <a:pt x="903" y="345"/>
                        </a:lnTo>
                        <a:lnTo>
                          <a:pt x="903" y="347"/>
                        </a:lnTo>
                        <a:lnTo>
                          <a:pt x="905" y="348"/>
                        </a:lnTo>
                        <a:lnTo>
                          <a:pt x="906" y="350"/>
                        </a:lnTo>
                        <a:lnTo>
                          <a:pt x="908" y="352"/>
                        </a:lnTo>
                        <a:lnTo>
                          <a:pt x="908" y="353"/>
                        </a:lnTo>
                        <a:lnTo>
                          <a:pt x="909" y="355"/>
                        </a:lnTo>
                        <a:lnTo>
                          <a:pt x="909" y="358"/>
                        </a:lnTo>
                        <a:lnTo>
                          <a:pt x="911" y="359"/>
                        </a:lnTo>
                        <a:lnTo>
                          <a:pt x="913" y="361"/>
                        </a:lnTo>
                        <a:lnTo>
                          <a:pt x="914" y="362"/>
                        </a:ln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94" name="Freeform 253"/>
                  <p:cNvSpPr>
                    <a:spLocks noChangeAspect="1"/>
                  </p:cNvSpPr>
                  <p:nvPr/>
                </p:nvSpPr>
                <p:spPr bwMode="auto">
                  <a:xfrm>
                    <a:off x="3408" y="2770"/>
                    <a:ext cx="457" cy="181"/>
                  </a:xfrm>
                  <a:custGeom>
                    <a:avLst/>
                    <a:gdLst>
                      <a:gd name="T0" fmla="*/ 6 w 914"/>
                      <a:gd name="T1" fmla="*/ 11 h 363"/>
                      <a:gd name="T2" fmla="*/ 10 w 914"/>
                      <a:gd name="T3" fmla="*/ 11 h 363"/>
                      <a:gd name="T4" fmla="*/ 12 w 914"/>
                      <a:gd name="T5" fmla="*/ 11 h 363"/>
                      <a:gd name="T6" fmla="*/ 13 w 914"/>
                      <a:gd name="T7" fmla="*/ 11 h 363"/>
                      <a:gd name="T8" fmla="*/ 13 w 914"/>
                      <a:gd name="T9" fmla="*/ 11 h 363"/>
                      <a:gd name="T10" fmla="*/ 14 w 914"/>
                      <a:gd name="T11" fmla="*/ 11 h 363"/>
                      <a:gd name="T12" fmla="*/ 14 w 914"/>
                      <a:gd name="T13" fmla="*/ 11 h 363"/>
                      <a:gd name="T14" fmla="*/ 14 w 914"/>
                      <a:gd name="T15" fmla="*/ 11 h 363"/>
                      <a:gd name="T16" fmla="*/ 15 w 914"/>
                      <a:gd name="T17" fmla="*/ 11 h 363"/>
                      <a:gd name="T18" fmla="*/ 15 w 914"/>
                      <a:gd name="T19" fmla="*/ 11 h 363"/>
                      <a:gd name="T20" fmla="*/ 16 w 914"/>
                      <a:gd name="T21" fmla="*/ 11 h 363"/>
                      <a:gd name="T22" fmla="*/ 16 w 914"/>
                      <a:gd name="T23" fmla="*/ 10 h 363"/>
                      <a:gd name="T24" fmla="*/ 16 w 914"/>
                      <a:gd name="T25" fmla="*/ 10 h 363"/>
                      <a:gd name="T26" fmla="*/ 17 w 914"/>
                      <a:gd name="T27" fmla="*/ 10 h 363"/>
                      <a:gd name="T28" fmla="*/ 17 w 914"/>
                      <a:gd name="T29" fmla="*/ 10 h 363"/>
                      <a:gd name="T30" fmla="*/ 18 w 914"/>
                      <a:gd name="T31" fmla="*/ 10 h 363"/>
                      <a:gd name="T32" fmla="*/ 18 w 914"/>
                      <a:gd name="T33" fmla="*/ 10 h 363"/>
                      <a:gd name="T34" fmla="*/ 18 w 914"/>
                      <a:gd name="T35" fmla="*/ 10 h 363"/>
                      <a:gd name="T36" fmla="*/ 19 w 914"/>
                      <a:gd name="T37" fmla="*/ 9 h 363"/>
                      <a:gd name="T38" fmla="*/ 19 w 914"/>
                      <a:gd name="T39" fmla="*/ 9 h 363"/>
                      <a:gd name="T40" fmla="*/ 19 w 914"/>
                      <a:gd name="T41" fmla="*/ 9 h 363"/>
                      <a:gd name="T42" fmla="*/ 20 w 914"/>
                      <a:gd name="T43" fmla="*/ 9 h 363"/>
                      <a:gd name="T44" fmla="*/ 20 w 914"/>
                      <a:gd name="T45" fmla="*/ 9 h 363"/>
                      <a:gd name="T46" fmla="*/ 20 w 914"/>
                      <a:gd name="T47" fmla="*/ 9 h 363"/>
                      <a:gd name="T48" fmla="*/ 21 w 914"/>
                      <a:gd name="T49" fmla="*/ 8 h 363"/>
                      <a:gd name="T50" fmla="*/ 21 w 914"/>
                      <a:gd name="T51" fmla="*/ 8 h 363"/>
                      <a:gd name="T52" fmla="*/ 21 w 914"/>
                      <a:gd name="T53" fmla="*/ 8 h 363"/>
                      <a:gd name="T54" fmla="*/ 21 w 914"/>
                      <a:gd name="T55" fmla="*/ 8 h 363"/>
                      <a:gd name="T56" fmla="*/ 22 w 914"/>
                      <a:gd name="T57" fmla="*/ 8 h 363"/>
                      <a:gd name="T58" fmla="*/ 22 w 914"/>
                      <a:gd name="T59" fmla="*/ 8 h 363"/>
                      <a:gd name="T60" fmla="*/ 22 w 914"/>
                      <a:gd name="T61" fmla="*/ 7 h 363"/>
                      <a:gd name="T62" fmla="*/ 22 w 914"/>
                      <a:gd name="T63" fmla="*/ 7 h 363"/>
                      <a:gd name="T64" fmla="*/ 23 w 914"/>
                      <a:gd name="T65" fmla="*/ 7 h 363"/>
                      <a:gd name="T66" fmla="*/ 23 w 914"/>
                      <a:gd name="T67" fmla="*/ 7 h 363"/>
                      <a:gd name="T68" fmla="*/ 23 w 914"/>
                      <a:gd name="T69" fmla="*/ 7 h 363"/>
                      <a:gd name="T70" fmla="*/ 23 w 914"/>
                      <a:gd name="T71" fmla="*/ 7 h 363"/>
                      <a:gd name="T72" fmla="*/ 23 w 914"/>
                      <a:gd name="T73" fmla="*/ 7 h 363"/>
                      <a:gd name="T74" fmla="*/ 24 w 914"/>
                      <a:gd name="T75" fmla="*/ 6 h 363"/>
                      <a:gd name="T76" fmla="*/ 24 w 914"/>
                      <a:gd name="T77" fmla="*/ 6 h 363"/>
                      <a:gd name="T78" fmla="*/ 24 w 914"/>
                      <a:gd name="T79" fmla="*/ 6 h 363"/>
                      <a:gd name="T80" fmla="*/ 24 w 914"/>
                      <a:gd name="T81" fmla="*/ 6 h 363"/>
                      <a:gd name="T82" fmla="*/ 24 w 914"/>
                      <a:gd name="T83" fmla="*/ 6 h 363"/>
                      <a:gd name="T84" fmla="*/ 25 w 914"/>
                      <a:gd name="T85" fmla="*/ 5 h 363"/>
                      <a:gd name="T86" fmla="*/ 25 w 914"/>
                      <a:gd name="T87" fmla="*/ 5 h 363"/>
                      <a:gd name="T88" fmla="*/ 25 w 914"/>
                      <a:gd name="T89" fmla="*/ 5 h 363"/>
                      <a:gd name="T90" fmla="*/ 25 w 914"/>
                      <a:gd name="T91" fmla="*/ 5 h 363"/>
                      <a:gd name="T92" fmla="*/ 26 w 914"/>
                      <a:gd name="T93" fmla="*/ 4 h 363"/>
                      <a:gd name="T94" fmla="*/ 26 w 914"/>
                      <a:gd name="T95" fmla="*/ 4 h 363"/>
                      <a:gd name="T96" fmla="*/ 26 w 914"/>
                      <a:gd name="T97" fmla="*/ 4 h 363"/>
                      <a:gd name="T98" fmla="*/ 26 w 914"/>
                      <a:gd name="T99" fmla="*/ 3 h 363"/>
                      <a:gd name="T100" fmla="*/ 26 w 914"/>
                      <a:gd name="T101" fmla="*/ 3 h 363"/>
                      <a:gd name="T102" fmla="*/ 27 w 914"/>
                      <a:gd name="T103" fmla="*/ 3 h 363"/>
                      <a:gd name="T104" fmla="*/ 27 w 914"/>
                      <a:gd name="T105" fmla="*/ 2 h 363"/>
                      <a:gd name="T106" fmla="*/ 27 w 914"/>
                      <a:gd name="T107" fmla="*/ 2 h 363"/>
                      <a:gd name="T108" fmla="*/ 28 w 914"/>
                      <a:gd name="T109" fmla="*/ 2 h 363"/>
                      <a:gd name="T110" fmla="*/ 28 w 914"/>
                      <a:gd name="T111" fmla="*/ 1 h 363"/>
                      <a:gd name="T112" fmla="*/ 28 w 914"/>
                      <a:gd name="T113" fmla="*/ 1 h 363"/>
                      <a:gd name="T114" fmla="*/ 28 w 914"/>
                      <a:gd name="T115" fmla="*/ 1 h 363"/>
                      <a:gd name="T116" fmla="*/ 29 w 914"/>
                      <a:gd name="T117" fmla="*/ 0 h 363"/>
                      <a:gd name="T118" fmla="*/ 29 w 914"/>
                      <a:gd name="T119" fmla="*/ 0 h 363"/>
                      <a:gd name="T120" fmla="*/ 29 w 914"/>
                      <a:gd name="T121" fmla="*/ 0 h 363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w 914"/>
                      <a:gd name="T184" fmla="*/ 0 h 363"/>
                      <a:gd name="T185" fmla="*/ 914 w 914"/>
                      <a:gd name="T186" fmla="*/ 363 h 363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T183" t="T184" r="T185" b="T186"/>
                    <a:pathLst>
                      <a:path w="914" h="363">
                        <a:moveTo>
                          <a:pt x="0" y="363"/>
                        </a:moveTo>
                        <a:lnTo>
                          <a:pt x="35" y="363"/>
                        </a:lnTo>
                        <a:lnTo>
                          <a:pt x="67" y="363"/>
                        </a:lnTo>
                        <a:lnTo>
                          <a:pt x="98" y="363"/>
                        </a:lnTo>
                        <a:lnTo>
                          <a:pt x="127" y="363"/>
                        </a:lnTo>
                        <a:lnTo>
                          <a:pt x="154" y="363"/>
                        </a:lnTo>
                        <a:lnTo>
                          <a:pt x="179" y="363"/>
                        </a:lnTo>
                        <a:lnTo>
                          <a:pt x="202" y="363"/>
                        </a:lnTo>
                        <a:lnTo>
                          <a:pt x="223" y="363"/>
                        </a:lnTo>
                        <a:lnTo>
                          <a:pt x="243" y="363"/>
                        </a:lnTo>
                        <a:lnTo>
                          <a:pt x="260" y="363"/>
                        </a:lnTo>
                        <a:lnTo>
                          <a:pt x="277" y="363"/>
                        </a:lnTo>
                        <a:lnTo>
                          <a:pt x="292" y="363"/>
                        </a:lnTo>
                        <a:lnTo>
                          <a:pt x="306" y="363"/>
                        </a:lnTo>
                        <a:lnTo>
                          <a:pt x="318" y="363"/>
                        </a:lnTo>
                        <a:lnTo>
                          <a:pt x="330" y="363"/>
                        </a:lnTo>
                        <a:lnTo>
                          <a:pt x="339" y="363"/>
                        </a:lnTo>
                        <a:lnTo>
                          <a:pt x="348" y="363"/>
                        </a:lnTo>
                        <a:lnTo>
                          <a:pt x="358" y="363"/>
                        </a:lnTo>
                        <a:lnTo>
                          <a:pt x="364" y="363"/>
                        </a:lnTo>
                        <a:lnTo>
                          <a:pt x="371" y="363"/>
                        </a:lnTo>
                        <a:lnTo>
                          <a:pt x="376" y="363"/>
                        </a:lnTo>
                        <a:lnTo>
                          <a:pt x="382" y="363"/>
                        </a:lnTo>
                        <a:lnTo>
                          <a:pt x="387" y="363"/>
                        </a:lnTo>
                        <a:lnTo>
                          <a:pt x="390" y="363"/>
                        </a:lnTo>
                        <a:lnTo>
                          <a:pt x="393" y="361"/>
                        </a:lnTo>
                        <a:lnTo>
                          <a:pt x="396" y="361"/>
                        </a:lnTo>
                        <a:lnTo>
                          <a:pt x="399" y="361"/>
                        </a:lnTo>
                        <a:lnTo>
                          <a:pt x="402" y="361"/>
                        </a:lnTo>
                        <a:lnTo>
                          <a:pt x="405" y="361"/>
                        </a:lnTo>
                        <a:lnTo>
                          <a:pt x="407" y="361"/>
                        </a:lnTo>
                        <a:lnTo>
                          <a:pt x="410" y="361"/>
                        </a:lnTo>
                        <a:lnTo>
                          <a:pt x="411" y="361"/>
                        </a:lnTo>
                        <a:lnTo>
                          <a:pt x="414" y="361"/>
                        </a:lnTo>
                        <a:lnTo>
                          <a:pt x="417" y="361"/>
                        </a:lnTo>
                        <a:lnTo>
                          <a:pt x="419" y="361"/>
                        </a:lnTo>
                        <a:lnTo>
                          <a:pt x="422" y="360"/>
                        </a:lnTo>
                        <a:lnTo>
                          <a:pt x="423" y="360"/>
                        </a:lnTo>
                        <a:lnTo>
                          <a:pt x="425" y="360"/>
                        </a:lnTo>
                        <a:lnTo>
                          <a:pt x="426" y="360"/>
                        </a:lnTo>
                        <a:lnTo>
                          <a:pt x="428" y="360"/>
                        </a:lnTo>
                        <a:lnTo>
                          <a:pt x="429" y="360"/>
                        </a:lnTo>
                        <a:lnTo>
                          <a:pt x="431" y="360"/>
                        </a:lnTo>
                        <a:lnTo>
                          <a:pt x="433" y="360"/>
                        </a:lnTo>
                        <a:lnTo>
                          <a:pt x="434" y="360"/>
                        </a:lnTo>
                        <a:lnTo>
                          <a:pt x="436" y="360"/>
                        </a:lnTo>
                        <a:lnTo>
                          <a:pt x="437" y="360"/>
                        </a:lnTo>
                        <a:lnTo>
                          <a:pt x="439" y="360"/>
                        </a:lnTo>
                        <a:lnTo>
                          <a:pt x="440" y="358"/>
                        </a:lnTo>
                        <a:lnTo>
                          <a:pt x="442" y="358"/>
                        </a:lnTo>
                        <a:lnTo>
                          <a:pt x="443" y="358"/>
                        </a:lnTo>
                        <a:lnTo>
                          <a:pt x="445" y="358"/>
                        </a:lnTo>
                        <a:lnTo>
                          <a:pt x="446" y="358"/>
                        </a:lnTo>
                        <a:lnTo>
                          <a:pt x="448" y="358"/>
                        </a:lnTo>
                        <a:lnTo>
                          <a:pt x="449" y="358"/>
                        </a:lnTo>
                        <a:lnTo>
                          <a:pt x="451" y="358"/>
                        </a:lnTo>
                        <a:lnTo>
                          <a:pt x="452" y="357"/>
                        </a:lnTo>
                        <a:lnTo>
                          <a:pt x="454" y="357"/>
                        </a:lnTo>
                        <a:lnTo>
                          <a:pt x="455" y="357"/>
                        </a:lnTo>
                        <a:lnTo>
                          <a:pt x="457" y="357"/>
                        </a:lnTo>
                        <a:lnTo>
                          <a:pt x="460" y="357"/>
                        </a:lnTo>
                        <a:lnTo>
                          <a:pt x="462" y="355"/>
                        </a:lnTo>
                        <a:lnTo>
                          <a:pt x="465" y="355"/>
                        </a:lnTo>
                        <a:lnTo>
                          <a:pt x="466" y="355"/>
                        </a:lnTo>
                        <a:lnTo>
                          <a:pt x="469" y="355"/>
                        </a:lnTo>
                        <a:lnTo>
                          <a:pt x="471" y="355"/>
                        </a:lnTo>
                        <a:lnTo>
                          <a:pt x="474" y="353"/>
                        </a:lnTo>
                        <a:lnTo>
                          <a:pt x="475" y="353"/>
                        </a:lnTo>
                        <a:lnTo>
                          <a:pt x="477" y="353"/>
                        </a:lnTo>
                        <a:lnTo>
                          <a:pt x="478" y="353"/>
                        </a:lnTo>
                        <a:lnTo>
                          <a:pt x="481" y="353"/>
                        </a:lnTo>
                        <a:lnTo>
                          <a:pt x="483" y="353"/>
                        </a:lnTo>
                        <a:lnTo>
                          <a:pt x="485" y="352"/>
                        </a:lnTo>
                        <a:lnTo>
                          <a:pt x="486" y="352"/>
                        </a:lnTo>
                        <a:lnTo>
                          <a:pt x="488" y="352"/>
                        </a:lnTo>
                        <a:lnTo>
                          <a:pt x="489" y="352"/>
                        </a:lnTo>
                        <a:lnTo>
                          <a:pt x="491" y="352"/>
                        </a:lnTo>
                        <a:lnTo>
                          <a:pt x="492" y="350"/>
                        </a:lnTo>
                        <a:lnTo>
                          <a:pt x="494" y="350"/>
                        </a:lnTo>
                        <a:lnTo>
                          <a:pt x="495" y="350"/>
                        </a:lnTo>
                        <a:lnTo>
                          <a:pt x="497" y="350"/>
                        </a:lnTo>
                        <a:lnTo>
                          <a:pt x="498" y="349"/>
                        </a:lnTo>
                        <a:lnTo>
                          <a:pt x="500" y="349"/>
                        </a:lnTo>
                        <a:lnTo>
                          <a:pt x="501" y="349"/>
                        </a:lnTo>
                        <a:lnTo>
                          <a:pt x="503" y="349"/>
                        </a:lnTo>
                        <a:lnTo>
                          <a:pt x="504" y="347"/>
                        </a:lnTo>
                        <a:lnTo>
                          <a:pt x="506" y="347"/>
                        </a:lnTo>
                        <a:lnTo>
                          <a:pt x="507" y="347"/>
                        </a:lnTo>
                        <a:lnTo>
                          <a:pt x="509" y="346"/>
                        </a:lnTo>
                        <a:lnTo>
                          <a:pt x="512" y="346"/>
                        </a:lnTo>
                        <a:lnTo>
                          <a:pt x="514" y="344"/>
                        </a:lnTo>
                        <a:lnTo>
                          <a:pt x="517" y="344"/>
                        </a:lnTo>
                        <a:lnTo>
                          <a:pt x="518" y="344"/>
                        </a:lnTo>
                        <a:lnTo>
                          <a:pt x="521" y="343"/>
                        </a:lnTo>
                        <a:lnTo>
                          <a:pt x="524" y="341"/>
                        </a:lnTo>
                        <a:lnTo>
                          <a:pt x="527" y="341"/>
                        </a:lnTo>
                        <a:lnTo>
                          <a:pt x="529" y="340"/>
                        </a:lnTo>
                        <a:lnTo>
                          <a:pt x="532" y="340"/>
                        </a:lnTo>
                        <a:lnTo>
                          <a:pt x="533" y="338"/>
                        </a:lnTo>
                        <a:lnTo>
                          <a:pt x="536" y="338"/>
                        </a:lnTo>
                        <a:lnTo>
                          <a:pt x="538" y="337"/>
                        </a:lnTo>
                        <a:lnTo>
                          <a:pt x="540" y="337"/>
                        </a:lnTo>
                        <a:lnTo>
                          <a:pt x="543" y="337"/>
                        </a:lnTo>
                        <a:lnTo>
                          <a:pt x="544" y="335"/>
                        </a:lnTo>
                        <a:lnTo>
                          <a:pt x="546" y="335"/>
                        </a:lnTo>
                        <a:lnTo>
                          <a:pt x="547" y="334"/>
                        </a:lnTo>
                        <a:lnTo>
                          <a:pt x="549" y="334"/>
                        </a:lnTo>
                        <a:lnTo>
                          <a:pt x="550" y="334"/>
                        </a:lnTo>
                        <a:lnTo>
                          <a:pt x="552" y="332"/>
                        </a:lnTo>
                        <a:lnTo>
                          <a:pt x="553" y="332"/>
                        </a:lnTo>
                        <a:lnTo>
                          <a:pt x="555" y="331"/>
                        </a:lnTo>
                        <a:lnTo>
                          <a:pt x="556" y="331"/>
                        </a:lnTo>
                        <a:lnTo>
                          <a:pt x="558" y="331"/>
                        </a:lnTo>
                        <a:lnTo>
                          <a:pt x="559" y="329"/>
                        </a:lnTo>
                        <a:lnTo>
                          <a:pt x="561" y="329"/>
                        </a:lnTo>
                        <a:lnTo>
                          <a:pt x="562" y="327"/>
                        </a:lnTo>
                        <a:lnTo>
                          <a:pt x="564" y="327"/>
                        </a:lnTo>
                        <a:lnTo>
                          <a:pt x="566" y="327"/>
                        </a:lnTo>
                        <a:lnTo>
                          <a:pt x="567" y="326"/>
                        </a:lnTo>
                        <a:lnTo>
                          <a:pt x="569" y="324"/>
                        </a:lnTo>
                        <a:lnTo>
                          <a:pt x="570" y="324"/>
                        </a:lnTo>
                        <a:lnTo>
                          <a:pt x="572" y="323"/>
                        </a:lnTo>
                        <a:lnTo>
                          <a:pt x="575" y="323"/>
                        </a:lnTo>
                        <a:lnTo>
                          <a:pt x="576" y="321"/>
                        </a:lnTo>
                        <a:lnTo>
                          <a:pt x="579" y="320"/>
                        </a:lnTo>
                        <a:lnTo>
                          <a:pt x="581" y="318"/>
                        </a:lnTo>
                        <a:lnTo>
                          <a:pt x="584" y="318"/>
                        </a:lnTo>
                        <a:lnTo>
                          <a:pt x="585" y="317"/>
                        </a:lnTo>
                        <a:lnTo>
                          <a:pt x="588" y="315"/>
                        </a:lnTo>
                        <a:lnTo>
                          <a:pt x="590" y="315"/>
                        </a:lnTo>
                        <a:lnTo>
                          <a:pt x="592" y="314"/>
                        </a:lnTo>
                        <a:lnTo>
                          <a:pt x="593" y="312"/>
                        </a:lnTo>
                        <a:lnTo>
                          <a:pt x="595" y="312"/>
                        </a:lnTo>
                        <a:lnTo>
                          <a:pt x="598" y="311"/>
                        </a:lnTo>
                        <a:lnTo>
                          <a:pt x="599" y="309"/>
                        </a:lnTo>
                        <a:lnTo>
                          <a:pt x="601" y="309"/>
                        </a:lnTo>
                        <a:lnTo>
                          <a:pt x="602" y="308"/>
                        </a:lnTo>
                        <a:lnTo>
                          <a:pt x="604" y="308"/>
                        </a:lnTo>
                        <a:lnTo>
                          <a:pt x="605" y="306"/>
                        </a:lnTo>
                        <a:lnTo>
                          <a:pt x="607" y="306"/>
                        </a:lnTo>
                        <a:lnTo>
                          <a:pt x="608" y="305"/>
                        </a:lnTo>
                        <a:lnTo>
                          <a:pt x="610" y="305"/>
                        </a:lnTo>
                        <a:lnTo>
                          <a:pt x="611" y="303"/>
                        </a:lnTo>
                        <a:lnTo>
                          <a:pt x="613" y="303"/>
                        </a:lnTo>
                        <a:lnTo>
                          <a:pt x="614" y="302"/>
                        </a:lnTo>
                        <a:lnTo>
                          <a:pt x="616" y="302"/>
                        </a:lnTo>
                        <a:lnTo>
                          <a:pt x="618" y="300"/>
                        </a:lnTo>
                        <a:lnTo>
                          <a:pt x="619" y="300"/>
                        </a:lnTo>
                        <a:lnTo>
                          <a:pt x="621" y="298"/>
                        </a:lnTo>
                        <a:lnTo>
                          <a:pt x="622" y="297"/>
                        </a:lnTo>
                        <a:lnTo>
                          <a:pt x="624" y="297"/>
                        </a:lnTo>
                        <a:lnTo>
                          <a:pt x="625" y="295"/>
                        </a:lnTo>
                        <a:lnTo>
                          <a:pt x="628" y="294"/>
                        </a:lnTo>
                        <a:lnTo>
                          <a:pt x="630" y="294"/>
                        </a:lnTo>
                        <a:lnTo>
                          <a:pt x="631" y="292"/>
                        </a:lnTo>
                        <a:lnTo>
                          <a:pt x="634" y="291"/>
                        </a:lnTo>
                        <a:lnTo>
                          <a:pt x="636" y="289"/>
                        </a:lnTo>
                        <a:lnTo>
                          <a:pt x="637" y="289"/>
                        </a:lnTo>
                        <a:lnTo>
                          <a:pt x="639" y="288"/>
                        </a:lnTo>
                        <a:lnTo>
                          <a:pt x="642" y="286"/>
                        </a:lnTo>
                        <a:lnTo>
                          <a:pt x="643" y="286"/>
                        </a:lnTo>
                        <a:lnTo>
                          <a:pt x="645" y="285"/>
                        </a:lnTo>
                        <a:lnTo>
                          <a:pt x="647" y="285"/>
                        </a:lnTo>
                        <a:lnTo>
                          <a:pt x="647" y="283"/>
                        </a:lnTo>
                        <a:lnTo>
                          <a:pt x="648" y="283"/>
                        </a:lnTo>
                        <a:lnTo>
                          <a:pt x="650" y="282"/>
                        </a:lnTo>
                        <a:lnTo>
                          <a:pt x="651" y="282"/>
                        </a:lnTo>
                        <a:lnTo>
                          <a:pt x="651" y="280"/>
                        </a:lnTo>
                        <a:lnTo>
                          <a:pt x="653" y="280"/>
                        </a:lnTo>
                        <a:lnTo>
                          <a:pt x="654" y="280"/>
                        </a:lnTo>
                        <a:lnTo>
                          <a:pt x="656" y="279"/>
                        </a:lnTo>
                        <a:lnTo>
                          <a:pt x="657" y="277"/>
                        </a:lnTo>
                        <a:lnTo>
                          <a:pt x="659" y="277"/>
                        </a:lnTo>
                        <a:lnTo>
                          <a:pt x="660" y="276"/>
                        </a:lnTo>
                        <a:lnTo>
                          <a:pt x="662" y="276"/>
                        </a:lnTo>
                        <a:lnTo>
                          <a:pt x="662" y="274"/>
                        </a:lnTo>
                        <a:lnTo>
                          <a:pt x="663" y="274"/>
                        </a:lnTo>
                        <a:lnTo>
                          <a:pt x="665" y="272"/>
                        </a:lnTo>
                        <a:lnTo>
                          <a:pt x="666" y="272"/>
                        </a:lnTo>
                        <a:lnTo>
                          <a:pt x="666" y="271"/>
                        </a:lnTo>
                        <a:lnTo>
                          <a:pt x="668" y="271"/>
                        </a:lnTo>
                        <a:lnTo>
                          <a:pt x="669" y="269"/>
                        </a:lnTo>
                        <a:lnTo>
                          <a:pt x="671" y="268"/>
                        </a:lnTo>
                        <a:lnTo>
                          <a:pt x="673" y="268"/>
                        </a:lnTo>
                        <a:lnTo>
                          <a:pt x="674" y="266"/>
                        </a:lnTo>
                        <a:lnTo>
                          <a:pt x="677" y="265"/>
                        </a:lnTo>
                        <a:lnTo>
                          <a:pt x="679" y="265"/>
                        </a:lnTo>
                        <a:lnTo>
                          <a:pt x="680" y="263"/>
                        </a:lnTo>
                        <a:lnTo>
                          <a:pt x="682" y="262"/>
                        </a:lnTo>
                        <a:lnTo>
                          <a:pt x="683" y="260"/>
                        </a:lnTo>
                        <a:lnTo>
                          <a:pt x="685" y="260"/>
                        </a:lnTo>
                        <a:lnTo>
                          <a:pt x="686" y="259"/>
                        </a:lnTo>
                        <a:lnTo>
                          <a:pt x="688" y="257"/>
                        </a:lnTo>
                        <a:lnTo>
                          <a:pt x="689" y="257"/>
                        </a:lnTo>
                        <a:lnTo>
                          <a:pt x="689" y="256"/>
                        </a:lnTo>
                        <a:lnTo>
                          <a:pt x="691" y="256"/>
                        </a:lnTo>
                        <a:lnTo>
                          <a:pt x="692" y="254"/>
                        </a:lnTo>
                        <a:lnTo>
                          <a:pt x="694" y="254"/>
                        </a:lnTo>
                        <a:lnTo>
                          <a:pt x="694" y="253"/>
                        </a:lnTo>
                        <a:lnTo>
                          <a:pt x="695" y="253"/>
                        </a:lnTo>
                        <a:lnTo>
                          <a:pt x="697" y="251"/>
                        </a:lnTo>
                        <a:lnTo>
                          <a:pt x="699" y="250"/>
                        </a:lnTo>
                        <a:lnTo>
                          <a:pt x="700" y="250"/>
                        </a:lnTo>
                        <a:lnTo>
                          <a:pt x="702" y="248"/>
                        </a:lnTo>
                        <a:lnTo>
                          <a:pt x="703" y="246"/>
                        </a:lnTo>
                        <a:lnTo>
                          <a:pt x="705" y="245"/>
                        </a:lnTo>
                        <a:lnTo>
                          <a:pt x="706" y="245"/>
                        </a:lnTo>
                        <a:lnTo>
                          <a:pt x="708" y="243"/>
                        </a:lnTo>
                        <a:lnTo>
                          <a:pt x="708" y="242"/>
                        </a:lnTo>
                        <a:lnTo>
                          <a:pt x="709" y="242"/>
                        </a:lnTo>
                        <a:lnTo>
                          <a:pt x="711" y="240"/>
                        </a:lnTo>
                        <a:lnTo>
                          <a:pt x="712" y="240"/>
                        </a:lnTo>
                        <a:lnTo>
                          <a:pt x="712" y="239"/>
                        </a:lnTo>
                        <a:lnTo>
                          <a:pt x="714" y="239"/>
                        </a:lnTo>
                        <a:lnTo>
                          <a:pt x="714" y="237"/>
                        </a:lnTo>
                        <a:lnTo>
                          <a:pt x="715" y="237"/>
                        </a:lnTo>
                        <a:lnTo>
                          <a:pt x="715" y="236"/>
                        </a:lnTo>
                        <a:lnTo>
                          <a:pt x="717" y="236"/>
                        </a:lnTo>
                        <a:lnTo>
                          <a:pt x="718" y="234"/>
                        </a:lnTo>
                        <a:lnTo>
                          <a:pt x="720" y="234"/>
                        </a:lnTo>
                        <a:lnTo>
                          <a:pt x="720" y="233"/>
                        </a:lnTo>
                        <a:lnTo>
                          <a:pt x="721" y="233"/>
                        </a:lnTo>
                        <a:lnTo>
                          <a:pt x="723" y="231"/>
                        </a:lnTo>
                        <a:lnTo>
                          <a:pt x="725" y="230"/>
                        </a:lnTo>
                        <a:lnTo>
                          <a:pt x="726" y="230"/>
                        </a:lnTo>
                        <a:lnTo>
                          <a:pt x="728" y="228"/>
                        </a:lnTo>
                        <a:lnTo>
                          <a:pt x="729" y="227"/>
                        </a:lnTo>
                        <a:lnTo>
                          <a:pt x="731" y="225"/>
                        </a:lnTo>
                        <a:lnTo>
                          <a:pt x="732" y="225"/>
                        </a:lnTo>
                        <a:lnTo>
                          <a:pt x="734" y="224"/>
                        </a:lnTo>
                        <a:lnTo>
                          <a:pt x="735" y="224"/>
                        </a:lnTo>
                        <a:lnTo>
                          <a:pt x="735" y="222"/>
                        </a:lnTo>
                        <a:lnTo>
                          <a:pt x="737" y="222"/>
                        </a:lnTo>
                        <a:lnTo>
                          <a:pt x="738" y="220"/>
                        </a:lnTo>
                        <a:lnTo>
                          <a:pt x="740" y="219"/>
                        </a:lnTo>
                        <a:lnTo>
                          <a:pt x="741" y="219"/>
                        </a:lnTo>
                        <a:lnTo>
                          <a:pt x="743" y="217"/>
                        </a:lnTo>
                        <a:lnTo>
                          <a:pt x="744" y="217"/>
                        </a:lnTo>
                        <a:lnTo>
                          <a:pt x="744" y="216"/>
                        </a:lnTo>
                        <a:lnTo>
                          <a:pt x="746" y="216"/>
                        </a:lnTo>
                        <a:lnTo>
                          <a:pt x="747" y="214"/>
                        </a:lnTo>
                        <a:lnTo>
                          <a:pt x="749" y="213"/>
                        </a:lnTo>
                        <a:lnTo>
                          <a:pt x="751" y="213"/>
                        </a:lnTo>
                        <a:lnTo>
                          <a:pt x="751" y="211"/>
                        </a:lnTo>
                        <a:lnTo>
                          <a:pt x="752" y="211"/>
                        </a:lnTo>
                        <a:lnTo>
                          <a:pt x="752" y="210"/>
                        </a:lnTo>
                        <a:lnTo>
                          <a:pt x="754" y="210"/>
                        </a:lnTo>
                        <a:lnTo>
                          <a:pt x="755" y="208"/>
                        </a:lnTo>
                        <a:lnTo>
                          <a:pt x="755" y="207"/>
                        </a:lnTo>
                        <a:lnTo>
                          <a:pt x="757" y="207"/>
                        </a:lnTo>
                        <a:lnTo>
                          <a:pt x="757" y="205"/>
                        </a:lnTo>
                        <a:lnTo>
                          <a:pt x="758" y="205"/>
                        </a:lnTo>
                        <a:lnTo>
                          <a:pt x="758" y="204"/>
                        </a:lnTo>
                        <a:lnTo>
                          <a:pt x="760" y="202"/>
                        </a:lnTo>
                        <a:lnTo>
                          <a:pt x="761" y="202"/>
                        </a:lnTo>
                        <a:lnTo>
                          <a:pt x="763" y="201"/>
                        </a:lnTo>
                        <a:lnTo>
                          <a:pt x="763" y="199"/>
                        </a:lnTo>
                        <a:lnTo>
                          <a:pt x="764" y="198"/>
                        </a:lnTo>
                        <a:lnTo>
                          <a:pt x="766" y="196"/>
                        </a:lnTo>
                        <a:lnTo>
                          <a:pt x="767" y="194"/>
                        </a:lnTo>
                        <a:lnTo>
                          <a:pt x="769" y="193"/>
                        </a:lnTo>
                        <a:lnTo>
                          <a:pt x="770" y="191"/>
                        </a:lnTo>
                        <a:lnTo>
                          <a:pt x="772" y="190"/>
                        </a:lnTo>
                        <a:lnTo>
                          <a:pt x="773" y="188"/>
                        </a:lnTo>
                        <a:lnTo>
                          <a:pt x="775" y="187"/>
                        </a:lnTo>
                        <a:lnTo>
                          <a:pt x="776" y="185"/>
                        </a:lnTo>
                        <a:lnTo>
                          <a:pt x="776" y="184"/>
                        </a:lnTo>
                        <a:lnTo>
                          <a:pt x="778" y="184"/>
                        </a:lnTo>
                        <a:lnTo>
                          <a:pt x="780" y="182"/>
                        </a:lnTo>
                        <a:lnTo>
                          <a:pt x="780" y="181"/>
                        </a:lnTo>
                        <a:lnTo>
                          <a:pt x="781" y="181"/>
                        </a:lnTo>
                        <a:lnTo>
                          <a:pt x="781" y="179"/>
                        </a:lnTo>
                        <a:lnTo>
                          <a:pt x="783" y="179"/>
                        </a:lnTo>
                        <a:lnTo>
                          <a:pt x="783" y="178"/>
                        </a:lnTo>
                        <a:lnTo>
                          <a:pt x="784" y="176"/>
                        </a:lnTo>
                        <a:lnTo>
                          <a:pt x="786" y="175"/>
                        </a:lnTo>
                        <a:lnTo>
                          <a:pt x="787" y="173"/>
                        </a:lnTo>
                        <a:lnTo>
                          <a:pt x="789" y="172"/>
                        </a:lnTo>
                        <a:lnTo>
                          <a:pt x="789" y="170"/>
                        </a:lnTo>
                        <a:lnTo>
                          <a:pt x="790" y="170"/>
                        </a:lnTo>
                        <a:lnTo>
                          <a:pt x="792" y="168"/>
                        </a:lnTo>
                        <a:lnTo>
                          <a:pt x="792" y="167"/>
                        </a:lnTo>
                        <a:lnTo>
                          <a:pt x="793" y="165"/>
                        </a:lnTo>
                        <a:lnTo>
                          <a:pt x="795" y="164"/>
                        </a:lnTo>
                        <a:lnTo>
                          <a:pt x="796" y="162"/>
                        </a:lnTo>
                        <a:lnTo>
                          <a:pt x="798" y="161"/>
                        </a:lnTo>
                        <a:lnTo>
                          <a:pt x="799" y="158"/>
                        </a:lnTo>
                        <a:lnTo>
                          <a:pt x="801" y="156"/>
                        </a:lnTo>
                        <a:lnTo>
                          <a:pt x="802" y="155"/>
                        </a:lnTo>
                        <a:lnTo>
                          <a:pt x="804" y="152"/>
                        </a:lnTo>
                        <a:lnTo>
                          <a:pt x="806" y="150"/>
                        </a:lnTo>
                        <a:lnTo>
                          <a:pt x="807" y="149"/>
                        </a:lnTo>
                        <a:lnTo>
                          <a:pt x="809" y="147"/>
                        </a:lnTo>
                        <a:lnTo>
                          <a:pt x="810" y="146"/>
                        </a:lnTo>
                        <a:lnTo>
                          <a:pt x="812" y="144"/>
                        </a:lnTo>
                        <a:lnTo>
                          <a:pt x="813" y="143"/>
                        </a:lnTo>
                        <a:lnTo>
                          <a:pt x="815" y="141"/>
                        </a:lnTo>
                        <a:lnTo>
                          <a:pt x="815" y="139"/>
                        </a:lnTo>
                        <a:lnTo>
                          <a:pt x="816" y="138"/>
                        </a:lnTo>
                        <a:lnTo>
                          <a:pt x="818" y="136"/>
                        </a:lnTo>
                        <a:lnTo>
                          <a:pt x="819" y="135"/>
                        </a:lnTo>
                        <a:lnTo>
                          <a:pt x="819" y="133"/>
                        </a:lnTo>
                        <a:lnTo>
                          <a:pt x="821" y="132"/>
                        </a:lnTo>
                        <a:lnTo>
                          <a:pt x="822" y="132"/>
                        </a:lnTo>
                        <a:lnTo>
                          <a:pt x="822" y="130"/>
                        </a:lnTo>
                        <a:lnTo>
                          <a:pt x="824" y="129"/>
                        </a:lnTo>
                        <a:lnTo>
                          <a:pt x="824" y="127"/>
                        </a:lnTo>
                        <a:lnTo>
                          <a:pt x="825" y="126"/>
                        </a:lnTo>
                        <a:lnTo>
                          <a:pt x="827" y="126"/>
                        </a:lnTo>
                        <a:lnTo>
                          <a:pt x="827" y="124"/>
                        </a:lnTo>
                        <a:lnTo>
                          <a:pt x="828" y="123"/>
                        </a:lnTo>
                        <a:lnTo>
                          <a:pt x="830" y="121"/>
                        </a:lnTo>
                        <a:lnTo>
                          <a:pt x="830" y="120"/>
                        </a:lnTo>
                        <a:lnTo>
                          <a:pt x="832" y="118"/>
                        </a:lnTo>
                        <a:lnTo>
                          <a:pt x="833" y="115"/>
                        </a:lnTo>
                        <a:lnTo>
                          <a:pt x="835" y="113"/>
                        </a:lnTo>
                        <a:lnTo>
                          <a:pt x="836" y="112"/>
                        </a:lnTo>
                        <a:lnTo>
                          <a:pt x="838" y="110"/>
                        </a:lnTo>
                        <a:lnTo>
                          <a:pt x="839" y="107"/>
                        </a:lnTo>
                        <a:lnTo>
                          <a:pt x="841" y="104"/>
                        </a:lnTo>
                        <a:lnTo>
                          <a:pt x="842" y="103"/>
                        </a:lnTo>
                        <a:lnTo>
                          <a:pt x="844" y="100"/>
                        </a:lnTo>
                        <a:lnTo>
                          <a:pt x="845" y="98"/>
                        </a:lnTo>
                        <a:lnTo>
                          <a:pt x="847" y="97"/>
                        </a:lnTo>
                        <a:lnTo>
                          <a:pt x="848" y="94"/>
                        </a:lnTo>
                        <a:lnTo>
                          <a:pt x="850" y="92"/>
                        </a:lnTo>
                        <a:lnTo>
                          <a:pt x="851" y="91"/>
                        </a:lnTo>
                        <a:lnTo>
                          <a:pt x="853" y="89"/>
                        </a:lnTo>
                        <a:lnTo>
                          <a:pt x="853" y="87"/>
                        </a:lnTo>
                        <a:lnTo>
                          <a:pt x="854" y="86"/>
                        </a:lnTo>
                        <a:lnTo>
                          <a:pt x="856" y="84"/>
                        </a:lnTo>
                        <a:lnTo>
                          <a:pt x="856" y="83"/>
                        </a:lnTo>
                        <a:lnTo>
                          <a:pt x="858" y="81"/>
                        </a:lnTo>
                        <a:lnTo>
                          <a:pt x="859" y="80"/>
                        </a:lnTo>
                        <a:lnTo>
                          <a:pt x="861" y="78"/>
                        </a:lnTo>
                        <a:lnTo>
                          <a:pt x="861" y="77"/>
                        </a:lnTo>
                        <a:lnTo>
                          <a:pt x="862" y="75"/>
                        </a:lnTo>
                        <a:lnTo>
                          <a:pt x="864" y="74"/>
                        </a:lnTo>
                        <a:lnTo>
                          <a:pt x="864" y="72"/>
                        </a:lnTo>
                        <a:lnTo>
                          <a:pt x="865" y="71"/>
                        </a:lnTo>
                        <a:lnTo>
                          <a:pt x="867" y="71"/>
                        </a:lnTo>
                        <a:lnTo>
                          <a:pt x="867" y="69"/>
                        </a:lnTo>
                        <a:lnTo>
                          <a:pt x="868" y="68"/>
                        </a:lnTo>
                        <a:lnTo>
                          <a:pt x="870" y="65"/>
                        </a:lnTo>
                        <a:lnTo>
                          <a:pt x="871" y="63"/>
                        </a:lnTo>
                        <a:lnTo>
                          <a:pt x="873" y="61"/>
                        </a:lnTo>
                        <a:lnTo>
                          <a:pt x="874" y="60"/>
                        </a:lnTo>
                        <a:lnTo>
                          <a:pt x="876" y="57"/>
                        </a:lnTo>
                        <a:lnTo>
                          <a:pt x="877" y="55"/>
                        </a:lnTo>
                        <a:lnTo>
                          <a:pt x="879" y="52"/>
                        </a:lnTo>
                        <a:lnTo>
                          <a:pt x="880" y="51"/>
                        </a:lnTo>
                        <a:lnTo>
                          <a:pt x="882" y="48"/>
                        </a:lnTo>
                        <a:lnTo>
                          <a:pt x="884" y="46"/>
                        </a:lnTo>
                        <a:lnTo>
                          <a:pt x="885" y="43"/>
                        </a:lnTo>
                        <a:lnTo>
                          <a:pt x="887" y="42"/>
                        </a:lnTo>
                        <a:lnTo>
                          <a:pt x="888" y="40"/>
                        </a:lnTo>
                        <a:lnTo>
                          <a:pt x="890" y="37"/>
                        </a:lnTo>
                        <a:lnTo>
                          <a:pt x="891" y="35"/>
                        </a:lnTo>
                        <a:lnTo>
                          <a:pt x="893" y="34"/>
                        </a:lnTo>
                        <a:lnTo>
                          <a:pt x="893" y="32"/>
                        </a:lnTo>
                        <a:lnTo>
                          <a:pt x="894" y="31"/>
                        </a:lnTo>
                        <a:lnTo>
                          <a:pt x="896" y="29"/>
                        </a:lnTo>
                        <a:lnTo>
                          <a:pt x="896" y="28"/>
                        </a:lnTo>
                        <a:lnTo>
                          <a:pt x="897" y="26"/>
                        </a:lnTo>
                        <a:lnTo>
                          <a:pt x="899" y="25"/>
                        </a:lnTo>
                        <a:lnTo>
                          <a:pt x="899" y="23"/>
                        </a:lnTo>
                        <a:lnTo>
                          <a:pt x="900" y="22"/>
                        </a:lnTo>
                        <a:lnTo>
                          <a:pt x="900" y="20"/>
                        </a:lnTo>
                        <a:lnTo>
                          <a:pt x="902" y="20"/>
                        </a:lnTo>
                        <a:lnTo>
                          <a:pt x="902" y="19"/>
                        </a:lnTo>
                        <a:lnTo>
                          <a:pt x="903" y="17"/>
                        </a:lnTo>
                        <a:lnTo>
                          <a:pt x="903" y="16"/>
                        </a:lnTo>
                        <a:lnTo>
                          <a:pt x="905" y="14"/>
                        </a:lnTo>
                        <a:lnTo>
                          <a:pt x="906" y="13"/>
                        </a:lnTo>
                        <a:lnTo>
                          <a:pt x="908" y="11"/>
                        </a:lnTo>
                        <a:lnTo>
                          <a:pt x="908" y="9"/>
                        </a:lnTo>
                        <a:lnTo>
                          <a:pt x="909" y="8"/>
                        </a:lnTo>
                        <a:lnTo>
                          <a:pt x="909" y="5"/>
                        </a:lnTo>
                        <a:lnTo>
                          <a:pt x="911" y="3"/>
                        </a:lnTo>
                        <a:lnTo>
                          <a:pt x="913" y="2"/>
                        </a:lnTo>
                        <a:lnTo>
                          <a:pt x="914" y="0"/>
                        </a:ln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95" name="Freeform 254"/>
                  <p:cNvSpPr>
                    <a:spLocks noChangeAspect="1"/>
                  </p:cNvSpPr>
                  <p:nvPr/>
                </p:nvSpPr>
                <p:spPr bwMode="auto">
                  <a:xfrm>
                    <a:off x="3403" y="2587"/>
                    <a:ext cx="55" cy="183"/>
                  </a:xfrm>
                  <a:custGeom>
                    <a:avLst/>
                    <a:gdLst>
                      <a:gd name="T0" fmla="*/ 1 w 108"/>
                      <a:gd name="T1" fmla="*/ 1 h 365"/>
                      <a:gd name="T2" fmla="*/ 1 w 108"/>
                      <a:gd name="T3" fmla="*/ 1 h 365"/>
                      <a:gd name="T4" fmla="*/ 1 w 108"/>
                      <a:gd name="T5" fmla="*/ 1 h 365"/>
                      <a:gd name="T6" fmla="*/ 1 w 108"/>
                      <a:gd name="T7" fmla="*/ 2 h 365"/>
                      <a:gd name="T8" fmla="*/ 1 w 108"/>
                      <a:gd name="T9" fmla="*/ 2 h 365"/>
                      <a:gd name="T10" fmla="*/ 1 w 108"/>
                      <a:gd name="T11" fmla="*/ 2 h 365"/>
                      <a:gd name="T12" fmla="*/ 1 w 108"/>
                      <a:gd name="T13" fmla="*/ 2 h 365"/>
                      <a:gd name="T14" fmla="*/ 2 w 108"/>
                      <a:gd name="T15" fmla="*/ 2 h 365"/>
                      <a:gd name="T16" fmla="*/ 2 w 108"/>
                      <a:gd name="T17" fmla="*/ 3 h 365"/>
                      <a:gd name="T18" fmla="*/ 2 w 108"/>
                      <a:gd name="T19" fmla="*/ 3 h 365"/>
                      <a:gd name="T20" fmla="*/ 2 w 108"/>
                      <a:gd name="T21" fmla="*/ 3 h 365"/>
                      <a:gd name="T22" fmla="*/ 2 w 108"/>
                      <a:gd name="T23" fmla="*/ 3 h 365"/>
                      <a:gd name="T24" fmla="*/ 2 w 108"/>
                      <a:gd name="T25" fmla="*/ 3 h 365"/>
                      <a:gd name="T26" fmla="*/ 2 w 108"/>
                      <a:gd name="T27" fmla="*/ 4 h 365"/>
                      <a:gd name="T28" fmla="*/ 2 w 108"/>
                      <a:gd name="T29" fmla="*/ 4 h 365"/>
                      <a:gd name="T30" fmla="*/ 2 w 108"/>
                      <a:gd name="T31" fmla="*/ 4 h 365"/>
                      <a:gd name="T32" fmla="*/ 2 w 108"/>
                      <a:gd name="T33" fmla="*/ 4 h 365"/>
                      <a:gd name="T34" fmla="*/ 2 w 108"/>
                      <a:gd name="T35" fmla="*/ 4 h 365"/>
                      <a:gd name="T36" fmla="*/ 2 w 108"/>
                      <a:gd name="T37" fmla="*/ 5 h 365"/>
                      <a:gd name="T38" fmla="*/ 2 w 108"/>
                      <a:gd name="T39" fmla="*/ 5 h 365"/>
                      <a:gd name="T40" fmla="*/ 3 w 108"/>
                      <a:gd name="T41" fmla="*/ 5 h 365"/>
                      <a:gd name="T42" fmla="*/ 3 w 108"/>
                      <a:gd name="T43" fmla="*/ 5 h 365"/>
                      <a:gd name="T44" fmla="*/ 3 w 108"/>
                      <a:gd name="T45" fmla="*/ 5 h 365"/>
                      <a:gd name="T46" fmla="*/ 3 w 108"/>
                      <a:gd name="T47" fmla="*/ 6 h 365"/>
                      <a:gd name="T48" fmla="*/ 3 w 108"/>
                      <a:gd name="T49" fmla="*/ 6 h 365"/>
                      <a:gd name="T50" fmla="*/ 3 w 108"/>
                      <a:gd name="T51" fmla="*/ 6 h 365"/>
                      <a:gd name="T52" fmla="*/ 3 w 108"/>
                      <a:gd name="T53" fmla="*/ 6 h 365"/>
                      <a:gd name="T54" fmla="*/ 3 w 108"/>
                      <a:gd name="T55" fmla="*/ 7 h 365"/>
                      <a:gd name="T56" fmla="*/ 3 w 108"/>
                      <a:gd name="T57" fmla="*/ 7 h 365"/>
                      <a:gd name="T58" fmla="*/ 3 w 108"/>
                      <a:gd name="T59" fmla="*/ 7 h 365"/>
                      <a:gd name="T60" fmla="*/ 3 w 108"/>
                      <a:gd name="T61" fmla="*/ 7 h 365"/>
                      <a:gd name="T62" fmla="*/ 3 w 108"/>
                      <a:gd name="T63" fmla="*/ 7 h 365"/>
                      <a:gd name="T64" fmla="*/ 3 w 108"/>
                      <a:gd name="T65" fmla="*/ 8 h 365"/>
                      <a:gd name="T66" fmla="*/ 3 w 108"/>
                      <a:gd name="T67" fmla="*/ 8 h 365"/>
                      <a:gd name="T68" fmla="*/ 3 w 108"/>
                      <a:gd name="T69" fmla="*/ 8 h 365"/>
                      <a:gd name="T70" fmla="*/ 4 w 108"/>
                      <a:gd name="T71" fmla="*/ 8 h 365"/>
                      <a:gd name="T72" fmla="*/ 4 w 108"/>
                      <a:gd name="T73" fmla="*/ 8 h 365"/>
                      <a:gd name="T74" fmla="*/ 4 w 108"/>
                      <a:gd name="T75" fmla="*/ 9 h 365"/>
                      <a:gd name="T76" fmla="*/ 4 w 108"/>
                      <a:gd name="T77" fmla="*/ 9 h 365"/>
                      <a:gd name="T78" fmla="*/ 4 w 108"/>
                      <a:gd name="T79" fmla="*/ 9 h 365"/>
                      <a:gd name="T80" fmla="*/ 4 w 108"/>
                      <a:gd name="T81" fmla="*/ 9 h 365"/>
                      <a:gd name="T82" fmla="*/ 4 w 108"/>
                      <a:gd name="T83" fmla="*/ 9 h 365"/>
                      <a:gd name="T84" fmla="*/ 4 w 108"/>
                      <a:gd name="T85" fmla="*/ 10 h 365"/>
                      <a:gd name="T86" fmla="*/ 4 w 108"/>
                      <a:gd name="T87" fmla="*/ 10 h 365"/>
                      <a:gd name="T88" fmla="*/ 4 w 108"/>
                      <a:gd name="T89" fmla="*/ 10 h 365"/>
                      <a:gd name="T90" fmla="*/ 4 w 108"/>
                      <a:gd name="T91" fmla="*/ 10 h 365"/>
                      <a:gd name="T92" fmla="*/ 4 w 108"/>
                      <a:gd name="T93" fmla="*/ 10 h 365"/>
                      <a:gd name="T94" fmla="*/ 4 w 108"/>
                      <a:gd name="T95" fmla="*/ 10 h 365"/>
                      <a:gd name="T96" fmla="*/ 4 w 108"/>
                      <a:gd name="T97" fmla="*/ 10 h 365"/>
                      <a:gd name="T98" fmla="*/ 4 w 108"/>
                      <a:gd name="T99" fmla="*/ 10 h 365"/>
                      <a:gd name="T100" fmla="*/ 4 w 108"/>
                      <a:gd name="T101" fmla="*/ 11 h 365"/>
                      <a:gd name="T102" fmla="*/ 4 w 108"/>
                      <a:gd name="T103" fmla="*/ 11 h 365"/>
                      <a:gd name="T104" fmla="*/ 4 w 108"/>
                      <a:gd name="T105" fmla="*/ 11 h 365"/>
                      <a:gd name="T106" fmla="*/ 4 w 108"/>
                      <a:gd name="T107" fmla="*/ 11 h 365"/>
                      <a:gd name="T108" fmla="*/ 4 w 108"/>
                      <a:gd name="T109" fmla="*/ 11 h 365"/>
                      <a:gd name="T110" fmla="*/ 4 w 108"/>
                      <a:gd name="T111" fmla="*/ 11 h 365"/>
                      <a:gd name="T112" fmla="*/ 4 w 108"/>
                      <a:gd name="T113" fmla="*/ 12 h 365"/>
                      <a:gd name="T114" fmla="*/ 0 w 108"/>
                      <a:gd name="T115" fmla="*/ 0 h 365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w 108"/>
                      <a:gd name="T175" fmla="*/ 0 h 365"/>
                      <a:gd name="T176" fmla="*/ 108 w 108"/>
                      <a:gd name="T177" fmla="*/ 365 h 365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T174" t="T175" r="T176" b="T177"/>
                    <a:pathLst>
                      <a:path w="108" h="365">
                        <a:moveTo>
                          <a:pt x="0" y="0"/>
                        </a:moveTo>
                        <a:lnTo>
                          <a:pt x="1" y="3"/>
                        </a:lnTo>
                        <a:lnTo>
                          <a:pt x="4" y="8"/>
                        </a:lnTo>
                        <a:lnTo>
                          <a:pt x="6" y="11"/>
                        </a:lnTo>
                        <a:lnTo>
                          <a:pt x="7" y="14"/>
                        </a:lnTo>
                        <a:lnTo>
                          <a:pt x="9" y="17"/>
                        </a:lnTo>
                        <a:lnTo>
                          <a:pt x="10" y="20"/>
                        </a:lnTo>
                        <a:lnTo>
                          <a:pt x="12" y="23"/>
                        </a:lnTo>
                        <a:lnTo>
                          <a:pt x="13" y="26"/>
                        </a:lnTo>
                        <a:lnTo>
                          <a:pt x="15" y="27"/>
                        </a:lnTo>
                        <a:lnTo>
                          <a:pt x="17" y="30"/>
                        </a:lnTo>
                        <a:lnTo>
                          <a:pt x="18" y="32"/>
                        </a:lnTo>
                        <a:lnTo>
                          <a:pt x="18" y="34"/>
                        </a:lnTo>
                        <a:lnTo>
                          <a:pt x="20" y="37"/>
                        </a:lnTo>
                        <a:lnTo>
                          <a:pt x="21" y="38"/>
                        </a:lnTo>
                        <a:lnTo>
                          <a:pt x="21" y="40"/>
                        </a:lnTo>
                        <a:lnTo>
                          <a:pt x="23" y="41"/>
                        </a:lnTo>
                        <a:lnTo>
                          <a:pt x="23" y="43"/>
                        </a:lnTo>
                        <a:lnTo>
                          <a:pt x="24" y="44"/>
                        </a:lnTo>
                        <a:lnTo>
                          <a:pt x="24" y="46"/>
                        </a:lnTo>
                        <a:lnTo>
                          <a:pt x="26" y="47"/>
                        </a:lnTo>
                        <a:lnTo>
                          <a:pt x="26" y="49"/>
                        </a:lnTo>
                        <a:lnTo>
                          <a:pt x="27" y="50"/>
                        </a:lnTo>
                        <a:lnTo>
                          <a:pt x="27" y="52"/>
                        </a:lnTo>
                        <a:lnTo>
                          <a:pt x="29" y="53"/>
                        </a:lnTo>
                        <a:lnTo>
                          <a:pt x="29" y="55"/>
                        </a:lnTo>
                        <a:lnTo>
                          <a:pt x="30" y="58"/>
                        </a:lnTo>
                        <a:lnTo>
                          <a:pt x="30" y="60"/>
                        </a:lnTo>
                        <a:lnTo>
                          <a:pt x="32" y="61"/>
                        </a:lnTo>
                        <a:lnTo>
                          <a:pt x="32" y="63"/>
                        </a:lnTo>
                        <a:lnTo>
                          <a:pt x="33" y="64"/>
                        </a:lnTo>
                        <a:lnTo>
                          <a:pt x="33" y="67"/>
                        </a:lnTo>
                        <a:lnTo>
                          <a:pt x="35" y="69"/>
                        </a:lnTo>
                        <a:lnTo>
                          <a:pt x="36" y="70"/>
                        </a:lnTo>
                        <a:lnTo>
                          <a:pt x="36" y="72"/>
                        </a:lnTo>
                        <a:lnTo>
                          <a:pt x="38" y="75"/>
                        </a:lnTo>
                        <a:lnTo>
                          <a:pt x="38" y="76"/>
                        </a:lnTo>
                        <a:lnTo>
                          <a:pt x="38" y="78"/>
                        </a:lnTo>
                        <a:lnTo>
                          <a:pt x="39" y="79"/>
                        </a:lnTo>
                        <a:lnTo>
                          <a:pt x="39" y="81"/>
                        </a:lnTo>
                        <a:lnTo>
                          <a:pt x="41" y="81"/>
                        </a:lnTo>
                        <a:lnTo>
                          <a:pt x="41" y="82"/>
                        </a:lnTo>
                        <a:lnTo>
                          <a:pt x="41" y="84"/>
                        </a:lnTo>
                        <a:lnTo>
                          <a:pt x="43" y="86"/>
                        </a:lnTo>
                        <a:lnTo>
                          <a:pt x="43" y="87"/>
                        </a:lnTo>
                        <a:lnTo>
                          <a:pt x="43" y="89"/>
                        </a:lnTo>
                        <a:lnTo>
                          <a:pt x="44" y="90"/>
                        </a:lnTo>
                        <a:lnTo>
                          <a:pt x="44" y="92"/>
                        </a:lnTo>
                        <a:lnTo>
                          <a:pt x="44" y="93"/>
                        </a:lnTo>
                        <a:lnTo>
                          <a:pt x="46" y="93"/>
                        </a:lnTo>
                        <a:lnTo>
                          <a:pt x="46" y="95"/>
                        </a:lnTo>
                        <a:lnTo>
                          <a:pt x="46" y="96"/>
                        </a:lnTo>
                        <a:lnTo>
                          <a:pt x="47" y="98"/>
                        </a:lnTo>
                        <a:lnTo>
                          <a:pt x="47" y="99"/>
                        </a:lnTo>
                        <a:lnTo>
                          <a:pt x="47" y="101"/>
                        </a:lnTo>
                        <a:lnTo>
                          <a:pt x="49" y="102"/>
                        </a:lnTo>
                        <a:lnTo>
                          <a:pt x="49" y="104"/>
                        </a:lnTo>
                        <a:lnTo>
                          <a:pt x="50" y="107"/>
                        </a:lnTo>
                        <a:lnTo>
                          <a:pt x="50" y="108"/>
                        </a:lnTo>
                        <a:lnTo>
                          <a:pt x="52" y="110"/>
                        </a:lnTo>
                        <a:lnTo>
                          <a:pt x="52" y="113"/>
                        </a:lnTo>
                        <a:lnTo>
                          <a:pt x="53" y="115"/>
                        </a:lnTo>
                        <a:lnTo>
                          <a:pt x="53" y="118"/>
                        </a:lnTo>
                        <a:lnTo>
                          <a:pt x="55" y="119"/>
                        </a:lnTo>
                        <a:lnTo>
                          <a:pt x="56" y="122"/>
                        </a:lnTo>
                        <a:lnTo>
                          <a:pt x="56" y="124"/>
                        </a:lnTo>
                        <a:lnTo>
                          <a:pt x="58" y="127"/>
                        </a:lnTo>
                        <a:lnTo>
                          <a:pt x="58" y="128"/>
                        </a:lnTo>
                        <a:lnTo>
                          <a:pt x="59" y="130"/>
                        </a:lnTo>
                        <a:lnTo>
                          <a:pt x="59" y="131"/>
                        </a:lnTo>
                        <a:lnTo>
                          <a:pt x="61" y="134"/>
                        </a:lnTo>
                        <a:lnTo>
                          <a:pt x="61" y="136"/>
                        </a:lnTo>
                        <a:lnTo>
                          <a:pt x="61" y="138"/>
                        </a:lnTo>
                        <a:lnTo>
                          <a:pt x="62" y="138"/>
                        </a:lnTo>
                        <a:lnTo>
                          <a:pt x="62" y="139"/>
                        </a:lnTo>
                        <a:lnTo>
                          <a:pt x="62" y="141"/>
                        </a:lnTo>
                        <a:lnTo>
                          <a:pt x="64" y="142"/>
                        </a:lnTo>
                        <a:lnTo>
                          <a:pt x="64" y="144"/>
                        </a:lnTo>
                        <a:lnTo>
                          <a:pt x="64" y="145"/>
                        </a:lnTo>
                        <a:lnTo>
                          <a:pt x="65" y="147"/>
                        </a:lnTo>
                        <a:lnTo>
                          <a:pt x="65" y="148"/>
                        </a:lnTo>
                        <a:lnTo>
                          <a:pt x="65" y="150"/>
                        </a:lnTo>
                        <a:lnTo>
                          <a:pt x="67" y="151"/>
                        </a:lnTo>
                        <a:lnTo>
                          <a:pt x="67" y="153"/>
                        </a:lnTo>
                        <a:lnTo>
                          <a:pt x="67" y="154"/>
                        </a:lnTo>
                        <a:lnTo>
                          <a:pt x="69" y="156"/>
                        </a:lnTo>
                        <a:lnTo>
                          <a:pt x="69" y="157"/>
                        </a:lnTo>
                        <a:lnTo>
                          <a:pt x="69" y="159"/>
                        </a:lnTo>
                        <a:lnTo>
                          <a:pt x="70" y="162"/>
                        </a:lnTo>
                        <a:lnTo>
                          <a:pt x="70" y="164"/>
                        </a:lnTo>
                        <a:lnTo>
                          <a:pt x="72" y="165"/>
                        </a:lnTo>
                        <a:lnTo>
                          <a:pt x="72" y="168"/>
                        </a:lnTo>
                        <a:lnTo>
                          <a:pt x="73" y="170"/>
                        </a:lnTo>
                        <a:lnTo>
                          <a:pt x="73" y="173"/>
                        </a:lnTo>
                        <a:lnTo>
                          <a:pt x="75" y="176"/>
                        </a:lnTo>
                        <a:lnTo>
                          <a:pt x="75" y="177"/>
                        </a:lnTo>
                        <a:lnTo>
                          <a:pt x="76" y="180"/>
                        </a:lnTo>
                        <a:lnTo>
                          <a:pt x="76" y="182"/>
                        </a:lnTo>
                        <a:lnTo>
                          <a:pt x="76" y="183"/>
                        </a:lnTo>
                        <a:lnTo>
                          <a:pt x="78" y="186"/>
                        </a:lnTo>
                        <a:lnTo>
                          <a:pt x="78" y="188"/>
                        </a:lnTo>
                        <a:lnTo>
                          <a:pt x="78" y="189"/>
                        </a:lnTo>
                        <a:lnTo>
                          <a:pt x="79" y="191"/>
                        </a:lnTo>
                        <a:lnTo>
                          <a:pt x="79" y="193"/>
                        </a:lnTo>
                        <a:lnTo>
                          <a:pt x="79" y="194"/>
                        </a:lnTo>
                        <a:lnTo>
                          <a:pt x="81" y="196"/>
                        </a:lnTo>
                        <a:lnTo>
                          <a:pt x="81" y="197"/>
                        </a:lnTo>
                        <a:lnTo>
                          <a:pt x="81" y="199"/>
                        </a:lnTo>
                        <a:lnTo>
                          <a:pt x="82" y="200"/>
                        </a:lnTo>
                        <a:lnTo>
                          <a:pt x="82" y="202"/>
                        </a:lnTo>
                        <a:lnTo>
                          <a:pt x="82" y="203"/>
                        </a:lnTo>
                        <a:lnTo>
                          <a:pt x="82" y="205"/>
                        </a:lnTo>
                        <a:lnTo>
                          <a:pt x="84" y="206"/>
                        </a:lnTo>
                        <a:lnTo>
                          <a:pt x="84" y="208"/>
                        </a:lnTo>
                        <a:lnTo>
                          <a:pt x="85" y="209"/>
                        </a:lnTo>
                        <a:lnTo>
                          <a:pt x="85" y="211"/>
                        </a:lnTo>
                        <a:lnTo>
                          <a:pt x="85" y="214"/>
                        </a:lnTo>
                        <a:lnTo>
                          <a:pt x="87" y="215"/>
                        </a:lnTo>
                        <a:lnTo>
                          <a:pt x="87" y="217"/>
                        </a:lnTo>
                        <a:lnTo>
                          <a:pt x="87" y="219"/>
                        </a:lnTo>
                        <a:lnTo>
                          <a:pt x="88" y="222"/>
                        </a:lnTo>
                        <a:lnTo>
                          <a:pt x="88" y="223"/>
                        </a:lnTo>
                        <a:lnTo>
                          <a:pt x="90" y="226"/>
                        </a:lnTo>
                        <a:lnTo>
                          <a:pt x="90" y="228"/>
                        </a:lnTo>
                        <a:lnTo>
                          <a:pt x="91" y="231"/>
                        </a:lnTo>
                        <a:lnTo>
                          <a:pt x="91" y="232"/>
                        </a:lnTo>
                        <a:lnTo>
                          <a:pt x="93" y="235"/>
                        </a:lnTo>
                        <a:lnTo>
                          <a:pt x="93" y="237"/>
                        </a:lnTo>
                        <a:lnTo>
                          <a:pt x="94" y="240"/>
                        </a:lnTo>
                        <a:lnTo>
                          <a:pt x="94" y="241"/>
                        </a:lnTo>
                        <a:lnTo>
                          <a:pt x="94" y="243"/>
                        </a:lnTo>
                        <a:lnTo>
                          <a:pt x="96" y="245"/>
                        </a:lnTo>
                        <a:lnTo>
                          <a:pt x="96" y="246"/>
                        </a:lnTo>
                        <a:lnTo>
                          <a:pt x="96" y="248"/>
                        </a:lnTo>
                        <a:lnTo>
                          <a:pt x="96" y="249"/>
                        </a:lnTo>
                        <a:lnTo>
                          <a:pt x="98" y="251"/>
                        </a:lnTo>
                        <a:lnTo>
                          <a:pt x="98" y="252"/>
                        </a:lnTo>
                        <a:lnTo>
                          <a:pt x="98" y="254"/>
                        </a:lnTo>
                        <a:lnTo>
                          <a:pt x="98" y="255"/>
                        </a:lnTo>
                        <a:lnTo>
                          <a:pt x="98" y="257"/>
                        </a:lnTo>
                        <a:lnTo>
                          <a:pt x="99" y="258"/>
                        </a:lnTo>
                        <a:lnTo>
                          <a:pt x="99" y="260"/>
                        </a:lnTo>
                        <a:lnTo>
                          <a:pt x="99" y="261"/>
                        </a:lnTo>
                        <a:lnTo>
                          <a:pt x="99" y="263"/>
                        </a:lnTo>
                        <a:lnTo>
                          <a:pt x="99" y="264"/>
                        </a:lnTo>
                        <a:lnTo>
                          <a:pt x="99" y="266"/>
                        </a:lnTo>
                        <a:lnTo>
                          <a:pt x="99" y="267"/>
                        </a:lnTo>
                        <a:lnTo>
                          <a:pt x="99" y="269"/>
                        </a:lnTo>
                        <a:lnTo>
                          <a:pt x="101" y="271"/>
                        </a:lnTo>
                        <a:lnTo>
                          <a:pt x="101" y="272"/>
                        </a:lnTo>
                        <a:lnTo>
                          <a:pt x="101" y="274"/>
                        </a:lnTo>
                        <a:lnTo>
                          <a:pt x="101" y="275"/>
                        </a:lnTo>
                        <a:lnTo>
                          <a:pt x="101" y="278"/>
                        </a:lnTo>
                        <a:lnTo>
                          <a:pt x="101" y="280"/>
                        </a:lnTo>
                        <a:lnTo>
                          <a:pt x="101" y="281"/>
                        </a:lnTo>
                        <a:lnTo>
                          <a:pt x="101" y="284"/>
                        </a:lnTo>
                        <a:lnTo>
                          <a:pt x="101" y="286"/>
                        </a:lnTo>
                        <a:lnTo>
                          <a:pt x="102" y="287"/>
                        </a:lnTo>
                        <a:lnTo>
                          <a:pt x="102" y="289"/>
                        </a:lnTo>
                        <a:lnTo>
                          <a:pt x="102" y="290"/>
                        </a:lnTo>
                        <a:lnTo>
                          <a:pt x="102" y="292"/>
                        </a:lnTo>
                        <a:lnTo>
                          <a:pt x="102" y="293"/>
                        </a:lnTo>
                        <a:lnTo>
                          <a:pt x="102" y="295"/>
                        </a:lnTo>
                        <a:lnTo>
                          <a:pt x="102" y="297"/>
                        </a:lnTo>
                        <a:lnTo>
                          <a:pt x="102" y="298"/>
                        </a:lnTo>
                        <a:lnTo>
                          <a:pt x="102" y="300"/>
                        </a:lnTo>
                        <a:lnTo>
                          <a:pt x="102" y="301"/>
                        </a:lnTo>
                        <a:lnTo>
                          <a:pt x="104" y="303"/>
                        </a:lnTo>
                        <a:lnTo>
                          <a:pt x="104" y="304"/>
                        </a:lnTo>
                        <a:lnTo>
                          <a:pt x="104" y="306"/>
                        </a:lnTo>
                        <a:lnTo>
                          <a:pt x="104" y="307"/>
                        </a:lnTo>
                        <a:lnTo>
                          <a:pt x="104" y="309"/>
                        </a:lnTo>
                        <a:lnTo>
                          <a:pt x="104" y="310"/>
                        </a:lnTo>
                        <a:lnTo>
                          <a:pt x="104" y="312"/>
                        </a:lnTo>
                        <a:lnTo>
                          <a:pt x="105" y="312"/>
                        </a:lnTo>
                        <a:lnTo>
                          <a:pt x="105" y="313"/>
                        </a:lnTo>
                        <a:lnTo>
                          <a:pt x="105" y="315"/>
                        </a:lnTo>
                        <a:lnTo>
                          <a:pt x="105" y="316"/>
                        </a:lnTo>
                        <a:lnTo>
                          <a:pt x="105" y="318"/>
                        </a:lnTo>
                        <a:lnTo>
                          <a:pt x="105" y="319"/>
                        </a:lnTo>
                        <a:lnTo>
                          <a:pt x="107" y="321"/>
                        </a:lnTo>
                        <a:lnTo>
                          <a:pt x="107" y="323"/>
                        </a:lnTo>
                        <a:lnTo>
                          <a:pt x="107" y="324"/>
                        </a:lnTo>
                        <a:lnTo>
                          <a:pt x="107" y="326"/>
                        </a:lnTo>
                        <a:lnTo>
                          <a:pt x="107" y="327"/>
                        </a:lnTo>
                        <a:lnTo>
                          <a:pt x="107" y="329"/>
                        </a:lnTo>
                        <a:lnTo>
                          <a:pt x="108" y="330"/>
                        </a:lnTo>
                        <a:lnTo>
                          <a:pt x="108" y="332"/>
                        </a:lnTo>
                        <a:lnTo>
                          <a:pt x="108" y="333"/>
                        </a:lnTo>
                        <a:lnTo>
                          <a:pt x="108" y="335"/>
                        </a:lnTo>
                        <a:lnTo>
                          <a:pt x="108" y="336"/>
                        </a:lnTo>
                        <a:lnTo>
                          <a:pt x="108" y="338"/>
                        </a:lnTo>
                        <a:lnTo>
                          <a:pt x="108" y="339"/>
                        </a:lnTo>
                        <a:lnTo>
                          <a:pt x="108" y="341"/>
                        </a:lnTo>
                        <a:lnTo>
                          <a:pt x="108" y="342"/>
                        </a:lnTo>
                        <a:lnTo>
                          <a:pt x="108" y="344"/>
                        </a:lnTo>
                        <a:lnTo>
                          <a:pt x="108" y="345"/>
                        </a:lnTo>
                        <a:lnTo>
                          <a:pt x="107" y="347"/>
                        </a:lnTo>
                        <a:lnTo>
                          <a:pt x="107" y="350"/>
                        </a:lnTo>
                        <a:lnTo>
                          <a:pt x="107" y="352"/>
                        </a:lnTo>
                        <a:lnTo>
                          <a:pt x="107" y="355"/>
                        </a:lnTo>
                        <a:lnTo>
                          <a:pt x="107" y="356"/>
                        </a:lnTo>
                        <a:lnTo>
                          <a:pt x="107" y="359"/>
                        </a:lnTo>
                        <a:lnTo>
                          <a:pt x="107" y="362"/>
                        </a:lnTo>
                        <a:lnTo>
                          <a:pt x="107" y="36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96" name="Freeform 255"/>
                  <p:cNvSpPr>
                    <a:spLocks noChangeAspect="1"/>
                  </p:cNvSpPr>
                  <p:nvPr/>
                </p:nvSpPr>
                <p:spPr bwMode="auto">
                  <a:xfrm>
                    <a:off x="3403" y="2587"/>
                    <a:ext cx="55" cy="183"/>
                  </a:xfrm>
                  <a:custGeom>
                    <a:avLst/>
                    <a:gdLst>
                      <a:gd name="T0" fmla="*/ 1 w 108"/>
                      <a:gd name="T1" fmla="*/ 1 h 365"/>
                      <a:gd name="T2" fmla="*/ 1 w 108"/>
                      <a:gd name="T3" fmla="*/ 1 h 365"/>
                      <a:gd name="T4" fmla="*/ 1 w 108"/>
                      <a:gd name="T5" fmla="*/ 1 h 365"/>
                      <a:gd name="T6" fmla="*/ 1 w 108"/>
                      <a:gd name="T7" fmla="*/ 2 h 365"/>
                      <a:gd name="T8" fmla="*/ 1 w 108"/>
                      <a:gd name="T9" fmla="*/ 2 h 365"/>
                      <a:gd name="T10" fmla="*/ 1 w 108"/>
                      <a:gd name="T11" fmla="*/ 2 h 365"/>
                      <a:gd name="T12" fmla="*/ 1 w 108"/>
                      <a:gd name="T13" fmla="*/ 2 h 365"/>
                      <a:gd name="T14" fmla="*/ 2 w 108"/>
                      <a:gd name="T15" fmla="*/ 2 h 365"/>
                      <a:gd name="T16" fmla="*/ 2 w 108"/>
                      <a:gd name="T17" fmla="*/ 3 h 365"/>
                      <a:gd name="T18" fmla="*/ 2 w 108"/>
                      <a:gd name="T19" fmla="*/ 3 h 365"/>
                      <a:gd name="T20" fmla="*/ 2 w 108"/>
                      <a:gd name="T21" fmla="*/ 3 h 365"/>
                      <a:gd name="T22" fmla="*/ 2 w 108"/>
                      <a:gd name="T23" fmla="*/ 3 h 365"/>
                      <a:gd name="T24" fmla="*/ 2 w 108"/>
                      <a:gd name="T25" fmla="*/ 3 h 365"/>
                      <a:gd name="T26" fmla="*/ 2 w 108"/>
                      <a:gd name="T27" fmla="*/ 4 h 365"/>
                      <a:gd name="T28" fmla="*/ 2 w 108"/>
                      <a:gd name="T29" fmla="*/ 4 h 365"/>
                      <a:gd name="T30" fmla="*/ 2 w 108"/>
                      <a:gd name="T31" fmla="*/ 4 h 365"/>
                      <a:gd name="T32" fmla="*/ 2 w 108"/>
                      <a:gd name="T33" fmla="*/ 4 h 365"/>
                      <a:gd name="T34" fmla="*/ 2 w 108"/>
                      <a:gd name="T35" fmla="*/ 4 h 365"/>
                      <a:gd name="T36" fmla="*/ 2 w 108"/>
                      <a:gd name="T37" fmla="*/ 5 h 365"/>
                      <a:gd name="T38" fmla="*/ 2 w 108"/>
                      <a:gd name="T39" fmla="*/ 5 h 365"/>
                      <a:gd name="T40" fmla="*/ 3 w 108"/>
                      <a:gd name="T41" fmla="*/ 5 h 365"/>
                      <a:gd name="T42" fmla="*/ 3 w 108"/>
                      <a:gd name="T43" fmla="*/ 5 h 365"/>
                      <a:gd name="T44" fmla="*/ 3 w 108"/>
                      <a:gd name="T45" fmla="*/ 5 h 365"/>
                      <a:gd name="T46" fmla="*/ 3 w 108"/>
                      <a:gd name="T47" fmla="*/ 6 h 365"/>
                      <a:gd name="T48" fmla="*/ 3 w 108"/>
                      <a:gd name="T49" fmla="*/ 6 h 365"/>
                      <a:gd name="T50" fmla="*/ 3 w 108"/>
                      <a:gd name="T51" fmla="*/ 6 h 365"/>
                      <a:gd name="T52" fmla="*/ 3 w 108"/>
                      <a:gd name="T53" fmla="*/ 6 h 365"/>
                      <a:gd name="T54" fmla="*/ 3 w 108"/>
                      <a:gd name="T55" fmla="*/ 7 h 365"/>
                      <a:gd name="T56" fmla="*/ 3 w 108"/>
                      <a:gd name="T57" fmla="*/ 7 h 365"/>
                      <a:gd name="T58" fmla="*/ 3 w 108"/>
                      <a:gd name="T59" fmla="*/ 7 h 365"/>
                      <a:gd name="T60" fmla="*/ 3 w 108"/>
                      <a:gd name="T61" fmla="*/ 7 h 365"/>
                      <a:gd name="T62" fmla="*/ 3 w 108"/>
                      <a:gd name="T63" fmla="*/ 7 h 365"/>
                      <a:gd name="T64" fmla="*/ 3 w 108"/>
                      <a:gd name="T65" fmla="*/ 8 h 365"/>
                      <a:gd name="T66" fmla="*/ 3 w 108"/>
                      <a:gd name="T67" fmla="*/ 8 h 365"/>
                      <a:gd name="T68" fmla="*/ 3 w 108"/>
                      <a:gd name="T69" fmla="*/ 8 h 365"/>
                      <a:gd name="T70" fmla="*/ 4 w 108"/>
                      <a:gd name="T71" fmla="*/ 8 h 365"/>
                      <a:gd name="T72" fmla="*/ 4 w 108"/>
                      <a:gd name="T73" fmla="*/ 8 h 365"/>
                      <a:gd name="T74" fmla="*/ 4 w 108"/>
                      <a:gd name="T75" fmla="*/ 9 h 365"/>
                      <a:gd name="T76" fmla="*/ 4 w 108"/>
                      <a:gd name="T77" fmla="*/ 9 h 365"/>
                      <a:gd name="T78" fmla="*/ 4 w 108"/>
                      <a:gd name="T79" fmla="*/ 9 h 365"/>
                      <a:gd name="T80" fmla="*/ 4 w 108"/>
                      <a:gd name="T81" fmla="*/ 9 h 365"/>
                      <a:gd name="T82" fmla="*/ 4 w 108"/>
                      <a:gd name="T83" fmla="*/ 9 h 365"/>
                      <a:gd name="T84" fmla="*/ 4 w 108"/>
                      <a:gd name="T85" fmla="*/ 10 h 365"/>
                      <a:gd name="T86" fmla="*/ 4 w 108"/>
                      <a:gd name="T87" fmla="*/ 10 h 365"/>
                      <a:gd name="T88" fmla="*/ 4 w 108"/>
                      <a:gd name="T89" fmla="*/ 10 h 365"/>
                      <a:gd name="T90" fmla="*/ 4 w 108"/>
                      <a:gd name="T91" fmla="*/ 10 h 365"/>
                      <a:gd name="T92" fmla="*/ 4 w 108"/>
                      <a:gd name="T93" fmla="*/ 10 h 365"/>
                      <a:gd name="T94" fmla="*/ 4 w 108"/>
                      <a:gd name="T95" fmla="*/ 10 h 365"/>
                      <a:gd name="T96" fmla="*/ 4 w 108"/>
                      <a:gd name="T97" fmla="*/ 10 h 365"/>
                      <a:gd name="T98" fmla="*/ 4 w 108"/>
                      <a:gd name="T99" fmla="*/ 10 h 365"/>
                      <a:gd name="T100" fmla="*/ 4 w 108"/>
                      <a:gd name="T101" fmla="*/ 11 h 365"/>
                      <a:gd name="T102" fmla="*/ 4 w 108"/>
                      <a:gd name="T103" fmla="*/ 11 h 365"/>
                      <a:gd name="T104" fmla="*/ 4 w 108"/>
                      <a:gd name="T105" fmla="*/ 11 h 365"/>
                      <a:gd name="T106" fmla="*/ 4 w 108"/>
                      <a:gd name="T107" fmla="*/ 11 h 365"/>
                      <a:gd name="T108" fmla="*/ 4 w 108"/>
                      <a:gd name="T109" fmla="*/ 11 h 365"/>
                      <a:gd name="T110" fmla="*/ 4 w 108"/>
                      <a:gd name="T111" fmla="*/ 11 h 365"/>
                      <a:gd name="T112" fmla="*/ 4 w 108"/>
                      <a:gd name="T113" fmla="*/ 12 h 365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108"/>
                      <a:gd name="T172" fmla="*/ 0 h 365"/>
                      <a:gd name="T173" fmla="*/ 108 w 108"/>
                      <a:gd name="T174" fmla="*/ 365 h 365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108" h="365">
                        <a:moveTo>
                          <a:pt x="0" y="0"/>
                        </a:moveTo>
                        <a:lnTo>
                          <a:pt x="1" y="3"/>
                        </a:lnTo>
                        <a:lnTo>
                          <a:pt x="4" y="8"/>
                        </a:lnTo>
                        <a:lnTo>
                          <a:pt x="6" y="11"/>
                        </a:lnTo>
                        <a:lnTo>
                          <a:pt x="7" y="14"/>
                        </a:lnTo>
                        <a:lnTo>
                          <a:pt x="9" y="17"/>
                        </a:lnTo>
                        <a:lnTo>
                          <a:pt x="10" y="20"/>
                        </a:lnTo>
                        <a:lnTo>
                          <a:pt x="12" y="23"/>
                        </a:lnTo>
                        <a:lnTo>
                          <a:pt x="13" y="26"/>
                        </a:lnTo>
                        <a:lnTo>
                          <a:pt x="15" y="27"/>
                        </a:lnTo>
                        <a:lnTo>
                          <a:pt x="17" y="30"/>
                        </a:lnTo>
                        <a:lnTo>
                          <a:pt x="18" y="32"/>
                        </a:lnTo>
                        <a:lnTo>
                          <a:pt x="18" y="34"/>
                        </a:lnTo>
                        <a:lnTo>
                          <a:pt x="20" y="37"/>
                        </a:lnTo>
                        <a:lnTo>
                          <a:pt x="21" y="38"/>
                        </a:lnTo>
                        <a:lnTo>
                          <a:pt x="21" y="40"/>
                        </a:lnTo>
                        <a:lnTo>
                          <a:pt x="23" y="41"/>
                        </a:lnTo>
                        <a:lnTo>
                          <a:pt x="23" y="43"/>
                        </a:lnTo>
                        <a:lnTo>
                          <a:pt x="24" y="44"/>
                        </a:lnTo>
                        <a:lnTo>
                          <a:pt x="24" y="46"/>
                        </a:lnTo>
                        <a:lnTo>
                          <a:pt x="26" y="47"/>
                        </a:lnTo>
                        <a:lnTo>
                          <a:pt x="26" y="49"/>
                        </a:lnTo>
                        <a:lnTo>
                          <a:pt x="27" y="50"/>
                        </a:lnTo>
                        <a:lnTo>
                          <a:pt x="27" y="52"/>
                        </a:lnTo>
                        <a:lnTo>
                          <a:pt x="29" y="53"/>
                        </a:lnTo>
                        <a:lnTo>
                          <a:pt x="29" y="55"/>
                        </a:lnTo>
                        <a:lnTo>
                          <a:pt x="30" y="58"/>
                        </a:lnTo>
                        <a:lnTo>
                          <a:pt x="30" y="60"/>
                        </a:lnTo>
                        <a:lnTo>
                          <a:pt x="32" y="61"/>
                        </a:lnTo>
                        <a:lnTo>
                          <a:pt x="32" y="63"/>
                        </a:lnTo>
                        <a:lnTo>
                          <a:pt x="33" y="64"/>
                        </a:lnTo>
                        <a:lnTo>
                          <a:pt x="33" y="67"/>
                        </a:lnTo>
                        <a:lnTo>
                          <a:pt x="35" y="69"/>
                        </a:lnTo>
                        <a:lnTo>
                          <a:pt x="36" y="70"/>
                        </a:lnTo>
                        <a:lnTo>
                          <a:pt x="36" y="72"/>
                        </a:lnTo>
                        <a:lnTo>
                          <a:pt x="38" y="75"/>
                        </a:lnTo>
                        <a:lnTo>
                          <a:pt x="38" y="76"/>
                        </a:lnTo>
                        <a:lnTo>
                          <a:pt x="38" y="78"/>
                        </a:lnTo>
                        <a:lnTo>
                          <a:pt x="39" y="79"/>
                        </a:lnTo>
                        <a:lnTo>
                          <a:pt x="39" y="81"/>
                        </a:lnTo>
                        <a:lnTo>
                          <a:pt x="41" y="81"/>
                        </a:lnTo>
                        <a:lnTo>
                          <a:pt x="41" y="82"/>
                        </a:lnTo>
                        <a:lnTo>
                          <a:pt x="41" y="84"/>
                        </a:lnTo>
                        <a:lnTo>
                          <a:pt x="43" y="86"/>
                        </a:lnTo>
                        <a:lnTo>
                          <a:pt x="43" y="87"/>
                        </a:lnTo>
                        <a:lnTo>
                          <a:pt x="43" y="89"/>
                        </a:lnTo>
                        <a:lnTo>
                          <a:pt x="44" y="90"/>
                        </a:lnTo>
                        <a:lnTo>
                          <a:pt x="44" y="92"/>
                        </a:lnTo>
                        <a:lnTo>
                          <a:pt x="44" y="93"/>
                        </a:lnTo>
                        <a:lnTo>
                          <a:pt x="46" y="93"/>
                        </a:lnTo>
                        <a:lnTo>
                          <a:pt x="46" y="95"/>
                        </a:lnTo>
                        <a:lnTo>
                          <a:pt x="46" y="96"/>
                        </a:lnTo>
                        <a:lnTo>
                          <a:pt x="47" y="98"/>
                        </a:lnTo>
                        <a:lnTo>
                          <a:pt x="47" y="99"/>
                        </a:lnTo>
                        <a:lnTo>
                          <a:pt x="47" y="101"/>
                        </a:lnTo>
                        <a:lnTo>
                          <a:pt x="49" y="102"/>
                        </a:lnTo>
                        <a:lnTo>
                          <a:pt x="49" y="104"/>
                        </a:lnTo>
                        <a:lnTo>
                          <a:pt x="50" y="107"/>
                        </a:lnTo>
                        <a:lnTo>
                          <a:pt x="50" y="108"/>
                        </a:lnTo>
                        <a:lnTo>
                          <a:pt x="52" y="110"/>
                        </a:lnTo>
                        <a:lnTo>
                          <a:pt x="52" y="113"/>
                        </a:lnTo>
                        <a:lnTo>
                          <a:pt x="53" y="115"/>
                        </a:lnTo>
                        <a:lnTo>
                          <a:pt x="53" y="118"/>
                        </a:lnTo>
                        <a:lnTo>
                          <a:pt x="55" y="119"/>
                        </a:lnTo>
                        <a:lnTo>
                          <a:pt x="56" y="122"/>
                        </a:lnTo>
                        <a:lnTo>
                          <a:pt x="56" y="124"/>
                        </a:lnTo>
                        <a:lnTo>
                          <a:pt x="58" y="127"/>
                        </a:lnTo>
                        <a:lnTo>
                          <a:pt x="58" y="128"/>
                        </a:lnTo>
                        <a:lnTo>
                          <a:pt x="59" y="130"/>
                        </a:lnTo>
                        <a:lnTo>
                          <a:pt x="59" y="131"/>
                        </a:lnTo>
                        <a:lnTo>
                          <a:pt x="61" y="134"/>
                        </a:lnTo>
                        <a:lnTo>
                          <a:pt x="61" y="136"/>
                        </a:lnTo>
                        <a:lnTo>
                          <a:pt x="61" y="138"/>
                        </a:lnTo>
                        <a:lnTo>
                          <a:pt x="62" y="138"/>
                        </a:lnTo>
                        <a:lnTo>
                          <a:pt x="62" y="139"/>
                        </a:lnTo>
                        <a:lnTo>
                          <a:pt x="62" y="141"/>
                        </a:lnTo>
                        <a:lnTo>
                          <a:pt x="64" y="142"/>
                        </a:lnTo>
                        <a:lnTo>
                          <a:pt x="64" y="144"/>
                        </a:lnTo>
                        <a:lnTo>
                          <a:pt x="64" y="145"/>
                        </a:lnTo>
                        <a:lnTo>
                          <a:pt x="65" y="147"/>
                        </a:lnTo>
                        <a:lnTo>
                          <a:pt x="65" y="148"/>
                        </a:lnTo>
                        <a:lnTo>
                          <a:pt x="65" y="150"/>
                        </a:lnTo>
                        <a:lnTo>
                          <a:pt x="67" y="151"/>
                        </a:lnTo>
                        <a:lnTo>
                          <a:pt x="67" y="153"/>
                        </a:lnTo>
                        <a:lnTo>
                          <a:pt x="67" y="154"/>
                        </a:lnTo>
                        <a:lnTo>
                          <a:pt x="69" y="156"/>
                        </a:lnTo>
                        <a:lnTo>
                          <a:pt x="69" y="157"/>
                        </a:lnTo>
                        <a:lnTo>
                          <a:pt x="69" y="159"/>
                        </a:lnTo>
                        <a:lnTo>
                          <a:pt x="70" y="162"/>
                        </a:lnTo>
                        <a:lnTo>
                          <a:pt x="70" y="164"/>
                        </a:lnTo>
                        <a:lnTo>
                          <a:pt x="72" y="165"/>
                        </a:lnTo>
                        <a:lnTo>
                          <a:pt x="72" y="168"/>
                        </a:lnTo>
                        <a:lnTo>
                          <a:pt x="73" y="170"/>
                        </a:lnTo>
                        <a:lnTo>
                          <a:pt x="73" y="173"/>
                        </a:lnTo>
                        <a:lnTo>
                          <a:pt x="75" y="176"/>
                        </a:lnTo>
                        <a:lnTo>
                          <a:pt x="75" y="177"/>
                        </a:lnTo>
                        <a:lnTo>
                          <a:pt x="76" y="180"/>
                        </a:lnTo>
                        <a:lnTo>
                          <a:pt x="76" y="182"/>
                        </a:lnTo>
                        <a:lnTo>
                          <a:pt x="76" y="183"/>
                        </a:lnTo>
                        <a:lnTo>
                          <a:pt x="78" y="186"/>
                        </a:lnTo>
                        <a:lnTo>
                          <a:pt x="78" y="188"/>
                        </a:lnTo>
                        <a:lnTo>
                          <a:pt x="78" y="189"/>
                        </a:lnTo>
                        <a:lnTo>
                          <a:pt x="79" y="191"/>
                        </a:lnTo>
                        <a:lnTo>
                          <a:pt x="79" y="193"/>
                        </a:lnTo>
                        <a:lnTo>
                          <a:pt x="79" y="194"/>
                        </a:lnTo>
                        <a:lnTo>
                          <a:pt x="81" y="196"/>
                        </a:lnTo>
                        <a:lnTo>
                          <a:pt x="81" y="197"/>
                        </a:lnTo>
                        <a:lnTo>
                          <a:pt x="81" y="199"/>
                        </a:lnTo>
                        <a:lnTo>
                          <a:pt x="82" y="200"/>
                        </a:lnTo>
                        <a:lnTo>
                          <a:pt x="82" y="202"/>
                        </a:lnTo>
                        <a:lnTo>
                          <a:pt x="82" y="203"/>
                        </a:lnTo>
                        <a:lnTo>
                          <a:pt x="82" y="205"/>
                        </a:lnTo>
                        <a:lnTo>
                          <a:pt x="84" y="206"/>
                        </a:lnTo>
                        <a:lnTo>
                          <a:pt x="84" y="208"/>
                        </a:lnTo>
                        <a:lnTo>
                          <a:pt x="85" y="209"/>
                        </a:lnTo>
                        <a:lnTo>
                          <a:pt x="85" y="211"/>
                        </a:lnTo>
                        <a:lnTo>
                          <a:pt x="85" y="214"/>
                        </a:lnTo>
                        <a:lnTo>
                          <a:pt x="87" y="215"/>
                        </a:lnTo>
                        <a:lnTo>
                          <a:pt x="87" y="217"/>
                        </a:lnTo>
                        <a:lnTo>
                          <a:pt x="87" y="219"/>
                        </a:lnTo>
                        <a:lnTo>
                          <a:pt x="88" y="222"/>
                        </a:lnTo>
                        <a:lnTo>
                          <a:pt x="88" y="223"/>
                        </a:lnTo>
                        <a:lnTo>
                          <a:pt x="90" y="226"/>
                        </a:lnTo>
                        <a:lnTo>
                          <a:pt x="90" y="228"/>
                        </a:lnTo>
                        <a:lnTo>
                          <a:pt x="91" y="231"/>
                        </a:lnTo>
                        <a:lnTo>
                          <a:pt x="91" y="232"/>
                        </a:lnTo>
                        <a:lnTo>
                          <a:pt x="93" y="235"/>
                        </a:lnTo>
                        <a:lnTo>
                          <a:pt x="93" y="237"/>
                        </a:lnTo>
                        <a:lnTo>
                          <a:pt x="94" y="240"/>
                        </a:lnTo>
                        <a:lnTo>
                          <a:pt x="94" y="241"/>
                        </a:lnTo>
                        <a:lnTo>
                          <a:pt x="94" y="243"/>
                        </a:lnTo>
                        <a:lnTo>
                          <a:pt x="96" y="245"/>
                        </a:lnTo>
                        <a:lnTo>
                          <a:pt x="96" y="246"/>
                        </a:lnTo>
                        <a:lnTo>
                          <a:pt x="96" y="248"/>
                        </a:lnTo>
                        <a:lnTo>
                          <a:pt x="96" y="249"/>
                        </a:lnTo>
                        <a:lnTo>
                          <a:pt x="98" y="251"/>
                        </a:lnTo>
                        <a:lnTo>
                          <a:pt x="98" y="252"/>
                        </a:lnTo>
                        <a:lnTo>
                          <a:pt x="98" y="254"/>
                        </a:lnTo>
                        <a:lnTo>
                          <a:pt x="98" y="255"/>
                        </a:lnTo>
                        <a:lnTo>
                          <a:pt x="98" y="257"/>
                        </a:lnTo>
                        <a:lnTo>
                          <a:pt x="99" y="258"/>
                        </a:lnTo>
                        <a:lnTo>
                          <a:pt x="99" y="260"/>
                        </a:lnTo>
                        <a:lnTo>
                          <a:pt x="99" y="261"/>
                        </a:lnTo>
                        <a:lnTo>
                          <a:pt x="99" y="263"/>
                        </a:lnTo>
                        <a:lnTo>
                          <a:pt x="99" y="264"/>
                        </a:lnTo>
                        <a:lnTo>
                          <a:pt x="99" y="266"/>
                        </a:lnTo>
                        <a:lnTo>
                          <a:pt x="99" y="267"/>
                        </a:lnTo>
                        <a:lnTo>
                          <a:pt x="99" y="269"/>
                        </a:lnTo>
                        <a:lnTo>
                          <a:pt x="101" y="271"/>
                        </a:lnTo>
                        <a:lnTo>
                          <a:pt x="101" y="272"/>
                        </a:lnTo>
                        <a:lnTo>
                          <a:pt x="101" y="274"/>
                        </a:lnTo>
                        <a:lnTo>
                          <a:pt x="101" y="275"/>
                        </a:lnTo>
                        <a:lnTo>
                          <a:pt x="101" y="278"/>
                        </a:lnTo>
                        <a:lnTo>
                          <a:pt x="101" y="280"/>
                        </a:lnTo>
                        <a:lnTo>
                          <a:pt x="101" y="281"/>
                        </a:lnTo>
                        <a:lnTo>
                          <a:pt x="101" y="284"/>
                        </a:lnTo>
                        <a:lnTo>
                          <a:pt x="101" y="286"/>
                        </a:lnTo>
                        <a:lnTo>
                          <a:pt x="102" y="287"/>
                        </a:lnTo>
                        <a:lnTo>
                          <a:pt x="102" y="289"/>
                        </a:lnTo>
                        <a:lnTo>
                          <a:pt x="102" y="290"/>
                        </a:lnTo>
                        <a:lnTo>
                          <a:pt x="102" y="292"/>
                        </a:lnTo>
                        <a:lnTo>
                          <a:pt x="102" y="293"/>
                        </a:lnTo>
                        <a:lnTo>
                          <a:pt x="102" y="295"/>
                        </a:lnTo>
                        <a:lnTo>
                          <a:pt x="102" y="297"/>
                        </a:lnTo>
                        <a:lnTo>
                          <a:pt x="102" y="298"/>
                        </a:lnTo>
                        <a:lnTo>
                          <a:pt x="102" y="300"/>
                        </a:lnTo>
                        <a:lnTo>
                          <a:pt x="102" y="301"/>
                        </a:lnTo>
                        <a:lnTo>
                          <a:pt x="104" y="303"/>
                        </a:lnTo>
                        <a:lnTo>
                          <a:pt x="104" y="304"/>
                        </a:lnTo>
                        <a:lnTo>
                          <a:pt x="104" y="306"/>
                        </a:lnTo>
                        <a:lnTo>
                          <a:pt x="104" y="307"/>
                        </a:lnTo>
                        <a:lnTo>
                          <a:pt x="104" y="309"/>
                        </a:lnTo>
                        <a:lnTo>
                          <a:pt x="104" y="310"/>
                        </a:lnTo>
                        <a:lnTo>
                          <a:pt x="104" y="312"/>
                        </a:lnTo>
                        <a:lnTo>
                          <a:pt x="105" y="312"/>
                        </a:lnTo>
                        <a:lnTo>
                          <a:pt x="105" y="313"/>
                        </a:lnTo>
                        <a:lnTo>
                          <a:pt x="105" y="315"/>
                        </a:lnTo>
                        <a:lnTo>
                          <a:pt x="105" y="316"/>
                        </a:lnTo>
                        <a:lnTo>
                          <a:pt x="105" y="318"/>
                        </a:lnTo>
                        <a:lnTo>
                          <a:pt x="105" y="319"/>
                        </a:lnTo>
                        <a:lnTo>
                          <a:pt x="107" y="321"/>
                        </a:lnTo>
                        <a:lnTo>
                          <a:pt x="107" y="323"/>
                        </a:lnTo>
                        <a:lnTo>
                          <a:pt x="107" y="324"/>
                        </a:lnTo>
                        <a:lnTo>
                          <a:pt x="107" y="326"/>
                        </a:lnTo>
                        <a:lnTo>
                          <a:pt x="107" y="327"/>
                        </a:lnTo>
                        <a:lnTo>
                          <a:pt x="107" y="329"/>
                        </a:lnTo>
                        <a:lnTo>
                          <a:pt x="108" y="330"/>
                        </a:lnTo>
                        <a:lnTo>
                          <a:pt x="108" y="332"/>
                        </a:lnTo>
                        <a:lnTo>
                          <a:pt x="108" y="333"/>
                        </a:lnTo>
                        <a:lnTo>
                          <a:pt x="108" y="335"/>
                        </a:lnTo>
                        <a:lnTo>
                          <a:pt x="108" y="336"/>
                        </a:lnTo>
                        <a:lnTo>
                          <a:pt x="108" y="338"/>
                        </a:lnTo>
                        <a:lnTo>
                          <a:pt x="108" y="339"/>
                        </a:lnTo>
                        <a:lnTo>
                          <a:pt x="108" y="341"/>
                        </a:lnTo>
                        <a:lnTo>
                          <a:pt x="108" y="342"/>
                        </a:lnTo>
                        <a:lnTo>
                          <a:pt x="108" y="344"/>
                        </a:lnTo>
                        <a:lnTo>
                          <a:pt x="108" y="345"/>
                        </a:lnTo>
                        <a:lnTo>
                          <a:pt x="107" y="347"/>
                        </a:lnTo>
                        <a:lnTo>
                          <a:pt x="107" y="350"/>
                        </a:lnTo>
                        <a:lnTo>
                          <a:pt x="107" y="352"/>
                        </a:lnTo>
                        <a:lnTo>
                          <a:pt x="107" y="355"/>
                        </a:lnTo>
                        <a:lnTo>
                          <a:pt x="107" y="356"/>
                        </a:lnTo>
                        <a:lnTo>
                          <a:pt x="107" y="359"/>
                        </a:lnTo>
                        <a:lnTo>
                          <a:pt x="107" y="362"/>
                        </a:lnTo>
                        <a:lnTo>
                          <a:pt x="107" y="365"/>
                        </a:ln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97" name="Freeform 256"/>
                  <p:cNvSpPr>
                    <a:spLocks noChangeAspect="1"/>
                  </p:cNvSpPr>
                  <p:nvPr/>
                </p:nvSpPr>
                <p:spPr bwMode="auto">
                  <a:xfrm>
                    <a:off x="3403" y="2768"/>
                    <a:ext cx="55" cy="183"/>
                  </a:xfrm>
                  <a:custGeom>
                    <a:avLst/>
                    <a:gdLst>
                      <a:gd name="T0" fmla="*/ 1 w 108"/>
                      <a:gd name="T1" fmla="*/ 12 h 366"/>
                      <a:gd name="T2" fmla="*/ 1 w 108"/>
                      <a:gd name="T3" fmla="*/ 11 h 366"/>
                      <a:gd name="T4" fmla="*/ 1 w 108"/>
                      <a:gd name="T5" fmla="*/ 11 h 366"/>
                      <a:gd name="T6" fmla="*/ 1 w 108"/>
                      <a:gd name="T7" fmla="*/ 11 h 366"/>
                      <a:gd name="T8" fmla="*/ 1 w 108"/>
                      <a:gd name="T9" fmla="*/ 10 h 366"/>
                      <a:gd name="T10" fmla="*/ 1 w 108"/>
                      <a:gd name="T11" fmla="*/ 10 h 366"/>
                      <a:gd name="T12" fmla="*/ 1 w 108"/>
                      <a:gd name="T13" fmla="*/ 10 h 366"/>
                      <a:gd name="T14" fmla="*/ 2 w 108"/>
                      <a:gd name="T15" fmla="*/ 10 h 366"/>
                      <a:gd name="T16" fmla="*/ 2 w 108"/>
                      <a:gd name="T17" fmla="*/ 10 h 366"/>
                      <a:gd name="T18" fmla="*/ 2 w 108"/>
                      <a:gd name="T19" fmla="*/ 9 h 366"/>
                      <a:gd name="T20" fmla="*/ 2 w 108"/>
                      <a:gd name="T21" fmla="*/ 9 h 366"/>
                      <a:gd name="T22" fmla="*/ 2 w 108"/>
                      <a:gd name="T23" fmla="*/ 9 h 366"/>
                      <a:gd name="T24" fmla="*/ 2 w 108"/>
                      <a:gd name="T25" fmla="*/ 9 h 366"/>
                      <a:gd name="T26" fmla="*/ 2 w 108"/>
                      <a:gd name="T27" fmla="*/ 9 h 366"/>
                      <a:gd name="T28" fmla="*/ 2 w 108"/>
                      <a:gd name="T29" fmla="*/ 9 h 366"/>
                      <a:gd name="T30" fmla="*/ 2 w 108"/>
                      <a:gd name="T31" fmla="*/ 8 h 366"/>
                      <a:gd name="T32" fmla="*/ 2 w 108"/>
                      <a:gd name="T33" fmla="*/ 8 h 366"/>
                      <a:gd name="T34" fmla="*/ 2 w 108"/>
                      <a:gd name="T35" fmla="*/ 8 h 366"/>
                      <a:gd name="T36" fmla="*/ 2 w 108"/>
                      <a:gd name="T37" fmla="*/ 8 h 366"/>
                      <a:gd name="T38" fmla="*/ 2 w 108"/>
                      <a:gd name="T39" fmla="*/ 7 h 366"/>
                      <a:gd name="T40" fmla="*/ 3 w 108"/>
                      <a:gd name="T41" fmla="*/ 7 h 366"/>
                      <a:gd name="T42" fmla="*/ 3 w 108"/>
                      <a:gd name="T43" fmla="*/ 7 h 366"/>
                      <a:gd name="T44" fmla="*/ 3 w 108"/>
                      <a:gd name="T45" fmla="*/ 7 h 366"/>
                      <a:gd name="T46" fmla="*/ 3 w 108"/>
                      <a:gd name="T47" fmla="*/ 7 h 366"/>
                      <a:gd name="T48" fmla="*/ 3 w 108"/>
                      <a:gd name="T49" fmla="*/ 6 h 366"/>
                      <a:gd name="T50" fmla="*/ 3 w 108"/>
                      <a:gd name="T51" fmla="*/ 6 h 366"/>
                      <a:gd name="T52" fmla="*/ 3 w 108"/>
                      <a:gd name="T53" fmla="*/ 6 h 366"/>
                      <a:gd name="T54" fmla="*/ 3 w 108"/>
                      <a:gd name="T55" fmla="*/ 6 h 366"/>
                      <a:gd name="T56" fmla="*/ 3 w 108"/>
                      <a:gd name="T57" fmla="*/ 6 h 366"/>
                      <a:gd name="T58" fmla="*/ 3 w 108"/>
                      <a:gd name="T59" fmla="*/ 5 h 366"/>
                      <a:gd name="T60" fmla="*/ 3 w 108"/>
                      <a:gd name="T61" fmla="*/ 5 h 366"/>
                      <a:gd name="T62" fmla="*/ 3 w 108"/>
                      <a:gd name="T63" fmla="*/ 5 h 366"/>
                      <a:gd name="T64" fmla="*/ 3 w 108"/>
                      <a:gd name="T65" fmla="*/ 5 h 366"/>
                      <a:gd name="T66" fmla="*/ 3 w 108"/>
                      <a:gd name="T67" fmla="*/ 5 h 366"/>
                      <a:gd name="T68" fmla="*/ 3 w 108"/>
                      <a:gd name="T69" fmla="*/ 4 h 366"/>
                      <a:gd name="T70" fmla="*/ 4 w 108"/>
                      <a:gd name="T71" fmla="*/ 4 h 366"/>
                      <a:gd name="T72" fmla="*/ 4 w 108"/>
                      <a:gd name="T73" fmla="*/ 4 h 366"/>
                      <a:gd name="T74" fmla="*/ 4 w 108"/>
                      <a:gd name="T75" fmla="*/ 4 h 366"/>
                      <a:gd name="T76" fmla="*/ 4 w 108"/>
                      <a:gd name="T77" fmla="*/ 4 h 366"/>
                      <a:gd name="T78" fmla="*/ 4 w 108"/>
                      <a:gd name="T79" fmla="*/ 3 h 366"/>
                      <a:gd name="T80" fmla="*/ 4 w 108"/>
                      <a:gd name="T81" fmla="*/ 3 h 366"/>
                      <a:gd name="T82" fmla="*/ 4 w 108"/>
                      <a:gd name="T83" fmla="*/ 3 h 366"/>
                      <a:gd name="T84" fmla="*/ 4 w 108"/>
                      <a:gd name="T85" fmla="*/ 3 h 366"/>
                      <a:gd name="T86" fmla="*/ 4 w 108"/>
                      <a:gd name="T87" fmla="*/ 3 h 366"/>
                      <a:gd name="T88" fmla="*/ 4 w 108"/>
                      <a:gd name="T89" fmla="*/ 2 h 366"/>
                      <a:gd name="T90" fmla="*/ 4 w 108"/>
                      <a:gd name="T91" fmla="*/ 2 h 366"/>
                      <a:gd name="T92" fmla="*/ 4 w 108"/>
                      <a:gd name="T93" fmla="*/ 2 h 366"/>
                      <a:gd name="T94" fmla="*/ 4 w 108"/>
                      <a:gd name="T95" fmla="*/ 2 h 366"/>
                      <a:gd name="T96" fmla="*/ 4 w 108"/>
                      <a:gd name="T97" fmla="*/ 2 h 366"/>
                      <a:gd name="T98" fmla="*/ 4 w 108"/>
                      <a:gd name="T99" fmla="*/ 2 h 366"/>
                      <a:gd name="T100" fmla="*/ 4 w 108"/>
                      <a:gd name="T101" fmla="*/ 2 h 366"/>
                      <a:gd name="T102" fmla="*/ 4 w 108"/>
                      <a:gd name="T103" fmla="*/ 2 h 366"/>
                      <a:gd name="T104" fmla="*/ 4 w 108"/>
                      <a:gd name="T105" fmla="*/ 2 h 366"/>
                      <a:gd name="T106" fmla="*/ 4 w 108"/>
                      <a:gd name="T107" fmla="*/ 1 h 366"/>
                      <a:gd name="T108" fmla="*/ 4 w 108"/>
                      <a:gd name="T109" fmla="*/ 1 h 366"/>
                      <a:gd name="T110" fmla="*/ 4 w 108"/>
                      <a:gd name="T111" fmla="*/ 1 h 366"/>
                      <a:gd name="T112" fmla="*/ 4 w 108"/>
                      <a:gd name="T113" fmla="*/ 1 h 366"/>
                      <a:gd name="T114" fmla="*/ 0 w 108"/>
                      <a:gd name="T115" fmla="*/ 12 h 36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w 108"/>
                      <a:gd name="T175" fmla="*/ 0 h 366"/>
                      <a:gd name="T176" fmla="*/ 108 w 108"/>
                      <a:gd name="T177" fmla="*/ 366 h 366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T174" t="T175" r="T176" b="T177"/>
                    <a:pathLst>
                      <a:path w="108" h="366">
                        <a:moveTo>
                          <a:pt x="0" y="366"/>
                        </a:moveTo>
                        <a:lnTo>
                          <a:pt x="1" y="361"/>
                        </a:lnTo>
                        <a:lnTo>
                          <a:pt x="4" y="358"/>
                        </a:lnTo>
                        <a:lnTo>
                          <a:pt x="6" y="355"/>
                        </a:lnTo>
                        <a:lnTo>
                          <a:pt x="7" y="352"/>
                        </a:lnTo>
                        <a:lnTo>
                          <a:pt x="9" y="349"/>
                        </a:lnTo>
                        <a:lnTo>
                          <a:pt x="10" y="346"/>
                        </a:lnTo>
                        <a:lnTo>
                          <a:pt x="12" y="343"/>
                        </a:lnTo>
                        <a:lnTo>
                          <a:pt x="13" y="340"/>
                        </a:lnTo>
                        <a:lnTo>
                          <a:pt x="15" y="338"/>
                        </a:lnTo>
                        <a:lnTo>
                          <a:pt x="17" y="335"/>
                        </a:lnTo>
                        <a:lnTo>
                          <a:pt x="18" y="334"/>
                        </a:lnTo>
                        <a:lnTo>
                          <a:pt x="18" y="332"/>
                        </a:lnTo>
                        <a:lnTo>
                          <a:pt x="20" y="329"/>
                        </a:lnTo>
                        <a:lnTo>
                          <a:pt x="21" y="327"/>
                        </a:lnTo>
                        <a:lnTo>
                          <a:pt x="21" y="326"/>
                        </a:lnTo>
                        <a:lnTo>
                          <a:pt x="23" y="324"/>
                        </a:lnTo>
                        <a:lnTo>
                          <a:pt x="23" y="323"/>
                        </a:lnTo>
                        <a:lnTo>
                          <a:pt x="24" y="321"/>
                        </a:lnTo>
                        <a:lnTo>
                          <a:pt x="24" y="320"/>
                        </a:lnTo>
                        <a:lnTo>
                          <a:pt x="26" y="318"/>
                        </a:lnTo>
                        <a:lnTo>
                          <a:pt x="26" y="317"/>
                        </a:lnTo>
                        <a:lnTo>
                          <a:pt x="27" y="315"/>
                        </a:lnTo>
                        <a:lnTo>
                          <a:pt x="29" y="314"/>
                        </a:lnTo>
                        <a:lnTo>
                          <a:pt x="29" y="312"/>
                        </a:lnTo>
                        <a:lnTo>
                          <a:pt x="29" y="311"/>
                        </a:lnTo>
                        <a:lnTo>
                          <a:pt x="30" y="309"/>
                        </a:lnTo>
                        <a:lnTo>
                          <a:pt x="30" y="306"/>
                        </a:lnTo>
                        <a:lnTo>
                          <a:pt x="32" y="305"/>
                        </a:lnTo>
                        <a:lnTo>
                          <a:pt x="32" y="303"/>
                        </a:lnTo>
                        <a:lnTo>
                          <a:pt x="33" y="301"/>
                        </a:lnTo>
                        <a:lnTo>
                          <a:pt x="33" y="298"/>
                        </a:lnTo>
                        <a:lnTo>
                          <a:pt x="35" y="297"/>
                        </a:lnTo>
                        <a:lnTo>
                          <a:pt x="36" y="295"/>
                        </a:lnTo>
                        <a:lnTo>
                          <a:pt x="36" y="294"/>
                        </a:lnTo>
                        <a:lnTo>
                          <a:pt x="38" y="291"/>
                        </a:lnTo>
                        <a:lnTo>
                          <a:pt x="38" y="289"/>
                        </a:lnTo>
                        <a:lnTo>
                          <a:pt x="38" y="288"/>
                        </a:lnTo>
                        <a:lnTo>
                          <a:pt x="39" y="286"/>
                        </a:lnTo>
                        <a:lnTo>
                          <a:pt x="39" y="285"/>
                        </a:lnTo>
                        <a:lnTo>
                          <a:pt x="41" y="285"/>
                        </a:lnTo>
                        <a:lnTo>
                          <a:pt x="41" y="283"/>
                        </a:lnTo>
                        <a:lnTo>
                          <a:pt x="41" y="282"/>
                        </a:lnTo>
                        <a:lnTo>
                          <a:pt x="43" y="280"/>
                        </a:lnTo>
                        <a:lnTo>
                          <a:pt x="43" y="279"/>
                        </a:lnTo>
                        <a:lnTo>
                          <a:pt x="43" y="277"/>
                        </a:lnTo>
                        <a:lnTo>
                          <a:pt x="44" y="275"/>
                        </a:lnTo>
                        <a:lnTo>
                          <a:pt x="44" y="274"/>
                        </a:lnTo>
                        <a:lnTo>
                          <a:pt x="44" y="272"/>
                        </a:lnTo>
                        <a:lnTo>
                          <a:pt x="46" y="272"/>
                        </a:lnTo>
                        <a:lnTo>
                          <a:pt x="46" y="271"/>
                        </a:lnTo>
                        <a:lnTo>
                          <a:pt x="46" y="269"/>
                        </a:lnTo>
                        <a:lnTo>
                          <a:pt x="47" y="268"/>
                        </a:lnTo>
                        <a:lnTo>
                          <a:pt x="47" y="266"/>
                        </a:lnTo>
                        <a:lnTo>
                          <a:pt x="47" y="265"/>
                        </a:lnTo>
                        <a:lnTo>
                          <a:pt x="49" y="263"/>
                        </a:lnTo>
                        <a:lnTo>
                          <a:pt x="49" y="262"/>
                        </a:lnTo>
                        <a:lnTo>
                          <a:pt x="50" y="260"/>
                        </a:lnTo>
                        <a:lnTo>
                          <a:pt x="50" y="257"/>
                        </a:lnTo>
                        <a:lnTo>
                          <a:pt x="52" y="256"/>
                        </a:lnTo>
                        <a:lnTo>
                          <a:pt x="52" y="253"/>
                        </a:lnTo>
                        <a:lnTo>
                          <a:pt x="53" y="251"/>
                        </a:lnTo>
                        <a:lnTo>
                          <a:pt x="53" y="248"/>
                        </a:lnTo>
                        <a:lnTo>
                          <a:pt x="55" y="246"/>
                        </a:lnTo>
                        <a:lnTo>
                          <a:pt x="56" y="243"/>
                        </a:lnTo>
                        <a:lnTo>
                          <a:pt x="56" y="242"/>
                        </a:lnTo>
                        <a:lnTo>
                          <a:pt x="58" y="239"/>
                        </a:lnTo>
                        <a:lnTo>
                          <a:pt x="58" y="237"/>
                        </a:lnTo>
                        <a:lnTo>
                          <a:pt x="59" y="236"/>
                        </a:lnTo>
                        <a:lnTo>
                          <a:pt x="59" y="234"/>
                        </a:lnTo>
                        <a:lnTo>
                          <a:pt x="61" y="231"/>
                        </a:lnTo>
                        <a:lnTo>
                          <a:pt x="61" y="230"/>
                        </a:lnTo>
                        <a:lnTo>
                          <a:pt x="61" y="228"/>
                        </a:lnTo>
                        <a:lnTo>
                          <a:pt x="62" y="227"/>
                        </a:lnTo>
                        <a:lnTo>
                          <a:pt x="62" y="225"/>
                        </a:lnTo>
                        <a:lnTo>
                          <a:pt x="64" y="223"/>
                        </a:lnTo>
                        <a:lnTo>
                          <a:pt x="64" y="222"/>
                        </a:lnTo>
                        <a:lnTo>
                          <a:pt x="64" y="220"/>
                        </a:lnTo>
                        <a:lnTo>
                          <a:pt x="65" y="219"/>
                        </a:lnTo>
                        <a:lnTo>
                          <a:pt x="65" y="217"/>
                        </a:lnTo>
                        <a:lnTo>
                          <a:pt x="65" y="216"/>
                        </a:lnTo>
                        <a:lnTo>
                          <a:pt x="67" y="214"/>
                        </a:lnTo>
                        <a:lnTo>
                          <a:pt x="67" y="213"/>
                        </a:lnTo>
                        <a:lnTo>
                          <a:pt x="67" y="211"/>
                        </a:lnTo>
                        <a:lnTo>
                          <a:pt x="69" y="210"/>
                        </a:lnTo>
                        <a:lnTo>
                          <a:pt x="69" y="208"/>
                        </a:lnTo>
                        <a:lnTo>
                          <a:pt x="69" y="207"/>
                        </a:lnTo>
                        <a:lnTo>
                          <a:pt x="70" y="204"/>
                        </a:lnTo>
                        <a:lnTo>
                          <a:pt x="70" y="202"/>
                        </a:lnTo>
                        <a:lnTo>
                          <a:pt x="72" y="201"/>
                        </a:lnTo>
                        <a:lnTo>
                          <a:pt x="72" y="197"/>
                        </a:lnTo>
                        <a:lnTo>
                          <a:pt x="73" y="196"/>
                        </a:lnTo>
                        <a:lnTo>
                          <a:pt x="73" y="193"/>
                        </a:lnTo>
                        <a:lnTo>
                          <a:pt x="75" y="190"/>
                        </a:lnTo>
                        <a:lnTo>
                          <a:pt x="75" y="188"/>
                        </a:lnTo>
                        <a:lnTo>
                          <a:pt x="76" y="185"/>
                        </a:lnTo>
                        <a:lnTo>
                          <a:pt x="76" y="184"/>
                        </a:lnTo>
                        <a:lnTo>
                          <a:pt x="76" y="182"/>
                        </a:lnTo>
                        <a:lnTo>
                          <a:pt x="78" y="179"/>
                        </a:lnTo>
                        <a:lnTo>
                          <a:pt x="78" y="178"/>
                        </a:lnTo>
                        <a:lnTo>
                          <a:pt x="78" y="176"/>
                        </a:lnTo>
                        <a:lnTo>
                          <a:pt x="79" y="175"/>
                        </a:lnTo>
                        <a:lnTo>
                          <a:pt x="79" y="173"/>
                        </a:lnTo>
                        <a:lnTo>
                          <a:pt x="79" y="171"/>
                        </a:lnTo>
                        <a:lnTo>
                          <a:pt x="81" y="170"/>
                        </a:lnTo>
                        <a:lnTo>
                          <a:pt x="81" y="168"/>
                        </a:lnTo>
                        <a:lnTo>
                          <a:pt x="81" y="167"/>
                        </a:lnTo>
                        <a:lnTo>
                          <a:pt x="82" y="165"/>
                        </a:lnTo>
                        <a:lnTo>
                          <a:pt x="82" y="164"/>
                        </a:lnTo>
                        <a:lnTo>
                          <a:pt x="82" y="162"/>
                        </a:lnTo>
                        <a:lnTo>
                          <a:pt x="82" y="161"/>
                        </a:lnTo>
                        <a:lnTo>
                          <a:pt x="84" y="159"/>
                        </a:lnTo>
                        <a:lnTo>
                          <a:pt x="84" y="158"/>
                        </a:lnTo>
                        <a:lnTo>
                          <a:pt x="85" y="156"/>
                        </a:lnTo>
                        <a:lnTo>
                          <a:pt x="85" y="155"/>
                        </a:lnTo>
                        <a:lnTo>
                          <a:pt x="85" y="152"/>
                        </a:lnTo>
                        <a:lnTo>
                          <a:pt x="87" y="150"/>
                        </a:lnTo>
                        <a:lnTo>
                          <a:pt x="87" y="149"/>
                        </a:lnTo>
                        <a:lnTo>
                          <a:pt x="87" y="147"/>
                        </a:lnTo>
                        <a:lnTo>
                          <a:pt x="88" y="144"/>
                        </a:lnTo>
                        <a:lnTo>
                          <a:pt x="88" y="142"/>
                        </a:lnTo>
                        <a:lnTo>
                          <a:pt x="90" y="139"/>
                        </a:lnTo>
                        <a:lnTo>
                          <a:pt x="90" y="138"/>
                        </a:lnTo>
                        <a:lnTo>
                          <a:pt x="91" y="135"/>
                        </a:lnTo>
                        <a:lnTo>
                          <a:pt x="91" y="133"/>
                        </a:lnTo>
                        <a:lnTo>
                          <a:pt x="93" y="130"/>
                        </a:lnTo>
                        <a:lnTo>
                          <a:pt x="93" y="129"/>
                        </a:lnTo>
                        <a:lnTo>
                          <a:pt x="94" y="127"/>
                        </a:lnTo>
                        <a:lnTo>
                          <a:pt x="94" y="124"/>
                        </a:lnTo>
                        <a:lnTo>
                          <a:pt x="94" y="123"/>
                        </a:lnTo>
                        <a:lnTo>
                          <a:pt x="96" y="121"/>
                        </a:lnTo>
                        <a:lnTo>
                          <a:pt x="96" y="120"/>
                        </a:lnTo>
                        <a:lnTo>
                          <a:pt x="96" y="118"/>
                        </a:lnTo>
                        <a:lnTo>
                          <a:pt x="96" y="116"/>
                        </a:lnTo>
                        <a:lnTo>
                          <a:pt x="98" y="115"/>
                        </a:lnTo>
                        <a:lnTo>
                          <a:pt x="98" y="113"/>
                        </a:lnTo>
                        <a:lnTo>
                          <a:pt x="98" y="112"/>
                        </a:lnTo>
                        <a:lnTo>
                          <a:pt x="98" y="110"/>
                        </a:lnTo>
                        <a:lnTo>
                          <a:pt x="98" y="109"/>
                        </a:lnTo>
                        <a:lnTo>
                          <a:pt x="99" y="107"/>
                        </a:lnTo>
                        <a:lnTo>
                          <a:pt x="99" y="106"/>
                        </a:lnTo>
                        <a:lnTo>
                          <a:pt x="99" y="104"/>
                        </a:lnTo>
                        <a:lnTo>
                          <a:pt x="99" y="103"/>
                        </a:lnTo>
                        <a:lnTo>
                          <a:pt x="99" y="101"/>
                        </a:lnTo>
                        <a:lnTo>
                          <a:pt x="99" y="100"/>
                        </a:lnTo>
                        <a:lnTo>
                          <a:pt x="99" y="98"/>
                        </a:lnTo>
                        <a:lnTo>
                          <a:pt x="99" y="97"/>
                        </a:lnTo>
                        <a:lnTo>
                          <a:pt x="101" y="95"/>
                        </a:lnTo>
                        <a:lnTo>
                          <a:pt x="101" y="94"/>
                        </a:lnTo>
                        <a:lnTo>
                          <a:pt x="101" y="92"/>
                        </a:lnTo>
                        <a:lnTo>
                          <a:pt x="101" y="90"/>
                        </a:lnTo>
                        <a:lnTo>
                          <a:pt x="101" y="87"/>
                        </a:lnTo>
                        <a:lnTo>
                          <a:pt x="101" y="86"/>
                        </a:lnTo>
                        <a:lnTo>
                          <a:pt x="101" y="84"/>
                        </a:lnTo>
                        <a:lnTo>
                          <a:pt x="101" y="81"/>
                        </a:lnTo>
                        <a:lnTo>
                          <a:pt x="101" y="80"/>
                        </a:lnTo>
                        <a:lnTo>
                          <a:pt x="102" y="78"/>
                        </a:lnTo>
                        <a:lnTo>
                          <a:pt x="102" y="77"/>
                        </a:lnTo>
                        <a:lnTo>
                          <a:pt x="102" y="75"/>
                        </a:lnTo>
                        <a:lnTo>
                          <a:pt x="102" y="74"/>
                        </a:lnTo>
                        <a:lnTo>
                          <a:pt x="102" y="72"/>
                        </a:lnTo>
                        <a:lnTo>
                          <a:pt x="102" y="71"/>
                        </a:lnTo>
                        <a:lnTo>
                          <a:pt x="102" y="69"/>
                        </a:lnTo>
                        <a:lnTo>
                          <a:pt x="102" y="68"/>
                        </a:lnTo>
                        <a:lnTo>
                          <a:pt x="102" y="66"/>
                        </a:lnTo>
                        <a:lnTo>
                          <a:pt x="102" y="64"/>
                        </a:lnTo>
                        <a:lnTo>
                          <a:pt x="104" y="63"/>
                        </a:lnTo>
                        <a:lnTo>
                          <a:pt x="104" y="61"/>
                        </a:lnTo>
                        <a:lnTo>
                          <a:pt x="104" y="60"/>
                        </a:lnTo>
                        <a:lnTo>
                          <a:pt x="104" y="58"/>
                        </a:lnTo>
                        <a:lnTo>
                          <a:pt x="104" y="57"/>
                        </a:lnTo>
                        <a:lnTo>
                          <a:pt x="104" y="55"/>
                        </a:lnTo>
                        <a:lnTo>
                          <a:pt x="104" y="54"/>
                        </a:lnTo>
                        <a:lnTo>
                          <a:pt x="105" y="54"/>
                        </a:lnTo>
                        <a:lnTo>
                          <a:pt x="105" y="52"/>
                        </a:lnTo>
                        <a:lnTo>
                          <a:pt x="105" y="51"/>
                        </a:lnTo>
                        <a:lnTo>
                          <a:pt x="105" y="49"/>
                        </a:lnTo>
                        <a:lnTo>
                          <a:pt x="105" y="48"/>
                        </a:lnTo>
                        <a:lnTo>
                          <a:pt x="105" y="46"/>
                        </a:lnTo>
                        <a:lnTo>
                          <a:pt x="107" y="45"/>
                        </a:lnTo>
                        <a:lnTo>
                          <a:pt x="107" y="43"/>
                        </a:lnTo>
                        <a:lnTo>
                          <a:pt x="107" y="42"/>
                        </a:lnTo>
                        <a:lnTo>
                          <a:pt x="107" y="40"/>
                        </a:lnTo>
                        <a:lnTo>
                          <a:pt x="107" y="38"/>
                        </a:lnTo>
                        <a:lnTo>
                          <a:pt x="107" y="37"/>
                        </a:lnTo>
                        <a:lnTo>
                          <a:pt x="108" y="35"/>
                        </a:lnTo>
                        <a:lnTo>
                          <a:pt x="108" y="34"/>
                        </a:lnTo>
                        <a:lnTo>
                          <a:pt x="108" y="32"/>
                        </a:lnTo>
                        <a:lnTo>
                          <a:pt x="108" y="31"/>
                        </a:lnTo>
                        <a:lnTo>
                          <a:pt x="108" y="29"/>
                        </a:lnTo>
                        <a:lnTo>
                          <a:pt x="108" y="28"/>
                        </a:lnTo>
                        <a:lnTo>
                          <a:pt x="108" y="26"/>
                        </a:lnTo>
                        <a:lnTo>
                          <a:pt x="108" y="25"/>
                        </a:lnTo>
                        <a:lnTo>
                          <a:pt x="108" y="23"/>
                        </a:lnTo>
                        <a:lnTo>
                          <a:pt x="108" y="22"/>
                        </a:lnTo>
                        <a:lnTo>
                          <a:pt x="108" y="20"/>
                        </a:lnTo>
                        <a:lnTo>
                          <a:pt x="107" y="19"/>
                        </a:lnTo>
                        <a:lnTo>
                          <a:pt x="107" y="16"/>
                        </a:lnTo>
                        <a:lnTo>
                          <a:pt x="107" y="14"/>
                        </a:lnTo>
                        <a:lnTo>
                          <a:pt x="107" y="11"/>
                        </a:lnTo>
                        <a:lnTo>
                          <a:pt x="107" y="9"/>
                        </a:lnTo>
                        <a:lnTo>
                          <a:pt x="107" y="6"/>
                        </a:lnTo>
                        <a:lnTo>
                          <a:pt x="107" y="3"/>
                        </a:lnTo>
                        <a:lnTo>
                          <a:pt x="107" y="0"/>
                        </a:lnTo>
                        <a:lnTo>
                          <a:pt x="0" y="36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98" name="Freeform 257"/>
                  <p:cNvSpPr>
                    <a:spLocks noChangeAspect="1"/>
                  </p:cNvSpPr>
                  <p:nvPr/>
                </p:nvSpPr>
                <p:spPr bwMode="auto">
                  <a:xfrm>
                    <a:off x="3403" y="2768"/>
                    <a:ext cx="55" cy="183"/>
                  </a:xfrm>
                  <a:custGeom>
                    <a:avLst/>
                    <a:gdLst>
                      <a:gd name="T0" fmla="*/ 1 w 108"/>
                      <a:gd name="T1" fmla="*/ 12 h 366"/>
                      <a:gd name="T2" fmla="*/ 1 w 108"/>
                      <a:gd name="T3" fmla="*/ 11 h 366"/>
                      <a:gd name="T4" fmla="*/ 1 w 108"/>
                      <a:gd name="T5" fmla="*/ 11 h 366"/>
                      <a:gd name="T6" fmla="*/ 1 w 108"/>
                      <a:gd name="T7" fmla="*/ 11 h 366"/>
                      <a:gd name="T8" fmla="*/ 1 w 108"/>
                      <a:gd name="T9" fmla="*/ 10 h 366"/>
                      <a:gd name="T10" fmla="*/ 1 w 108"/>
                      <a:gd name="T11" fmla="*/ 10 h 366"/>
                      <a:gd name="T12" fmla="*/ 1 w 108"/>
                      <a:gd name="T13" fmla="*/ 10 h 366"/>
                      <a:gd name="T14" fmla="*/ 2 w 108"/>
                      <a:gd name="T15" fmla="*/ 10 h 366"/>
                      <a:gd name="T16" fmla="*/ 2 w 108"/>
                      <a:gd name="T17" fmla="*/ 10 h 366"/>
                      <a:gd name="T18" fmla="*/ 2 w 108"/>
                      <a:gd name="T19" fmla="*/ 9 h 366"/>
                      <a:gd name="T20" fmla="*/ 2 w 108"/>
                      <a:gd name="T21" fmla="*/ 9 h 366"/>
                      <a:gd name="T22" fmla="*/ 2 w 108"/>
                      <a:gd name="T23" fmla="*/ 9 h 366"/>
                      <a:gd name="T24" fmla="*/ 2 w 108"/>
                      <a:gd name="T25" fmla="*/ 9 h 366"/>
                      <a:gd name="T26" fmla="*/ 2 w 108"/>
                      <a:gd name="T27" fmla="*/ 9 h 366"/>
                      <a:gd name="T28" fmla="*/ 2 w 108"/>
                      <a:gd name="T29" fmla="*/ 9 h 366"/>
                      <a:gd name="T30" fmla="*/ 2 w 108"/>
                      <a:gd name="T31" fmla="*/ 8 h 366"/>
                      <a:gd name="T32" fmla="*/ 2 w 108"/>
                      <a:gd name="T33" fmla="*/ 8 h 366"/>
                      <a:gd name="T34" fmla="*/ 2 w 108"/>
                      <a:gd name="T35" fmla="*/ 8 h 366"/>
                      <a:gd name="T36" fmla="*/ 2 w 108"/>
                      <a:gd name="T37" fmla="*/ 8 h 366"/>
                      <a:gd name="T38" fmla="*/ 2 w 108"/>
                      <a:gd name="T39" fmla="*/ 7 h 366"/>
                      <a:gd name="T40" fmla="*/ 3 w 108"/>
                      <a:gd name="T41" fmla="*/ 7 h 366"/>
                      <a:gd name="T42" fmla="*/ 3 w 108"/>
                      <a:gd name="T43" fmla="*/ 7 h 366"/>
                      <a:gd name="T44" fmla="*/ 3 w 108"/>
                      <a:gd name="T45" fmla="*/ 7 h 366"/>
                      <a:gd name="T46" fmla="*/ 3 w 108"/>
                      <a:gd name="T47" fmla="*/ 7 h 366"/>
                      <a:gd name="T48" fmla="*/ 3 w 108"/>
                      <a:gd name="T49" fmla="*/ 6 h 366"/>
                      <a:gd name="T50" fmla="*/ 3 w 108"/>
                      <a:gd name="T51" fmla="*/ 6 h 366"/>
                      <a:gd name="T52" fmla="*/ 3 w 108"/>
                      <a:gd name="T53" fmla="*/ 6 h 366"/>
                      <a:gd name="T54" fmla="*/ 3 w 108"/>
                      <a:gd name="T55" fmla="*/ 6 h 366"/>
                      <a:gd name="T56" fmla="*/ 3 w 108"/>
                      <a:gd name="T57" fmla="*/ 6 h 366"/>
                      <a:gd name="T58" fmla="*/ 3 w 108"/>
                      <a:gd name="T59" fmla="*/ 5 h 366"/>
                      <a:gd name="T60" fmla="*/ 3 w 108"/>
                      <a:gd name="T61" fmla="*/ 5 h 366"/>
                      <a:gd name="T62" fmla="*/ 3 w 108"/>
                      <a:gd name="T63" fmla="*/ 5 h 366"/>
                      <a:gd name="T64" fmla="*/ 3 w 108"/>
                      <a:gd name="T65" fmla="*/ 5 h 366"/>
                      <a:gd name="T66" fmla="*/ 3 w 108"/>
                      <a:gd name="T67" fmla="*/ 5 h 366"/>
                      <a:gd name="T68" fmla="*/ 3 w 108"/>
                      <a:gd name="T69" fmla="*/ 4 h 366"/>
                      <a:gd name="T70" fmla="*/ 4 w 108"/>
                      <a:gd name="T71" fmla="*/ 4 h 366"/>
                      <a:gd name="T72" fmla="*/ 4 w 108"/>
                      <a:gd name="T73" fmla="*/ 4 h 366"/>
                      <a:gd name="T74" fmla="*/ 4 w 108"/>
                      <a:gd name="T75" fmla="*/ 4 h 366"/>
                      <a:gd name="T76" fmla="*/ 4 w 108"/>
                      <a:gd name="T77" fmla="*/ 4 h 366"/>
                      <a:gd name="T78" fmla="*/ 4 w 108"/>
                      <a:gd name="T79" fmla="*/ 3 h 366"/>
                      <a:gd name="T80" fmla="*/ 4 w 108"/>
                      <a:gd name="T81" fmla="*/ 3 h 366"/>
                      <a:gd name="T82" fmla="*/ 4 w 108"/>
                      <a:gd name="T83" fmla="*/ 3 h 366"/>
                      <a:gd name="T84" fmla="*/ 4 w 108"/>
                      <a:gd name="T85" fmla="*/ 3 h 366"/>
                      <a:gd name="T86" fmla="*/ 4 w 108"/>
                      <a:gd name="T87" fmla="*/ 3 h 366"/>
                      <a:gd name="T88" fmla="*/ 4 w 108"/>
                      <a:gd name="T89" fmla="*/ 2 h 366"/>
                      <a:gd name="T90" fmla="*/ 4 w 108"/>
                      <a:gd name="T91" fmla="*/ 2 h 366"/>
                      <a:gd name="T92" fmla="*/ 4 w 108"/>
                      <a:gd name="T93" fmla="*/ 2 h 366"/>
                      <a:gd name="T94" fmla="*/ 4 w 108"/>
                      <a:gd name="T95" fmla="*/ 2 h 366"/>
                      <a:gd name="T96" fmla="*/ 4 w 108"/>
                      <a:gd name="T97" fmla="*/ 2 h 366"/>
                      <a:gd name="T98" fmla="*/ 4 w 108"/>
                      <a:gd name="T99" fmla="*/ 2 h 366"/>
                      <a:gd name="T100" fmla="*/ 4 w 108"/>
                      <a:gd name="T101" fmla="*/ 2 h 366"/>
                      <a:gd name="T102" fmla="*/ 4 w 108"/>
                      <a:gd name="T103" fmla="*/ 2 h 366"/>
                      <a:gd name="T104" fmla="*/ 4 w 108"/>
                      <a:gd name="T105" fmla="*/ 2 h 366"/>
                      <a:gd name="T106" fmla="*/ 4 w 108"/>
                      <a:gd name="T107" fmla="*/ 1 h 366"/>
                      <a:gd name="T108" fmla="*/ 4 w 108"/>
                      <a:gd name="T109" fmla="*/ 1 h 366"/>
                      <a:gd name="T110" fmla="*/ 4 w 108"/>
                      <a:gd name="T111" fmla="*/ 1 h 366"/>
                      <a:gd name="T112" fmla="*/ 4 w 108"/>
                      <a:gd name="T113" fmla="*/ 1 h 36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108"/>
                      <a:gd name="T172" fmla="*/ 0 h 366"/>
                      <a:gd name="T173" fmla="*/ 108 w 108"/>
                      <a:gd name="T174" fmla="*/ 366 h 366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108" h="366">
                        <a:moveTo>
                          <a:pt x="0" y="366"/>
                        </a:moveTo>
                        <a:lnTo>
                          <a:pt x="1" y="361"/>
                        </a:lnTo>
                        <a:lnTo>
                          <a:pt x="4" y="358"/>
                        </a:lnTo>
                        <a:lnTo>
                          <a:pt x="6" y="355"/>
                        </a:lnTo>
                        <a:lnTo>
                          <a:pt x="7" y="352"/>
                        </a:lnTo>
                        <a:lnTo>
                          <a:pt x="9" y="349"/>
                        </a:lnTo>
                        <a:lnTo>
                          <a:pt x="10" y="346"/>
                        </a:lnTo>
                        <a:lnTo>
                          <a:pt x="12" y="343"/>
                        </a:lnTo>
                        <a:lnTo>
                          <a:pt x="13" y="340"/>
                        </a:lnTo>
                        <a:lnTo>
                          <a:pt x="15" y="338"/>
                        </a:lnTo>
                        <a:lnTo>
                          <a:pt x="17" y="335"/>
                        </a:lnTo>
                        <a:lnTo>
                          <a:pt x="18" y="334"/>
                        </a:lnTo>
                        <a:lnTo>
                          <a:pt x="18" y="332"/>
                        </a:lnTo>
                        <a:lnTo>
                          <a:pt x="20" y="329"/>
                        </a:lnTo>
                        <a:lnTo>
                          <a:pt x="21" y="327"/>
                        </a:lnTo>
                        <a:lnTo>
                          <a:pt x="21" y="326"/>
                        </a:lnTo>
                        <a:lnTo>
                          <a:pt x="23" y="324"/>
                        </a:lnTo>
                        <a:lnTo>
                          <a:pt x="23" y="323"/>
                        </a:lnTo>
                        <a:lnTo>
                          <a:pt x="24" y="321"/>
                        </a:lnTo>
                        <a:lnTo>
                          <a:pt x="24" y="320"/>
                        </a:lnTo>
                        <a:lnTo>
                          <a:pt x="26" y="318"/>
                        </a:lnTo>
                        <a:lnTo>
                          <a:pt x="26" y="317"/>
                        </a:lnTo>
                        <a:lnTo>
                          <a:pt x="27" y="315"/>
                        </a:lnTo>
                        <a:lnTo>
                          <a:pt x="29" y="314"/>
                        </a:lnTo>
                        <a:lnTo>
                          <a:pt x="29" y="312"/>
                        </a:lnTo>
                        <a:lnTo>
                          <a:pt x="29" y="311"/>
                        </a:lnTo>
                        <a:lnTo>
                          <a:pt x="30" y="309"/>
                        </a:lnTo>
                        <a:lnTo>
                          <a:pt x="30" y="306"/>
                        </a:lnTo>
                        <a:lnTo>
                          <a:pt x="32" y="305"/>
                        </a:lnTo>
                        <a:lnTo>
                          <a:pt x="32" y="303"/>
                        </a:lnTo>
                        <a:lnTo>
                          <a:pt x="33" y="301"/>
                        </a:lnTo>
                        <a:lnTo>
                          <a:pt x="33" y="298"/>
                        </a:lnTo>
                        <a:lnTo>
                          <a:pt x="35" y="297"/>
                        </a:lnTo>
                        <a:lnTo>
                          <a:pt x="36" y="295"/>
                        </a:lnTo>
                        <a:lnTo>
                          <a:pt x="36" y="294"/>
                        </a:lnTo>
                        <a:lnTo>
                          <a:pt x="38" y="291"/>
                        </a:lnTo>
                        <a:lnTo>
                          <a:pt x="38" y="289"/>
                        </a:lnTo>
                        <a:lnTo>
                          <a:pt x="38" y="288"/>
                        </a:lnTo>
                        <a:lnTo>
                          <a:pt x="39" y="286"/>
                        </a:lnTo>
                        <a:lnTo>
                          <a:pt x="39" y="285"/>
                        </a:lnTo>
                        <a:lnTo>
                          <a:pt x="41" y="285"/>
                        </a:lnTo>
                        <a:lnTo>
                          <a:pt x="41" y="283"/>
                        </a:lnTo>
                        <a:lnTo>
                          <a:pt x="41" y="282"/>
                        </a:lnTo>
                        <a:lnTo>
                          <a:pt x="43" y="280"/>
                        </a:lnTo>
                        <a:lnTo>
                          <a:pt x="43" y="279"/>
                        </a:lnTo>
                        <a:lnTo>
                          <a:pt x="43" y="277"/>
                        </a:lnTo>
                        <a:lnTo>
                          <a:pt x="44" y="275"/>
                        </a:lnTo>
                        <a:lnTo>
                          <a:pt x="44" y="274"/>
                        </a:lnTo>
                        <a:lnTo>
                          <a:pt x="44" y="272"/>
                        </a:lnTo>
                        <a:lnTo>
                          <a:pt x="46" y="272"/>
                        </a:lnTo>
                        <a:lnTo>
                          <a:pt x="46" y="271"/>
                        </a:lnTo>
                        <a:lnTo>
                          <a:pt x="46" y="269"/>
                        </a:lnTo>
                        <a:lnTo>
                          <a:pt x="47" y="268"/>
                        </a:lnTo>
                        <a:lnTo>
                          <a:pt x="47" y="266"/>
                        </a:lnTo>
                        <a:lnTo>
                          <a:pt x="47" y="265"/>
                        </a:lnTo>
                        <a:lnTo>
                          <a:pt x="49" y="263"/>
                        </a:lnTo>
                        <a:lnTo>
                          <a:pt x="49" y="262"/>
                        </a:lnTo>
                        <a:lnTo>
                          <a:pt x="50" y="260"/>
                        </a:lnTo>
                        <a:lnTo>
                          <a:pt x="50" y="257"/>
                        </a:lnTo>
                        <a:lnTo>
                          <a:pt x="52" y="256"/>
                        </a:lnTo>
                        <a:lnTo>
                          <a:pt x="52" y="253"/>
                        </a:lnTo>
                        <a:lnTo>
                          <a:pt x="53" y="251"/>
                        </a:lnTo>
                        <a:lnTo>
                          <a:pt x="53" y="248"/>
                        </a:lnTo>
                        <a:lnTo>
                          <a:pt x="55" y="246"/>
                        </a:lnTo>
                        <a:lnTo>
                          <a:pt x="56" y="243"/>
                        </a:lnTo>
                        <a:lnTo>
                          <a:pt x="56" y="242"/>
                        </a:lnTo>
                        <a:lnTo>
                          <a:pt x="58" y="239"/>
                        </a:lnTo>
                        <a:lnTo>
                          <a:pt x="58" y="237"/>
                        </a:lnTo>
                        <a:lnTo>
                          <a:pt x="59" y="236"/>
                        </a:lnTo>
                        <a:lnTo>
                          <a:pt x="59" y="234"/>
                        </a:lnTo>
                        <a:lnTo>
                          <a:pt x="61" y="231"/>
                        </a:lnTo>
                        <a:lnTo>
                          <a:pt x="61" y="230"/>
                        </a:lnTo>
                        <a:lnTo>
                          <a:pt x="61" y="228"/>
                        </a:lnTo>
                        <a:lnTo>
                          <a:pt x="62" y="227"/>
                        </a:lnTo>
                        <a:lnTo>
                          <a:pt x="62" y="225"/>
                        </a:lnTo>
                        <a:lnTo>
                          <a:pt x="64" y="223"/>
                        </a:lnTo>
                        <a:lnTo>
                          <a:pt x="64" y="222"/>
                        </a:lnTo>
                        <a:lnTo>
                          <a:pt x="64" y="220"/>
                        </a:lnTo>
                        <a:lnTo>
                          <a:pt x="65" y="219"/>
                        </a:lnTo>
                        <a:lnTo>
                          <a:pt x="65" y="217"/>
                        </a:lnTo>
                        <a:lnTo>
                          <a:pt x="65" y="216"/>
                        </a:lnTo>
                        <a:lnTo>
                          <a:pt x="67" y="214"/>
                        </a:lnTo>
                        <a:lnTo>
                          <a:pt x="67" y="213"/>
                        </a:lnTo>
                        <a:lnTo>
                          <a:pt x="67" y="211"/>
                        </a:lnTo>
                        <a:lnTo>
                          <a:pt x="69" y="210"/>
                        </a:lnTo>
                        <a:lnTo>
                          <a:pt x="69" y="208"/>
                        </a:lnTo>
                        <a:lnTo>
                          <a:pt x="69" y="207"/>
                        </a:lnTo>
                        <a:lnTo>
                          <a:pt x="70" y="204"/>
                        </a:lnTo>
                        <a:lnTo>
                          <a:pt x="70" y="202"/>
                        </a:lnTo>
                        <a:lnTo>
                          <a:pt x="72" y="201"/>
                        </a:lnTo>
                        <a:lnTo>
                          <a:pt x="72" y="197"/>
                        </a:lnTo>
                        <a:lnTo>
                          <a:pt x="73" y="196"/>
                        </a:lnTo>
                        <a:lnTo>
                          <a:pt x="73" y="193"/>
                        </a:lnTo>
                        <a:lnTo>
                          <a:pt x="75" y="190"/>
                        </a:lnTo>
                        <a:lnTo>
                          <a:pt x="75" y="188"/>
                        </a:lnTo>
                        <a:lnTo>
                          <a:pt x="76" y="185"/>
                        </a:lnTo>
                        <a:lnTo>
                          <a:pt x="76" y="184"/>
                        </a:lnTo>
                        <a:lnTo>
                          <a:pt x="76" y="182"/>
                        </a:lnTo>
                        <a:lnTo>
                          <a:pt x="78" y="179"/>
                        </a:lnTo>
                        <a:lnTo>
                          <a:pt x="78" y="178"/>
                        </a:lnTo>
                        <a:lnTo>
                          <a:pt x="78" y="176"/>
                        </a:lnTo>
                        <a:lnTo>
                          <a:pt x="79" y="175"/>
                        </a:lnTo>
                        <a:lnTo>
                          <a:pt x="79" y="173"/>
                        </a:lnTo>
                        <a:lnTo>
                          <a:pt x="79" y="171"/>
                        </a:lnTo>
                        <a:lnTo>
                          <a:pt x="81" y="170"/>
                        </a:lnTo>
                        <a:lnTo>
                          <a:pt x="81" y="168"/>
                        </a:lnTo>
                        <a:lnTo>
                          <a:pt x="81" y="167"/>
                        </a:lnTo>
                        <a:lnTo>
                          <a:pt x="82" y="165"/>
                        </a:lnTo>
                        <a:lnTo>
                          <a:pt x="82" y="164"/>
                        </a:lnTo>
                        <a:lnTo>
                          <a:pt x="82" y="162"/>
                        </a:lnTo>
                        <a:lnTo>
                          <a:pt x="82" y="161"/>
                        </a:lnTo>
                        <a:lnTo>
                          <a:pt x="84" y="159"/>
                        </a:lnTo>
                        <a:lnTo>
                          <a:pt x="84" y="158"/>
                        </a:lnTo>
                        <a:lnTo>
                          <a:pt x="85" y="156"/>
                        </a:lnTo>
                        <a:lnTo>
                          <a:pt x="85" y="155"/>
                        </a:lnTo>
                        <a:lnTo>
                          <a:pt x="85" y="152"/>
                        </a:lnTo>
                        <a:lnTo>
                          <a:pt x="87" y="150"/>
                        </a:lnTo>
                        <a:lnTo>
                          <a:pt x="87" y="149"/>
                        </a:lnTo>
                        <a:lnTo>
                          <a:pt x="87" y="147"/>
                        </a:lnTo>
                        <a:lnTo>
                          <a:pt x="88" y="144"/>
                        </a:lnTo>
                        <a:lnTo>
                          <a:pt x="88" y="142"/>
                        </a:lnTo>
                        <a:lnTo>
                          <a:pt x="90" y="139"/>
                        </a:lnTo>
                        <a:lnTo>
                          <a:pt x="90" y="138"/>
                        </a:lnTo>
                        <a:lnTo>
                          <a:pt x="91" y="135"/>
                        </a:lnTo>
                        <a:lnTo>
                          <a:pt x="91" y="133"/>
                        </a:lnTo>
                        <a:lnTo>
                          <a:pt x="93" y="130"/>
                        </a:lnTo>
                        <a:lnTo>
                          <a:pt x="93" y="129"/>
                        </a:lnTo>
                        <a:lnTo>
                          <a:pt x="94" y="127"/>
                        </a:lnTo>
                        <a:lnTo>
                          <a:pt x="94" y="124"/>
                        </a:lnTo>
                        <a:lnTo>
                          <a:pt x="94" y="123"/>
                        </a:lnTo>
                        <a:lnTo>
                          <a:pt x="96" y="121"/>
                        </a:lnTo>
                        <a:lnTo>
                          <a:pt x="96" y="120"/>
                        </a:lnTo>
                        <a:lnTo>
                          <a:pt x="96" y="118"/>
                        </a:lnTo>
                        <a:lnTo>
                          <a:pt x="96" y="116"/>
                        </a:lnTo>
                        <a:lnTo>
                          <a:pt x="98" y="115"/>
                        </a:lnTo>
                        <a:lnTo>
                          <a:pt x="98" y="113"/>
                        </a:lnTo>
                        <a:lnTo>
                          <a:pt x="98" y="112"/>
                        </a:lnTo>
                        <a:lnTo>
                          <a:pt x="98" y="110"/>
                        </a:lnTo>
                        <a:lnTo>
                          <a:pt x="98" y="109"/>
                        </a:lnTo>
                        <a:lnTo>
                          <a:pt x="99" y="107"/>
                        </a:lnTo>
                        <a:lnTo>
                          <a:pt x="99" y="106"/>
                        </a:lnTo>
                        <a:lnTo>
                          <a:pt x="99" y="104"/>
                        </a:lnTo>
                        <a:lnTo>
                          <a:pt x="99" y="103"/>
                        </a:lnTo>
                        <a:lnTo>
                          <a:pt x="99" y="101"/>
                        </a:lnTo>
                        <a:lnTo>
                          <a:pt x="99" y="100"/>
                        </a:lnTo>
                        <a:lnTo>
                          <a:pt x="99" y="98"/>
                        </a:lnTo>
                        <a:lnTo>
                          <a:pt x="99" y="97"/>
                        </a:lnTo>
                        <a:lnTo>
                          <a:pt x="101" y="95"/>
                        </a:lnTo>
                        <a:lnTo>
                          <a:pt x="101" y="94"/>
                        </a:lnTo>
                        <a:lnTo>
                          <a:pt x="101" y="92"/>
                        </a:lnTo>
                        <a:lnTo>
                          <a:pt x="101" y="90"/>
                        </a:lnTo>
                        <a:lnTo>
                          <a:pt x="101" y="87"/>
                        </a:lnTo>
                        <a:lnTo>
                          <a:pt x="101" y="86"/>
                        </a:lnTo>
                        <a:lnTo>
                          <a:pt x="101" y="84"/>
                        </a:lnTo>
                        <a:lnTo>
                          <a:pt x="101" y="81"/>
                        </a:lnTo>
                        <a:lnTo>
                          <a:pt x="101" y="80"/>
                        </a:lnTo>
                        <a:lnTo>
                          <a:pt x="102" y="78"/>
                        </a:lnTo>
                        <a:lnTo>
                          <a:pt x="102" y="77"/>
                        </a:lnTo>
                        <a:lnTo>
                          <a:pt x="102" y="75"/>
                        </a:lnTo>
                        <a:lnTo>
                          <a:pt x="102" y="74"/>
                        </a:lnTo>
                        <a:lnTo>
                          <a:pt x="102" y="72"/>
                        </a:lnTo>
                        <a:lnTo>
                          <a:pt x="102" y="71"/>
                        </a:lnTo>
                        <a:lnTo>
                          <a:pt x="102" y="69"/>
                        </a:lnTo>
                        <a:lnTo>
                          <a:pt x="102" y="68"/>
                        </a:lnTo>
                        <a:lnTo>
                          <a:pt x="102" y="66"/>
                        </a:lnTo>
                        <a:lnTo>
                          <a:pt x="102" y="64"/>
                        </a:lnTo>
                        <a:lnTo>
                          <a:pt x="104" y="63"/>
                        </a:lnTo>
                        <a:lnTo>
                          <a:pt x="104" y="61"/>
                        </a:lnTo>
                        <a:lnTo>
                          <a:pt x="104" y="60"/>
                        </a:lnTo>
                        <a:lnTo>
                          <a:pt x="104" y="58"/>
                        </a:lnTo>
                        <a:lnTo>
                          <a:pt x="104" y="57"/>
                        </a:lnTo>
                        <a:lnTo>
                          <a:pt x="104" y="55"/>
                        </a:lnTo>
                        <a:lnTo>
                          <a:pt x="104" y="54"/>
                        </a:lnTo>
                        <a:lnTo>
                          <a:pt x="105" y="54"/>
                        </a:lnTo>
                        <a:lnTo>
                          <a:pt x="105" y="52"/>
                        </a:lnTo>
                        <a:lnTo>
                          <a:pt x="105" y="51"/>
                        </a:lnTo>
                        <a:lnTo>
                          <a:pt x="105" y="49"/>
                        </a:lnTo>
                        <a:lnTo>
                          <a:pt x="105" y="48"/>
                        </a:lnTo>
                        <a:lnTo>
                          <a:pt x="105" y="46"/>
                        </a:lnTo>
                        <a:lnTo>
                          <a:pt x="107" y="45"/>
                        </a:lnTo>
                        <a:lnTo>
                          <a:pt x="107" y="43"/>
                        </a:lnTo>
                        <a:lnTo>
                          <a:pt x="107" y="42"/>
                        </a:lnTo>
                        <a:lnTo>
                          <a:pt x="107" y="40"/>
                        </a:lnTo>
                        <a:lnTo>
                          <a:pt x="107" y="38"/>
                        </a:lnTo>
                        <a:lnTo>
                          <a:pt x="107" y="37"/>
                        </a:lnTo>
                        <a:lnTo>
                          <a:pt x="108" y="35"/>
                        </a:lnTo>
                        <a:lnTo>
                          <a:pt x="108" y="34"/>
                        </a:lnTo>
                        <a:lnTo>
                          <a:pt x="108" y="32"/>
                        </a:lnTo>
                        <a:lnTo>
                          <a:pt x="108" y="31"/>
                        </a:lnTo>
                        <a:lnTo>
                          <a:pt x="108" y="29"/>
                        </a:lnTo>
                        <a:lnTo>
                          <a:pt x="108" y="28"/>
                        </a:lnTo>
                        <a:lnTo>
                          <a:pt x="108" y="26"/>
                        </a:lnTo>
                        <a:lnTo>
                          <a:pt x="108" y="25"/>
                        </a:lnTo>
                        <a:lnTo>
                          <a:pt x="108" y="23"/>
                        </a:lnTo>
                        <a:lnTo>
                          <a:pt x="108" y="22"/>
                        </a:lnTo>
                        <a:lnTo>
                          <a:pt x="108" y="20"/>
                        </a:lnTo>
                        <a:lnTo>
                          <a:pt x="107" y="19"/>
                        </a:lnTo>
                        <a:lnTo>
                          <a:pt x="107" y="16"/>
                        </a:lnTo>
                        <a:lnTo>
                          <a:pt x="107" y="14"/>
                        </a:lnTo>
                        <a:lnTo>
                          <a:pt x="107" y="11"/>
                        </a:lnTo>
                        <a:lnTo>
                          <a:pt x="107" y="9"/>
                        </a:lnTo>
                        <a:lnTo>
                          <a:pt x="107" y="6"/>
                        </a:lnTo>
                        <a:lnTo>
                          <a:pt x="107" y="3"/>
                        </a:lnTo>
                        <a:lnTo>
                          <a:pt x="107" y="0"/>
                        </a:ln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992" name="Line 258"/>
                <p:cNvSpPr>
                  <a:spLocks noChangeShapeType="1"/>
                </p:cNvSpPr>
                <p:nvPr/>
              </p:nvSpPr>
              <p:spPr bwMode="auto">
                <a:xfrm>
                  <a:off x="7249" y="346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889" name="Freeform 268"/>
              <p:cNvSpPr>
                <a:spLocks noChangeAspect="1"/>
              </p:cNvSpPr>
              <p:nvPr/>
            </p:nvSpPr>
            <p:spPr bwMode="auto">
              <a:xfrm>
                <a:off x="3621" y="3403"/>
                <a:ext cx="55" cy="55"/>
              </a:xfrm>
              <a:custGeom>
                <a:avLst/>
                <a:gdLst>
                  <a:gd name="T0" fmla="*/ 0 w 220"/>
                  <a:gd name="T1" fmla="*/ 0 h 220"/>
                  <a:gd name="T2" fmla="*/ 0 w 220"/>
                  <a:gd name="T3" fmla="*/ 0 h 220"/>
                  <a:gd name="T4" fmla="*/ 0 w 220"/>
                  <a:gd name="T5" fmla="*/ 0 h 220"/>
                  <a:gd name="T6" fmla="*/ 0 60000 65536"/>
                  <a:gd name="T7" fmla="*/ 0 60000 65536"/>
                  <a:gd name="T8" fmla="*/ 0 60000 65536"/>
                  <a:gd name="T9" fmla="*/ 0 w 220"/>
                  <a:gd name="T10" fmla="*/ 0 h 220"/>
                  <a:gd name="T11" fmla="*/ 220 w 220"/>
                  <a:gd name="T12" fmla="*/ 220 h 2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" h="220">
                    <a:moveTo>
                      <a:pt x="0" y="220"/>
                    </a:moveTo>
                    <a:lnTo>
                      <a:pt x="220" y="126"/>
                    </a:lnTo>
                    <a:lnTo>
                      <a:pt x="0" y="0"/>
                    </a:lnTo>
                  </a:path>
                </a:pathLst>
              </a:custGeom>
              <a:noFill/>
              <a:ln w="23813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0" name="Line 269"/>
              <p:cNvSpPr>
                <a:spLocks noChangeAspect="1" noChangeShapeType="1"/>
              </p:cNvSpPr>
              <p:nvPr/>
            </p:nvSpPr>
            <p:spPr bwMode="auto">
              <a:xfrm>
                <a:off x="4322" y="2931"/>
                <a:ext cx="252" cy="0"/>
              </a:xfrm>
              <a:prstGeom prst="line">
                <a:avLst/>
              </a:prstGeom>
              <a:noFill/>
              <a:ln w="23813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1" name="Freeform 270"/>
              <p:cNvSpPr>
                <a:spLocks noChangeAspect="1"/>
              </p:cNvSpPr>
              <p:nvPr/>
            </p:nvSpPr>
            <p:spPr bwMode="auto">
              <a:xfrm>
                <a:off x="3897" y="2986"/>
                <a:ext cx="315" cy="220"/>
              </a:xfrm>
              <a:custGeom>
                <a:avLst/>
                <a:gdLst>
                  <a:gd name="T0" fmla="*/ 1 w 1256"/>
                  <a:gd name="T1" fmla="*/ 0 h 879"/>
                  <a:gd name="T2" fmla="*/ 1 w 1256"/>
                  <a:gd name="T3" fmla="*/ 0 h 879"/>
                  <a:gd name="T4" fmla="*/ 1 w 1256"/>
                  <a:gd name="T5" fmla="*/ 1 h 879"/>
                  <a:gd name="T6" fmla="*/ 0 w 1256"/>
                  <a:gd name="T7" fmla="*/ 1 h 8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56"/>
                  <a:gd name="T13" fmla="*/ 0 h 879"/>
                  <a:gd name="T14" fmla="*/ 1256 w 1256"/>
                  <a:gd name="T15" fmla="*/ 879 h 8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56" h="879">
                    <a:moveTo>
                      <a:pt x="1256" y="0"/>
                    </a:moveTo>
                    <a:lnTo>
                      <a:pt x="471" y="0"/>
                    </a:lnTo>
                    <a:lnTo>
                      <a:pt x="471" y="879"/>
                    </a:lnTo>
                    <a:lnTo>
                      <a:pt x="0" y="879"/>
                    </a:lnTo>
                  </a:path>
                </a:pathLst>
              </a:custGeom>
              <a:noFill/>
              <a:ln w="23813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2" name="Freeform 271"/>
              <p:cNvSpPr>
                <a:spLocks noChangeAspect="1"/>
              </p:cNvSpPr>
              <p:nvPr/>
            </p:nvSpPr>
            <p:spPr bwMode="auto">
              <a:xfrm>
                <a:off x="3346" y="2868"/>
                <a:ext cx="866" cy="338"/>
              </a:xfrm>
              <a:custGeom>
                <a:avLst/>
                <a:gdLst>
                  <a:gd name="T0" fmla="*/ 0 w 3454"/>
                  <a:gd name="T1" fmla="*/ 1 h 1350"/>
                  <a:gd name="T2" fmla="*/ 0 w 3454"/>
                  <a:gd name="T3" fmla="*/ 0 h 1350"/>
                  <a:gd name="T4" fmla="*/ 4 w 3454"/>
                  <a:gd name="T5" fmla="*/ 0 h 1350"/>
                  <a:gd name="T6" fmla="*/ 0 60000 65536"/>
                  <a:gd name="T7" fmla="*/ 0 60000 65536"/>
                  <a:gd name="T8" fmla="*/ 0 60000 65536"/>
                  <a:gd name="T9" fmla="*/ 0 w 3454"/>
                  <a:gd name="T10" fmla="*/ 0 h 1350"/>
                  <a:gd name="T11" fmla="*/ 3454 w 3454"/>
                  <a:gd name="T12" fmla="*/ 1350 h 13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54" h="1350">
                    <a:moveTo>
                      <a:pt x="0" y="1350"/>
                    </a:moveTo>
                    <a:lnTo>
                      <a:pt x="0" y="0"/>
                    </a:lnTo>
                    <a:lnTo>
                      <a:pt x="3454" y="0"/>
                    </a:lnTo>
                  </a:path>
                </a:pathLst>
              </a:custGeom>
              <a:noFill/>
              <a:ln w="23813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3" name="Line 272"/>
              <p:cNvSpPr>
                <a:spLocks noChangeAspect="1" noChangeShapeType="1"/>
              </p:cNvSpPr>
              <p:nvPr/>
            </p:nvSpPr>
            <p:spPr bwMode="auto">
              <a:xfrm>
                <a:off x="3141" y="3206"/>
                <a:ext cx="480" cy="1"/>
              </a:xfrm>
              <a:prstGeom prst="line">
                <a:avLst/>
              </a:prstGeom>
              <a:noFill/>
              <a:ln w="23813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4" name="Freeform 273"/>
              <p:cNvSpPr>
                <a:spLocks noChangeAspect="1"/>
              </p:cNvSpPr>
              <p:nvPr/>
            </p:nvSpPr>
            <p:spPr bwMode="auto">
              <a:xfrm>
                <a:off x="3338" y="3198"/>
                <a:ext cx="16" cy="16"/>
              </a:xfrm>
              <a:custGeom>
                <a:avLst/>
                <a:gdLst>
                  <a:gd name="T0" fmla="*/ 0 w 63"/>
                  <a:gd name="T1" fmla="*/ 0 h 63"/>
                  <a:gd name="T2" fmla="*/ 0 w 63"/>
                  <a:gd name="T3" fmla="*/ 0 h 63"/>
                  <a:gd name="T4" fmla="*/ 0 w 63"/>
                  <a:gd name="T5" fmla="*/ 0 h 63"/>
                  <a:gd name="T6" fmla="*/ 0 w 63"/>
                  <a:gd name="T7" fmla="*/ 0 h 63"/>
                  <a:gd name="T8" fmla="*/ 0 w 63"/>
                  <a:gd name="T9" fmla="*/ 0 h 63"/>
                  <a:gd name="T10" fmla="*/ 0 w 63"/>
                  <a:gd name="T11" fmla="*/ 0 h 63"/>
                  <a:gd name="T12" fmla="*/ 0 w 63"/>
                  <a:gd name="T13" fmla="*/ 0 h 63"/>
                  <a:gd name="T14" fmla="*/ 0 w 63"/>
                  <a:gd name="T15" fmla="*/ 0 h 63"/>
                  <a:gd name="T16" fmla="*/ 0 w 63"/>
                  <a:gd name="T17" fmla="*/ 0 h 63"/>
                  <a:gd name="T18" fmla="*/ 0 w 63"/>
                  <a:gd name="T19" fmla="*/ 0 h 63"/>
                  <a:gd name="T20" fmla="*/ 0 w 63"/>
                  <a:gd name="T21" fmla="*/ 0 h 63"/>
                  <a:gd name="T22" fmla="*/ 0 w 63"/>
                  <a:gd name="T23" fmla="*/ 0 h 63"/>
                  <a:gd name="T24" fmla="*/ 0 w 63"/>
                  <a:gd name="T25" fmla="*/ 0 h 63"/>
                  <a:gd name="T26" fmla="*/ 0 w 63"/>
                  <a:gd name="T27" fmla="*/ 0 h 63"/>
                  <a:gd name="T28" fmla="*/ 0 w 63"/>
                  <a:gd name="T29" fmla="*/ 0 h 63"/>
                  <a:gd name="T30" fmla="*/ 0 w 63"/>
                  <a:gd name="T31" fmla="*/ 0 h 63"/>
                  <a:gd name="T32" fmla="*/ 0 w 63"/>
                  <a:gd name="T33" fmla="*/ 0 h 63"/>
                  <a:gd name="T34" fmla="*/ 0 w 63"/>
                  <a:gd name="T35" fmla="*/ 0 h 63"/>
                  <a:gd name="T36" fmla="*/ 0 w 63"/>
                  <a:gd name="T37" fmla="*/ 0 h 63"/>
                  <a:gd name="T38" fmla="*/ 0 w 63"/>
                  <a:gd name="T39" fmla="*/ 0 h 63"/>
                  <a:gd name="T40" fmla="*/ 0 w 63"/>
                  <a:gd name="T41" fmla="*/ 0 h 63"/>
                  <a:gd name="T42" fmla="*/ 0 w 63"/>
                  <a:gd name="T43" fmla="*/ 0 h 63"/>
                  <a:gd name="T44" fmla="*/ 0 w 63"/>
                  <a:gd name="T45" fmla="*/ 0 h 63"/>
                  <a:gd name="T46" fmla="*/ 0 w 63"/>
                  <a:gd name="T47" fmla="*/ 0 h 63"/>
                  <a:gd name="T48" fmla="*/ 0 w 63"/>
                  <a:gd name="T49" fmla="*/ 0 h 63"/>
                  <a:gd name="T50" fmla="*/ 0 w 63"/>
                  <a:gd name="T51" fmla="*/ 0 h 63"/>
                  <a:gd name="T52" fmla="*/ 0 w 63"/>
                  <a:gd name="T53" fmla="*/ 0 h 63"/>
                  <a:gd name="T54" fmla="*/ 0 w 63"/>
                  <a:gd name="T55" fmla="*/ 0 h 63"/>
                  <a:gd name="T56" fmla="*/ 0 w 63"/>
                  <a:gd name="T57" fmla="*/ 0 h 63"/>
                  <a:gd name="T58" fmla="*/ 0 w 63"/>
                  <a:gd name="T59" fmla="*/ 0 h 63"/>
                  <a:gd name="T60" fmla="*/ 0 w 63"/>
                  <a:gd name="T61" fmla="*/ 0 h 63"/>
                  <a:gd name="T62" fmla="*/ 0 w 63"/>
                  <a:gd name="T63" fmla="*/ 0 h 63"/>
                  <a:gd name="T64" fmla="*/ 0 w 63"/>
                  <a:gd name="T65" fmla="*/ 0 h 63"/>
                  <a:gd name="T66" fmla="*/ 0 w 63"/>
                  <a:gd name="T67" fmla="*/ 0 h 63"/>
                  <a:gd name="T68" fmla="*/ 0 w 63"/>
                  <a:gd name="T69" fmla="*/ 0 h 63"/>
                  <a:gd name="T70" fmla="*/ 0 w 63"/>
                  <a:gd name="T71" fmla="*/ 0 h 63"/>
                  <a:gd name="T72" fmla="*/ 0 w 63"/>
                  <a:gd name="T73" fmla="*/ 0 h 63"/>
                  <a:gd name="T74" fmla="*/ 0 w 63"/>
                  <a:gd name="T75" fmla="*/ 0 h 63"/>
                  <a:gd name="T76" fmla="*/ 0 w 63"/>
                  <a:gd name="T77" fmla="*/ 0 h 63"/>
                  <a:gd name="T78" fmla="*/ 0 w 63"/>
                  <a:gd name="T79" fmla="*/ 0 h 63"/>
                  <a:gd name="T80" fmla="*/ 0 w 63"/>
                  <a:gd name="T81" fmla="*/ 0 h 63"/>
                  <a:gd name="T82" fmla="*/ 0 w 63"/>
                  <a:gd name="T83" fmla="*/ 0 h 63"/>
                  <a:gd name="T84" fmla="*/ 0 w 63"/>
                  <a:gd name="T85" fmla="*/ 0 h 63"/>
                  <a:gd name="T86" fmla="*/ 0 w 63"/>
                  <a:gd name="T87" fmla="*/ 0 h 63"/>
                  <a:gd name="T88" fmla="*/ 0 w 63"/>
                  <a:gd name="T89" fmla="*/ 0 h 6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3"/>
                  <a:gd name="T136" fmla="*/ 0 h 63"/>
                  <a:gd name="T137" fmla="*/ 63 w 63"/>
                  <a:gd name="T138" fmla="*/ 63 h 6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3" h="63">
                    <a:moveTo>
                      <a:pt x="31" y="32"/>
                    </a:moveTo>
                    <a:lnTo>
                      <a:pt x="31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7" y="3"/>
                    </a:lnTo>
                    <a:lnTo>
                      <a:pt x="16" y="5"/>
                    </a:lnTo>
                    <a:lnTo>
                      <a:pt x="14" y="5"/>
                    </a:lnTo>
                    <a:lnTo>
                      <a:pt x="13" y="6"/>
                    </a:lnTo>
                    <a:lnTo>
                      <a:pt x="11" y="8"/>
                    </a:lnTo>
                    <a:lnTo>
                      <a:pt x="9" y="10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6" y="14"/>
                    </a:lnTo>
                    <a:lnTo>
                      <a:pt x="5" y="16"/>
                    </a:lnTo>
                    <a:lnTo>
                      <a:pt x="3" y="17"/>
                    </a:lnTo>
                    <a:lnTo>
                      <a:pt x="3" y="19"/>
                    </a:lnTo>
                    <a:lnTo>
                      <a:pt x="2" y="21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5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2" y="39"/>
                    </a:lnTo>
                    <a:lnTo>
                      <a:pt x="2" y="41"/>
                    </a:lnTo>
                    <a:lnTo>
                      <a:pt x="2" y="43"/>
                    </a:lnTo>
                    <a:lnTo>
                      <a:pt x="3" y="44"/>
                    </a:lnTo>
                    <a:lnTo>
                      <a:pt x="3" y="46"/>
                    </a:lnTo>
                    <a:lnTo>
                      <a:pt x="5" y="47"/>
                    </a:lnTo>
                    <a:lnTo>
                      <a:pt x="6" y="49"/>
                    </a:lnTo>
                    <a:lnTo>
                      <a:pt x="6" y="50"/>
                    </a:lnTo>
                    <a:lnTo>
                      <a:pt x="8" y="52"/>
                    </a:lnTo>
                    <a:lnTo>
                      <a:pt x="9" y="54"/>
                    </a:lnTo>
                    <a:lnTo>
                      <a:pt x="11" y="55"/>
                    </a:lnTo>
                    <a:lnTo>
                      <a:pt x="13" y="57"/>
                    </a:lnTo>
                    <a:lnTo>
                      <a:pt x="14" y="58"/>
                    </a:lnTo>
                    <a:lnTo>
                      <a:pt x="16" y="58"/>
                    </a:lnTo>
                    <a:lnTo>
                      <a:pt x="17" y="60"/>
                    </a:lnTo>
                    <a:lnTo>
                      <a:pt x="19" y="60"/>
                    </a:lnTo>
                    <a:lnTo>
                      <a:pt x="20" y="61"/>
                    </a:lnTo>
                    <a:lnTo>
                      <a:pt x="22" y="61"/>
                    </a:lnTo>
                    <a:lnTo>
                      <a:pt x="24" y="61"/>
                    </a:lnTo>
                    <a:lnTo>
                      <a:pt x="25" y="63"/>
                    </a:lnTo>
                    <a:lnTo>
                      <a:pt x="27" y="63"/>
                    </a:lnTo>
                    <a:lnTo>
                      <a:pt x="28" y="63"/>
                    </a:lnTo>
                    <a:lnTo>
                      <a:pt x="30" y="63"/>
                    </a:lnTo>
                    <a:lnTo>
                      <a:pt x="31" y="63"/>
                    </a:lnTo>
                    <a:lnTo>
                      <a:pt x="33" y="63"/>
                    </a:lnTo>
                    <a:lnTo>
                      <a:pt x="35" y="63"/>
                    </a:lnTo>
                    <a:lnTo>
                      <a:pt x="36" y="63"/>
                    </a:lnTo>
                    <a:lnTo>
                      <a:pt x="38" y="63"/>
                    </a:lnTo>
                    <a:lnTo>
                      <a:pt x="39" y="61"/>
                    </a:lnTo>
                    <a:lnTo>
                      <a:pt x="41" y="61"/>
                    </a:lnTo>
                    <a:lnTo>
                      <a:pt x="42" y="61"/>
                    </a:lnTo>
                    <a:lnTo>
                      <a:pt x="44" y="60"/>
                    </a:lnTo>
                    <a:lnTo>
                      <a:pt x="46" y="60"/>
                    </a:lnTo>
                    <a:lnTo>
                      <a:pt x="47" y="60"/>
                    </a:lnTo>
                    <a:lnTo>
                      <a:pt x="47" y="58"/>
                    </a:lnTo>
                    <a:lnTo>
                      <a:pt x="49" y="58"/>
                    </a:lnTo>
                    <a:lnTo>
                      <a:pt x="50" y="57"/>
                    </a:lnTo>
                    <a:lnTo>
                      <a:pt x="52" y="55"/>
                    </a:lnTo>
                    <a:lnTo>
                      <a:pt x="53" y="55"/>
                    </a:lnTo>
                    <a:lnTo>
                      <a:pt x="53" y="54"/>
                    </a:lnTo>
                    <a:lnTo>
                      <a:pt x="55" y="52"/>
                    </a:lnTo>
                    <a:lnTo>
                      <a:pt x="57" y="52"/>
                    </a:lnTo>
                    <a:lnTo>
                      <a:pt x="57" y="50"/>
                    </a:lnTo>
                    <a:lnTo>
                      <a:pt x="58" y="49"/>
                    </a:lnTo>
                    <a:lnTo>
                      <a:pt x="58" y="47"/>
                    </a:lnTo>
                    <a:lnTo>
                      <a:pt x="60" y="47"/>
                    </a:lnTo>
                    <a:lnTo>
                      <a:pt x="60" y="46"/>
                    </a:lnTo>
                    <a:lnTo>
                      <a:pt x="61" y="44"/>
                    </a:lnTo>
                    <a:lnTo>
                      <a:pt x="61" y="43"/>
                    </a:lnTo>
                    <a:lnTo>
                      <a:pt x="61" y="41"/>
                    </a:lnTo>
                    <a:lnTo>
                      <a:pt x="61" y="39"/>
                    </a:lnTo>
                    <a:lnTo>
                      <a:pt x="63" y="38"/>
                    </a:lnTo>
                    <a:lnTo>
                      <a:pt x="63" y="36"/>
                    </a:lnTo>
                    <a:lnTo>
                      <a:pt x="63" y="35"/>
                    </a:lnTo>
                    <a:lnTo>
                      <a:pt x="63" y="33"/>
                    </a:lnTo>
                    <a:lnTo>
                      <a:pt x="63" y="32"/>
                    </a:lnTo>
                    <a:lnTo>
                      <a:pt x="63" y="30"/>
                    </a:lnTo>
                    <a:lnTo>
                      <a:pt x="63" y="28"/>
                    </a:lnTo>
                    <a:lnTo>
                      <a:pt x="63" y="27"/>
                    </a:lnTo>
                    <a:lnTo>
                      <a:pt x="63" y="25"/>
                    </a:lnTo>
                    <a:lnTo>
                      <a:pt x="61" y="24"/>
                    </a:lnTo>
                    <a:lnTo>
                      <a:pt x="61" y="22"/>
                    </a:lnTo>
                    <a:lnTo>
                      <a:pt x="61" y="21"/>
                    </a:lnTo>
                    <a:lnTo>
                      <a:pt x="61" y="19"/>
                    </a:lnTo>
                    <a:lnTo>
                      <a:pt x="60" y="17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4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5" y="11"/>
                    </a:lnTo>
                    <a:lnTo>
                      <a:pt x="53" y="10"/>
                    </a:lnTo>
                    <a:lnTo>
                      <a:pt x="53" y="8"/>
                    </a:lnTo>
                    <a:lnTo>
                      <a:pt x="52" y="8"/>
                    </a:lnTo>
                    <a:lnTo>
                      <a:pt x="50" y="6"/>
                    </a:lnTo>
                    <a:lnTo>
                      <a:pt x="49" y="5"/>
                    </a:lnTo>
                    <a:lnTo>
                      <a:pt x="47" y="5"/>
                    </a:lnTo>
                    <a:lnTo>
                      <a:pt x="47" y="3"/>
                    </a:lnTo>
                    <a:lnTo>
                      <a:pt x="46" y="3"/>
                    </a:lnTo>
                    <a:lnTo>
                      <a:pt x="44" y="3"/>
                    </a:lnTo>
                    <a:lnTo>
                      <a:pt x="42" y="2"/>
                    </a:lnTo>
                    <a:lnTo>
                      <a:pt x="41" y="2"/>
                    </a:lnTo>
                    <a:lnTo>
                      <a:pt x="39" y="2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1" y="32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5" name="Freeform 274"/>
              <p:cNvSpPr>
                <a:spLocks noChangeAspect="1"/>
              </p:cNvSpPr>
              <p:nvPr/>
            </p:nvSpPr>
            <p:spPr bwMode="auto">
              <a:xfrm>
                <a:off x="3333" y="3201"/>
                <a:ext cx="20" cy="20"/>
              </a:xfrm>
              <a:custGeom>
                <a:avLst/>
                <a:gdLst>
                  <a:gd name="T0" fmla="*/ 0 w 77"/>
                  <a:gd name="T1" fmla="*/ 0 h 77"/>
                  <a:gd name="T2" fmla="*/ 0 w 77"/>
                  <a:gd name="T3" fmla="*/ 0 h 77"/>
                  <a:gd name="T4" fmla="*/ 0 w 77"/>
                  <a:gd name="T5" fmla="*/ 0 h 77"/>
                  <a:gd name="T6" fmla="*/ 0 w 77"/>
                  <a:gd name="T7" fmla="*/ 0 h 77"/>
                  <a:gd name="T8" fmla="*/ 0 w 77"/>
                  <a:gd name="T9" fmla="*/ 0 h 77"/>
                  <a:gd name="T10" fmla="*/ 0 w 77"/>
                  <a:gd name="T11" fmla="*/ 0 h 77"/>
                  <a:gd name="T12" fmla="*/ 0 w 77"/>
                  <a:gd name="T13" fmla="*/ 0 h 77"/>
                  <a:gd name="T14" fmla="*/ 0 w 77"/>
                  <a:gd name="T15" fmla="*/ 0 h 77"/>
                  <a:gd name="T16" fmla="*/ 0 w 77"/>
                  <a:gd name="T17" fmla="*/ 0 h 77"/>
                  <a:gd name="T18" fmla="*/ 0 w 77"/>
                  <a:gd name="T19" fmla="*/ 0 h 77"/>
                  <a:gd name="T20" fmla="*/ 0 w 77"/>
                  <a:gd name="T21" fmla="*/ 0 h 77"/>
                  <a:gd name="T22" fmla="*/ 0 w 77"/>
                  <a:gd name="T23" fmla="*/ 0 h 77"/>
                  <a:gd name="T24" fmla="*/ 0 w 77"/>
                  <a:gd name="T25" fmla="*/ 0 h 77"/>
                  <a:gd name="T26" fmla="*/ 0 w 77"/>
                  <a:gd name="T27" fmla="*/ 0 h 77"/>
                  <a:gd name="T28" fmla="*/ 0 w 77"/>
                  <a:gd name="T29" fmla="*/ 0 h 77"/>
                  <a:gd name="T30" fmla="*/ 0 w 77"/>
                  <a:gd name="T31" fmla="*/ 0 h 77"/>
                  <a:gd name="T32" fmla="*/ 0 w 77"/>
                  <a:gd name="T33" fmla="*/ 0 h 77"/>
                  <a:gd name="T34" fmla="*/ 0 w 77"/>
                  <a:gd name="T35" fmla="*/ 0 h 77"/>
                  <a:gd name="T36" fmla="*/ 0 w 77"/>
                  <a:gd name="T37" fmla="*/ 0 h 77"/>
                  <a:gd name="T38" fmla="*/ 0 w 77"/>
                  <a:gd name="T39" fmla="*/ 0 h 77"/>
                  <a:gd name="T40" fmla="*/ 0 w 77"/>
                  <a:gd name="T41" fmla="*/ 0 h 77"/>
                  <a:gd name="T42" fmla="*/ 0 w 77"/>
                  <a:gd name="T43" fmla="*/ 0 h 77"/>
                  <a:gd name="T44" fmla="*/ 0 w 77"/>
                  <a:gd name="T45" fmla="*/ 0 h 77"/>
                  <a:gd name="T46" fmla="*/ 0 w 77"/>
                  <a:gd name="T47" fmla="*/ 0 h 77"/>
                  <a:gd name="T48" fmla="*/ 0 w 77"/>
                  <a:gd name="T49" fmla="*/ 0 h 77"/>
                  <a:gd name="T50" fmla="*/ 0 w 77"/>
                  <a:gd name="T51" fmla="*/ 0 h 77"/>
                  <a:gd name="T52" fmla="*/ 0 w 77"/>
                  <a:gd name="T53" fmla="*/ 0 h 77"/>
                  <a:gd name="T54" fmla="*/ 0 w 77"/>
                  <a:gd name="T55" fmla="*/ 0 h 77"/>
                  <a:gd name="T56" fmla="*/ 0 w 77"/>
                  <a:gd name="T57" fmla="*/ 0 h 77"/>
                  <a:gd name="T58" fmla="*/ 0 w 77"/>
                  <a:gd name="T59" fmla="*/ 0 h 77"/>
                  <a:gd name="T60" fmla="*/ 0 w 77"/>
                  <a:gd name="T61" fmla="*/ 0 h 77"/>
                  <a:gd name="T62" fmla="*/ 0 w 77"/>
                  <a:gd name="T63" fmla="*/ 0 h 77"/>
                  <a:gd name="T64" fmla="*/ 0 w 77"/>
                  <a:gd name="T65" fmla="*/ 0 h 77"/>
                  <a:gd name="T66" fmla="*/ 0 w 77"/>
                  <a:gd name="T67" fmla="*/ 0 h 77"/>
                  <a:gd name="T68" fmla="*/ 0 w 77"/>
                  <a:gd name="T69" fmla="*/ 0 h 77"/>
                  <a:gd name="T70" fmla="*/ 0 w 77"/>
                  <a:gd name="T71" fmla="*/ 0 h 77"/>
                  <a:gd name="T72" fmla="*/ 0 w 77"/>
                  <a:gd name="T73" fmla="*/ 0 h 77"/>
                  <a:gd name="T74" fmla="*/ 0 w 77"/>
                  <a:gd name="T75" fmla="*/ 0 h 77"/>
                  <a:gd name="T76" fmla="*/ 0 w 77"/>
                  <a:gd name="T77" fmla="*/ 0 h 77"/>
                  <a:gd name="T78" fmla="*/ 0 w 77"/>
                  <a:gd name="T79" fmla="*/ 0 h 77"/>
                  <a:gd name="T80" fmla="*/ 0 w 77"/>
                  <a:gd name="T81" fmla="*/ 0 h 77"/>
                  <a:gd name="T82" fmla="*/ 0 w 77"/>
                  <a:gd name="T83" fmla="*/ 0 h 77"/>
                  <a:gd name="T84" fmla="*/ 0 w 77"/>
                  <a:gd name="T85" fmla="*/ 0 h 77"/>
                  <a:gd name="T86" fmla="*/ 0 w 77"/>
                  <a:gd name="T87" fmla="*/ 0 h 7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7"/>
                  <a:gd name="T133" fmla="*/ 0 h 77"/>
                  <a:gd name="T134" fmla="*/ 77 w 77"/>
                  <a:gd name="T135" fmla="*/ 77 h 7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7" h="77">
                    <a:moveTo>
                      <a:pt x="38" y="0"/>
                    </a:moveTo>
                    <a:lnTo>
                      <a:pt x="36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8" y="1"/>
                    </a:lnTo>
                    <a:lnTo>
                      <a:pt x="27" y="1"/>
                    </a:lnTo>
                    <a:lnTo>
                      <a:pt x="25" y="1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6"/>
                    </a:lnTo>
                    <a:lnTo>
                      <a:pt x="16" y="8"/>
                    </a:lnTo>
                    <a:lnTo>
                      <a:pt x="14" y="8"/>
                    </a:lnTo>
                    <a:lnTo>
                      <a:pt x="13" y="9"/>
                    </a:lnTo>
                    <a:lnTo>
                      <a:pt x="11" y="11"/>
                    </a:lnTo>
                    <a:lnTo>
                      <a:pt x="10" y="12"/>
                    </a:lnTo>
                    <a:lnTo>
                      <a:pt x="8" y="14"/>
                    </a:lnTo>
                    <a:lnTo>
                      <a:pt x="8" y="15"/>
                    </a:lnTo>
                    <a:lnTo>
                      <a:pt x="6" y="17"/>
                    </a:lnTo>
                    <a:lnTo>
                      <a:pt x="5" y="19"/>
                    </a:lnTo>
                    <a:lnTo>
                      <a:pt x="5" y="20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2" y="25"/>
                    </a:lnTo>
                    <a:lnTo>
                      <a:pt x="2" y="26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0" y="37"/>
                    </a:lnTo>
                    <a:lnTo>
                      <a:pt x="0" y="39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0" y="45"/>
                    </a:lnTo>
                    <a:lnTo>
                      <a:pt x="2" y="47"/>
                    </a:lnTo>
                    <a:lnTo>
                      <a:pt x="2" y="48"/>
                    </a:lnTo>
                    <a:lnTo>
                      <a:pt x="2" y="52"/>
                    </a:lnTo>
                    <a:lnTo>
                      <a:pt x="3" y="53"/>
                    </a:lnTo>
                    <a:lnTo>
                      <a:pt x="3" y="55"/>
                    </a:lnTo>
                    <a:lnTo>
                      <a:pt x="5" y="56"/>
                    </a:lnTo>
                    <a:lnTo>
                      <a:pt x="5" y="58"/>
                    </a:lnTo>
                    <a:lnTo>
                      <a:pt x="6" y="59"/>
                    </a:lnTo>
                    <a:lnTo>
                      <a:pt x="8" y="61"/>
                    </a:lnTo>
                    <a:lnTo>
                      <a:pt x="8" y="63"/>
                    </a:lnTo>
                    <a:lnTo>
                      <a:pt x="10" y="64"/>
                    </a:lnTo>
                    <a:lnTo>
                      <a:pt x="11" y="64"/>
                    </a:lnTo>
                    <a:lnTo>
                      <a:pt x="13" y="66"/>
                    </a:lnTo>
                    <a:lnTo>
                      <a:pt x="14" y="67"/>
                    </a:lnTo>
                    <a:lnTo>
                      <a:pt x="16" y="69"/>
                    </a:lnTo>
                    <a:lnTo>
                      <a:pt x="17" y="69"/>
                    </a:lnTo>
                    <a:lnTo>
                      <a:pt x="19" y="70"/>
                    </a:lnTo>
                    <a:lnTo>
                      <a:pt x="21" y="72"/>
                    </a:lnTo>
                    <a:lnTo>
                      <a:pt x="22" y="72"/>
                    </a:lnTo>
                    <a:lnTo>
                      <a:pt x="24" y="74"/>
                    </a:lnTo>
                    <a:lnTo>
                      <a:pt x="25" y="74"/>
                    </a:lnTo>
                    <a:lnTo>
                      <a:pt x="27" y="75"/>
                    </a:lnTo>
                    <a:lnTo>
                      <a:pt x="28" y="75"/>
                    </a:lnTo>
                    <a:lnTo>
                      <a:pt x="30" y="75"/>
                    </a:lnTo>
                    <a:lnTo>
                      <a:pt x="33" y="75"/>
                    </a:lnTo>
                    <a:lnTo>
                      <a:pt x="35" y="75"/>
                    </a:lnTo>
                    <a:lnTo>
                      <a:pt x="36" y="77"/>
                    </a:lnTo>
                    <a:lnTo>
                      <a:pt x="38" y="77"/>
                    </a:lnTo>
                    <a:lnTo>
                      <a:pt x="41" y="77"/>
                    </a:lnTo>
                    <a:lnTo>
                      <a:pt x="43" y="75"/>
                    </a:lnTo>
                    <a:lnTo>
                      <a:pt x="44" y="75"/>
                    </a:lnTo>
                    <a:lnTo>
                      <a:pt x="46" y="75"/>
                    </a:lnTo>
                    <a:lnTo>
                      <a:pt x="47" y="75"/>
                    </a:lnTo>
                    <a:lnTo>
                      <a:pt x="50" y="75"/>
                    </a:lnTo>
                    <a:lnTo>
                      <a:pt x="52" y="74"/>
                    </a:lnTo>
                    <a:lnTo>
                      <a:pt x="54" y="74"/>
                    </a:lnTo>
                    <a:lnTo>
                      <a:pt x="55" y="72"/>
                    </a:lnTo>
                    <a:lnTo>
                      <a:pt x="57" y="72"/>
                    </a:lnTo>
                    <a:lnTo>
                      <a:pt x="58" y="70"/>
                    </a:lnTo>
                    <a:lnTo>
                      <a:pt x="60" y="69"/>
                    </a:lnTo>
                    <a:lnTo>
                      <a:pt x="61" y="69"/>
                    </a:lnTo>
                    <a:lnTo>
                      <a:pt x="63" y="67"/>
                    </a:lnTo>
                    <a:lnTo>
                      <a:pt x="65" y="66"/>
                    </a:lnTo>
                    <a:lnTo>
                      <a:pt x="66" y="64"/>
                    </a:lnTo>
                    <a:lnTo>
                      <a:pt x="68" y="63"/>
                    </a:lnTo>
                    <a:lnTo>
                      <a:pt x="69" y="61"/>
                    </a:lnTo>
                    <a:lnTo>
                      <a:pt x="71" y="59"/>
                    </a:lnTo>
                    <a:lnTo>
                      <a:pt x="71" y="58"/>
                    </a:lnTo>
                    <a:lnTo>
                      <a:pt x="72" y="56"/>
                    </a:lnTo>
                    <a:lnTo>
                      <a:pt x="72" y="55"/>
                    </a:lnTo>
                    <a:lnTo>
                      <a:pt x="74" y="53"/>
                    </a:lnTo>
                    <a:lnTo>
                      <a:pt x="74" y="52"/>
                    </a:lnTo>
                    <a:lnTo>
                      <a:pt x="76" y="48"/>
                    </a:lnTo>
                    <a:lnTo>
                      <a:pt x="76" y="47"/>
                    </a:lnTo>
                    <a:lnTo>
                      <a:pt x="76" y="45"/>
                    </a:lnTo>
                    <a:lnTo>
                      <a:pt x="76" y="44"/>
                    </a:lnTo>
                    <a:lnTo>
                      <a:pt x="77" y="42"/>
                    </a:lnTo>
                    <a:lnTo>
                      <a:pt x="77" y="39"/>
                    </a:lnTo>
                    <a:lnTo>
                      <a:pt x="77" y="37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6" y="33"/>
                    </a:lnTo>
                    <a:lnTo>
                      <a:pt x="76" y="30"/>
                    </a:lnTo>
                    <a:lnTo>
                      <a:pt x="76" y="28"/>
                    </a:lnTo>
                    <a:lnTo>
                      <a:pt x="76" y="26"/>
                    </a:lnTo>
                    <a:lnTo>
                      <a:pt x="74" y="25"/>
                    </a:lnTo>
                    <a:lnTo>
                      <a:pt x="74" y="23"/>
                    </a:lnTo>
                    <a:lnTo>
                      <a:pt x="72" y="22"/>
                    </a:lnTo>
                    <a:lnTo>
                      <a:pt x="72" y="20"/>
                    </a:lnTo>
                    <a:lnTo>
                      <a:pt x="71" y="19"/>
                    </a:lnTo>
                    <a:lnTo>
                      <a:pt x="71" y="17"/>
                    </a:lnTo>
                    <a:lnTo>
                      <a:pt x="69" y="15"/>
                    </a:lnTo>
                    <a:lnTo>
                      <a:pt x="68" y="14"/>
                    </a:lnTo>
                    <a:lnTo>
                      <a:pt x="66" y="12"/>
                    </a:lnTo>
                    <a:lnTo>
                      <a:pt x="66" y="11"/>
                    </a:lnTo>
                    <a:lnTo>
                      <a:pt x="65" y="9"/>
                    </a:lnTo>
                    <a:lnTo>
                      <a:pt x="63" y="8"/>
                    </a:lnTo>
                    <a:lnTo>
                      <a:pt x="61" y="8"/>
                    </a:lnTo>
                    <a:lnTo>
                      <a:pt x="60" y="6"/>
                    </a:lnTo>
                    <a:lnTo>
                      <a:pt x="58" y="4"/>
                    </a:lnTo>
                    <a:lnTo>
                      <a:pt x="57" y="4"/>
                    </a:lnTo>
                    <a:lnTo>
                      <a:pt x="55" y="3"/>
                    </a:lnTo>
                    <a:lnTo>
                      <a:pt x="54" y="3"/>
                    </a:lnTo>
                    <a:lnTo>
                      <a:pt x="52" y="1"/>
                    </a:lnTo>
                    <a:lnTo>
                      <a:pt x="50" y="1"/>
                    </a:lnTo>
                    <a:lnTo>
                      <a:pt x="47" y="1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8" y="0"/>
                    </a:lnTo>
                  </a:path>
                </a:pathLst>
              </a:custGeom>
              <a:solidFill>
                <a:schemeClr val="tx2"/>
              </a:solidFill>
              <a:ln w="23813">
                <a:solidFill>
                  <a:schemeClr val="tx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6" name="Freeform 275"/>
              <p:cNvSpPr>
                <a:spLocks noChangeAspect="1"/>
              </p:cNvSpPr>
              <p:nvPr/>
            </p:nvSpPr>
            <p:spPr bwMode="auto">
              <a:xfrm>
                <a:off x="4829" y="2927"/>
                <a:ext cx="16" cy="16"/>
              </a:xfrm>
              <a:custGeom>
                <a:avLst/>
                <a:gdLst>
                  <a:gd name="T0" fmla="*/ 0 w 63"/>
                  <a:gd name="T1" fmla="*/ 0 h 63"/>
                  <a:gd name="T2" fmla="*/ 0 w 63"/>
                  <a:gd name="T3" fmla="*/ 0 h 63"/>
                  <a:gd name="T4" fmla="*/ 0 w 63"/>
                  <a:gd name="T5" fmla="*/ 0 h 63"/>
                  <a:gd name="T6" fmla="*/ 0 w 63"/>
                  <a:gd name="T7" fmla="*/ 0 h 63"/>
                  <a:gd name="T8" fmla="*/ 0 w 63"/>
                  <a:gd name="T9" fmla="*/ 0 h 63"/>
                  <a:gd name="T10" fmla="*/ 0 w 63"/>
                  <a:gd name="T11" fmla="*/ 0 h 63"/>
                  <a:gd name="T12" fmla="*/ 0 w 63"/>
                  <a:gd name="T13" fmla="*/ 0 h 63"/>
                  <a:gd name="T14" fmla="*/ 0 w 63"/>
                  <a:gd name="T15" fmla="*/ 0 h 63"/>
                  <a:gd name="T16" fmla="*/ 0 w 63"/>
                  <a:gd name="T17" fmla="*/ 0 h 63"/>
                  <a:gd name="T18" fmla="*/ 0 w 63"/>
                  <a:gd name="T19" fmla="*/ 0 h 63"/>
                  <a:gd name="T20" fmla="*/ 0 w 63"/>
                  <a:gd name="T21" fmla="*/ 0 h 63"/>
                  <a:gd name="T22" fmla="*/ 0 w 63"/>
                  <a:gd name="T23" fmla="*/ 0 h 63"/>
                  <a:gd name="T24" fmla="*/ 0 w 63"/>
                  <a:gd name="T25" fmla="*/ 0 h 63"/>
                  <a:gd name="T26" fmla="*/ 0 w 63"/>
                  <a:gd name="T27" fmla="*/ 0 h 63"/>
                  <a:gd name="T28" fmla="*/ 0 w 63"/>
                  <a:gd name="T29" fmla="*/ 0 h 63"/>
                  <a:gd name="T30" fmla="*/ 0 w 63"/>
                  <a:gd name="T31" fmla="*/ 0 h 63"/>
                  <a:gd name="T32" fmla="*/ 0 w 63"/>
                  <a:gd name="T33" fmla="*/ 0 h 63"/>
                  <a:gd name="T34" fmla="*/ 0 w 63"/>
                  <a:gd name="T35" fmla="*/ 0 h 63"/>
                  <a:gd name="T36" fmla="*/ 0 w 63"/>
                  <a:gd name="T37" fmla="*/ 0 h 63"/>
                  <a:gd name="T38" fmla="*/ 0 w 63"/>
                  <a:gd name="T39" fmla="*/ 0 h 63"/>
                  <a:gd name="T40" fmla="*/ 0 w 63"/>
                  <a:gd name="T41" fmla="*/ 0 h 63"/>
                  <a:gd name="T42" fmla="*/ 0 w 63"/>
                  <a:gd name="T43" fmla="*/ 0 h 63"/>
                  <a:gd name="T44" fmla="*/ 0 w 63"/>
                  <a:gd name="T45" fmla="*/ 0 h 63"/>
                  <a:gd name="T46" fmla="*/ 0 w 63"/>
                  <a:gd name="T47" fmla="*/ 0 h 63"/>
                  <a:gd name="T48" fmla="*/ 0 w 63"/>
                  <a:gd name="T49" fmla="*/ 0 h 63"/>
                  <a:gd name="T50" fmla="*/ 0 w 63"/>
                  <a:gd name="T51" fmla="*/ 0 h 63"/>
                  <a:gd name="T52" fmla="*/ 0 w 63"/>
                  <a:gd name="T53" fmla="*/ 0 h 63"/>
                  <a:gd name="T54" fmla="*/ 0 w 63"/>
                  <a:gd name="T55" fmla="*/ 0 h 63"/>
                  <a:gd name="T56" fmla="*/ 0 w 63"/>
                  <a:gd name="T57" fmla="*/ 0 h 63"/>
                  <a:gd name="T58" fmla="*/ 0 w 63"/>
                  <a:gd name="T59" fmla="*/ 0 h 63"/>
                  <a:gd name="T60" fmla="*/ 0 w 63"/>
                  <a:gd name="T61" fmla="*/ 0 h 63"/>
                  <a:gd name="T62" fmla="*/ 0 w 63"/>
                  <a:gd name="T63" fmla="*/ 0 h 63"/>
                  <a:gd name="T64" fmla="*/ 0 w 63"/>
                  <a:gd name="T65" fmla="*/ 0 h 63"/>
                  <a:gd name="T66" fmla="*/ 0 w 63"/>
                  <a:gd name="T67" fmla="*/ 0 h 63"/>
                  <a:gd name="T68" fmla="*/ 0 w 63"/>
                  <a:gd name="T69" fmla="*/ 0 h 63"/>
                  <a:gd name="T70" fmla="*/ 0 w 63"/>
                  <a:gd name="T71" fmla="*/ 0 h 63"/>
                  <a:gd name="T72" fmla="*/ 0 w 63"/>
                  <a:gd name="T73" fmla="*/ 0 h 63"/>
                  <a:gd name="T74" fmla="*/ 0 w 63"/>
                  <a:gd name="T75" fmla="*/ 0 h 63"/>
                  <a:gd name="T76" fmla="*/ 0 w 63"/>
                  <a:gd name="T77" fmla="*/ 0 h 63"/>
                  <a:gd name="T78" fmla="*/ 0 w 63"/>
                  <a:gd name="T79" fmla="*/ 0 h 63"/>
                  <a:gd name="T80" fmla="*/ 0 w 63"/>
                  <a:gd name="T81" fmla="*/ 0 h 63"/>
                  <a:gd name="T82" fmla="*/ 0 w 63"/>
                  <a:gd name="T83" fmla="*/ 0 h 63"/>
                  <a:gd name="T84" fmla="*/ 0 w 63"/>
                  <a:gd name="T85" fmla="*/ 0 h 63"/>
                  <a:gd name="T86" fmla="*/ 0 w 63"/>
                  <a:gd name="T87" fmla="*/ 0 h 63"/>
                  <a:gd name="T88" fmla="*/ 0 w 63"/>
                  <a:gd name="T89" fmla="*/ 0 h 6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3"/>
                  <a:gd name="T136" fmla="*/ 0 h 63"/>
                  <a:gd name="T137" fmla="*/ 63 w 63"/>
                  <a:gd name="T138" fmla="*/ 63 h 6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3" h="63">
                    <a:moveTo>
                      <a:pt x="31" y="31"/>
                    </a:moveTo>
                    <a:lnTo>
                      <a:pt x="31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7" y="3"/>
                    </a:lnTo>
                    <a:lnTo>
                      <a:pt x="16" y="5"/>
                    </a:lnTo>
                    <a:lnTo>
                      <a:pt x="14" y="5"/>
                    </a:lnTo>
                    <a:lnTo>
                      <a:pt x="13" y="6"/>
                    </a:lnTo>
                    <a:lnTo>
                      <a:pt x="11" y="8"/>
                    </a:lnTo>
                    <a:lnTo>
                      <a:pt x="9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6" y="14"/>
                    </a:lnTo>
                    <a:lnTo>
                      <a:pt x="5" y="16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3" y="19"/>
                    </a:lnTo>
                    <a:lnTo>
                      <a:pt x="2" y="20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35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2" y="39"/>
                    </a:lnTo>
                    <a:lnTo>
                      <a:pt x="2" y="41"/>
                    </a:lnTo>
                    <a:lnTo>
                      <a:pt x="2" y="42"/>
                    </a:lnTo>
                    <a:lnTo>
                      <a:pt x="3" y="44"/>
                    </a:lnTo>
                    <a:lnTo>
                      <a:pt x="3" y="46"/>
                    </a:lnTo>
                    <a:lnTo>
                      <a:pt x="3" y="47"/>
                    </a:lnTo>
                    <a:lnTo>
                      <a:pt x="5" y="47"/>
                    </a:lnTo>
                    <a:lnTo>
                      <a:pt x="6" y="49"/>
                    </a:lnTo>
                    <a:lnTo>
                      <a:pt x="6" y="50"/>
                    </a:lnTo>
                    <a:lnTo>
                      <a:pt x="8" y="52"/>
                    </a:lnTo>
                    <a:lnTo>
                      <a:pt x="9" y="53"/>
                    </a:lnTo>
                    <a:lnTo>
                      <a:pt x="11" y="55"/>
                    </a:lnTo>
                    <a:lnTo>
                      <a:pt x="13" y="56"/>
                    </a:lnTo>
                    <a:lnTo>
                      <a:pt x="14" y="58"/>
                    </a:lnTo>
                    <a:lnTo>
                      <a:pt x="16" y="58"/>
                    </a:lnTo>
                    <a:lnTo>
                      <a:pt x="17" y="60"/>
                    </a:lnTo>
                    <a:lnTo>
                      <a:pt x="19" y="60"/>
                    </a:lnTo>
                    <a:lnTo>
                      <a:pt x="20" y="61"/>
                    </a:lnTo>
                    <a:lnTo>
                      <a:pt x="22" y="61"/>
                    </a:lnTo>
                    <a:lnTo>
                      <a:pt x="24" y="61"/>
                    </a:lnTo>
                    <a:lnTo>
                      <a:pt x="25" y="63"/>
                    </a:lnTo>
                    <a:lnTo>
                      <a:pt x="27" y="63"/>
                    </a:lnTo>
                    <a:lnTo>
                      <a:pt x="28" y="63"/>
                    </a:lnTo>
                    <a:lnTo>
                      <a:pt x="30" y="63"/>
                    </a:lnTo>
                    <a:lnTo>
                      <a:pt x="31" y="63"/>
                    </a:lnTo>
                    <a:lnTo>
                      <a:pt x="33" y="63"/>
                    </a:lnTo>
                    <a:lnTo>
                      <a:pt x="35" y="63"/>
                    </a:lnTo>
                    <a:lnTo>
                      <a:pt x="36" y="63"/>
                    </a:lnTo>
                    <a:lnTo>
                      <a:pt x="38" y="63"/>
                    </a:lnTo>
                    <a:lnTo>
                      <a:pt x="39" y="61"/>
                    </a:lnTo>
                    <a:lnTo>
                      <a:pt x="41" y="61"/>
                    </a:lnTo>
                    <a:lnTo>
                      <a:pt x="42" y="61"/>
                    </a:lnTo>
                    <a:lnTo>
                      <a:pt x="44" y="60"/>
                    </a:lnTo>
                    <a:lnTo>
                      <a:pt x="46" y="60"/>
                    </a:lnTo>
                    <a:lnTo>
                      <a:pt x="47" y="60"/>
                    </a:lnTo>
                    <a:lnTo>
                      <a:pt x="47" y="58"/>
                    </a:lnTo>
                    <a:lnTo>
                      <a:pt x="49" y="58"/>
                    </a:lnTo>
                    <a:lnTo>
                      <a:pt x="50" y="56"/>
                    </a:lnTo>
                    <a:lnTo>
                      <a:pt x="52" y="55"/>
                    </a:lnTo>
                    <a:lnTo>
                      <a:pt x="53" y="55"/>
                    </a:lnTo>
                    <a:lnTo>
                      <a:pt x="53" y="53"/>
                    </a:lnTo>
                    <a:lnTo>
                      <a:pt x="55" y="52"/>
                    </a:lnTo>
                    <a:lnTo>
                      <a:pt x="57" y="52"/>
                    </a:lnTo>
                    <a:lnTo>
                      <a:pt x="57" y="50"/>
                    </a:lnTo>
                    <a:lnTo>
                      <a:pt x="58" y="49"/>
                    </a:lnTo>
                    <a:lnTo>
                      <a:pt x="58" y="47"/>
                    </a:lnTo>
                    <a:lnTo>
                      <a:pt x="60" y="47"/>
                    </a:lnTo>
                    <a:lnTo>
                      <a:pt x="60" y="46"/>
                    </a:lnTo>
                    <a:lnTo>
                      <a:pt x="61" y="44"/>
                    </a:lnTo>
                    <a:lnTo>
                      <a:pt x="61" y="42"/>
                    </a:lnTo>
                    <a:lnTo>
                      <a:pt x="61" y="41"/>
                    </a:lnTo>
                    <a:lnTo>
                      <a:pt x="61" y="39"/>
                    </a:lnTo>
                    <a:lnTo>
                      <a:pt x="63" y="38"/>
                    </a:lnTo>
                    <a:lnTo>
                      <a:pt x="63" y="36"/>
                    </a:lnTo>
                    <a:lnTo>
                      <a:pt x="63" y="35"/>
                    </a:lnTo>
                    <a:lnTo>
                      <a:pt x="63" y="33"/>
                    </a:lnTo>
                    <a:lnTo>
                      <a:pt x="63" y="31"/>
                    </a:lnTo>
                    <a:lnTo>
                      <a:pt x="63" y="30"/>
                    </a:lnTo>
                    <a:lnTo>
                      <a:pt x="63" y="28"/>
                    </a:lnTo>
                    <a:lnTo>
                      <a:pt x="63" y="27"/>
                    </a:lnTo>
                    <a:lnTo>
                      <a:pt x="63" y="25"/>
                    </a:lnTo>
                    <a:lnTo>
                      <a:pt x="61" y="24"/>
                    </a:lnTo>
                    <a:lnTo>
                      <a:pt x="61" y="22"/>
                    </a:lnTo>
                    <a:lnTo>
                      <a:pt x="61" y="20"/>
                    </a:lnTo>
                    <a:lnTo>
                      <a:pt x="61" y="19"/>
                    </a:lnTo>
                    <a:lnTo>
                      <a:pt x="60" y="17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4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5" y="11"/>
                    </a:lnTo>
                    <a:lnTo>
                      <a:pt x="53" y="9"/>
                    </a:lnTo>
                    <a:lnTo>
                      <a:pt x="53" y="8"/>
                    </a:lnTo>
                    <a:lnTo>
                      <a:pt x="52" y="8"/>
                    </a:lnTo>
                    <a:lnTo>
                      <a:pt x="50" y="6"/>
                    </a:lnTo>
                    <a:lnTo>
                      <a:pt x="49" y="5"/>
                    </a:lnTo>
                    <a:lnTo>
                      <a:pt x="47" y="5"/>
                    </a:lnTo>
                    <a:lnTo>
                      <a:pt x="47" y="3"/>
                    </a:lnTo>
                    <a:lnTo>
                      <a:pt x="46" y="3"/>
                    </a:lnTo>
                    <a:lnTo>
                      <a:pt x="44" y="3"/>
                    </a:lnTo>
                    <a:lnTo>
                      <a:pt x="42" y="2"/>
                    </a:lnTo>
                    <a:lnTo>
                      <a:pt x="41" y="2"/>
                    </a:lnTo>
                    <a:lnTo>
                      <a:pt x="39" y="2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1" y="31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7" name="Freeform 276"/>
              <p:cNvSpPr>
                <a:spLocks noChangeAspect="1"/>
              </p:cNvSpPr>
              <p:nvPr/>
            </p:nvSpPr>
            <p:spPr bwMode="auto">
              <a:xfrm>
                <a:off x="4825" y="2922"/>
                <a:ext cx="19" cy="20"/>
              </a:xfrm>
              <a:custGeom>
                <a:avLst/>
                <a:gdLst>
                  <a:gd name="T0" fmla="*/ 0 w 77"/>
                  <a:gd name="T1" fmla="*/ 0 h 77"/>
                  <a:gd name="T2" fmla="*/ 0 w 77"/>
                  <a:gd name="T3" fmla="*/ 0 h 77"/>
                  <a:gd name="T4" fmla="*/ 0 w 77"/>
                  <a:gd name="T5" fmla="*/ 0 h 77"/>
                  <a:gd name="T6" fmla="*/ 0 w 77"/>
                  <a:gd name="T7" fmla="*/ 0 h 77"/>
                  <a:gd name="T8" fmla="*/ 0 w 77"/>
                  <a:gd name="T9" fmla="*/ 0 h 77"/>
                  <a:gd name="T10" fmla="*/ 0 w 77"/>
                  <a:gd name="T11" fmla="*/ 0 h 77"/>
                  <a:gd name="T12" fmla="*/ 0 w 77"/>
                  <a:gd name="T13" fmla="*/ 0 h 77"/>
                  <a:gd name="T14" fmla="*/ 0 w 77"/>
                  <a:gd name="T15" fmla="*/ 0 h 77"/>
                  <a:gd name="T16" fmla="*/ 0 w 77"/>
                  <a:gd name="T17" fmla="*/ 0 h 77"/>
                  <a:gd name="T18" fmla="*/ 0 w 77"/>
                  <a:gd name="T19" fmla="*/ 0 h 77"/>
                  <a:gd name="T20" fmla="*/ 0 w 77"/>
                  <a:gd name="T21" fmla="*/ 0 h 77"/>
                  <a:gd name="T22" fmla="*/ 0 w 77"/>
                  <a:gd name="T23" fmla="*/ 0 h 77"/>
                  <a:gd name="T24" fmla="*/ 0 w 77"/>
                  <a:gd name="T25" fmla="*/ 0 h 77"/>
                  <a:gd name="T26" fmla="*/ 0 w 77"/>
                  <a:gd name="T27" fmla="*/ 0 h 77"/>
                  <a:gd name="T28" fmla="*/ 0 w 77"/>
                  <a:gd name="T29" fmla="*/ 0 h 77"/>
                  <a:gd name="T30" fmla="*/ 0 w 77"/>
                  <a:gd name="T31" fmla="*/ 0 h 77"/>
                  <a:gd name="T32" fmla="*/ 0 w 77"/>
                  <a:gd name="T33" fmla="*/ 0 h 77"/>
                  <a:gd name="T34" fmla="*/ 0 w 77"/>
                  <a:gd name="T35" fmla="*/ 0 h 77"/>
                  <a:gd name="T36" fmla="*/ 0 w 77"/>
                  <a:gd name="T37" fmla="*/ 0 h 77"/>
                  <a:gd name="T38" fmla="*/ 0 w 77"/>
                  <a:gd name="T39" fmla="*/ 0 h 77"/>
                  <a:gd name="T40" fmla="*/ 0 w 77"/>
                  <a:gd name="T41" fmla="*/ 0 h 77"/>
                  <a:gd name="T42" fmla="*/ 0 w 77"/>
                  <a:gd name="T43" fmla="*/ 0 h 77"/>
                  <a:gd name="T44" fmla="*/ 0 w 77"/>
                  <a:gd name="T45" fmla="*/ 0 h 77"/>
                  <a:gd name="T46" fmla="*/ 0 w 77"/>
                  <a:gd name="T47" fmla="*/ 0 h 77"/>
                  <a:gd name="T48" fmla="*/ 0 w 77"/>
                  <a:gd name="T49" fmla="*/ 0 h 77"/>
                  <a:gd name="T50" fmla="*/ 0 w 77"/>
                  <a:gd name="T51" fmla="*/ 0 h 77"/>
                  <a:gd name="T52" fmla="*/ 0 w 77"/>
                  <a:gd name="T53" fmla="*/ 0 h 77"/>
                  <a:gd name="T54" fmla="*/ 0 w 77"/>
                  <a:gd name="T55" fmla="*/ 0 h 77"/>
                  <a:gd name="T56" fmla="*/ 0 w 77"/>
                  <a:gd name="T57" fmla="*/ 0 h 77"/>
                  <a:gd name="T58" fmla="*/ 0 w 77"/>
                  <a:gd name="T59" fmla="*/ 0 h 77"/>
                  <a:gd name="T60" fmla="*/ 0 w 77"/>
                  <a:gd name="T61" fmla="*/ 0 h 77"/>
                  <a:gd name="T62" fmla="*/ 0 w 77"/>
                  <a:gd name="T63" fmla="*/ 0 h 77"/>
                  <a:gd name="T64" fmla="*/ 0 w 77"/>
                  <a:gd name="T65" fmla="*/ 0 h 77"/>
                  <a:gd name="T66" fmla="*/ 0 w 77"/>
                  <a:gd name="T67" fmla="*/ 0 h 77"/>
                  <a:gd name="T68" fmla="*/ 0 w 77"/>
                  <a:gd name="T69" fmla="*/ 0 h 77"/>
                  <a:gd name="T70" fmla="*/ 0 w 77"/>
                  <a:gd name="T71" fmla="*/ 0 h 77"/>
                  <a:gd name="T72" fmla="*/ 0 w 77"/>
                  <a:gd name="T73" fmla="*/ 0 h 77"/>
                  <a:gd name="T74" fmla="*/ 0 w 77"/>
                  <a:gd name="T75" fmla="*/ 0 h 77"/>
                  <a:gd name="T76" fmla="*/ 0 w 77"/>
                  <a:gd name="T77" fmla="*/ 0 h 77"/>
                  <a:gd name="T78" fmla="*/ 0 w 77"/>
                  <a:gd name="T79" fmla="*/ 0 h 77"/>
                  <a:gd name="T80" fmla="*/ 0 w 77"/>
                  <a:gd name="T81" fmla="*/ 0 h 77"/>
                  <a:gd name="T82" fmla="*/ 0 w 77"/>
                  <a:gd name="T83" fmla="*/ 0 h 77"/>
                  <a:gd name="T84" fmla="*/ 0 w 77"/>
                  <a:gd name="T85" fmla="*/ 0 h 77"/>
                  <a:gd name="T86" fmla="*/ 0 w 77"/>
                  <a:gd name="T87" fmla="*/ 0 h 7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7"/>
                  <a:gd name="T133" fmla="*/ 0 h 77"/>
                  <a:gd name="T134" fmla="*/ 77 w 77"/>
                  <a:gd name="T135" fmla="*/ 77 h 7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7" h="77">
                    <a:moveTo>
                      <a:pt x="38" y="0"/>
                    </a:moveTo>
                    <a:lnTo>
                      <a:pt x="36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8" y="2"/>
                    </a:lnTo>
                    <a:lnTo>
                      <a:pt x="27" y="2"/>
                    </a:lnTo>
                    <a:lnTo>
                      <a:pt x="25" y="2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21" y="5"/>
                    </a:lnTo>
                    <a:lnTo>
                      <a:pt x="19" y="5"/>
                    </a:lnTo>
                    <a:lnTo>
                      <a:pt x="17" y="6"/>
                    </a:lnTo>
                    <a:lnTo>
                      <a:pt x="16" y="8"/>
                    </a:lnTo>
                    <a:lnTo>
                      <a:pt x="14" y="8"/>
                    </a:lnTo>
                    <a:lnTo>
                      <a:pt x="13" y="10"/>
                    </a:lnTo>
                    <a:lnTo>
                      <a:pt x="11" y="11"/>
                    </a:lnTo>
                    <a:lnTo>
                      <a:pt x="10" y="13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6" y="17"/>
                    </a:lnTo>
                    <a:lnTo>
                      <a:pt x="5" y="19"/>
                    </a:lnTo>
                    <a:lnTo>
                      <a:pt x="5" y="21"/>
                    </a:lnTo>
                    <a:lnTo>
                      <a:pt x="3" y="22"/>
                    </a:lnTo>
                    <a:lnTo>
                      <a:pt x="3" y="24"/>
                    </a:lnTo>
                    <a:lnTo>
                      <a:pt x="2" y="25"/>
                    </a:lnTo>
                    <a:lnTo>
                      <a:pt x="2" y="27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5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0" y="44"/>
                    </a:lnTo>
                    <a:lnTo>
                      <a:pt x="0" y="46"/>
                    </a:lnTo>
                    <a:lnTo>
                      <a:pt x="2" y="47"/>
                    </a:lnTo>
                    <a:lnTo>
                      <a:pt x="2" y="49"/>
                    </a:lnTo>
                    <a:lnTo>
                      <a:pt x="2" y="52"/>
                    </a:lnTo>
                    <a:lnTo>
                      <a:pt x="3" y="54"/>
                    </a:lnTo>
                    <a:lnTo>
                      <a:pt x="3" y="55"/>
                    </a:lnTo>
                    <a:lnTo>
                      <a:pt x="5" y="57"/>
                    </a:lnTo>
                    <a:lnTo>
                      <a:pt x="5" y="58"/>
                    </a:lnTo>
                    <a:lnTo>
                      <a:pt x="6" y="60"/>
                    </a:lnTo>
                    <a:lnTo>
                      <a:pt x="8" y="61"/>
                    </a:lnTo>
                    <a:lnTo>
                      <a:pt x="8" y="63"/>
                    </a:lnTo>
                    <a:lnTo>
                      <a:pt x="10" y="65"/>
                    </a:lnTo>
                    <a:lnTo>
                      <a:pt x="11" y="65"/>
                    </a:lnTo>
                    <a:lnTo>
                      <a:pt x="13" y="66"/>
                    </a:lnTo>
                    <a:lnTo>
                      <a:pt x="14" y="68"/>
                    </a:lnTo>
                    <a:lnTo>
                      <a:pt x="16" y="69"/>
                    </a:lnTo>
                    <a:lnTo>
                      <a:pt x="17" y="69"/>
                    </a:lnTo>
                    <a:lnTo>
                      <a:pt x="19" y="71"/>
                    </a:lnTo>
                    <a:lnTo>
                      <a:pt x="21" y="72"/>
                    </a:lnTo>
                    <a:lnTo>
                      <a:pt x="22" y="72"/>
                    </a:lnTo>
                    <a:lnTo>
                      <a:pt x="24" y="74"/>
                    </a:lnTo>
                    <a:lnTo>
                      <a:pt x="25" y="74"/>
                    </a:lnTo>
                    <a:lnTo>
                      <a:pt x="27" y="75"/>
                    </a:lnTo>
                    <a:lnTo>
                      <a:pt x="28" y="75"/>
                    </a:lnTo>
                    <a:lnTo>
                      <a:pt x="30" y="75"/>
                    </a:lnTo>
                    <a:lnTo>
                      <a:pt x="33" y="75"/>
                    </a:lnTo>
                    <a:lnTo>
                      <a:pt x="35" y="75"/>
                    </a:lnTo>
                    <a:lnTo>
                      <a:pt x="36" y="77"/>
                    </a:lnTo>
                    <a:lnTo>
                      <a:pt x="38" y="77"/>
                    </a:lnTo>
                    <a:lnTo>
                      <a:pt x="41" y="77"/>
                    </a:lnTo>
                    <a:lnTo>
                      <a:pt x="43" y="75"/>
                    </a:lnTo>
                    <a:lnTo>
                      <a:pt x="44" y="75"/>
                    </a:lnTo>
                    <a:lnTo>
                      <a:pt x="46" y="75"/>
                    </a:lnTo>
                    <a:lnTo>
                      <a:pt x="47" y="75"/>
                    </a:lnTo>
                    <a:lnTo>
                      <a:pt x="50" y="75"/>
                    </a:lnTo>
                    <a:lnTo>
                      <a:pt x="52" y="74"/>
                    </a:lnTo>
                    <a:lnTo>
                      <a:pt x="54" y="74"/>
                    </a:lnTo>
                    <a:lnTo>
                      <a:pt x="55" y="72"/>
                    </a:lnTo>
                    <a:lnTo>
                      <a:pt x="57" y="72"/>
                    </a:lnTo>
                    <a:lnTo>
                      <a:pt x="58" y="71"/>
                    </a:lnTo>
                    <a:lnTo>
                      <a:pt x="60" y="69"/>
                    </a:lnTo>
                    <a:lnTo>
                      <a:pt x="61" y="69"/>
                    </a:lnTo>
                    <a:lnTo>
                      <a:pt x="63" y="68"/>
                    </a:lnTo>
                    <a:lnTo>
                      <a:pt x="65" y="66"/>
                    </a:lnTo>
                    <a:lnTo>
                      <a:pt x="66" y="65"/>
                    </a:lnTo>
                    <a:lnTo>
                      <a:pt x="68" y="63"/>
                    </a:lnTo>
                    <a:lnTo>
                      <a:pt x="69" y="61"/>
                    </a:lnTo>
                    <a:lnTo>
                      <a:pt x="71" y="60"/>
                    </a:lnTo>
                    <a:lnTo>
                      <a:pt x="71" y="58"/>
                    </a:lnTo>
                    <a:lnTo>
                      <a:pt x="72" y="57"/>
                    </a:lnTo>
                    <a:lnTo>
                      <a:pt x="72" y="55"/>
                    </a:lnTo>
                    <a:lnTo>
                      <a:pt x="74" y="54"/>
                    </a:lnTo>
                    <a:lnTo>
                      <a:pt x="74" y="52"/>
                    </a:lnTo>
                    <a:lnTo>
                      <a:pt x="76" y="49"/>
                    </a:lnTo>
                    <a:lnTo>
                      <a:pt x="76" y="47"/>
                    </a:lnTo>
                    <a:lnTo>
                      <a:pt x="76" y="46"/>
                    </a:lnTo>
                    <a:lnTo>
                      <a:pt x="76" y="44"/>
                    </a:lnTo>
                    <a:lnTo>
                      <a:pt x="77" y="43"/>
                    </a:lnTo>
                    <a:lnTo>
                      <a:pt x="77" y="39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5"/>
                    </a:lnTo>
                    <a:lnTo>
                      <a:pt x="76" y="33"/>
                    </a:lnTo>
                    <a:lnTo>
                      <a:pt x="76" y="30"/>
                    </a:lnTo>
                    <a:lnTo>
                      <a:pt x="76" y="28"/>
                    </a:lnTo>
                    <a:lnTo>
                      <a:pt x="76" y="27"/>
                    </a:lnTo>
                    <a:lnTo>
                      <a:pt x="74" y="25"/>
                    </a:lnTo>
                    <a:lnTo>
                      <a:pt x="74" y="24"/>
                    </a:lnTo>
                    <a:lnTo>
                      <a:pt x="72" y="22"/>
                    </a:lnTo>
                    <a:lnTo>
                      <a:pt x="72" y="21"/>
                    </a:lnTo>
                    <a:lnTo>
                      <a:pt x="71" y="19"/>
                    </a:lnTo>
                    <a:lnTo>
                      <a:pt x="71" y="17"/>
                    </a:lnTo>
                    <a:lnTo>
                      <a:pt x="69" y="16"/>
                    </a:lnTo>
                    <a:lnTo>
                      <a:pt x="68" y="14"/>
                    </a:lnTo>
                    <a:lnTo>
                      <a:pt x="66" y="13"/>
                    </a:lnTo>
                    <a:lnTo>
                      <a:pt x="66" y="11"/>
                    </a:lnTo>
                    <a:lnTo>
                      <a:pt x="65" y="10"/>
                    </a:lnTo>
                    <a:lnTo>
                      <a:pt x="63" y="8"/>
                    </a:lnTo>
                    <a:lnTo>
                      <a:pt x="61" y="8"/>
                    </a:lnTo>
                    <a:lnTo>
                      <a:pt x="60" y="6"/>
                    </a:lnTo>
                    <a:lnTo>
                      <a:pt x="58" y="5"/>
                    </a:lnTo>
                    <a:lnTo>
                      <a:pt x="57" y="5"/>
                    </a:lnTo>
                    <a:lnTo>
                      <a:pt x="55" y="3"/>
                    </a:lnTo>
                    <a:lnTo>
                      <a:pt x="54" y="3"/>
                    </a:lnTo>
                    <a:lnTo>
                      <a:pt x="52" y="2"/>
                    </a:lnTo>
                    <a:lnTo>
                      <a:pt x="50" y="2"/>
                    </a:lnTo>
                    <a:lnTo>
                      <a:pt x="47" y="2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8" y="0"/>
                    </a:lnTo>
                  </a:path>
                </a:pathLst>
              </a:custGeom>
              <a:solidFill>
                <a:schemeClr val="tx2"/>
              </a:solidFill>
              <a:ln w="23813">
                <a:solidFill>
                  <a:schemeClr val="tx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8" name="Rectangle 277"/>
              <p:cNvSpPr>
                <a:spLocks noChangeAspect="1" noChangeArrowheads="1"/>
              </p:cNvSpPr>
              <p:nvPr/>
            </p:nvSpPr>
            <p:spPr bwMode="auto">
              <a:xfrm>
                <a:off x="3662" y="3175"/>
                <a:ext cx="9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latin typeface="Times-Roman"/>
                  </a:rPr>
                  <a:t>D 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99" name="Line 278"/>
              <p:cNvSpPr>
                <a:spLocks noChangeAspect="1" noChangeShapeType="1"/>
              </p:cNvSpPr>
              <p:nvPr/>
            </p:nvSpPr>
            <p:spPr bwMode="auto">
              <a:xfrm>
                <a:off x="3456" y="3435"/>
                <a:ext cx="165" cy="0"/>
              </a:xfrm>
              <a:prstGeom prst="line">
                <a:avLst/>
              </a:prstGeom>
              <a:noFill/>
              <a:ln w="23813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0" name="Rectangle 279"/>
              <p:cNvSpPr>
                <a:spLocks noChangeAspect="1" noChangeArrowheads="1"/>
              </p:cNvSpPr>
              <p:nvPr/>
            </p:nvSpPr>
            <p:spPr bwMode="auto">
              <a:xfrm>
                <a:off x="3818" y="3175"/>
                <a:ext cx="10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latin typeface="Times-Roman"/>
                  </a:rPr>
                  <a:t>Q 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01" name="Rectangle 280"/>
              <p:cNvSpPr>
                <a:spLocks noChangeAspect="1" noChangeArrowheads="1"/>
              </p:cNvSpPr>
              <p:nvPr/>
            </p:nvSpPr>
            <p:spPr bwMode="auto">
              <a:xfrm>
                <a:off x="3203" y="3386"/>
                <a:ext cx="26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latin typeface="Times-Roman"/>
                  </a:rPr>
                  <a:t>Clock 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02" name="Rectangle 281"/>
              <p:cNvSpPr>
                <a:spLocks noChangeAspect="1" noChangeArrowheads="1"/>
              </p:cNvSpPr>
              <p:nvPr/>
            </p:nvSpPr>
            <p:spPr bwMode="auto">
              <a:xfrm>
                <a:off x="4115" y="2592"/>
                <a:ext cx="30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latin typeface="Times-Roman"/>
                  </a:rPr>
                  <a:t>Sel = 0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03" name="Rectangle 282"/>
              <p:cNvSpPr>
                <a:spLocks noChangeAspect="1" noChangeArrowheads="1"/>
              </p:cNvSpPr>
              <p:nvPr/>
            </p:nvSpPr>
            <p:spPr bwMode="auto">
              <a:xfrm>
                <a:off x="4491" y="2655"/>
                <a:ext cx="2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latin typeface="Times-Roman"/>
                  </a:rPr>
                  <a:t>En = 1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04" name="Line 283"/>
              <p:cNvSpPr>
                <a:spLocks noChangeAspect="1" noChangeShapeType="1"/>
              </p:cNvSpPr>
              <p:nvPr/>
            </p:nvSpPr>
            <p:spPr bwMode="auto">
              <a:xfrm>
                <a:off x="4267" y="2710"/>
                <a:ext cx="0" cy="111"/>
              </a:xfrm>
              <a:prstGeom prst="line">
                <a:avLst/>
              </a:prstGeom>
              <a:noFill/>
              <a:ln w="23813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5" name="Line 285"/>
              <p:cNvSpPr>
                <a:spLocks noChangeAspect="1" noChangeShapeType="1"/>
              </p:cNvSpPr>
              <p:nvPr/>
            </p:nvSpPr>
            <p:spPr bwMode="auto">
              <a:xfrm>
                <a:off x="4644" y="2765"/>
                <a:ext cx="1" cy="119"/>
              </a:xfrm>
              <a:prstGeom prst="line">
                <a:avLst/>
              </a:prstGeom>
              <a:noFill/>
              <a:ln w="23813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6" name="Rectangle 286"/>
              <p:cNvSpPr>
                <a:spLocks noChangeAspect="1" noChangeArrowheads="1"/>
              </p:cNvSpPr>
              <p:nvPr/>
            </p:nvSpPr>
            <p:spPr bwMode="auto">
              <a:xfrm>
                <a:off x="3621" y="3096"/>
                <a:ext cx="276" cy="448"/>
              </a:xfrm>
              <a:prstGeom prst="rect">
                <a:avLst/>
              </a:prstGeom>
              <a:noFill/>
              <a:ln w="23813">
                <a:solidFill>
                  <a:schemeClr val="tx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4907" name="Freeform 287"/>
              <p:cNvSpPr>
                <a:spLocks noChangeAspect="1"/>
              </p:cNvSpPr>
              <p:nvPr/>
            </p:nvSpPr>
            <p:spPr bwMode="auto">
              <a:xfrm>
                <a:off x="4212" y="2789"/>
                <a:ext cx="110" cy="283"/>
              </a:xfrm>
              <a:custGeom>
                <a:avLst/>
                <a:gdLst>
                  <a:gd name="T0" fmla="*/ 1 w 439"/>
                  <a:gd name="T1" fmla="*/ 1 h 1129"/>
                  <a:gd name="T2" fmla="*/ 1 w 439"/>
                  <a:gd name="T3" fmla="*/ 0 h 1129"/>
                  <a:gd name="T4" fmla="*/ 0 w 439"/>
                  <a:gd name="T5" fmla="*/ 0 h 1129"/>
                  <a:gd name="T6" fmla="*/ 0 w 439"/>
                  <a:gd name="T7" fmla="*/ 1 h 1129"/>
                  <a:gd name="T8" fmla="*/ 1 w 439"/>
                  <a:gd name="T9" fmla="*/ 1 h 11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9"/>
                  <a:gd name="T16" fmla="*/ 0 h 1129"/>
                  <a:gd name="T17" fmla="*/ 439 w 439"/>
                  <a:gd name="T18" fmla="*/ 1129 h 11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9" h="1129">
                    <a:moveTo>
                      <a:pt x="439" y="910"/>
                    </a:moveTo>
                    <a:lnTo>
                      <a:pt x="439" y="219"/>
                    </a:lnTo>
                    <a:lnTo>
                      <a:pt x="0" y="0"/>
                    </a:lnTo>
                    <a:lnTo>
                      <a:pt x="0" y="1129"/>
                    </a:lnTo>
                    <a:lnTo>
                      <a:pt x="439" y="910"/>
                    </a:lnTo>
                    <a:close/>
                  </a:path>
                </a:pathLst>
              </a:custGeom>
              <a:noFill/>
              <a:ln w="23813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8" name="Freeform 288"/>
              <p:cNvSpPr>
                <a:spLocks noChangeAspect="1"/>
              </p:cNvSpPr>
              <p:nvPr/>
            </p:nvSpPr>
            <p:spPr bwMode="auto">
              <a:xfrm>
                <a:off x="4574" y="2844"/>
                <a:ext cx="165" cy="173"/>
              </a:xfrm>
              <a:custGeom>
                <a:avLst/>
                <a:gdLst>
                  <a:gd name="T0" fmla="*/ 1 w 659"/>
                  <a:gd name="T1" fmla="*/ 1 h 691"/>
                  <a:gd name="T2" fmla="*/ 0 w 659"/>
                  <a:gd name="T3" fmla="*/ 1 h 691"/>
                  <a:gd name="T4" fmla="*/ 0 w 659"/>
                  <a:gd name="T5" fmla="*/ 0 h 691"/>
                  <a:gd name="T6" fmla="*/ 1 w 659"/>
                  <a:gd name="T7" fmla="*/ 1 h 6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9"/>
                  <a:gd name="T13" fmla="*/ 0 h 691"/>
                  <a:gd name="T14" fmla="*/ 659 w 659"/>
                  <a:gd name="T15" fmla="*/ 691 h 6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9" h="691">
                    <a:moveTo>
                      <a:pt x="659" y="345"/>
                    </a:moveTo>
                    <a:lnTo>
                      <a:pt x="0" y="691"/>
                    </a:lnTo>
                    <a:lnTo>
                      <a:pt x="0" y="0"/>
                    </a:lnTo>
                    <a:lnTo>
                      <a:pt x="659" y="345"/>
                    </a:lnTo>
                    <a:close/>
                  </a:path>
                </a:pathLst>
              </a:custGeom>
              <a:noFill/>
              <a:ln w="23813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9" name="Text Box 289"/>
              <p:cNvSpPr txBox="1">
                <a:spLocks noChangeAspect="1" noChangeArrowheads="1"/>
              </p:cNvSpPr>
              <p:nvPr/>
            </p:nvSpPr>
            <p:spPr bwMode="auto">
              <a:xfrm>
                <a:off x="4223" y="2800"/>
                <a:ext cx="7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00"/>
                  <a:t>0</a:t>
                </a:r>
                <a:endParaRPr lang="en-US" altLang="zh-CN" sz="100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00"/>
                  <a:t>1</a:t>
                </a:r>
                <a:endParaRPr lang="en-US" altLang="zh-CN" sz="1000"/>
              </a:p>
            </p:txBody>
          </p:sp>
          <p:sp>
            <p:nvSpPr>
              <p:cNvPr id="34910" name="Freeform 290"/>
              <p:cNvSpPr>
                <a:spLocks noChangeAspect="1"/>
              </p:cNvSpPr>
              <p:nvPr/>
            </p:nvSpPr>
            <p:spPr bwMode="auto">
              <a:xfrm>
                <a:off x="2246" y="3261"/>
                <a:ext cx="192" cy="189"/>
              </a:xfrm>
              <a:custGeom>
                <a:avLst/>
                <a:gdLst>
                  <a:gd name="T0" fmla="*/ 1 w 658"/>
                  <a:gd name="T1" fmla="*/ 0 h 659"/>
                  <a:gd name="T2" fmla="*/ 1 w 658"/>
                  <a:gd name="T3" fmla="*/ 0 h 659"/>
                  <a:gd name="T4" fmla="*/ 0 w 658"/>
                  <a:gd name="T5" fmla="*/ 0 h 659"/>
                  <a:gd name="T6" fmla="*/ 0 w 658"/>
                  <a:gd name="T7" fmla="*/ 0 h 659"/>
                  <a:gd name="T8" fmla="*/ 0 w 658"/>
                  <a:gd name="T9" fmla="*/ 0 h 659"/>
                  <a:gd name="T10" fmla="*/ 0 w 658"/>
                  <a:gd name="T11" fmla="*/ 0 h 659"/>
                  <a:gd name="T12" fmla="*/ 0 w 658"/>
                  <a:gd name="T13" fmla="*/ 0 h 659"/>
                  <a:gd name="T14" fmla="*/ 0 w 658"/>
                  <a:gd name="T15" fmla="*/ 0 h 659"/>
                  <a:gd name="T16" fmla="*/ 0 w 658"/>
                  <a:gd name="T17" fmla="*/ 0 h 659"/>
                  <a:gd name="T18" fmla="*/ 0 w 658"/>
                  <a:gd name="T19" fmla="*/ 1 h 659"/>
                  <a:gd name="T20" fmla="*/ 0 w 658"/>
                  <a:gd name="T21" fmla="*/ 1 h 659"/>
                  <a:gd name="T22" fmla="*/ 0 w 658"/>
                  <a:gd name="T23" fmla="*/ 1 h 659"/>
                  <a:gd name="T24" fmla="*/ 0 w 658"/>
                  <a:gd name="T25" fmla="*/ 1 h 659"/>
                  <a:gd name="T26" fmla="*/ 0 w 658"/>
                  <a:gd name="T27" fmla="*/ 1 h 659"/>
                  <a:gd name="T28" fmla="*/ 0 w 658"/>
                  <a:gd name="T29" fmla="*/ 1 h 659"/>
                  <a:gd name="T30" fmla="*/ 0 w 658"/>
                  <a:gd name="T31" fmla="*/ 1 h 659"/>
                  <a:gd name="T32" fmla="*/ 0 w 658"/>
                  <a:gd name="T33" fmla="*/ 1 h 659"/>
                  <a:gd name="T34" fmla="*/ 0 w 658"/>
                  <a:gd name="T35" fmla="*/ 1 h 659"/>
                  <a:gd name="T36" fmla="*/ 0 w 658"/>
                  <a:gd name="T37" fmla="*/ 1 h 659"/>
                  <a:gd name="T38" fmla="*/ 0 w 658"/>
                  <a:gd name="T39" fmla="*/ 1 h 659"/>
                  <a:gd name="T40" fmla="*/ 1 w 658"/>
                  <a:gd name="T41" fmla="*/ 1 h 659"/>
                  <a:gd name="T42" fmla="*/ 1 w 658"/>
                  <a:gd name="T43" fmla="*/ 1 h 659"/>
                  <a:gd name="T44" fmla="*/ 1 w 658"/>
                  <a:gd name="T45" fmla="*/ 1 h 659"/>
                  <a:gd name="T46" fmla="*/ 1 w 658"/>
                  <a:gd name="T47" fmla="*/ 1 h 659"/>
                  <a:gd name="T48" fmla="*/ 1 w 658"/>
                  <a:gd name="T49" fmla="*/ 1 h 659"/>
                  <a:gd name="T50" fmla="*/ 1 w 658"/>
                  <a:gd name="T51" fmla="*/ 1 h 659"/>
                  <a:gd name="T52" fmla="*/ 1 w 658"/>
                  <a:gd name="T53" fmla="*/ 1 h 659"/>
                  <a:gd name="T54" fmla="*/ 1 w 658"/>
                  <a:gd name="T55" fmla="*/ 1 h 659"/>
                  <a:gd name="T56" fmla="*/ 1 w 658"/>
                  <a:gd name="T57" fmla="*/ 1 h 659"/>
                  <a:gd name="T58" fmla="*/ 1 w 658"/>
                  <a:gd name="T59" fmla="*/ 1 h 659"/>
                  <a:gd name="T60" fmla="*/ 1 w 658"/>
                  <a:gd name="T61" fmla="*/ 1 h 659"/>
                  <a:gd name="T62" fmla="*/ 1 w 658"/>
                  <a:gd name="T63" fmla="*/ 1 h 659"/>
                  <a:gd name="T64" fmla="*/ 1 w 658"/>
                  <a:gd name="T65" fmla="*/ 1 h 659"/>
                  <a:gd name="T66" fmla="*/ 1 w 658"/>
                  <a:gd name="T67" fmla="*/ 1 h 659"/>
                  <a:gd name="T68" fmla="*/ 1 w 658"/>
                  <a:gd name="T69" fmla="*/ 1 h 659"/>
                  <a:gd name="T70" fmla="*/ 1 w 658"/>
                  <a:gd name="T71" fmla="*/ 0 h 659"/>
                  <a:gd name="T72" fmla="*/ 1 w 658"/>
                  <a:gd name="T73" fmla="*/ 0 h 659"/>
                  <a:gd name="T74" fmla="*/ 1 w 658"/>
                  <a:gd name="T75" fmla="*/ 0 h 659"/>
                  <a:gd name="T76" fmla="*/ 1 w 658"/>
                  <a:gd name="T77" fmla="*/ 0 h 659"/>
                  <a:gd name="T78" fmla="*/ 1 w 658"/>
                  <a:gd name="T79" fmla="*/ 0 h 659"/>
                  <a:gd name="T80" fmla="*/ 1 w 658"/>
                  <a:gd name="T81" fmla="*/ 0 h 659"/>
                  <a:gd name="T82" fmla="*/ 1 w 658"/>
                  <a:gd name="T83" fmla="*/ 0 h 659"/>
                  <a:gd name="T84" fmla="*/ 1 w 658"/>
                  <a:gd name="T85" fmla="*/ 0 h 659"/>
                  <a:gd name="T86" fmla="*/ 1 w 658"/>
                  <a:gd name="T87" fmla="*/ 0 h 659"/>
                  <a:gd name="T88" fmla="*/ 1 w 658"/>
                  <a:gd name="T89" fmla="*/ 1 h 65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58"/>
                  <a:gd name="T136" fmla="*/ 0 h 659"/>
                  <a:gd name="T137" fmla="*/ 658 w 658"/>
                  <a:gd name="T138" fmla="*/ 659 h 659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58" h="659">
                    <a:moveTo>
                      <a:pt x="329" y="330"/>
                    </a:moveTo>
                    <a:lnTo>
                      <a:pt x="329" y="0"/>
                    </a:lnTo>
                    <a:lnTo>
                      <a:pt x="312" y="0"/>
                    </a:lnTo>
                    <a:lnTo>
                      <a:pt x="296" y="2"/>
                    </a:lnTo>
                    <a:lnTo>
                      <a:pt x="279" y="4"/>
                    </a:lnTo>
                    <a:lnTo>
                      <a:pt x="263" y="7"/>
                    </a:lnTo>
                    <a:lnTo>
                      <a:pt x="248" y="10"/>
                    </a:lnTo>
                    <a:lnTo>
                      <a:pt x="231" y="15"/>
                    </a:lnTo>
                    <a:lnTo>
                      <a:pt x="216" y="20"/>
                    </a:lnTo>
                    <a:lnTo>
                      <a:pt x="201" y="26"/>
                    </a:lnTo>
                    <a:lnTo>
                      <a:pt x="186" y="33"/>
                    </a:lnTo>
                    <a:lnTo>
                      <a:pt x="172" y="40"/>
                    </a:lnTo>
                    <a:lnTo>
                      <a:pt x="159" y="48"/>
                    </a:lnTo>
                    <a:lnTo>
                      <a:pt x="145" y="57"/>
                    </a:lnTo>
                    <a:lnTo>
                      <a:pt x="133" y="66"/>
                    </a:lnTo>
                    <a:lnTo>
                      <a:pt x="120" y="76"/>
                    </a:lnTo>
                    <a:lnTo>
                      <a:pt x="108" y="85"/>
                    </a:lnTo>
                    <a:lnTo>
                      <a:pt x="97" y="96"/>
                    </a:lnTo>
                    <a:lnTo>
                      <a:pt x="86" y="107"/>
                    </a:lnTo>
                    <a:lnTo>
                      <a:pt x="75" y="120"/>
                    </a:lnTo>
                    <a:lnTo>
                      <a:pt x="65" y="132"/>
                    </a:lnTo>
                    <a:lnTo>
                      <a:pt x="56" y="146"/>
                    </a:lnTo>
                    <a:lnTo>
                      <a:pt x="48" y="158"/>
                    </a:lnTo>
                    <a:lnTo>
                      <a:pt x="39" y="172"/>
                    </a:lnTo>
                    <a:lnTo>
                      <a:pt x="33" y="187"/>
                    </a:lnTo>
                    <a:lnTo>
                      <a:pt x="26" y="201"/>
                    </a:lnTo>
                    <a:lnTo>
                      <a:pt x="20" y="216"/>
                    </a:lnTo>
                    <a:lnTo>
                      <a:pt x="15" y="231"/>
                    </a:lnTo>
                    <a:lnTo>
                      <a:pt x="11" y="247"/>
                    </a:lnTo>
                    <a:lnTo>
                      <a:pt x="6" y="263"/>
                    </a:lnTo>
                    <a:lnTo>
                      <a:pt x="4" y="279"/>
                    </a:lnTo>
                    <a:lnTo>
                      <a:pt x="2" y="295"/>
                    </a:lnTo>
                    <a:lnTo>
                      <a:pt x="1" y="312"/>
                    </a:lnTo>
                    <a:lnTo>
                      <a:pt x="0" y="330"/>
                    </a:lnTo>
                    <a:lnTo>
                      <a:pt x="1" y="346"/>
                    </a:lnTo>
                    <a:lnTo>
                      <a:pt x="2" y="363"/>
                    </a:lnTo>
                    <a:lnTo>
                      <a:pt x="4" y="379"/>
                    </a:lnTo>
                    <a:lnTo>
                      <a:pt x="6" y="396"/>
                    </a:lnTo>
                    <a:lnTo>
                      <a:pt x="11" y="412"/>
                    </a:lnTo>
                    <a:lnTo>
                      <a:pt x="15" y="427"/>
                    </a:lnTo>
                    <a:lnTo>
                      <a:pt x="20" y="442"/>
                    </a:lnTo>
                    <a:lnTo>
                      <a:pt x="26" y="457"/>
                    </a:lnTo>
                    <a:lnTo>
                      <a:pt x="33" y="473"/>
                    </a:lnTo>
                    <a:lnTo>
                      <a:pt x="39" y="486"/>
                    </a:lnTo>
                    <a:lnTo>
                      <a:pt x="48" y="500"/>
                    </a:lnTo>
                    <a:lnTo>
                      <a:pt x="56" y="514"/>
                    </a:lnTo>
                    <a:lnTo>
                      <a:pt x="65" y="526"/>
                    </a:lnTo>
                    <a:lnTo>
                      <a:pt x="75" y="538"/>
                    </a:lnTo>
                    <a:lnTo>
                      <a:pt x="86" y="551"/>
                    </a:lnTo>
                    <a:lnTo>
                      <a:pt x="97" y="563"/>
                    </a:lnTo>
                    <a:lnTo>
                      <a:pt x="108" y="573"/>
                    </a:lnTo>
                    <a:lnTo>
                      <a:pt x="120" y="584"/>
                    </a:lnTo>
                    <a:lnTo>
                      <a:pt x="133" y="593"/>
                    </a:lnTo>
                    <a:lnTo>
                      <a:pt x="145" y="603"/>
                    </a:lnTo>
                    <a:lnTo>
                      <a:pt x="159" y="611"/>
                    </a:lnTo>
                    <a:lnTo>
                      <a:pt x="172" y="619"/>
                    </a:lnTo>
                    <a:lnTo>
                      <a:pt x="186" y="626"/>
                    </a:lnTo>
                    <a:lnTo>
                      <a:pt x="201" y="633"/>
                    </a:lnTo>
                    <a:lnTo>
                      <a:pt x="216" y="639"/>
                    </a:lnTo>
                    <a:lnTo>
                      <a:pt x="231" y="644"/>
                    </a:lnTo>
                    <a:lnTo>
                      <a:pt x="248" y="648"/>
                    </a:lnTo>
                    <a:lnTo>
                      <a:pt x="263" y="652"/>
                    </a:lnTo>
                    <a:lnTo>
                      <a:pt x="279" y="655"/>
                    </a:lnTo>
                    <a:lnTo>
                      <a:pt x="296" y="658"/>
                    </a:lnTo>
                    <a:lnTo>
                      <a:pt x="312" y="659"/>
                    </a:lnTo>
                    <a:lnTo>
                      <a:pt x="329" y="659"/>
                    </a:lnTo>
                    <a:lnTo>
                      <a:pt x="347" y="659"/>
                    </a:lnTo>
                    <a:lnTo>
                      <a:pt x="363" y="658"/>
                    </a:lnTo>
                    <a:lnTo>
                      <a:pt x="380" y="655"/>
                    </a:lnTo>
                    <a:lnTo>
                      <a:pt x="396" y="652"/>
                    </a:lnTo>
                    <a:lnTo>
                      <a:pt x="411" y="648"/>
                    </a:lnTo>
                    <a:lnTo>
                      <a:pt x="428" y="644"/>
                    </a:lnTo>
                    <a:lnTo>
                      <a:pt x="443" y="639"/>
                    </a:lnTo>
                    <a:lnTo>
                      <a:pt x="458" y="633"/>
                    </a:lnTo>
                    <a:lnTo>
                      <a:pt x="473" y="626"/>
                    </a:lnTo>
                    <a:lnTo>
                      <a:pt x="487" y="619"/>
                    </a:lnTo>
                    <a:lnTo>
                      <a:pt x="500" y="611"/>
                    </a:lnTo>
                    <a:lnTo>
                      <a:pt x="514" y="603"/>
                    </a:lnTo>
                    <a:lnTo>
                      <a:pt x="526" y="593"/>
                    </a:lnTo>
                    <a:lnTo>
                      <a:pt x="539" y="584"/>
                    </a:lnTo>
                    <a:lnTo>
                      <a:pt x="551" y="573"/>
                    </a:lnTo>
                    <a:lnTo>
                      <a:pt x="562" y="563"/>
                    </a:lnTo>
                    <a:lnTo>
                      <a:pt x="573" y="551"/>
                    </a:lnTo>
                    <a:lnTo>
                      <a:pt x="584" y="538"/>
                    </a:lnTo>
                    <a:lnTo>
                      <a:pt x="594" y="526"/>
                    </a:lnTo>
                    <a:lnTo>
                      <a:pt x="603" y="514"/>
                    </a:lnTo>
                    <a:lnTo>
                      <a:pt x="611" y="500"/>
                    </a:lnTo>
                    <a:lnTo>
                      <a:pt x="620" y="486"/>
                    </a:lnTo>
                    <a:lnTo>
                      <a:pt x="627" y="473"/>
                    </a:lnTo>
                    <a:lnTo>
                      <a:pt x="633" y="457"/>
                    </a:lnTo>
                    <a:lnTo>
                      <a:pt x="639" y="442"/>
                    </a:lnTo>
                    <a:lnTo>
                      <a:pt x="644" y="427"/>
                    </a:lnTo>
                    <a:lnTo>
                      <a:pt x="649" y="412"/>
                    </a:lnTo>
                    <a:lnTo>
                      <a:pt x="653" y="396"/>
                    </a:lnTo>
                    <a:lnTo>
                      <a:pt x="655" y="379"/>
                    </a:lnTo>
                    <a:lnTo>
                      <a:pt x="657" y="363"/>
                    </a:lnTo>
                    <a:lnTo>
                      <a:pt x="658" y="346"/>
                    </a:lnTo>
                    <a:lnTo>
                      <a:pt x="658" y="330"/>
                    </a:lnTo>
                    <a:lnTo>
                      <a:pt x="658" y="312"/>
                    </a:lnTo>
                    <a:lnTo>
                      <a:pt x="657" y="295"/>
                    </a:lnTo>
                    <a:lnTo>
                      <a:pt x="655" y="279"/>
                    </a:lnTo>
                    <a:lnTo>
                      <a:pt x="653" y="263"/>
                    </a:lnTo>
                    <a:lnTo>
                      <a:pt x="649" y="247"/>
                    </a:lnTo>
                    <a:lnTo>
                      <a:pt x="644" y="231"/>
                    </a:lnTo>
                    <a:lnTo>
                      <a:pt x="639" y="216"/>
                    </a:lnTo>
                    <a:lnTo>
                      <a:pt x="633" y="201"/>
                    </a:lnTo>
                    <a:lnTo>
                      <a:pt x="627" y="187"/>
                    </a:lnTo>
                    <a:lnTo>
                      <a:pt x="620" y="172"/>
                    </a:lnTo>
                    <a:lnTo>
                      <a:pt x="611" y="158"/>
                    </a:lnTo>
                    <a:lnTo>
                      <a:pt x="603" y="146"/>
                    </a:lnTo>
                    <a:lnTo>
                      <a:pt x="594" y="132"/>
                    </a:lnTo>
                    <a:lnTo>
                      <a:pt x="584" y="120"/>
                    </a:lnTo>
                    <a:lnTo>
                      <a:pt x="573" y="107"/>
                    </a:lnTo>
                    <a:lnTo>
                      <a:pt x="562" y="96"/>
                    </a:lnTo>
                    <a:lnTo>
                      <a:pt x="551" y="85"/>
                    </a:lnTo>
                    <a:lnTo>
                      <a:pt x="539" y="76"/>
                    </a:lnTo>
                    <a:lnTo>
                      <a:pt x="526" y="66"/>
                    </a:lnTo>
                    <a:lnTo>
                      <a:pt x="514" y="57"/>
                    </a:lnTo>
                    <a:lnTo>
                      <a:pt x="500" y="48"/>
                    </a:lnTo>
                    <a:lnTo>
                      <a:pt x="487" y="40"/>
                    </a:lnTo>
                    <a:lnTo>
                      <a:pt x="473" y="33"/>
                    </a:lnTo>
                    <a:lnTo>
                      <a:pt x="458" y="26"/>
                    </a:lnTo>
                    <a:lnTo>
                      <a:pt x="443" y="20"/>
                    </a:lnTo>
                    <a:lnTo>
                      <a:pt x="428" y="15"/>
                    </a:lnTo>
                    <a:lnTo>
                      <a:pt x="411" y="10"/>
                    </a:lnTo>
                    <a:lnTo>
                      <a:pt x="396" y="7"/>
                    </a:lnTo>
                    <a:lnTo>
                      <a:pt x="380" y="4"/>
                    </a:lnTo>
                    <a:lnTo>
                      <a:pt x="363" y="2"/>
                    </a:lnTo>
                    <a:lnTo>
                      <a:pt x="347" y="0"/>
                    </a:lnTo>
                    <a:lnTo>
                      <a:pt x="329" y="0"/>
                    </a:lnTo>
                    <a:lnTo>
                      <a:pt x="329" y="3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1" name="Line 291"/>
              <p:cNvSpPr>
                <a:spLocks noChangeAspect="1" noChangeShapeType="1"/>
              </p:cNvSpPr>
              <p:nvPr/>
            </p:nvSpPr>
            <p:spPr bwMode="auto">
              <a:xfrm flipH="1">
                <a:off x="2430" y="3063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2" name="Line 292"/>
              <p:cNvSpPr>
                <a:spLocks noChangeAspect="1" noChangeShapeType="1"/>
              </p:cNvSpPr>
              <p:nvPr/>
            </p:nvSpPr>
            <p:spPr bwMode="auto">
              <a:xfrm flipH="1">
                <a:off x="2430" y="3355"/>
                <a:ext cx="28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3" name="Freeform 293"/>
              <p:cNvSpPr>
                <a:spLocks noChangeAspect="1"/>
              </p:cNvSpPr>
              <p:nvPr/>
            </p:nvSpPr>
            <p:spPr bwMode="auto">
              <a:xfrm>
                <a:off x="2718" y="3063"/>
                <a:ext cx="160" cy="103"/>
              </a:xfrm>
              <a:custGeom>
                <a:avLst/>
                <a:gdLst>
                  <a:gd name="T0" fmla="*/ 0 w 549"/>
                  <a:gd name="T1" fmla="*/ 0 h 357"/>
                  <a:gd name="T2" fmla="*/ 0 w 549"/>
                  <a:gd name="T3" fmla="*/ 1 h 357"/>
                  <a:gd name="T4" fmla="*/ 1 w 549"/>
                  <a:gd name="T5" fmla="*/ 1 h 357"/>
                  <a:gd name="T6" fmla="*/ 0 60000 65536"/>
                  <a:gd name="T7" fmla="*/ 0 60000 65536"/>
                  <a:gd name="T8" fmla="*/ 0 60000 65536"/>
                  <a:gd name="T9" fmla="*/ 0 w 549"/>
                  <a:gd name="T10" fmla="*/ 0 h 357"/>
                  <a:gd name="T11" fmla="*/ 549 w 549"/>
                  <a:gd name="T12" fmla="*/ 357 h 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49" h="357">
                    <a:moveTo>
                      <a:pt x="0" y="0"/>
                    </a:moveTo>
                    <a:lnTo>
                      <a:pt x="0" y="357"/>
                    </a:lnTo>
                    <a:lnTo>
                      <a:pt x="549" y="357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4" name="Freeform 294"/>
              <p:cNvSpPr>
                <a:spLocks noChangeAspect="1"/>
              </p:cNvSpPr>
              <p:nvPr/>
            </p:nvSpPr>
            <p:spPr bwMode="auto">
              <a:xfrm>
                <a:off x="2718" y="3253"/>
                <a:ext cx="160" cy="102"/>
              </a:xfrm>
              <a:custGeom>
                <a:avLst/>
                <a:gdLst>
                  <a:gd name="T0" fmla="*/ 0 w 549"/>
                  <a:gd name="T1" fmla="*/ 1 h 357"/>
                  <a:gd name="T2" fmla="*/ 0 w 549"/>
                  <a:gd name="T3" fmla="*/ 0 h 357"/>
                  <a:gd name="T4" fmla="*/ 1 w 549"/>
                  <a:gd name="T5" fmla="*/ 0 h 357"/>
                  <a:gd name="T6" fmla="*/ 0 60000 65536"/>
                  <a:gd name="T7" fmla="*/ 0 60000 65536"/>
                  <a:gd name="T8" fmla="*/ 0 60000 65536"/>
                  <a:gd name="T9" fmla="*/ 0 w 549"/>
                  <a:gd name="T10" fmla="*/ 0 h 357"/>
                  <a:gd name="T11" fmla="*/ 549 w 549"/>
                  <a:gd name="T12" fmla="*/ 357 h 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49" h="357">
                    <a:moveTo>
                      <a:pt x="0" y="357"/>
                    </a:moveTo>
                    <a:lnTo>
                      <a:pt x="0" y="0"/>
                    </a:lnTo>
                    <a:lnTo>
                      <a:pt x="549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5" name="Line 295"/>
              <p:cNvSpPr>
                <a:spLocks noChangeAspect="1" noChangeShapeType="1"/>
              </p:cNvSpPr>
              <p:nvPr/>
            </p:nvSpPr>
            <p:spPr bwMode="auto">
              <a:xfrm flipH="1">
                <a:off x="3094" y="3206"/>
                <a:ext cx="16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6" name="AutoShape 296"/>
              <p:cNvSpPr>
                <a:spLocks noChangeAspect="1" noChangeArrowheads="1"/>
              </p:cNvSpPr>
              <p:nvPr/>
            </p:nvSpPr>
            <p:spPr bwMode="auto">
              <a:xfrm>
                <a:off x="2213" y="3263"/>
                <a:ext cx="221" cy="182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4917" name="AutoShape 297"/>
              <p:cNvSpPr>
                <a:spLocks noChangeAspect="1" noChangeArrowheads="1"/>
              </p:cNvSpPr>
              <p:nvPr/>
            </p:nvSpPr>
            <p:spPr bwMode="auto">
              <a:xfrm>
                <a:off x="2213" y="2971"/>
                <a:ext cx="221" cy="182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grpSp>
            <p:nvGrpSpPr>
              <p:cNvPr id="34918" name="Group 298"/>
              <p:cNvGrpSpPr>
                <a:grpSpLocks noChangeAspect="1"/>
              </p:cNvGrpSpPr>
              <p:nvPr/>
            </p:nvGrpSpPr>
            <p:grpSpPr bwMode="auto">
              <a:xfrm>
                <a:off x="2858" y="3115"/>
                <a:ext cx="236" cy="182"/>
                <a:chOff x="3403" y="2587"/>
                <a:chExt cx="462" cy="364"/>
              </a:xfrm>
            </p:grpSpPr>
            <p:sp>
              <p:nvSpPr>
                <p:cNvPr id="34962" name="Freeform 299"/>
                <p:cNvSpPr>
                  <a:spLocks noChangeAspect="1"/>
                </p:cNvSpPr>
                <p:nvPr/>
              </p:nvSpPr>
              <p:spPr bwMode="auto">
                <a:xfrm>
                  <a:off x="3408" y="2587"/>
                  <a:ext cx="457" cy="181"/>
                </a:xfrm>
                <a:custGeom>
                  <a:avLst/>
                  <a:gdLst>
                    <a:gd name="T0" fmla="*/ 6 w 914"/>
                    <a:gd name="T1" fmla="*/ 0 h 362"/>
                    <a:gd name="T2" fmla="*/ 10 w 914"/>
                    <a:gd name="T3" fmla="*/ 0 h 362"/>
                    <a:gd name="T4" fmla="*/ 12 w 914"/>
                    <a:gd name="T5" fmla="*/ 0 h 362"/>
                    <a:gd name="T6" fmla="*/ 13 w 914"/>
                    <a:gd name="T7" fmla="*/ 1 h 362"/>
                    <a:gd name="T8" fmla="*/ 13 w 914"/>
                    <a:gd name="T9" fmla="*/ 1 h 362"/>
                    <a:gd name="T10" fmla="*/ 14 w 914"/>
                    <a:gd name="T11" fmla="*/ 1 h 362"/>
                    <a:gd name="T12" fmla="*/ 14 w 914"/>
                    <a:gd name="T13" fmla="*/ 1 h 362"/>
                    <a:gd name="T14" fmla="*/ 14 w 914"/>
                    <a:gd name="T15" fmla="*/ 1 h 362"/>
                    <a:gd name="T16" fmla="*/ 15 w 914"/>
                    <a:gd name="T17" fmla="*/ 1 h 362"/>
                    <a:gd name="T18" fmla="*/ 15 w 914"/>
                    <a:gd name="T19" fmla="*/ 1 h 362"/>
                    <a:gd name="T20" fmla="*/ 16 w 914"/>
                    <a:gd name="T21" fmla="*/ 1 h 362"/>
                    <a:gd name="T22" fmla="*/ 16 w 914"/>
                    <a:gd name="T23" fmla="*/ 1 h 362"/>
                    <a:gd name="T24" fmla="*/ 16 w 914"/>
                    <a:gd name="T25" fmla="*/ 1 h 362"/>
                    <a:gd name="T26" fmla="*/ 17 w 914"/>
                    <a:gd name="T27" fmla="*/ 1 h 362"/>
                    <a:gd name="T28" fmla="*/ 17 w 914"/>
                    <a:gd name="T29" fmla="*/ 1 h 362"/>
                    <a:gd name="T30" fmla="*/ 18 w 914"/>
                    <a:gd name="T31" fmla="*/ 1 h 362"/>
                    <a:gd name="T32" fmla="*/ 18 w 914"/>
                    <a:gd name="T33" fmla="*/ 1 h 362"/>
                    <a:gd name="T34" fmla="*/ 18 w 914"/>
                    <a:gd name="T35" fmla="*/ 2 h 362"/>
                    <a:gd name="T36" fmla="*/ 19 w 914"/>
                    <a:gd name="T37" fmla="*/ 2 h 362"/>
                    <a:gd name="T38" fmla="*/ 19 w 914"/>
                    <a:gd name="T39" fmla="*/ 2 h 362"/>
                    <a:gd name="T40" fmla="*/ 19 w 914"/>
                    <a:gd name="T41" fmla="*/ 2 h 362"/>
                    <a:gd name="T42" fmla="*/ 20 w 914"/>
                    <a:gd name="T43" fmla="*/ 2 h 362"/>
                    <a:gd name="T44" fmla="*/ 20 w 914"/>
                    <a:gd name="T45" fmla="*/ 3 h 362"/>
                    <a:gd name="T46" fmla="*/ 20 w 914"/>
                    <a:gd name="T47" fmla="*/ 3 h 362"/>
                    <a:gd name="T48" fmla="*/ 21 w 914"/>
                    <a:gd name="T49" fmla="*/ 3 h 362"/>
                    <a:gd name="T50" fmla="*/ 21 w 914"/>
                    <a:gd name="T51" fmla="*/ 3 h 362"/>
                    <a:gd name="T52" fmla="*/ 21 w 914"/>
                    <a:gd name="T53" fmla="*/ 3 h 362"/>
                    <a:gd name="T54" fmla="*/ 21 w 914"/>
                    <a:gd name="T55" fmla="*/ 3 h 362"/>
                    <a:gd name="T56" fmla="*/ 22 w 914"/>
                    <a:gd name="T57" fmla="*/ 4 h 362"/>
                    <a:gd name="T58" fmla="*/ 22 w 914"/>
                    <a:gd name="T59" fmla="*/ 4 h 362"/>
                    <a:gd name="T60" fmla="*/ 22 w 914"/>
                    <a:gd name="T61" fmla="*/ 4 h 362"/>
                    <a:gd name="T62" fmla="*/ 22 w 914"/>
                    <a:gd name="T63" fmla="*/ 4 h 362"/>
                    <a:gd name="T64" fmla="*/ 23 w 914"/>
                    <a:gd name="T65" fmla="*/ 4 h 362"/>
                    <a:gd name="T66" fmla="*/ 23 w 914"/>
                    <a:gd name="T67" fmla="*/ 4 h 362"/>
                    <a:gd name="T68" fmla="*/ 23 w 914"/>
                    <a:gd name="T69" fmla="*/ 4 h 362"/>
                    <a:gd name="T70" fmla="*/ 23 w 914"/>
                    <a:gd name="T71" fmla="*/ 5 h 362"/>
                    <a:gd name="T72" fmla="*/ 23 w 914"/>
                    <a:gd name="T73" fmla="*/ 5 h 362"/>
                    <a:gd name="T74" fmla="*/ 24 w 914"/>
                    <a:gd name="T75" fmla="*/ 5 h 362"/>
                    <a:gd name="T76" fmla="*/ 24 w 914"/>
                    <a:gd name="T77" fmla="*/ 5 h 362"/>
                    <a:gd name="T78" fmla="*/ 24 w 914"/>
                    <a:gd name="T79" fmla="*/ 5 h 362"/>
                    <a:gd name="T80" fmla="*/ 24 w 914"/>
                    <a:gd name="T81" fmla="*/ 5 h 362"/>
                    <a:gd name="T82" fmla="*/ 24 w 914"/>
                    <a:gd name="T83" fmla="*/ 6 h 362"/>
                    <a:gd name="T84" fmla="*/ 25 w 914"/>
                    <a:gd name="T85" fmla="*/ 6 h 362"/>
                    <a:gd name="T86" fmla="*/ 25 w 914"/>
                    <a:gd name="T87" fmla="*/ 6 h 362"/>
                    <a:gd name="T88" fmla="*/ 25 w 914"/>
                    <a:gd name="T89" fmla="*/ 6 h 362"/>
                    <a:gd name="T90" fmla="*/ 25 w 914"/>
                    <a:gd name="T91" fmla="*/ 6 h 362"/>
                    <a:gd name="T92" fmla="*/ 26 w 914"/>
                    <a:gd name="T93" fmla="*/ 7 h 362"/>
                    <a:gd name="T94" fmla="*/ 26 w 914"/>
                    <a:gd name="T95" fmla="*/ 7 h 362"/>
                    <a:gd name="T96" fmla="*/ 26 w 914"/>
                    <a:gd name="T97" fmla="*/ 7 h 362"/>
                    <a:gd name="T98" fmla="*/ 26 w 914"/>
                    <a:gd name="T99" fmla="*/ 8 h 362"/>
                    <a:gd name="T100" fmla="*/ 26 w 914"/>
                    <a:gd name="T101" fmla="*/ 8 h 362"/>
                    <a:gd name="T102" fmla="*/ 27 w 914"/>
                    <a:gd name="T103" fmla="*/ 9 h 362"/>
                    <a:gd name="T104" fmla="*/ 27 w 914"/>
                    <a:gd name="T105" fmla="*/ 9 h 362"/>
                    <a:gd name="T106" fmla="*/ 27 w 914"/>
                    <a:gd name="T107" fmla="*/ 9 h 362"/>
                    <a:gd name="T108" fmla="*/ 28 w 914"/>
                    <a:gd name="T109" fmla="*/ 10 h 362"/>
                    <a:gd name="T110" fmla="*/ 28 w 914"/>
                    <a:gd name="T111" fmla="*/ 10 h 362"/>
                    <a:gd name="T112" fmla="*/ 28 w 914"/>
                    <a:gd name="T113" fmla="*/ 10 h 362"/>
                    <a:gd name="T114" fmla="*/ 28 w 914"/>
                    <a:gd name="T115" fmla="*/ 11 h 362"/>
                    <a:gd name="T116" fmla="*/ 29 w 914"/>
                    <a:gd name="T117" fmla="*/ 11 h 362"/>
                    <a:gd name="T118" fmla="*/ 29 w 914"/>
                    <a:gd name="T119" fmla="*/ 11 h 362"/>
                    <a:gd name="T120" fmla="*/ 29 w 914"/>
                    <a:gd name="T121" fmla="*/ 12 h 36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914"/>
                    <a:gd name="T184" fmla="*/ 0 h 362"/>
                    <a:gd name="T185" fmla="*/ 914 w 914"/>
                    <a:gd name="T186" fmla="*/ 362 h 36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914" h="362">
                      <a:moveTo>
                        <a:pt x="0" y="0"/>
                      </a:moveTo>
                      <a:lnTo>
                        <a:pt x="35" y="0"/>
                      </a:lnTo>
                      <a:lnTo>
                        <a:pt x="67" y="0"/>
                      </a:lnTo>
                      <a:lnTo>
                        <a:pt x="98" y="0"/>
                      </a:lnTo>
                      <a:lnTo>
                        <a:pt x="127" y="0"/>
                      </a:lnTo>
                      <a:lnTo>
                        <a:pt x="154" y="0"/>
                      </a:lnTo>
                      <a:lnTo>
                        <a:pt x="179" y="0"/>
                      </a:lnTo>
                      <a:lnTo>
                        <a:pt x="202" y="0"/>
                      </a:lnTo>
                      <a:lnTo>
                        <a:pt x="223" y="0"/>
                      </a:lnTo>
                      <a:lnTo>
                        <a:pt x="243" y="0"/>
                      </a:lnTo>
                      <a:lnTo>
                        <a:pt x="260" y="0"/>
                      </a:lnTo>
                      <a:lnTo>
                        <a:pt x="277" y="0"/>
                      </a:lnTo>
                      <a:lnTo>
                        <a:pt x="292" y="0"/>
                      </a:lnTo>
                      <a:lnTo>
                        <a:pt x="306" y="0"/>
                      </a:lnTo>
                      <a:lnTo>
                        <a:pt x="318" y="0"/>
                      </a:lnTo>
                      <a:lnTo>
                        <a:pt x="330" y="0"/>
                      </a:lnTo>
                      <a:lnTo>
                        <a:pt x="339" y="0"/>
                      </a:lnTo>
                      <a:lnTo>
                        <a:pt x="348" y="0"/>
                      </a:lnTo>
                      <a:lnTo>
                        <a:pt x="358" y="0"/>
                      </a:lnTo>
                      <a:lnTo>
                        <a:pt x="364" y="0"/>
                      </a:lnTo>
                      <a:lnTo>
                        <a:pt x="371" y="0"/>
                      </a:lnTo>
                      <a:lnTo>
                        <a:pt x="376" y="0"/>
                      </a:lnTo>
                      <a:lnTo>
                        <a:pt x="382" y="0"/>
                      </a:lnTo>
                      <a:lnTo>
                        <a:pt x="387" y="0"/>
                      </a:lnTo>
                      <a:lnTo>
                        <a:pt x="390" y="0"/>
                      </a:lnTo>
                      <a:lnTo>
                        <a:pt x="393" y="0"/>
                      </a:lnTo>
                      <a:lnTo>
                        <a:pt x="396" y="0"/>
                      </a:lnTo>
                      <a:lnTo>
                        <a:pt x="399" y="1"/>
                      </a:lnTo>
                      <a:lnTo>
                        <a:pt x="402" y="1"/>
                      </a:lnTo>
                      <a:lnTo>
                        <a:pt x="405" y="1"/>
                      </a:lnTo>
                      <a:lnTo>
                        <a:pt x="407" y="1"/>
                      </a:lnTo>
                      <a:lnTo>
                        <a:pt x="410" y="1"/>
                      </a:lnTo>
                      <a:lnTo>
                        <a:pt x="411" y="1"/>
                      </a:lnTo>
                      <a:lnTo>
                        <a:pt x="414" y="1"/>
                      </a:lnTo>
                      <a:lnTo>
                        <a:pt x="417" y="1"/>
                      </a:lnTo>
                      <a:lnTo>
                        <a:pt x="419" y="1"/>
                      </a:lnTo>
                      <a:lnTo>
                        <a:pt x="422" y="3"/>
                      </a:lnTo>
                      <a:lnTo>
                        <a:pt x="423" y="3"/>
                      </a:lnTo>
                      <a:lnTo>
                        <a:pt x="425" y="3"/>
                      </a:lnTo>
                      <a:lnTo>
                        <a:pt x="426" y="3"/>
                      </a:lnTo>
                      <a:lnTo>
                        <a:pt x="428" y="3"/>
                      </a:lnTo>
                      <a:lnTo>
                        <a:pt x="429" y="3"/>
                      </a:lnTo>
                      <a:lnTo>
                        <a:pt x="431" y="3"/>
                      </a:lnTo>
                      <a:lnTo>
                        <a:pt x="433" y="3"/>
                      </a:lnTo>
                      <a:lnTo>
                        <a:pt x="434" y="3"/>
                      </a:lnTo>
                      <a:lnTo>
                        <a:pt x="436" y="3"/>
                      </a:lnTo>
                      <a:lnTo>
                        <a:pt x="437" y="3"/>
                      </a:lnTo>
                      <a:lnTo>
                        <a:pt x="439" y="3"/>
                      </a:lnTo>
                      <a:lnTo>
                        <a:pt x="440" y="5"/>
                      </a:lnTo>
                      <a:lnTo>
                        <a:pt x="442" y="5"/>
                      </a:lnTo>
                      <a:lnTo>
                        <a:pt x="443" y="5"/>
                      </a:lnTo>
                      <a:lnTo>
                        <a:pt x="445" y="5"/>
                      </a:lnTo>
                      <a:lnTo>
                        <a:pt x="446" y="5"/>
                      </a:lnTo>
                      <a:lnTo>
                        <a:pt x="448" y="5"/>
                      </a:lnTo>
                      <a:lnTo>
                        <a:pt x="449" y="5"/>
                      </a:lnTo>
                      <a:lnTo>
                        <a:pt x="451" y="5"/>
                      </a:lnTo>
                      <a:lnTo>
                        <a:pt x="452" y="6"/>
                      </a:lnTo>
                      <a:lnTo>
                        <a:pt x="454" y="6"/>
                      </a:lnTo>
                      <a:lnTo>
                        <a:pt x="455" y="6"/>
                      </a:lnTo>
                      <a:lnTo>
                        <a:pt x="457" y="6"/>
                      </a:lnTo>
                      <a:lnTo>
                        <a:pt x="460" y="6"/>
                      </a:lnTo>
                      <a:lnTo>
                        <a:pt x="462" y="6"/>
                      </a:lnTo>
                      <a:lnTo>
                        <a:pt x="465" y="8"/>
                      </a:lnTo>
                      <a:lnTo>
                        <a:pt x="466" y="8"/>
                      </a:lnTo>
                      <a:lnTo>
                        <a:pt x="469" y="8"/>
                      </a:lnTo>
                      <a:lnTo>
                        <a:pt x="471" y="8"/>
                      </a:lnTo>
                      <a:lnTo>
                        <a:pt x="474" y="9"/>
                      </a:lnTo>
                      <a:lnTo>
                        <a:pt x="475" y="9"/>
                      </a:lnTo>
                      <a:lnTo>
                        <a:pt x="477" y="9"/>
                      </a:lnTo>
                      <a:lnTo>
                        <a:pt x="478" y="9"/>
                      </a:lnTo>
                      <a:lnTo>
                        <a:pt x="481" y="9"/>
                      </a:lnTo>
                      <a:lnTo>
                        <a:pt x="483" y="9"/>
                      </a:lnTo>
                      <a:lnTo>
                        <a:pt x="485" y="11"/>
                      </a:lnTo>
                      <a:lnTo>
                        <a:pt x="486" y="11"/>
                      </a:lnTo>
                      <a:lnTo>
                        <a:pt x="488" y="11"/>
                      </a:lnTo>
                      <a:lnTo>
                        <a:pt x="489" y="11"/>
                      </a:lnTo>
                      <a:lnTo>
                        <a:pt x="491" y="11"/>
                      </a:lnTo>
                      <a:lnTo>
                        <a:pt x="492" y="12"/>
                      </a:lnTo>
                      <a:lnTo>
                        <a:pt x="494" y="12"/>
                      </a:lnTo>
                      <a:lnTo>
                        <a:pt x="495" y="12"/>
                      </a:lnTo>
                      <a:lnTo>
                        <a:pt x="497" y="12"/>
                      </a:lnTo>
                      <a:lnTo>
                        <a:pt x="498" y="14"/>
                      </a:lnTo>
                      <a:lnTo>
                        <a:pt x="500" y="14"/>
                      </a:lnTo>
                      <a:lnTo>
                        <a:pt x="501" y="14"/>
                      </a:lnTo>
                      <a:lnTo>
                        <a:pt x="503" y="14"/>
                      </a:lnTo>
                      <a:lnTo>
                        <a:pt x="504" y="15"/>
                      </a:lnTo>
                      <a:lnTo>
                        <a:pt x="506" y="15"/>
                      </a:lnTo>
                      <a:lnTo>
                        <a:pt x="507" y="15"/>
                      </a:lnTo>
                      <a:lnTo>
                        <a:pt x="509" y="17"/>
                      </a:lnTo>
                      <a:lnTo>
                        <a:pt x="512" y="17"/>
                      </a:lnTo>
                      <a:lnTo>
                        <a:pt x="514" y="18"/>
                      </a:lnTo>
                      <a:lnTo>
                        <a:pt x="517" y="18"/>
                      </a:lnTo>
                      <a:lnTo>
                        <a:pt x="518" y="20"/>
                      </a:lnTo>
                      <a:lnTo>
                        <a:pt x="521" y="20"/>
                      </a:lnTo>
                      <a:lnTo>
                        <a:pt x="524" y="21"/>
                      </a:lnTo>
                      <a:lnTo>
                        <a:pt x="527" y="21"/>
                      </a:lnTo>
                      <a:lnTo>
                        <a:pt x="529" y="23"/>
                      </a:lnTo>
                      <a:lnTo>
                        <a:pt x="532" y="23"/>
                      </a:lnTo>
                      <a:lnTo>
                        <a:pt x="533" y="24"/>
                      </a:lnTo>
                      <a:lnTo>
                        <a:pt x="536" y="24"/>
                      </a:lnTo>
                      <a:lnTo>
                        <a:pt x="538" y="26"/>
                      </a:lnTo>
                      <a:lnTo>
                        <a:pt x="540" y="26"/>
                      </a:lnTo>
                      <a:lnTo>
                        <a:pt x="543" y="26"/>
                      </a:lnTo>
                      <a:lnTo>
                        <a:pt x="544" y="27"/>
                      </a:lnTo>
                      <a:lnTo>
                        <a:pt x="546" y="27"/>
                      </a:lnTo>
                      <a:lnTo>
                        <a:pt x="547" y="27"/>
                      </a:lnTo>
                      <a:lnTo>
                        <a:pt x="549" y="29"/>
                      </a:lnTo>
                      <a:lnTo>
                        <a:pt x="550" y="29"/>
                      </a:lnTo>
                      <a:lnTo>
                        <a:pt x="552" y="29"/>
                      </a:lnTo>
                      <a:lnTo>
                        <a:pt x="552" y="30"/>
                      </a:lnTo>
                      <a:lnTo>
                        <a:pt x="553" y="30"/>
                      </a:lnTo>
                      <a:lnTo>
                        <a:pt x="555" y="32"/>
                      </a:lnTo>
                      <a:lnTo>
                        <a:pt x="556" y="32"/>
                      </a:lnTo>
                      <a:lnTo>
                        <a:pt x="558" y="32"/>
                      </a:lnTo>
                      <a:lnTo>
                        <a:pt x="559" y="34"/>
                      </a:lnTo>
                      <a:lnTo>
                        <a:pt x="561" y="34"/>
                      </a:lnTo>
                      <a:lnTo>
                        <a:pt x="562" y="35"/>
                      </a:lnTo>
                      <a:lnTo>
                        <a:pt x="564" y="35"/>
                      </a:lnTo>
                      <a:lnTo>
                        <a:pt x="566" y="35"/>
                      </a:lnTo>
                      <a:lnTo>
                        <a:pt x="567" y="37"/>
                      </a:lnTo>
                      <a:lnTo>
                        <a:pt x="569" y="38"/>
                      </a:lnTo>
                      <a:lnTo>
                        <a:pt x="570" y="38"/>
                      </a:lnTo>
                      <a:lnTo>
                        <a:pt x="572" y="40"/>
                      </a:lnTo>
                      <a:lnTo>
                        <a:pt x="575" y="40"/>
                      </a:lnTo>
                      <a:lnTo>
                        <a:pt x="576" y="41"/>
                      </a:lnTo>
                      <a:lnTo>
                        <a:pt x="579" y="43"/>
                      </a:lnTo>
                      <a:lnTo>
                        <a:pt x="581" y="44"/>
                      </a:lnTo>
                      <a:lnTo>
                        <a:pt x="584" y="44"/>
                      </a:lnTo>
                      <a:lnTo>
                        <a:pt x="585" y="46"/>
                      </a:lnTo>
                      <a:lnTo>
                        <a:pt x="588" y="47"/>
                      </a:lnTo>
                      <a:lnTo>
                        <a:pt x="590" y="49"/>
                      </a:lnTo>
                      <a:lnTo>
                        <a:pt x="592" y="49"/>
                      </a:lnTo>
                      <a:lnTo>
                        <a:pt x="593" y="50"/>
                      </a:lnTo>
                      <a:lnTo>
                        <a:pt x="595" y="50"/>
                      </a:lnTo>
                      <a:lnTo>
                        <a:pt x="598" y="52"/>
                      </a:lnTo>
                      <a:lnTo>
                        <a:pt x="599" y="53"/>
                      </a:lnTo>
                      <a:lnTo>
                        <a:pt x="601" y="53"/>
                      </a:lnTo>
                      <a:lnTo>
                        <a:pt x="602" y="55"/>
                      </a:lnTo>
                      <a:lnTo>
                        <a:pt x="604" y="55"/>
                      </a:lnTo>
                      <a:lnTo>
                        <a:pt x="605" y="56"/>
                      </a:lnTo>
                      <a:lnTo>
                        <a:pt x="607" y="56"/>
                      </a:lnTo>
                      <a:lnTo>
                        <a:pt x="608" y="58"/>
                      </a:lnTo>
                      <a:lnTo>
                        <a:pt x="610" y="58"/>
                      </a:lnTo>
                      <a:lnTo>
                        <a:pt x="611" y="60"/>
                      </a:lnTo>
                      <a:lnTo>
                        <a:pt x="613" y="60"/>
                      </a:lnTo>
                      <a:lnTo>
                        <a:pt x="613" y="61"/>
                      </a:lnTo>
                      <a:lnTo>
                        <a:pt x="614" y="61"/>
                      </a:lnTo>
                      <a:lnTo>
                        <a:pt x="616" y="61"/>
                      </a:lnTo>
                      <a:lnTo>
                        <a:pt x="618" y="63"/>
                      </a:lnTo>
                      <a:lnTo>
                        <a:pt x="619" y="63"/>
                      </a:lnTo>
                      <a:lnTo>
                        <a:pt x="621" y="64"/>
                      </a:lnTo>
                      <a:lnTo>
                        <a:pt x="622" y="66"/>
                      </a:lnTo>
                      <a:lnTo>
                        <a:pt x="624" y="66"/>
                      </a:lnTo>
                      <a:lnTo>
                        <a:pt x="625" y="67"/>
                      </a:lnTo>
                      <a:lnTo>
                        <a:pt x="628" y="69"/>
                      </a:lnTo>
                      <a:lnTo>
                        <a:pt x="630" y="69"/>
                      </a:lnTo>
                      <a:lnTo>
                        <a:pt x="631" y="70"/>
                      </a:lnTo>
                      <a:lnTo>
                        <a:pt x="634" y="72"/>
                      </a:lnTo>
                      <a:lnTo>
                        <a:pt x="636" y="73"/>
                      </a:lnTo>
                      <a:lnTo>
                        <a:pt x="637" y="73"/>
                      </a:lnTo>
                      <a:lnTo>
                        <a:pt x="639" y="75"/>
                      </a:lnTo>
                      <a:lnTo>
                        <a:pt x="642" y="76"/>
                      </a:lnTo>
                      <a:lnTo>
                        <a:pt x="643" y="76"/>
                      </a:lnTo>
                      <a:lnTo>
                        <a:pt x="645" y="78"/>
                      </a:lnTo>
                      <a:lnTo>
                        <a:pt x="647" y="78"/>
                      </a:lnTo>
                      <a:lnTo>
                        <a:pt x="647" y="79"/>
                      </a:lnTo>
                      <a:lnTo>
                        <a:pt x="648" y="79"/>
                      </a:lnTo>
                      <a:lnTo>
                        <a:pt x="650" y="81"/>
                      </a:lnTo>
                      <a:lnTo>
                        <a:pt x="651" y="81"/>
                      </a:lnTo>
                      <a:lnTo>
                        <a:pt x="651" y="82"/>
                      </a:lnTo>
                      <a:lnTo>
                        <a:pt x="653" y="82"/>
                      </a:lnTo>
                      <a:lnTo>
                        <a:pt x="654" y="82"/>
                      </a:lnTo>
                      <a:lnTo>
                        <a:pt x="656" y="84"/>
                      </a:lnTo>
                      <a:lnTo>
                        <a:pt x="657" y="86"/>
                      </a:lnTo>
                      <a:lnTo>
                        <a:pt x="659" y="86"/>
                      </a:lnTo>
                      <a:lnTo>
                        <a:pt x="660" y="87"/>
                      </a:lnTo>
                      <a:lnTo>
                        <a:pt x="662" y="87"/>
                      </a:lnTo>
                      <a:lnTo>
                        <a:pt x="662" y="89"/>
                      </a:lnTo>
                      <a:lnTo>
                        <a:pt x="663" y="89"/>
                      </a:lnTo>
                      <a:lnTo>
                        <a:pt x="665" y="90"/>
                      </a:lnTo>
                      <a:lnTo>
                        <a:pt x="666" y="90"/>
                      </a:lnTo>
                      <a:lnTo>
                        <a:pt x="666" y="92"/>
                      </a:lnTo>
                      <a:lnTo>
                        <a:pt x="668" y="92"/>
                      </a:lnTo>
                      <a:lnTo>
                        <a:pt x="669" y="93"/>
                      </a:lnTo>
                      <a:lnTo>
                        <a:pt x="671" y="95"/>
                      </a:lnTo>
                      <a:lnTo>
                        <a:pt x="673" y="95"/>
                      </a:lnTo>
                      <a:lnTo>
                        <a:pt x="674" y="96"/>
                      </a:lnTo>
                      <a:lnTo>
                        <a:pt x="677" y="98"/>
                      </a:lnTo>
                      <a:lnTo>
                        <a:pt x="679" y="98"/>
                      </a:lnTo>
                      <a:lnTo>
                        <a:pt x="680" y="99"/>
                      </a:lnTo>
                      <a:lnTo>
                        <a:pt x="682" y="101"/>
                      </a:lnTo>
                      <a:lnTo>
                        <a:pt x="683" y="102"/>
                      </a:lnTo>
                      <a:lnTo>
                        <a:pt x="685" y="102"/>
                      </a:lnTo>
                      <a:lnTo>
                        <a:pt x="686" y="104"/>
                      </a:lnTo>
                      <a:lnTo>
                        <a:pt x="688" y="105"/>
                      </a:lnTo>
                      <a:lnTo>
                        <a:pt x="689" y="105"/>
                      </a:lnTo>
                      <a:lnTo>
                        <a:pt x="691" y="107"/>
                      </a:lnTo>
                      <a:lnTo>
                        <a:pt x="692" y="108"/>
                      </a:lnTo>
                      <a:lnTo>
                        <a:pt x="694" y="108"/>
                      </a:lnTo>
                      <a:lnTo>
                        <a:pt x="694" y="110"/>
                      </a:lnTo>
                      <a:lnTo>
                        <a:pt x="695" y="110"/>
                      </a:lnTo>
                      <a:lnTo>
                        <a:pt x="697" y="112"/>
                      </a:lnTo>
                      <a:lnTo>
                        <a:pt x="699" y="112"/>
                      </a:lnTo>
                      <a:lnTo>
                        <a:pt x="699" y="113"/>
                      </a:lnTo>
                      <a:lnTo>
                        <a:pt x="700" y="113"/>
                      </a:lnTo>
                      <a:lnTo>
                        <a:pt x="702" y="115"/>
                      </a:lnTo>
                      <a:lnTo>
                        <a:pt x="703" y="116"/>
                      </a:lnTo>
                      <a:lnTo>
                        <a:pt x="705" y="118"/>
                      </a:lnTo>
                      <a:lnTo>
                        <a:pt x="706" y="118"/>
                      </a:lnTo>
                      <a:lnTo>
                        <a:pt x="708" y="119"/>
                      </a:lnTo>
                      <a:lnTo>
                        <a:pt x="708" y="121"/>
                      </a:lnTo>
                      <a:lnTo>
                        <a:pt x="709" y="121"/>
                      </a:lnTo>
                      <a:lnTo>
                        <a:pt x="711" y="122"/>
                      </a:lnTo>
                      <a:lnTo>
                        <a:pt x="712" y="122"/>
                      </a:lnTo>
                      <a:lnTo>
                        <a:pt x="712" y="124"/>
                      </a:lnTo>
                      <a:lnTo>
                        <a:pt x="714" y="124"/>
                      </a:lnTo>
                      <a:lnTo>
                        <a:pt x="714" y="125"/>
                      </a:lnTo>
                      <a:lnTo>
                        <a:pt x="715" y="125"/>
                      </a:lnTo>
                      <a:lnTo>
                        <a:pt x="717" y="127"/>
                      </a:lnTo>
                      <a:lnTo>
                        <a:pt x="718" y="128"/>
                      </a:lnTo>
                      <a:lnTo>
                        <a:pt x="720" y="128"/>
                      </a:lnTo>
                      <a:lnTo>
                        <a:pt x="720" y="130"/>
                      </a:lnTo>
                      <a:lnTo>
                        <a:pt x="721" y="130"/>
                      </a:lnTo>
                      <a:lnTo>
                        <a:pt x="723" y="131"/>
                      </a:lnTo>
                      <a:lnTo>
                        <a:pt x="725" y="133"/>
                      </a:lnTo>
                      <a:lnTo>
                        <a:pt x="726" y="133"/>
                      </a:lnTo>
                      <a:lnTo>
                        <a:pt x="728" y="134"/>
                      </a:lnTo>
                      <a:lnTo>
                        <a:pt x="729" y="136"/>
                      </a:lnTo>
                      <a:lnTo>
                        <a:pt x="731" y="138"/>
                      </a:lnTo>
                      <a:lnTo>
                        <a:pt x="732" y="138"/>
                      </a:lnTo>
                      <a:lnTo>
                        <a:pt x="734" y="139"/>
                      </a:lnTo>
                      <a:lnTo>
                        <a:pt x="735" y="139"/>
                      </a:lnTo>
                      <a:lnTo>
                        <a:pt x="735" y="141"/>
                      </a:lnTo>
                      <a:lnTo>
                        <a:pt x="737" y="141"/>
                      </a:lnTo>
                      <a:lnTo>
                        <a:pt x="738" y="142"/>
                      </a:lnTo>
                      <a:lnTo>
                        <a:pt x="740" y="144"/>
                      </a:lnTo>
                      <a:lnTo>
                        <a:pt x="741" y="144"/>
                      </a:lnTo>
                      <a:lnTo>
                        <a:pt x="743" y="145"/>
                      </a:lnTo>
                      <a:lnTo>
                        <a:pt x="744" y="147"/>
                      </a:lnTo>
                      <a:lnTo>
                        <a:pt x="746" y="147"/>
                      </a:lnTo>
                      <a:lnTo>
                        <a:pt x="747" y="148"/>
                      </a:lnTo>
                      <a:lnTo>
                        <a:pt x="749" y="150"/>
                      </a:lnTo>
                      <a:lnTo>
                        <a:pt x="751" y="150"/>
                      </a:lnTo>
                      <a:lnTo>
                        <a:pt x="751" y="151"/>
                      </a:lnTo>
                      <a:lnTo>
                        <a:pt x="752" y="151"/>
                      </a:lnTo>
                      <a:lnTo>
                        <a:pt x="752" y="153"/>
                      </a:lnTo>
                      <a:lnTo>
                        <a:pt x="754" y="153"/>
                      </a:lnTo>
                      <a:lnTo>
                        <a:pt x="754" y="154"/>
                      </a:lnTo>
                      <a:lnTo>
                        <a:pt x="755" y="154"/>
                      </a:lnTo>
                      <a:lnTo>
                        <a:pt x="755" y="156"/>
                      </a:lnTo>
                      <a:lnTo>
                        <a:pt x="757" y="156"/>
                      </a:lnTo>
                      <a:lnTo>
                        <a:pt x="757" y="157"/>
                      </a:lnTo>
                      <a:lnTo>
                        <a:pt x="758" y="157"/>
                      </a:lnTo>
                      <a:lnTo>
                        <a:pt x="758" y="159"/>
                      </a:lnTo>
                      <a:lnTo>
                        <a:pt x="760" y="160"/>
                      </a:lnTo>
                      <a:lnTo>
                        <a:pt x="761" y="160"/>
                      </a:lnTo>
                      <a:lnTo>
                        <a:pt x="763" y="162"/>
                      </a:lnTo>
                      <a:lnTo>
                        <a:pt x="763" y="164"/>
                      </a:lnTo>
                      <a:lnTo>
                        <a:pt x="764" y="165"/>
                      </a:lnTo>
                      <a:lnTo>
                        <a:pt x="766" y="167"/>
                      </a:lnTo>
                      <a:lnTo>
                        <a:pt x="767" y="168"/>
                      </a:lnTo>
                      <a:lnTo>
                        <a:pt x="769" y="170"/>
                      </a:lnTo>
                      <a:lnTo>
                        <a:pt x="770" y="171"/>
                      </a:lnTo>
                      <a:lnTo>
                        <a:pt x="772" y="173"/>
                      </a:lnTo>
                      <a:lnTo>
                        <a:pt x="773" y="174"/>
                      </a:lnTo>
                      <a:lnTo>
                        <a:pt x="775" y="176"/>
                      </a:lnTo>
                      <a:lnTo>
                        <a:pt x="776" y="177"/>
                      </a:lnTo>
                      <a:lnTo>
                        <a:pt x="776" y="179"/>
                      </a:lnTo>
                      <a:lnTo>
                        <a:pt x="778" y="179"/>
                      </a:lnTo>
                      <a:lnTo>
                        <a:pt x="780" y="180"/>
                      </a:lnTo>
                      <a:lnTo>
                        <a:pt x="781" y="182"/>
                      </a:lnTo>
                      <a:lnTo>
                        <a:pt x="781" y="183"/>
                      </a:lnTo>
                      <a:lnTo>
                        <a:pt x="783" y="183"/>
                      </a:lnTo>
                      <a:lnTo>
                        <a:pt x="783" y="185"/>
                      </a:lnTo>
                      <a:lnTo>
                        <a:pt x="784" y="186"/>
                      </a:lnTo>
                      <a:lnTo>
                        <a:pt x="786" y="188"/>
                      </a:lnTo>
                      <a:lnTo>
                        <a:pt x="787" y="188"/>
                      </a:lnTo>
                      <a:lnTo>
                        <a:pt x="787" y="189"/>
                      </a:lnTo>
                      <a:lnTo>
                        <a:pt x="789" y="191"/>
                      </a:lnTo>
                      <a:lnTo>
                        <a:pt x="789" y="193"/>
                      </a:lnTo>
                      <a:lnTo>
                        <a:pt x="790" y="193"/>
                      </a:lnTo>
                      <a:lnTo>
                        <a:pt x="792" y="194"/>
                      </a:lnTo>
                      <a:lnTo>
                        <a:pt x="792" y="196"/>
                      </a:lnTo>
                      <a:lnTo>
                        <a:pt x="793" y="197"/>
                      </a:lnTo>
                      <a:lnTo>
                        <a:pt x="795" y="199"/>
                      </a:lnTo>
                      <a:lnTo>
                        <a:pt x="796" y="200"/>
                      </a:lnTo>
                      <a:lnTo>
                        <a:pt x="798" y="202"/>
                      </a:lnTo>
                      <a:lnTo>
                        <a:pt x="799" y="203"/>
                      </a:lnTo>
                      <a:lnTo>
                        <a:pt x="801" y="206"/>
                      </a:lnTo>
                      <a:lnTo>
                        <a:pt x="802" y="208"/>
                      </a:lnTo>
                      <a:lnTo>
                        <a:pt x="804" y="209"/>
                      </a:lnTo>
                      <a:lnTo>
                        <a:pt x="806" y="212"/>
                      </a:lnTo>
                      <a:lnTo>
                        <a:pt x="807" y="214"/>
                      </a:lnTo>
                      <a:lnTo>
                        <a:pt x="809" y="215"/>
                      </a:lnTo>
                      <a:lnTo>
                        <a:pt x="810" y="217"/>
                      </a:lnTo>
                      <a:lnTo>
                        <a:pt x="812" y="219"/>
                      </a:lnTo>
                      <a:lnTo>
                        <a:pt x="813" y="220"/>
                      </a:lnTo>
                      <a:lnTo>
                        <a:pt x="815" y="222"/>
                      </a:lnTo>
                      <a:lnTo>
                        <a:pt x="815" y="223"/>
                      </a:lnTo>
                      <a:lnTo>
                        <a:pt x="816" y="225"/>
                      </a:lnTo>
                      <a:lnTo>
                        <a:pt x="818" y="226"/>
                      </a:lnTo>
                      <a:lnTo>
                        <a:pt x="819" y="228"/>
                      </a:lnTo>
                      <a:lnTo>
                        <a:pt x="819" y="229"/>
                      </a:lnTo>
                      <a:lnTo>
                        <a:pt x="821" y="231"/>
                      </a:lnTo>
                      <a:lnTo>
                        <a:pt x="822" y="231"/>
                      </a:lnTo>
                      <a:lnTo>
                        <a:pt x="822" y="232"/>
                      </a:lnTo>
                      <a:lnTo>
                        <a:pt x="824" y="234"/>
                      </a:lnTo>
                      <a:lnTo>
                        <a:pt x="824" y="235"/>
                      </a:lnTo>
                      <a:lnTo>
                        <a:pt x="825" y="237"/>
                      </a:lnTo>
                      <a:lnTo>
                        <a:pt x="827" y="237"/>
                      </a:lnTo>
                      <a:lnTo>
                        <a:pt x="827" y="238"/>
                      </a:lnTo>
                      <a:lnTo>
                        <a:pt x="828" y="240"/>
                      </a:lnTo>
                      <a:lnTo>
                        <a:pt x="830" y="241"/>
                      </a:lnTo>
                      <a:lnTo>
                        <a:pt x="830" y="243"/>
                      </a:lnTo>
                      <a:lnTo>
                        <a:pt x="832" y="245"/>
                      </a:lnTo>
                      <a:lnTo>
                        <a:pt x="833" y="248"/>
                      </a:lnTo>
                      <a:lnTo>
                        <a:pt x="835" y="249"/>
                      </a:lnTo>
                      <a:lnTo>
                        <a:pt x="836" y="251"/>
                      </a:lnTo>
                      <a:lnTo>
                        <a:pt x="838" y="254"/>
                      </a:lnTo>
                      <a:lnTo>
                        <a:pt x="839" y="255"/>
                      </a:lnTo>
                      <a:lnTo>
                        <a:pt x="841" y="258"/>
                      </a:lnTo>
                      <a:lnTo>
                        <a:pt x="842" y="260"/>
                      </a:lnTo>
                      <a:lnTo>
                        <a:pt x="844" y="263"/>
                      </a:lnTo>
                      <a:lnTo>
                        <a:pt x="845" y="264"/>
                      </a:lnTo>
                      <a:lnTo>
                        <a:pt x="847" y="266"/>
                      </a:lnTo>
                      <a:lnTo>
                        <a:pt x="848" y="269"/>
                      </a:lnTo>
                      <a:lnTo>
                        <a:pt x="850" y="271"/>
                      </a:lnTo>
                      <a:lnTo>
                        <a:pt x="851" y="272"/>
                      </a:lnTo>
                      <a:lnTo>
                        <a:pt x="853" y="274"/>
                      </a:lnTo>
                      <a:lnTo>
                        <a:pt x="853" y="275"/>
                      </a:lnTo>
                      <a:lnTo>
                        <a:pt x="854" y="277"/>
                      </a:lnTo>
                      <a:lnTo>
                        <a:pt x="856" y="278"/>
                      </a:lnTo>
                      <a:lnTo>
                        <a:pt x="856" y="280"/>
                      </a:lnTo>
                      <a:lnTo>
                        <a:pt x="858" y="281"/>
                      </a:lnTo>
                      <a:lnTo>
                        <a:pt x="859" y="281"/>
                      </a:lnTo>
                      <a:lnTo>
                        <a:pt x="859" y="283"/>
                      </a:lnTo>
                      <a:lnTo>
                        <a:pt x="861" y="284"/>
                      </a:lnTo>
                      <a:lnTo>
                        <a:pt x="861" y="286"/>
                      </a:lnTo>
                      <a:lnTo>
                        <a:pt x="862" y="287"/>
                      </a:lnTo>
                      <a:lnTo>
                        <a:pt x="864" y="289"/>
                      </a:lnTo>
                      <a:lnTo>
                        <a:pt x="864" y="290"/>
                      </a:lnTo>
                      <a:lnTo>
                        <a:pt x="865" y="290"/>
                      </a:lnTo>
                      <a:lnTo>
                        <a:pt x="867" y="292"/>
                      </a:lnTo>
                      <a:lnTo>
                        <a:pt x="867" y="293"/>
                      </a:lnTo>
                      <a:lnTo>
                        <a:pt x="868" y="295"/>
                      </a:lnTo>
                      <a:lnTo>
                        <a:pt x="870" y="298"/>
                      </a:lnTo>
                      <a:lnTo>
                        <a:pt x="871" y="300"/>
                      </a:lnTo>
                      <a:lnTo>
                        <a:pt x="873" y="301"/>
                      </a:lnTo>
                      <a:lnTo>
                        <a:pt x="874" y="303"/>
                      </a:lnTo>
                      <a:lnTo>
                        <a:pt x="876" y="306"/>
                      </a:lnTo>
                      <a:lnTo>
                        <a:pt x="877" y="307"/>
                      </a:lnTo>
                      <a:lnTo>
                        <a:pt x="879" y="310"/>
                      </a:lnTo>
                      <a:lnTo>
                        <a:pt x="880" y="312"/>
                      </a:lnTo>
                      <a:lnTo>
                        <a:pt x="882" y="315"/>
                      </a:lnTo>
                      <a:lnTo>
                        <a:pt x="884" y="316"/>
                      </a:lnTo>
                      <a:lnTo>
                        <a:pt x="885" y="319"/>
                      </a:lnTo>
                      <a:lnTo>
                        <a:pt x="887" y="321"/>
                      </a:lnTo>
                      <a:lnTo>
                        <a:pt x="888" y="324"/>
                      </a:lnTo>
                      <a:lnTo>
                        <a:pt x="890" y="326"/>
                      </a:lnTo>
                      <a:lnTo>
                        <a:pt x="891" y="327"/>
                      </a:lnTo>
                      <a:lnTo>
                        <a:pt x="893" y="329"/>
                      </a:lnTo>
                      <a:lnTo>
                        <a:pt x="893" y="330"/>
                      </a:lnTo>
                      <a:lnTo>
                        <a:pt x="894" y="332"/>
                      </a:lnTo>
                      <a:lnTo>
                        <a:pt x="896" y="333"/>
                      </a:lnTo>
                      <a:lnTo>
                        <a:pt x="896" y="335"/>
                      </a:lnTo>
                      <a:lnTo>
                        <a:pt x="897" y="336"/>
                      </a:lnTo>
                      <a:lnTo>
                        <a:pt x="899" y="338"/>
                      </a:lnTo>
                      <a:lnTo>
                        <a:pt x="899" y="339"/>
                      </a:lnTo>
                      <a:lnTo>
                        <a:pt x="900" y="341"/>
                      </a:lnTo>
                      <a:lnTo>
                        <a:pt x="900" y="342"/>
                      </a:lnTo>
                      <a:lnTo>
                        <a:pt x="902" y="342"/>
                      </a:lnTo>
                      <a:lnTo>
                        <a:pt x="902" y="344"/>
                      </a:lnTo>
                      <a:lnTo>
                        <a:pt x="903" y="345"/>
                      </a:lnTo>
                      <a:lnTo>
                        <a:pt x="903" y="347"/>
                      </a:lnTo>
                      <a:lnTo>
                        <a:pt x="905" y="348"/>
                      </a:lnTo>
                      <a:lnTo>
                        <a:pt x="906" y="350"/>
                      </a:lnTo>
                      <a:lnTo>
                        <a:pt x="908" y="352"/>
                      </a:lnTo>
                      <a:lnTo>
                        <a:pt x="908" y="353"/>
                      </a:lnTo>
                      <a:lnTo>
                        <a:pt x="909" y="355"/>
                      </a:lnTo>
                      <a:lnTo>
                        <a:pt x="909" y="358"/>
                      </a:lnTo>
                      <a:lnTo>
                        <a:pt x="911" y="359"/>
                      </a:lnTo>
                      <a:lnTo>
                        <a:pt x="913" y="361"/>
                      </a:lnTo>
                      <a:lnTo>
                        <a:pt x="914" y="362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63" name="Freeform 300"/>
                <p:cNvSpPr>
                  <a:spLocks noChangeAspect="1"/>
                </p:cNvSpPr>
                <p:nvPr/>
              </p:nvSpPr>
              <p:spPr bwMode="auto">
                <a:xfrm>
                  <a:off x="3408" y="2770"/>
                  <a:ext cx="457" cy="181"/>
                </a:xfrm>
                <a:custGeom>
                  <a:avLst/>
                  <a:gdLst>
                    <a:gd name="T0" fmla="*/ 6 w 914"/>
                    <a:gd name="T1" fmla="*/ 11 h 363"/>
                    <a:gd name="T2" fmla="*/ 10 w 914"/>
                    <a:gd name="T3" fmla="*/ 11 h 363"/>
                    <a:gd name="T4" fmla="*/ 12 w 914"/>
                    <a:gd name="T5" fmla="*/ 11 h 363"/>
                    <a:gd name="T6" fmla="*/ 13 w 914"/>
                    <a:gd name="T7" fmla="*/ 11 h 363"/>
                    <a:gd name="T8" fmla="*/ 13 w 914"/>
                    <a:gd name="T9" fmla="*/ 11 h 363"/>
                    <a:gd name="T10" fmla="*/ 14 w 914"/>
                    <a:gd name="T11" fmla="*/ 11 h 363"/>
                    <a:gd name="T12" fmla="*/ 14 w 914"/>
                    <a:gd name="T13" fmla="*/ 11 h 363"/>
                    <a:gd name="T14" fmla="*/ 14 w 914"/>
                    <a:gd name="T15" fmla="*/ 11 h 363"/>
                    <a:gd name="T16" fmla="*/ 15 w 914"/>
                    <a:gd name="T17" fmla="*/ 11 h 363"/>
                    <a:gd name="T18" fmla="*/ 15 w 914"/>
                    <a:gd name="T19" fmla="*/ 11 h 363"/>
                    <a:gd name="T20" fmla="*/ 16 w 914"/>
                    <a:gd name="T21" fmla="*/ 11 h 363"/>
                    <a:gd name="T22" fmla="*/ 16 w 914"/>
                    <a:gd name="T23" fmla="*/ 10 h 363"/>
                    <a:gd name="T24" fmla="*/ 16 w 914"/>
                    <a:gd name="T25" fmla="*/ 10 h 363"/>
                    <a:gd name="T26" fmla="*/ 17 w 914"/>
                    <a:gd name="T27" fmla="*/ 10 h 363"/>
                    <a:gd name="T28" fmla="*/ 17 w 914"/>
                    <a:gd name="T29" fmla="*/ 10 h 363"/>
                    <a:gd name="T30" fmla="*/ 18 w 914"/>
                    <a:gd name="T31" fmla="*/ 10 h 363"/>
                    <a:gd name="T32" fmla="*/ 18 w 914"/>
                    <a:gd name="T33" fmla="*/ 10 h 363"/>
                    <a:gd name="T34" fmla="*/ 18 w 914"/>
                    <a:gd name="T35" fmla="*/ 10 h 363"/>
                    <a:gd name="T36" fmla="*/ 19 w 914"/>
                    <a:gd name="T37" fmla="*/ 9 h 363"/>
                    <a:gd name="T38" fmla="*/ 19 w 914"/>
                    <a:gd name="T39" fmla="*/ 9 h 363"/>
                    <a:gd name="T40" fmla="*/ 19 w 914"/>
                    <a:gd name="T41" fmla="*/ 9 h 363"/>
                    <a:gd name="T42" fmla="*/ 20 w 914"/>
                    <a:gd name="T43" fmla="*/ 9 h 363"/>
                    <a:gd name="T44" fmla="*/ 20 w 914"/>
                    <a:gd name="T45" fmla="*/ 9 h 363"/>
                    <a:gd name="T46" fmla="*/ 20 w 914"/>
                    <a:gd name="T47" fmla="*/ 9 h 363"/>
                    <a:gd name="T48" fmla="*/ 21 w 914"/>
                    <a:gd name="T49" fmla="*/ 8 h 363"/>
                    <a:gd name="T50" fmla="*/ 21 w 914"/>
                    <a:gd name="T51" fmla="*/ 8 h 363"/>
                    <a:gd name="T52" fmla="*/ 21 w 914"/>
                    <a:gd name="T53" fmla="*/ 8 h 363"/>
                    <a:gd name="T54" fmla="*/ 21 w 914"/>
                    <a:gd name="T55" fmla="*/ 8 h 363"/>
                    <a:gd name="T56" fmla="*/ 22 w 914"/>
                    <a:gd name="T57" fmla="*/ 8 h 363"/>
                    <a:gd name="T58" fmla="*/ 22 w 914"/>
                    <a:gd name="T59" fmla="*/ 8 h 363"/>
                    <a:gd name="T60" fmla="*/ 22 w 914"/>
                    <a:gd name="T61" fmla="*/ 7 h 363"/>
                    <a:gd name="T62" fmla="*/ 22 w 914"/>
                    <a:gd name="T63" fmla="*/ 7 h 363"/>
                    <a:gd name="T64" fmla="*/ 23 w 914"/>
                    <a:gd name="T65" fmla="*/ 7 h 363"/>
                    <a:gd name="T66" fmla="*/ 23 w 914"/>
                    <a:gd name="T67" fmla="*/ 7 h 363"/>
                    <a:gd name="T68" fmla="*/ 23 w 914"/>
                    <a:gd name="T69" fmla="*/ 7 h 363"/>
                    <a:gd name="T70" fmla="*/ 23 w 914"/>
                    <a:gd name="T71" fmla="*/ 7 h 363"/>
                    <a:gd name="T72" fmla="*/ 23 w 914"/>
                    <a:gd name="T73" fmla="*/ 7 h 363"/>
                    <a:gd name="T74" fmla="*/ 24 w 914"/>
                    <a:gd name="T75" fmla="*/ 6 h 363"/>
                    <a:gd name="T76" fmla="*/ 24 w 914"/>
                    <a:gd name="T77" fmla="*/ 6 h 363"/>
                    <a:gd name="T78" fmla="*/ 24 w 914"/>
                    <a:gd name="T79" fmla="*/ 6 h 363"/>
                    <a:gd name="T80" fmla="*/ 24 w 914"/>
                    <a:gd name="T81" fmla="*/ 6 h 363"/>
                    <a:gd name="T82" fmla="*/ 24 w 914"/>
                    <a:gd name="T83" fmla="*/ 6 h 363"/>
                    <a:gd name="T84" fmla="*/ 25 w 914"/>
                    <a:gd name="T85" fmla="*/ 5 h 363"/>
                    <a:gd name="T86" fmla="*/ 25 w 914"/>
                    <a:gd name="T87" fmla="*/ 5 h 363"/>
                    <a:gd name="T88" fmla="*/ 25 w 914"/>
                    <a:gd name="T89" fmla="*/ 5 h 363"/>
                    <a:gd name="T90" fmla="*/ 25 w 914"/>
                    <a:gd name="T91" fmla="*/ 5 h 363"/>
                    <a:gd name="T92" fmla="*/ 26 w 914"/>
                    <a:gd name="T93" fmla="*/ 4 h 363"/>
                    <a:gd name="T94" fmla="*/ 26 w 914"/>
                    <a:gd name="T95" fmla="*/ 4 h 363"/>
                    <a:gd name="T96" fmla="*/ 26 w 914"/>
                    <a:gd name="T97" fmla="*/ 4 h 363"/>
                    <a:gd name="T98" fmla="*/ 26 w 914"/>
                    <a:gd name="T99" fmla="*/ 3 h 363"/>
                    <a:gd name="T100" fmla="*/ 26 w 914"/>
                    <a:gd name="T101" fmla="*/ 3 h 363"/>
                    <a:gd name="T102" fmla="*/ 27 w 914"/>
                    <a:gd name="T103" fmla="*/ 3 h 363"/>
                    <a:gd name="T104" fmla="*/ 27 w 914"/>
                    <a:gd name="T105" fmla="*/ 2 h 363"/>
                    <a:gd name="T106" fmla="*/ 27 w 914"/>
                    <a:gd name="T107" fmla="*/ 2 h 363"/>
                    <a:gd name="T108" fmla="*/ 28 w 914"/>
                    <a:gd name="T109" fmla="*/ 2 h 363"/>
                    <a:gd name="T110" fmla="*/ 28 w 914"/>
                    <a:gd name="T111" fmla="*/ 1 h 363"/>
                    <a:gd name="T112" fmla="*/ 28 w 914"/>
                    <a:gd name="T113" fmla="*/ 1 h 363"/>
                    <a:gd name="T114" fmla="*/ 28 w 914"/>
                    <a:gd name="T115" fmla="*/ 1 h 363"/>
                    <a:gd name="T116" fmla="*/ 29 w 914"/>
                    <a:gd name="T117" fmla="*/ 0 h 363"/>
                    <a:gd name="T118" fmla="*/ 29 w 914"/>
                    <a:gd name="T119" fmla="*/ 0 h 363"/>
                    <a:gd name="T120" fmla="*/ 29 w 914"/>
                    <a:gd name="T121" fmla="*/ 0 h 36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914"/>
                    <a:gd name="T184" fmla="*/ 0 h 363"/>
                    <a:gd name="T185" fmla="*/ 914 w 914"/>
                    <a:gd name="T186" fmla="*/ 363 h 36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914" h="363">
                      <a:moveTo>
                        <a:pt x="0" y="363"/>
                      </a:moveTo>
                      <a:lnTo>
                        <a:pt x="35" y="363"/>
                      </a:lnTo>
                      <a:lnTo>
                        <a:pt x="67" y="363"/>
                      </a:lnTo>
                      <a:lnTo>
                        <a:pt x="98" y="363"/>
                      </a:lnTo>
                      <a:lnTo>
                        <a:pt x="127" y="363"/>
                      </a:lnTo>
                      <a:lnTo>
                        <a:pt x="154" y="363"/>
                      </a:lnTo>
                      <a:lnTo>
                        <a:pt x="179" y="363"/>
                      </a:lnTo>
                      <a:lnTo>
                        <a:pt x="202" y="363"/>
                      </a:lnTo>
                      <a:lnTo>
                        <a:pt x="223" y="363"/>
                      </a:lnTo>
                      <a:lnTo>
                        <a:pt x="243" y="363"/>
                      </a:lnTo>
                      <a:lnTo>
                        <a:pt x="260" y="363"/>
                      </a:lnTo>
                      <a:lnTo>
                        <a:pt x="277" y="363"/>
                      </a:lnTo>
                      <a:lnTo>
                        <a:pt x="292" y="363"/>
                      </a:lnTo>
                      <a:lnTo>
                        <a:pt x="306" y="363"/>
                      </a:lnTo>
                      <a:lnTo>
                        <a:pt x="318" y="363"/>
                      </a:lnTo>
                      <a:lnTo>
                        <a:pt x="330" y="363"/>
                      </a:lnTo>
                      <a:lnTo>
                        <a:pt x="339" y="363"/>
                      </a:lnTo>
                      <a:lnTo>
                        <a:pt x="348" y="363"/>
                      </a:lnTo>
                      <a:lnTo>
                        <a:pt x="358" y="363"/>
                      </a:lnTo>
                      <a:lnTo>
                        <a:pt x="364" y="363"/>
                      </a:lnTo>
                      <a:lnTo>
                        <a:pt x="371" y="363"/>
                      </a:lnTo>
                      <a:lnTo>
                        <a:pt x="376" y="363"/>
                      </a:lnTo>
                      <a:lnTo>
                        <a:pt x="382" y="363"/>
                      </a:lnTo>
                      <a:lnTo>
                        <a:pt x="387" y="363"/>
                      </a:lnTo>
                      <a:lnTo>
                        <a:pt x="390" y="363"/>
                      </a:lnTo>
                      <a:lnTo>
                        <a:pt x="393" y="361"/>
                      </a:lnTo>
                      <a:lnTo>
                        <a:pt x="396" y="361"/>
                      </a:lnTo>
                      <a:lnTo>
                        <a:pt x="399" y="361"/>
                      </a:lnTo>
                      <a:lnTo>
                        <a:pt x="402" y="361"/>
                      </a:lnTo>
                      <a:lnTo>
                        <a:pt x="405" y="361"/>
                      </a:lnTo>
                      <a:lnTo>
                        <a:pt x="407" y="361"/>
                      </a:lnTo>
                      <a:lnTo>
                        <a:pt x="410" y="361"/>
                      </a:lnTo>
                      <a:lnTo>
                        <a:pt x="411" y="361"/>
                      </a:lnTo>
                      <a:lnTo>
                        <a:pt x="414" y="361"/>
                      </a:lnTo>
                      <a:lnTo>
                        <a:pt x="417" y="361"/>
                      </a:lnTo>
                      <a:lnTo>
                        <a:pt x="419" y="361"/>
                      </a:lnTo>
                      <a:lnTo>
                        <a:pt x="422" y="360"/>
                      </a:lnTo>
                      <a:lnTo>
                        <a:pt x="423" y="360"/>
                      </a:lnTo>
                      <a:lnTo>
                        <a:pt x="425" y="360"/>
                      </a:lnTo>
                      <a:lnTo>
                        <a:pt x="426" y="360"/>
                      </a:lnTo>
                      <a:lnTo>
                        <a:pt x="428" y="360"/>
                      </a:lnTo>
                      <a:lnTo>
                        <a:pt x="429" y="360"/>
                      </a:lnTo>
                      <a:lnTo>
                        <a:pt x="431" y="360"/>
                      </a:lnTo>
                      <a:lnTo>
                        <a:pt x="433" y="360"/>
                      </a:lnTo>
                      <a:lnTo>
                        <a:pt x="434" y="360"/>
                      </a:lnTo>
                      <a:lnTo>
                        <a:pt x="436" y="360"/>
                      </a:lnTo>
                      <a:lnTo>
                        <a:pt x="437" y="360"/>
                      </a:lnTo>
                      <a:lnTo>
                        <a:pt x="439" y="360"/>
                      </a:lnTo>
                      <a:lnTo>
                        <a:pt x="440" y="358"/>
                      </a:lnTo>
                      <a:lnTo>
                        <a:pt x="442" y="358"/>
                      </a:lnTo>
                      <a:lnTo>
                        <a:pt x="443" y="358"/>
                      </a:lnTo>
                      <a:lnTo>
                        <a:pt x="445" y="358"/>
                      </a:lnTo>
                      <a:lnTo>
                        <a:pt x="446" y="358"/>
                      </a:lnTo>
                      <a:lnTo>
                        <a:pt x="448" y="358"/>
                      </a:lnTo>
                      <a:lnTo>
                        <a:pt x="449" y="358"/>
                      </a:lnTo>
                      <a:lnTo>
                        <a:pt x="451" y="358"/>
                      </a:lnTo>
                      <a:lnTo>
                        <a:pt x="452" y="357"/>
                      </a:lnTo>
                      <a:lnTo>
                        <a:pt x="454" y="357"/>
                      </a:lnTo>
                      <a:lnTo>
                        <a:pt x="455" y="357"/>
                      </a:lnTo>
                      <a:lnTo>
                        <a:pt x="457" y="357"/>
                      </a:lnTo>
                      <a:lnTo>
                        <a:pt x="460" y="357"/>
                      </a:lnTo>
                      <a:lnTo>
                        <a:pt x="462" y="355"/>
                      </a:lnTo>
                      <a:lnTo>
                        <a:pt x="465" y="355"/>
                      </a:lnTo>
                      <a:lnTo>
                        <a:pt x="466" y="355"/>
                      </a:lnTo>
                      <a:lnTo>
                        <a:pt x="469" y="355"/>
                      </a:lnTo>
                      <a:lnTo>
                        <a:pt x="471" y="355"/>
                      </a:lnTo>
                      <a:lnTo>
                        <a:pt x="474" y="353"/>
                      </a:lnTo>
                      <a:lnTo>
                        <a:pt x="475" y="353"/>
                      </a:lnTo>
                      <a:lnTo>
                        <a:pt x="477" y="353"/>
                      </a:lnTo>
                      <a:lnTo>
                        <a:pt x="478" y="353"/>
                      </a:lnTo>
                      <a:lnTo>
                        <a:pt x="481" y="353"/>
                      </a:lnTo>
                      <a:lnTo>
                        <a:pt x="483" y="353"/>
                      </a:lnTo>
                      <a:lnTo>
                        <a:pt x="485" y="352"/>
                      </a:lnTo>
                      <a:lnTo>
                        <a:pt x="486" y="352"/>
                      </a:lnTo>
                      <a:lnTo>
                        <a:pt x="488" y="352"/>
                      </a:lnTo>
                      <a:lnTo>
                        <a:pt x="489" y="352"/>
                      </a:lnTo>
                      <a:lnTo>
                        <a:pt x="491" y="352"/>
                      </a:lnTo>
                      <a:lnTo>
                        <a:pt x="492" y="350"/>
                      </a:lnTo>
                      <a:lnTo>
                        <a:pt x="494" y="350"/>
                      </a:lnTo>
                      <a:lnTo>
                        <a:pt x="495" y="350"/>
                      </a:lnTo>
                      <a:lnTo>
                        <a:pt x="497" y="350"/>
                      </a:lnTo>
                      <a:lnTo>
                        <a:pt x="498" y="349"/>
                      </a:lnTo>
                      <a:lnTo>
                        <a:pt x="500" y="349"/>
                      </a:lnTo>
                      <a:lnTo>
                        <a:pt x="501" y="349"/>
                      </a:lnTo>
                      <a:lnTo>
                        <a:pt x="503" y="349"/>
                      </a:lnTo>
                      <a:lnTo>
                        <a:pt x="504" y="347"/>
                      </a:lnTo>
                      <a:lnTo>
                        <a:pt x="506" y="347"/>
                      </a:lnTo>
                      <a:lnTo>
                        <a:pt x="507" y="347"/>
                      </a:lnTo>
                      <a:lnTo>
                        <a:pt x="509" y="346"/>
                      </a:lnTo>
                      <a:lnTo>
                        <a:pt x="512" y="346"/>
                      </a:lnTo>
                      <a:lnTo>
                        <a:pt x="514" y="344"/>
                      </a:lnTo>
                      <a:lnTo>
                        <a:pt x="517" y="344"/>
                      </a:lnTo>
                      <a:lnTo>
                        <a:pt x="518" y="344"/>
                      </a:lnTo>
                      <a:lnTo>
                        <a:pt x="521" y="343"/>
                      </a:lnTo>
                      <a:lnTo>
                        <a:pt x="524" y="341"/>
                      </a:lnTo>
                      <a:lnTo>
                        <a:pt x="527" y="341"/>
                      </a:lnTo>
                      <a:lnTo>
                        <a:pt x="529" y="340"/>
                      </a:lnTo>
                      <a:lnTo>
                        <a:pt x="532" y="340"/>
                      </a:lnTo>
                      <a:lnTo>
                        <a:pt x="533" y="338"/>
                      </a:lnTo>
                      <a:lnTo>
                        <a:pt x="536" y="338"/>
                      </a:lnTo>
                      <a:lnTo>
                        <a:pt x="538" y="337"/>
                      </a:lnTo>
                      <a:lnTo>
                        <a:pt x="540" y="337"/>
                      </a:lnTo>
                      <a:lnTo>
                        <a:pt x="543" y="337"/>
                      </a:lnTo>
                      <a:lnTo>
                        <a:pt x="544" y="335"/>
                      </a:lnTo>
                      <a:lnTo>
                        <a:pt x="546" y="335"/>
                      </a:lnTo>
                      <a:lnTo>
                        <a:pt x="547" y="334"/>
                      </a:lnTo>
                      <a:lnTo>
                        <a:pt x="549" y="334"/>
                      </a:lnTo>
                      <a:lnTo>
                        <a:pt x="550" y="334"/>
                      </a:lnTo>
                      <a:lnTo>
                        <a:pt x="552" y="332"/>
                      </a:lnTo>
                      <a:lnTo>
                        <a:pt x="553" y="332"/>
                      </a:lnTo>
                      <a:lnTo>
                        <a:pt x="555" y="331"/>
                      </a:lnTo>
                      <a:lnTo>
                        <a:pt x="556" y="331"/>
                      </a:lnTo>
                      <a:lnTo>
                        <a:pt x="558" y="331"/>
                      </a:lnTo>
                      <a:lnTo>
                        <a:pt x="559" y="329"/>
                      </a:lnTo>
                      <a:lnTo>
                        <a:pt x="561" y="329"/>
                      </a:lnTo>
                      <a:lnTo>
                        <a:pt x="562" y="327"/>
                      </a:lnTo>
                      <a:lnTo>
                        <a:pt x="564" y="327"/>
                      </a:lnTo>
                      <a:lnTo>
                        <a:pt x="566" y="327"/>
                      </a:lnTo>
                      <a:lnTo>
                        <a:pt x="567" y="326"/>
                      </a:lnTo>
                      <a:lnTo>
                        <a:pt x="569" y="324"/>
                      </a:lnTo>
                      <a:lnTo>
                        <a:pt x="570" y="324"/>
                      </a:lnTo>
                      <a:lnTo>
                        <a:pt x="572" y="323"/>
                      </a:lnTo>
                      <a:lnTo>
                        <a:pt x="575" y="323"/>
                      </a:lnTo>
                      <a:lnTo>
                        <a:pt x="576" y="321"/>
                      </a:lnTo>
                      <a:lnTo>
                        <a:pt x="579" y="320"/>
                      </a:lnTo>
                      <a:lnTo>
                        <a:pt x="581" y="318"/>
                      </a:lnTo>
                      <a:lnTo>
                        <a:pt x="584" y="318"/>
                      </a:lnTo>
                      <a:lnTo>
                        <a:pt x="585" y="317"/>
                      </a:lnTo>
                      <a:lnTo>
                        <a:pt x="588" y="315"/>
                      </a:lnTo>
                      <a:lnTo>
                        <a:pt x="590" y="315"/>
                      </a:lnTo>
                      <a:lnTo>
                        <a:pt x="592" y="314"/>
                      </a:lnTo>
                      <a:lnTo>
                        <a:pt x="593" y="312"/>
                      </a:lnTo>
                      <a:lnTo>
                        <a:pt x="595" y="312"/>
                      </a:lnTo>
                      <a:lnTo>
                        <a:pt x="598" y="311"/>
                      </a:lnTo>
                      <a:lnTo>
                        <a:pt x="599" y="309"/>
                      </a:lnTo>
                      <a:lnTo>
                        <a:pt x="601" y="309"/>
                      </a:lnTo>
                      <a:lnTo>
                        <a:pt x="602" y="308"/>
                      </a:lnTo>
                      <a:lnTo>
                        <a:pt x="604" y="308"/>
                      </a:lnTo>
                      <a:lnTo>
                        <a:pt x="605" y="306"/>
                      </a:lnTo>
                      <a:lnTo>
                        <a:pt x="607" y="306"/>
                      </a:lnTo>
                      <a:lnTo>
                        <a:pt x="608" y="305"/>
                      </a:lnTo>
                      <a:lnTo>
                        <a:pt x="610" y="305"/>
                      </a:lnTo>
                      <a:lnTo>
                        <a:pt x="611" y="303"/>
                      </a:lnTo>
                      <a:lnTo>
                        <a:pt x="613" y="303"/>
                      </a:lnTo>
                      <a:lnTo>
                        <a:pt x="614" y="302"/>
                      </a:lnTo>
                      <a:lnTo>
                        <a:pt x="616" y="302"/>
                      </a:lnTo>
                      <a:lnTo>
                        <a:pt x="618" y="300"/>
                      </a:lnTo>
                      <a:lnTo>
                        <a:pt x="619" y="300"/>
                      </a:lnTo>
                      <a:lnTo>
                        <a:pt x="621" y="298"/>
                      </a:lnTo>
                      <a:lnTo>
                        <a:pt x="622" y="297"/>
                      </a:lnTo>
                      <a:lnTo>
                        <a:pt x="624" y="297"/>
                      </a:lnTo>
                      <a:lnTo>
                        <a:pt x="625" y="295"/>
                      </a:lnTo>
                      <a:lnTo>
                        <a:pt x="628" y="294"/>
                      </a:lnTo>
                      <a:lnTo>
                        <a:pt x="630" y="294"/>
                      </a:lnTo>
                      <a:lnTo>
                        <a:pt x="631" y="292"/>
                      </a:lnTo>
                      <a:lnTo>
                        <a:pt x="634" y="291"/>
                      </a:lnTo>
                      <a:lnTo>
                        <a:pt x="636" y="289"/>
                      </a:lnTo>
                      <a:lnTo>
                        <a:pt x="637" y="289"/>
                      </a:lnTo>
                      <a:lnTo>
                        <a:pt x="639" y="288"/>
                      </a:lnTo>
                      <a:lnTo>
                        <a:pt x="642" y="286"/>
                      </a:lnTo>
                      <a:lnTo>
                        <a:pt x="643" y="286"/>
                      </a:lnTo>
                      <a:lnTo>
                        <a:pt x="645" y="285"/>
                      </a:lnTo>
                      <a:lnTo>
                        <a:pt x="647" y="285"/>
                      </a:lnTo>
                      <a:lnTo>
                        <a:pt x="647" y="283"/>
                      </a:lnTo>
                      <a:lnTo>
                        <a:pt x="648" y="283"/>
                      </a:lnTo>
                      <a:lnTo>
                        <a:pt x="650" y="282"/>
                      </a:lnTo>
                      <a:lnTo>
                        <a:pt x="651" y="282"/>
                      </a:lnTo>
                      <a:lnTo>
                        <a:pt x="651" y="280"/>
                      </a:lnTo>
                      <a:lnTo>
                        <a:pt x="653" y="280"/>
                      </a:lnTo>
                      <a:lnTo>
                        <a:pt x="654" y="280"/>
                      </a:lnTo>
                      <a:lnTo>
                        <a:pt x="656" y="279"/>
                      </a:lnTo>
                      <a:lnTo>
                        <a:pt x="657" y="277"/>
                      </a:lnTo>
                      <a:lnTo>
                        <a:pt x="659" y="277"/>
                      </a:lnTo>
                      <a:lnTo>
                        <a:pt x="660" y="276"/>
                      </a:lnTo>
                      <a:lnTo>
                        <a:pt x="662" y="276"/>
                      </a:lnTo>
                      <a:lnTo>
                        <a:pt x="662" y="274"/>
                      </a:lnTo>
                      <a:lnTo>
                        <a:pt x="663" y="274"/>
                      </a:lnTo>
                      <a:lnTo>
                        <a:pt x="665" y="272"/>
                      </a:lnTo>
                      <a:lnTo>
                        <a:pt x="666" y="272"/>
                      </a:lnTo>
                      <a:lnTo>
                        <a:pt x="666" y="271"/>
                      </a:lnTo>
                      <a:lnTo>
                        <a:pt x="668" y="271"/>
                      </a:lnTo>
                      <a:lnTo>
                        <a:pt x="669" y="269"/>
                      </a:lnTo>
                      <a:lnTo>
                        <a:pt x="671" y="268"/>
                      </a:lnTo>
                      <a:lnTo>
                        <a:pt x="673" y="268"/>
                      </a:lnTo>
                      <a:lnTo>
                        <a:pt x="674" y="266"/>
                      </a:lnTo>
                      <a:lnTo>
                        <a:pt x="677" y="265"/>
                      </a:lnTo>
                      <a:lnTo>
                        <a:pt x="679" y="265"/>
                      </a:lnTo>
                      <a:lnTo>
                        <a:pt x="680" y="263"/>
                      </a:lnTo>
                      <a:lnTo>
                        <a:pt x="682" y="262"/>
                      </a:lnTo>
                      <a:lnTo>
                        <a:pt x="683" y="260"/>
                      </a:lnTo>
                      <a:lnTo>
                        <a:pt x="685" y="260"/>
                      </a:lnTo>
                      <a:lnTo>
                        <a:pt x="686" y="259"/>
                      </a:lnTo>
                      <a:lnTo>
                        <a:pt x="688" y="257"/>
                      </a:lnTo>
                      <a:lnTo>
                        <a:pt x="689" y="257"/>
                      </a:lnTo>
                      <a:lnTo>
                        <a:pt x="689" y="256"/>
                      </a:lnTo>
                      <a:lnTo>
                        <a:pt x="691" y="256"/>
                      </a:lnTo>
                      <a:lnTo>
                        <a:pt x="692" y="254"/>
                      </a:lnTo>
                      <a:lnTo>
                        <a:pt x="694" y="254"/>
                      </a:lnTo>
                      <a:lnTo>
                        <a:pt x="694" y="253"/>
                      </a:lnTo>
                      <a:lnTo>
                        <a:pt x="695" y="253"/>
                      </a:lnTo>
                      <a:lnTo>
                        <a:pt x="697" y="251"/>
                      </a:lnTo>
                      <a:lnTo>
                        <a:pt x="699" y="250"/>
                      </a:lnTo>
                      <a:lnTo>
                        <a:pt x="700" y="250"/>
                      </a:lnTo>
                      <a:lnTo>
                        <a:pt x="702" y="248"/>
                      </a:lnTo>
                      <a:lnTo>
                        <a:pt x="703" y="246"/>
                      </a:lnTo>
                      <a:lnTo>
                        <a:pt x="705" y="245"/>
                      </a:lnTo>
                      <a:lnTo>
                        <a:pt x="706" y="245"/>
                      </a:lnTo>
                      <a:lnTo>
                        <a:pt x="708" y="243"/>
                      </a:lnTo>
                      <a:lnTo>
                        <a:pt x="708" y="242"/>
                      </a:lnTo>
                      <a:lnTo>
                        <a:pt x="709" y="242"/>
                      </a:lnTo>
                      <a:lnTo>
                        <a:pt x="711" y="240"/>
                      </a:lnTo>
                      <a:lnTo>
                        <a:pt x="712" y="240"/>
                      </a:lnTo>
                      <a:lnTo>
                        <a:pt x="712" y="239"/>
                      </a:lnTo>
                      <a:lnTo>
                        <a:pt x="714" y="239"/>
                      </a:lnTo>
                      <a:lnTo>
                        <a:pt x="714" y="237"/>
                      </a:lnTo>
                      <a:lnTo>
                        <a:pt x="715" y="237"/>
                      </a:lnTo>
                      <a:lnTo>
                        <a:pt x="715" y="236"/>
                      </a:lnTo>
                      <a:lnTo>
                        <a:pt x="717" y="236"/>
                      </a:lnTo>
                      <a:lnTo>
                        <a:pt x="718" y="234"/>
                      </a:lnTo>
                      <a:lnTo>
                        <a:pt x="720" y="234"/>
                      </a:lnTo>
                      <a:lnTo>
                        <a:pt x="720" y="233"/>
                      </a:lnTo>
                      <a:lnTo>
                        <a:pt x="721" y="233"/>
                      </a:lnTo>
                      <a:lnTo>
                        <a:pt x="723" y="231"/>
                      </a:lnTo>
                      <a:lnTo>
                        <a:pt x="725" y="230"/>
                      </a:lnTo>
                      <a:lnTo>
                        <a:pt x="726" y="230"/>
                      </a:lnTo>
                      <a:lnTo>
                        <a:pt x="728" y="228"/>
                      </a:lnTo>
                      <a:lnTo>
                        <a:pt x="729" y="227"/>
                      </a:lnTo>
                      <a:lnTo>
                        <a:pt x="731" y="225"/>
                      </a:lnTo>
                      <a:lnTo>
                        <a:pt x="732" y="225"/>
                      </a:lnTo>
                      <a:lnTo>
                        <a:pt x="734" y="224"/>
                      </a:lnTo>
                      <a:lnTo>
                        <a:pt x="735" y="224"/>
                      </a:lnTo>
                      <a:lnTo>
                        <a:pt x="735" y="222"/>
                      </a:lnTo>
                      <a:lnTo>
                        <a:pt x="737" y="222"/>
                      </a:lnTo>
                      <a:lnTo>
                        <a:pt x="738" y="220"/>
                      </a:lnTo>
                      <a:lnTo>
                        <a:pt x="740" y="219"/>
                      </a:lnTo>
                      <a:lnTo>
                        <a:pt x="741" y="219"/>
                      </a:lnTo>
                      <a:lnTo>
                        <a:pt x="743" y="217"/>
                      </a:lnTo>
                      <a:lnTo>
                        <a:pt x="744" y="217"/>
                      </a:lnTo>
                      <a:lnTo>
                        <a:pt x="744" y="216"/>
                      </a:lnTo>
                      <a:lnTo>
                        <a:pt x="746" y="216"/>
                      </a:lnTo>
                      <a:lnTo>
                        <a:pt x="747" y="214"/>
                      </a:lnTo>
                      <a:lnTo>
                        <a:pt x="749" y="213"/>
                      </a:lnTo>
                      <a:lnTo>
                        <a:pt x="751" y="213"/>
                      </a:lnTo>
                      <a:lnTo>
                        <a:pt x="751" y="211"/>
                      </a:lnTo>
                      <a:lnTo>
                        <a:pt x="752" y="211"/>
                      </a:lnTo>
                      <a:lnTo>
                        <a:pt x="752" y="210"/>
                      </a:lnTo>
                      <a:lnTo>
                        <a:pt x="754" y="210"/>
                      </a:lnTo>
                      <a:lnTo>
                        <a:pt x="755" y="208"/>
                      </a:lnTo>
                      <a:lnTo>
                        <a:pt x="755" y="207"/>
                      </a:lnTo>
                      <a:lnTo>
                        <a:pt x="757" y="207"/>
                      </a:lnTo>
                      <a:lnTo>
                        <a:pt x="757" y="205"/>
                      </a:lnTo>
                      <a:lnTo>
                        <a:pt x="758" y="205"/>
                      </a:lnTo>
                      <a:lnTo>
                        <a:pt x="758" y="204"/>
                      </a:lnTo>
                      <a:lnTo>
                        <a:pt x="760" y="202"/>
                      </a:lnTo>
                      <a:lnTo>
                        <a:pt x="761" y="202"/>
                      </a:lnTo>
                      <a:lnTo>
                        <a:pt x="763" y="201"/>
                      </a:lnTo>
                      <a:lnTo>
                        <a:pt x="763" y="199"/>
                      </a:lnTo>
                      <a:lnTo>
                        <a:pt x="764" y="198"/>
                      </a:lnTo>
                      <a:lnTo>
                        <a:pt x="766" y="196"/>
                      </a:lnTo>
                      <a:lnTo>
                        <a:pt x="767" y="194"/>
                      </a:lnTo>
                      <a:lnTo>
                        <a:pt x="769" y="193"/>
                      </a:lnTo>
                      <a:lnTo>
                        <a:pt x="770" y="191"/>
                      </a:lnTo>
                      <a:lnTo>
                        <a:pt x="772" y="190"/>
                      </a:lnTo>
                      <a:lnTo>
                        <a:pt x="773" y="188"/>
                      </a:lnTo>
                      <a:lnTo>
                        <a:pt x="775" y="187"/>
                      </a:lnTo>
                      <a:lnTo>
                        <a:pt x="776" y="185"/>
                      </a:lnTo>
                      <a:lnTo>
                        <a:pt x="776" y="184"/>
                      </a:lnTo>
                      <a:lnTo>
                        <a:pt x="778" y="184"/>
                      </a:lnTo>
                      <a:lnTo>
                        <a:pt x="780" y="182"/>
                      </a:lnTo>
                      <a:lnTo>
                        <a:pt x="780" y="181"/>
                      </a:lnTo>
                      <a:lnTo>
                        <a:pt x="781" y="181"/>
                      </a:lnTo>
                      <a:lnTo>
                        <a:pt x="781" y="179"/>
                      </a:lnTo>
                      <a:lnTo>
                        <a:pt x="783" y="179"/>
                      </a:lnTo>
                      <a:lnTo>
                        <a:pt x="783" y="178"/>
                      </a:lnTo>
                      <a:lnTo>
                        <a:pt x="784" y="176"/>
                      </a:lnTo>
                      <a:lnTo>
                        <a:pt x="786" y="175"/>
                      </a:lnTo>
                      <a:lnTo>
                        <a:pt x="787" y="173"/>
                      </a:lnTo>
                      <a:lnTo>
                        <a:pt x="789" y="172"/>
                      </a:lnTo>
                      <a:lnTo>
                        <a:pt x="789" y="170"/>
                      </a:lnTo>
                      <a:lnTo>
                        <a:pt x="790" y="170"/>
                      </a:lnTo>
                      <a:lnTo>
                        <a:pt x="792" y="168"/>
                      </a:lnTo>
                      <a:lnTo>
                        <a:pt x="792" y="167"/>
                      </a:lnTo>
                      <a:lnTo>
                        <a:pt x="793" y="165"/>
                      </a:lnTo>
                      <a:lnTo>
                        <a:pt x="795" y="164"/>
                      </a:lnTo>
                      <a:lnTo>
                        <a:pt x="796" y="162"/>
                      </a:lnTo>
                      <a:lnTo>
                        <a:pt x="798" y="161"/>
                      </a:lnTo>
                      <a:lnTo>
                        <a:pt x="799" y="158"/>
                      </a:lnTo>
                      <a:lnTo>
                        <a:pt x="801" y="156"/>
                      </a:lnTo>
                      <a:lnTo>
                        <a:pt x="802" y="155"/>
                      </a:lnTo>
                      <a:lnTo>
                        <a:pt x="804" y="152"/>
                      </a:lnTo>
                      <a:lnTo>
                        <a:pt x="806" y="150"/>
                      </a:lnTo>
                      <a:lnTo>
                        <a:pt x="807" y="149"/>
                      </a:lnTo>
                      <a:lnTo>
                        <a:pt x="809" y="147"/>
                      </a:lnTo>
                      <a:lnTo>
                        <a:pt x="810" y="146"/>
                      </a:lnTo>
                      <a:lnTo>
                        <a:pt x="812" y="144"/>
                      </a:lnTo>
                      <a:lnTo>
                        <a:pt x="813" y="143"/>
                      </a:lnTo>
                      <a:lnTo>
                        <a:pt x="815" y="141"/>
                      </a:lnTo>
                      <a:lnTo>
                        <a:pt x="815" y="139"/>
                      </a:lnTo>
                      <a:lnTo>
                        <a:pt x="816" y="138"/>
                      </a:lnTo>
                      <a:lnTo>
                        <a:pt x="818" y="136"/>
                      </a:lnTo>
                      <a:lnTo>
                        <a:pt x="819" y="135"/>
                      </a:lnTo>
                      <a:lnTo>
                        <a:pt x="819" y="133"/>
                      </a:lnTo>
                      <a:lnTo>
                        <a:pt x="821" y="132"/>
                      </a:lnTo>
                      <a:lnTo>
                        <a:pt x="822" y="132"/>
                      </a:lnTo>
                      <a:lnTo>
                        <a:pt x="822" y="130"/>
                      </a:lnTo>
                      <a:lnTo>
                        <a:pt x="824" y="129"/>
                      </a:lnTo>
                      <a:lnTo>
                        <a:pt x="824" y="127"/>
                      </a:lnTo>
                      <a:lnTo>
                        <a:pt x="825" y="126"/>
                      </a:lnTo>
                      <a:lnTo>
                        <a:pt x="827" y="126"/>
                      </a:lnTo>
                      <a:lnTo>
                        <a:pt x="827" y="124"/>
                      </a:lnTo>
                      <a:lnTo>
                        <a:pt x="828" y="123"/>
                      </a:lnTo>
                      <a:lnTo>
                        <a:pt x="830" y="121"/>
                      </a:lnTo>
                      <a:lnTo>
                        <a:pt x="830" y="120"/>
                      </a:lnTo>
                      <a:lnTo>
                        <a:pt x="832" y="118"/>
                      </a:lnTo>
                      <a:lnTo>
                        <a:pt x="833" y="115"/>
                      </a:lnTo>
                      <a:lnTo>
                        <a:pt x="835" y="113"/>
                      </a:lnTo>
                      <a:lnTo>
                        <a:pt x="836" y="112"/>
                      </a:lnTo>
                      <a:lnTo>
                        <a:pt x="838" y="110"/>
                      </a:lnTo>
                      <a:lnTo>
                        <a:pt x="839" y="107"/>
                      </a:lnTo>
                      <a:lnTo>
                        <a:pt x="841" y="104"/>
                      </a:lnTo>
                      <a:lnTo>
                        <a:pt x="842" y="103"/>
                      </a:lnTo>
                      <a:lnTo>
                        <a:pt x="844" y="100"/>
                      </a:lnTo>
                      <a:lnTo>
                        <a:pt x="845" y="98"/>
                      </a:lnTo>
                      <a:lnTo>
                        <a:pt x="847" y="97"/>
                      </a:lnTo>
                      <a:lnTo>
                        <a:pt x="848" y="94"/>
                      </a:lnTo>
                      <a:lnTo>
                        <a:pt x="850" y="92"/>
                      </a:lnTo>
                      <a:lnTo>
                        <a:pt x="851" y="91"/>
                      </a:lnTo>
                      <a:lnTo>
                        <a:pt x="853" y="89"/>
                      </a:lnTo>
                      <a:lnTo>
                        <a:pt x="853" y="87"/>
                      </a:lnTo>
                      <a:lnTo>
                        <a:pt x="854" y="86"/>
                      </a:lnTo>
                      <a:lnTo>
                        <a:pt x="856" y="84"/>
                      </a:lnTo>
                      <a:lnTo>
                        <a:pt x="856" y="83"/>
                      </a:lnTo>
                      <a:lnTo>
                        <a:pt x="858" y="81"/>
                      </a:lnTo>
                      <a:lnTo>
                        <a:pt x="859" y="80"/>
                      </a:lnTo>
                      <a:lnTo>
                        <a:pt x="861" y="78"/>
                      </a:lnTo>
                      <a:lnTo>
                        <a:pt x="861" y="77"/>
                      </a:lnTo>
                      <a:lnTo>
                        <a:pt x="862" y="75"/>
                      </a:lnTo>
                      <a:lnTo>
                        <a:pt x="864" y="74"/>
                      </a:lnTo>
                      <a:lnTo>
                        <a:pt x="864" y="72"/>
                      </a:lnTo>
                      <a:lnTo>
                        <a:pt x="865" y="71"/>
                      </a:lnTo>
                      <a:lnTo>
                        <a:pt x="867" y="71"/>
                      </a:lnTo>
                      <a:lnTo>
                        <a:pt x="867" y="69"/>
                      </a:lnTo>
                      <a:lnTo>
                        <a:pt x="868" y="68"/>
                      </a:lnTo>
                      <a:lnTo>
                        <a:pt x="870" y="65"/>
                      </a:lnTo>
                      <a:lnTo>
                        <a:pt x="871" y="63"/>
                      </a:lnTo>
                      <a:lnTo>
                        <a:pt x="873" y="61"/>
                      </a:lnTo>
                      <a:lnTo>
                        <a:pt x="874" y="60"/>
                      </a:lnTo>
                      <a:lnTo>
                        <a:pt x="876" y="57"/>
                      </a:lnTo>
                      <a:lnTo>
                        <a:pt x="877" y="55"/>
                      </a:lnTo>
                      <a:lnTo>
                        <a:pt x="879" y="52"/>
                      </a:lnTo>
                      <a:lnTo>
                        <a:pt x="880" y="51"/>
                      </a:lnTo>
                      <a:lnTo>
                        <a:pt x="882" y="48"/>
                      </a:lnTo>
                      <a:lnTo>
                        <a:pt x="884" y="46"/>
                      </a:lnTo>
                      <a:lnTo>
                        <a:pt x="885" y="43"/>
                      </a:lnTo>
                      <a:lnTo>
                        <a:pt x="887" y="42"/>
                      </a:lnTo>
                      <a:lnTo>
                        <a:pt x="888" y="40"/>
                      </a:lnTo>
                      <a:lnTo>
                        <a:pt x="890" y="37"/>
                      </a:lnTo>
                      <a:lnTo>
                        <a:pt x="891" y="35"/>
                      </a:lnTo>
                      <a:lnTo>
                        <a:pt x="893" y="34"/>
                      </a:lnTo>
                      <a:lnTo>
                        <a:pt x="893" y="32"/>
                      </a:lnTo>
                      <a:lnTo>
                        <a:pt x="894" y="31"/>
                      </a:lnTo>
                      <a:lnTo>
                        <a:pt x="896" y="29"/>
                      </a:lnTo>
                      <a:lnTo>
                        <a:pt x="896" y="28"/>
                      </a:lnTo>
                      <a:lnTo>
                        <a:pt x="897" y="26"/>
                      </a:lnTo>
                      <a:lnTo>
                        <a:pt x="899" y="25"/>
                      </a:lnTo>
                      <a:lnTo>
                        <a:pt x="899" y="23"/>
                      </a:lnTo>
                      <a:lnTo>
                        <a:pt x="900" y="22"/>
                      </a:lnTo>
                      <a:lnTo>
                        <a:pt x="900" y="20"/>
                      </a:lnTo>
                      <a:lnTo>
                        <a:pt x="902" y="20"/>
                      </a:lnTo>
                      <a:lnTo>
                        <a:pt x="902" y="19"/>
                      </a:lnTo>
                      <a:lnTo>
                        <a:pt x="903" y="17"/>
                      </a:lnTo>
                      <a:lnTo>
                        <a:pt x="903" y="16"/>
                      </a:lnTo>
                      <a:lnTo>
                        <a:pt x="905" y="14"/>
                      </a:lnTo>
                      <a:lnTo>
                        <a:pt x="906" y="13"/>
                      </a:lnTo>
                      <a:lnTo>
                        <a:pt x="908" y="11"/>
                      </a:lnTo>
                      <a:lnTo>
                        <a:pt x="908" y="9"/>
                      </a:lnTo>
                      <a:lnTo>
                        <a:pt x="909" y="8"/>
                      </a:lnTo>
                      <a:lnTo>
                        <a:pt x="909" y="5"/>
                      </a:lnTo>
                      <a:lnTo>
                        <a:pt x="911" y="3"/>
                      </a:lnTo>
                      <a:lnTo>
                        <a:pt x="913" y="2"/>
                      </a:lnTo>
                      <a:lnTo>
                        <a:pt x="914" y="0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64" name="Freeform 301"/>
                <p:cNvSpPr>
                  <a:spLocks noChangeAspect="1"/>
                </p:cNvSpPr>
                <p:nvPr/>
              </p:nvSpPr>
              <p:spPr bwMode="auto">
                <a:xfrm>
                  <a:off x="3403" y="2587"/>
                  <a:ext cx="55" cy="183"/>
                </a:xfrm>
                <a:custGeom>
                  <a:avLst/>
                  <a:gdLst>
                    <a:gd name="T0" fmla="*/ 1 w 108"/>
                    <a:gd name="T1" fmla="*/ 1 h 365"/>
                    <a:gd name="T2" fmla="*/ 1 w 108"/>
                    <a:gd name="T3" fmla="*/ 1 h 365"/>
                    <a:gd name="T4" fmla="*/ 1 w 108"/>
                    <a:gd name="T5" fmla="*/ 1 h 365"/>
                    <a:gd name="T6" fmla="*/ 1 w 108"/>
                    <a:gd name="T7" fmla="*/ 2 h 365"/>
                    <a:gd name="T8" fmla="*/ 1 w 108"/>
                    <a:gd name="T9" fmla="*/ 2 h 365"/>
                    <a:gd name="T10" fmla="*/ 1 w 108"/>
                    <a:gd name="T11" fmla="*/ 2 h 365"/>
                    <a:gd name="T12" fmla="*/ 1 w 108"/>
                    <a:gd name="T13" fmla="*/ 2 h 365"/>
                    <a:gd name="T14" fmla="*/ 2 w 108"/>
                    <a:gd name="T15" fmla="*/ 2 h 365"/>
                    <a:gd name="T16" fmla="*/ 2 w 108"/>
                    <a:gd name="T17" fmla="*/ 3 h 365"/>
                    <a:gd name="T18" fmla="*/ 2 w 108"/>
                    <a:gd name="T19" fmla="*/ 3 h 365"/>
                    <a:gd name="T20" fmla="*/ 2 w 108"/>
                    <a:gd name="T21" fmla="*/ 3 h 365"/>
                    <a:gd name="T22" fmla="*/ 2 w 108"/>
                    <a:gd name="T23" fmla="*/ 3 h 365"/>
                    <a:gd name="T24" fmla="*/ 2 w 108"/>
                    <a:gd name="T25" fmla="*/ 3 h 365"/>
                    <a:gd name="T26" fmla="*/ 2 w 108"/>
                    <a:gd name="T27" fmla="*/ 4 h 365"/>
                    <a:gd name="T28" fmla="*/ 2 w 108"/>
                    <a:gd name="T29" fmla="*/ 4 h 365"/>
                    <a:gd name="T30" fmla="*/ 2 w 108"/>
                    <a:gd name="T31" fmla="*/ 4 h 365"/>
                    <a:gd name="T32" fmla="*/ 2 w 108"/>
                    <a:gd name="T33" fmla="*/ 4 h 365"/>
                    <a:gd name="T34" fmla="*/ 2 w 108"/>
                    <a:gd name="T35" fmla="*/ 4 h 365"/>
                    <a:gd name="T36" fmla="*/ 2 w 108"/>
                    <a:gd name="T37" fmla="*/ 5 h 365"/>
                    <a:gd name="T38" fmla="*/ 2 w 108"/>
                    <a:gd name="T39" fmla="*/ 5 h 365"/>
                    <a:gd name="T40" fmla="*/ 3 w 108"/>
                    <a:gd name="T41" fmla="*/ 5 h 365"/>
                    <a:gd name="T42" fmla="*/ 3 w 108"/>
                    <a:gd name="T43" fmla="*/ 5 h 365"/>
                    <a:gd name="T44" fmla="*/ 3 w 108"/>
                    <a:gd name="T45" fmla="*/ 5 h 365"/>
                    <a:gd name="T46" fmla="*/ 3 w 108"/>
                    <a:gd name="T47" fmla="*/ 6 h 365"/>
                    <a:gd name="T48" fmla="*/ 3 w 108"/>
                    <a:gd name="T49" fmla="*/ 6 h 365"/>
                    <a:gd name="T50" fmla="*/ 3 w 108"/>
                    <a:gd name="T51" fmla="*/ 6 h 365"/>
                    <a:gd name="T52" fmla="*/ 3 w 108"/>
                    <a:gd name="T53" fmla="*/ 6 h 365"/>
                    <a:gd name="T54" fmla="*/ 3 w 108"/>
                    <a:gd name="T55" fmla="*/ 7 h 365"/>
                    <a:gd name="T56" fmla="*/ 3 w 108"/>
                    <a:gd name="T57" fmla="*/ 7 h 365"/>
                    <a:gd name="T58" fmla="*/ 3 w 108"/>
                    <a:gd name="T59" fmla="*/ 7 h 365"/>
                    <a:gd name="T60" fmla="*/ 3 w 108"/>
                    <a:gd name="T61" fmla="*/ 7 h 365"/>
                    <a:gd name="T62" fmla="*/ 3 w 108"/>
                    <a:gd name="T63" fmla="*/ 7 h 365"/>
                    <a:gd name="T64" fmla="*/ 3 w 108"/>
                    <a:gd name="T65" fmla="*/ 8 h 365"/>
                    <a:gd name="T66" fmla="*/ 3 w 108"/>
                    <a:gd name="T67" fmla="*/ 8 h 365"/>
                    <a:gd name="T68" fmla="*/ 3 w 108"/>
                    <a:gd name="T69" fmla="*/ 8 h 365"/>
                    <a:gd name="T70" fmla="*/ 4 w 108"/>
                    <a:gd name="T71" fmla="*/ 8 h 365"/>
                    <a:gd name="T72" fmla="*/ 4 w 108"/>
                    <a:gd name="T73" fmla="*/ 8 h 365"/>
                    <a:gd name="T74" fmla="*/ 4 w 108"/>
                    <a:gd name="T75" fmla="*/ 9 h 365"/>
                    <a:gd name="T76" fmla="*/ 4 w 108"/>
                    <a:gd name="T77" fmla="*/ 9 h 365"/>
                    <a:gd name="T78" fmla="*/ 4 w 108"/>
                    <a:gd name="T79" fmla="*/ 9 h 365"/>
                    <a:gd name="T80" fmla="*/ 4 w 108"/>
                    <a:gd name="T81" fmla="*/ 9 h 365"/>
                    <a:gd name="T82" fmla="*/ 4 w 108"/>
                    <a:gd name="T83" fmla="*/ 9 h 365"/>
                    <a:gd name="T84" fmla="*/ 4 w 108"/>
                    <a:gd name="T85" fmla="*/ 10 h 365"/>
                    <a:gd name="T86" fmla="*/ 4 w 108"/>
                    <a:gd name="T87" fmla="*/ 10 h 365"/>
                    <a:gd name="T88" fmla="*/ 4 w 108"/>
                    <a:gd name="T89" fmla="*/ 10 h 365"/>
                    <a:gd name="T90" fmla="*/ 4 w 108"/>
                    <a:gd name="T91" fmla="*/ 10 h 365"/>
                    <a:gd name="T92" fmla="*/ 4 w 108"/>
                    <a:gd name="T93" fmla="*/ 10 h 365"/>
                    <a:gd name="T94" fmla="*/ 4 w 108"/>
                    <a:gd name="T95" fmla="*/ 10 h 365"/>
                    <a:gd name="T96" fmla="*/ 4 w 108"/>
                    <a:gd name="T97" fmla="*/ 10 h 365"/>
                    <a:gd name="T98" fmla="*/ 4 w 108"/>
                    <a:gd name="T99" fmla="*/ 10 h 365"/>
                    <a:gd name="T100" fmla="*/ 4 w 108"/>
                    <a:gd name="T101" fmla="*/ 11 h 365"/>
                    <a:gd name="T102" fmla="*/ 4 w 108"/>
                    <a:gd name="T103" fmla="*/ 11 h 365"/>
                    <a:gd name="T104" fmla="*/ 4 w 108"/>
                    <a:gd name="T105" fmla="*/ 11 h 365"/>
                    <a:gd name="T106" fmla="*/ 4 w 108"/>
                    <a:gd name="T107" fmla="*/ 11 h 365"/>
                    <a:gd name="T108" fmla="*/ 4 w 108"/>
                    <a:gd name="T109" fmla="*/ 11 h 365"/>
                    <a:gd name="T110" fmla="*/ 4 w 108"/>
                    <a:gd name="T111" fmla="*/ 11 h 365"/>
                    <a:gd name="T112" fmla="*/ 4 w 108"/>
                    <a:gd name="T113" fmla="*/ 12 h 365"/>
                    <a:gd name="T114" fmla="*/ 0 w 108"/>
                    <a:gd name="T115" fmla="*/ 0 h 36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08"/>
                    <a:gd name="T175" fmla="*/ 0 h 365"/>
                    <a:gd name="T176" fmla="*/ 108 w 108"/>
                    <a:gd name="T177" fmla="*/ 365 h 36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08" h="365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4" y="8"/>
                      </a:lnTo>
                      <a:lnTo>
                        <a:pt x="6" y="11"/>
                      </a:lnTo>
                      <a:lnTo>
                        <a:pt x="7" y="14"/>
                      </a:lnTo>
                      <a:lnTo>
                        <a:pt x="9" y="17"/>
                      </a:lnTo>
                      <a:lnTo>
                        <a:pt x="10" y="20"/>
                      </a:lnTo>
                      <a:lnTo>
                        <a:pt x="12" y="23"/>
                      </a:lnTo>
                      <a:lnTo>
                        <a:pt x="13" y="26"/>
                      </a:lnTo>
                      <a:lnTo>
                        <a:pt x="15" y="27"/>
                      </a:lnTo>
                      <a:lnTo>
                        <a:pt x="17" y="30"/>
                      </a:lnTo>
                      <a:lnTo>
                        <a:pt x="18" y="32"/>
                      </a:lnTo>
                      <a:lnTo>
                        <a:pt x="18" y="34"/>
                      </a:lnTo>
                      <a:lnTo>
                        <a:pt x="20" y="37"/>
                      </a:lnTo>
                      <a:lnTo>
                        <a:pt x="21" y="38"/>
                      </a:lnTo>
                      <a:lnTo>
                        <a:pt x="21" y="40"/>
                      </a:lnTo>
                      <a:lnTo>
                        <a:pt x="23" y="41"/>
                      </a:lnTo>
                      <a:lnTo>
                        <a:pt x="23" y="43"/>
                      </a:lnTo>
                      <a:lnTo>
                        <a:pt x="24" y="44"/>
                      </a:lnTo>
                      <a:lnTo>
                        <a:pt x="24" y="46"/>
                      </a:lnTo>
                      <a:lnTo>
                        <a:pt x="26" y="47"/>
                      </a:lnTo>
                      <a:lnTo>
                        <a:pt x="26" y="49"/>
                      </a:lnTo>
                      <a:lnTo>
                        <a:pt x="27" y="50"/>
                      </a:lnTo>
                      <a:lnTo>
                        <a:pt x="27" y="52"/>
                      </a:lnTo>
                      <a:lnTo>
                        <a:pt x="29" y="53"/>
                      </a:lnTo>
                      <a:lnTo>
                        <a:pt x="29" y="55"/>
                      </a:lnTo>
                      <a:lnTo>
                        <a:pt x="30" y="58"/>
                      </a:lnTo>
                      <a:lnTo>
                        <a:pt x="30" y="60"/>
                      </a:lnTo>
                      <a:lnTo>
                        <a:pt x="32" y="61"/>
                      </a:lnTo>
                      <a:lnTo>
                        <a:pt x="32" y="63"/>
                      </a:lnTo>
                      <a:lnTo>
                        <a:pt x="33" y="64"/>
                      </a:lnTo>
                      <a:lnTo>
                        <a:pt x="33" y="67"/>
                      </a:lnTo>
                      <a:lnTo>
                        <a:pt x="35" y="69"/>
                      </a:lnTo>
                      <a:lnTo>
                        <a:pt x="36" y="70"/>
                      </a:lnTo>
                      <a:lnTo>
                        <a:pt x="36" y="72"/>
                      </a:lnTo>
                      <a:lnTo>
                        <a:pt x="38" y="75"/>
                      </a:lnTo>
                      <a:lnTo>
                        <a:pt x="38" y="76"/>
                      </a:lnTo>
                      <a:lnTo>
                        <a:pt x="38" y="78"/>
                      </a:lnTo>
                      <a:lnTo>
                        <a:pt x="39" y="79"/>
                      </a:lnTo>
                      <a:lnTo>
                        <a:pt x="39" y="81"/>
                      </a:lnTo>
                      <a:lnTo>
                        <a:pt x="41" y="81"/>
                      </a:lnTo>
                      <a:lnTo>
                        <a:pt x="41" y="82"/>
                      </a:lnTo>
                      <a:lnTo>
                        <a:pt x="41" y="84"/>
                      </a:lnTo>
                      <a:lnTo>
                        <a:pt x="43" y="86"/>
                      </a:lnTo>
                      <a:lnTo>
                        <a:pt x="43" y="87"/>
                      </a:lnTo>
                      <a:lnTo>
                        <a:pt x="43" y="89"/>
                      </a:lnTo>
                      <a:lnTo>
                        <a:pt x="44" y="90"/>
                      </a:lnTo>
                      <a:lnTo>
                        <a:pt x="44" y="92"/>
                      </a:lnTo>
                      <a:lnTo>
                        <a:pt x="44" y="93"/>
                      </a:lnTo>
                      <a:lnTo>
                        <a:pt x="46" y="93"/>
                      </a:lnTo>
                      <a:lnTo>
                        <a:pt x="46" y="95"/>
                      </a:lnTo>
                      <a:lnTo>
                        <a:pt x="46" y="96"/>
                      </a:lnTo>
                      <a:lnTo>
                        <a:pt x="47" y="98"/>
                      </a:lnTo>
                      <a:lnTo>
                        <a:pt x="47" y="99"/>
                      </a:lnTo>
                      <a:lnTo>
                        <a:pt x="47" y="101"/>
                      </a:lnTo>
                      <a:lnTo>
                        <a:pt x="49" y="102"/>
                      </a:lnTo>
                      <a:lnTo>
                        <a:pt x="49" y="104"/>
                      </a:lnTo>
                      <a:lnTo>
                        <a:pt x="50" y="107"/>
                      </a:lnTo>
                      <a:lnTo>
                        <a:pt x="50" y="108"/>
                      </a:lnTo>
                      <a:lnTo>
                        <a:pt x="52" y="110"/>
                      </a:lnTo>
                      <a:lnTo>
                        <a:pt x="52" y="113"/>
                      </a:lnTo>
                      <a:lnTo>
                        <a:pt x="53" y="115"/>
                      </a:lnTo>
                      <a:lnTo>
                        <a:pt x="53" y="118"/>
                      </a:lnTo>
                      <a:lnTo>
                        <a:pt x="55" y="119"/>
                      </a:lnTo>
                      <a:lnTo>
                        <a:pt x="56" y="122"/>
                      </a:lnTo>
                      <a:lnTo>
                        <a:pt x="56" y="124"/>
                      </a:lnTo>
                      <a:lnTo>
                        <a:pt x="58" y="127"/>
                      </a:lnTo>
                      <a:lnTo>
                        <a:pt x="58" y="128"/>
                      </a:lnTo>
                      <a:lnTo>
                        <a:pt x="59" y="130"/>
                      </a:lnTo>
                      <a:lnTo>
                        <a:pt x="59" y="131"/>
                      </a:lnTo>
                      <a:lnTo>
                        <a:pt x="61" y="134"/>
                      </a:lnTo>
                      <a:lnTo>
                        <a:pt x="61" y="136"/>
                      </a:lnTo>
                      <a:lnTo>
                        <a:pt x="61" y="138"/>
                      </a:lnTo>
                      <a:lnTo>
                        <a:pt x="62" y="138"/>
                      </a:lnTo>
                      <a:lnTo>
                        <a:pt x="62" y="139"/>
                      </a:lnTo>
                      <a:lnTo>
                        <a:pt x="62" y="141"/>
                      </a:lnTo>
                      <a:lnTo>
                        <a:pt x="64" y="142"/>
                      </a:lnTo>
                      <a:lnTo>
                        <a:pt x="64" y="144"/>
                      </a:lnTo>
                      <a:lnTo>
                        <a:pt x="64" y="145"/>
                      </a:lnTo>
                      <a:lnTo>
                        <a:pt x="65" y="147"/>
                      </a:lnTo>
                      <a:lnTo>
                        <a:pt x="65" y="148"/>
                      </a:lnTo>
                      <a:lnTo>
                        <a:pt x="65" y="150"/>
                      </a:lnTo>
                      <a:lnTo>
                        <a:pt x="67" y="151"/>
                      </a:lnTo>
                      <a:lnTo>
                        <a:pt x="67" y="153"/>
                      </a:lnTo>
                      <a:lnTo>
                        <a:pt x="67" y="154"/>
                      </a:lnTo>
                      <a:lnTo>
                        <a:pt x="69" y="156"/>
                      </a:lnTo>
                      <a:lnTo>
                        <a:pt x="69" y="157"/>
                      </a:lnTo>
                      <a:lnTo>
                        <a:pt x="69" y="159"/>
                      </a:lnTo>
                      <a:lnTo>
                        <a:pt x="70" y="162"/>
                      </a:lnTo>
                      <a:lnTo>
                        <a:pt x="70" y="164"/>
                      </a:lnTo>
                      <a:lnTo>
                        <a:pt x="72" y="165"/>
                      </a:lnTo>
                      <a:lnTo>
                        <a:pt x="72" y="168"/>
                      </a:lnTo>
                      <a:lnTo>
                        <a:pt x="73" y="170"/>
                      </a:lnTo>
                      <a:lnTo>
                        <a:pt x="73" y="173"/>
                      </a:lnTo>
                      <a:lnTo>
                        <a:pt x="75" y="176"/>
                      </a:lnTo>
                      <a:lnTo>
                        <a:pt x="75" y="177"/>
                      </a:lnTo>
                      <a:lnTo>
                        <a:pt x="76" y="180"/>
                      </a:lnTo>
                      <a:lnTo>
                        <a:pt x="76" y="182"/>
                      </a:lnTo>
                      <a:lnTo>
                        <a:pt x="76" y="183"/>
                      </a:lnTo>
                      <a:lnTo>
                        <a:pt x="78" y="186"/>
                      </a:lnTo>
                      <a:lnTo>
                        <a:pt x="78" y="188"/>
                      </a:lnTo>
                      <a:lnTo>
                        <a:pt x="78" y="189"/>
                      </a:lnTo>
                      <a:lnTo>
                        <a:pt x="79" y="191"/>
                      </a:lnTo>
                      <a:lnTo>
                        <a:pt x="79" y="193"/>
                      </a:lnTo>
                      <a:lnTo>
                        <a:pt x="79" y="194"/>
                      </a:lnTo>
                      <a:lnTo>
                        <a:pt x="81" y="196"/>
                      </a:lnTo>
                      <a:lnTo>
                        <a:pt x="81" y="197"/>
                      </a:lnTo>
                      <a:lnTo>
                        <a:pt x="81" y="199"/>
                      </a:lnTo>
                      <a:lnTo>
                        <a:pt x="82" y="200"/>
                      </a:lnTo>
                      <a:lnTo>
                        <a:pt x="82" y="202"/>
                      </a:lnTo>
                      <a:lnTo>
                        <a:pt x="82" y="203"/>
                      </a:lnTo>
                      <a:lnTo>
                        <a:pt x="82" y="205"/>
                      </a:lnTo>
                      <a:lnTo>
                        <a:pt x="84" y="206"/>
                      </a:lnTo>
                      <a:lnTo>
                        <a:pt x="84" y="208"/>
                      </a:lnTo>
                      <a:lnTo>
                        <a:pt x="85" y="209"/>
                      </a:lnTo>
                      <a:lnTo>
                        <a:pt x="85" y="211"/>
                      </a:lnTo>
                      <a:lnTo>
                        <a:pt x="85" y="214"/>
                      </a:lnTo>
                      <a:lnTo>
                        <a:pt x="87" y="215"/>
                      </a:lnTo>
                      <a:lnTo>
                        <a:pt x="87" y="217"/>
                      </a:lnTo>
                      <a:lnTo>
                        <a:pt x="87" y="219"/>
                      </a:lnTo>
                      <a:lnTo>
                        <a:pt x="88" y="222"/>
                      </a:lnTo>
                      <a:lnTo>
                        <a:pt x="88" y="223"/>
                      </a:lnTo>
                      <a:lnTo>
                        <a:pt x="90" y="226"/>
                      </a:lnTo>
                      <a:lnTo>
                        <a:pt x="90" y="228"/>
                      </a:lnTo>
                      <a:lnTo>
                        <a:pt x="91" y="231"/>
                      </a:lnTo>
                      <a:lnTo>
                        <a:pt x="91" y="232"/>
                      </a:lnTo>
                      <a:lnTo>
                        <a:pt x="93" y="235"/>
                      </a:lnTo>
                      <a:lnTo>
                        <a:pt x="93" y="237"/>
                      </a:lnTo>
                      <a:lnTo>
                        <a:pt x="94" y="240"/>
                      </a:lnTo>
                      <a:lnTo>
                        <a:pt x="94" y="241"/>
                      </a:lnTo>
                      <a:lnTo>
                        <a:pt x="94" y="243"/>
                      </a:lnTo>
                      <a:lnTo>
                        <a:pt x="96" y="245"/>
                      </a:lnTo>
                      <a:lnTo>
                        <a:pt x="96" y="246"/>
                      </a:lnTo>
                      <a:lnTo>
                        <a:pt x="96" y="248"/>
                      </a:lnTo>
                      <a:lnTo>
                        <a:pt x="96" y="249"/>
                      </a:lnTo>
                      <a:lnTo>
                        <a:pt x="98" y="251"/>
                      </a:lnTo>
                      <a:lnTo>
                        <a:pt x="98" y="252"/>
                      </a:lnTo>
                      <a:lnTo>
                        <a:pt x="98" y="254"/>
                      </a:lnTo>
                      <a:lnTo>
                        <a:pt x="98" y="255"/>
                      </a:lnTo>
                      <a:lnTo>
                        <a:pt x="98" y="257"/>
                      </a:lnTo>
                      <a:lnTo>
                        <a:pt x="99" y="258"/>
                      </a:lnTo>
                      <a:lnTo>
                        <a:pt x="99" y="260"/>
                      </a:lnTo>
                      <a:lnTo>
                        <a:pt x="99" y="261"/>
                      </a:lnTo>
                      <a:lnTo>
                        <a:pt x="99" y="263"/>
                      </a:lnTo>
                      <a:lnTo>
                        <a:pt x="99" y="264"/>
                      </a:lnTo>
                      <a:lnTo>
                        <a:pt x="99" y="266"/>
                      </a:lnTo>
                      <a:lnTo>
                        <a:pt x="99" y="267"/>
                      </a:lnTo>
                      <a:lnTo>
                        <a:pt x="99" y="269"/>
                      </a:lnTo>
                      <a:lnTo>
                        <a:pt x="101" y="271"/>
                      </a:lnTo>
                      <a:lnTo>
                        <a:pt x="101" y="272"/>
                      </a:lnTo>
                      <a:lnTo>
                        <a:pt x="101" y="274"/>
                      </a:lnTo>
                      <a:lnTo>
                        <a:pt x="101" y="275"/>
                      </a:lnTo>
                      <a:lnTo>
                        <a:pt x="101" y="278"/>
                      </a:lnTo>
                      <a:lnTo>
                        <a:pt x="101" y="280"/>
                      </a:lnTo>
                      <a:lnTo>
                        <a:pt x="101" y="281"/>
                      </a:lnTo>
                      <a:lnTo>
                        <a:pt x="101" y="284"/>
                      </a:lnTo>
                      <a:lnTo>
                        <a:pt x="101" y="286"/>
                      </a:lnTo>
                      <a:lnTo>
                        <a:pt x="102" y="287"/>
                      </a:lnTo>
                      <a:lnTo>
                        <a:pt x="102" y="289"/>
                      </a:lnTo>
                      <a:lnTo>
                        <a:pt x="102" y="290"/>
                      </a:lnTo>
                      <a:lnTo>
                        <a:pt x="102" y="292"/>
                      </a:lnTo>
                      <a:lnTo>
                        <a:pt x="102" y="293"/>
                      </a:lnTo>
                      <a:lnTo>
                        <a:pt x="102" y="295"/>
                      </a:lnTo>
                      <a:lnTo>
                        <a:pt x="102" y="297"/>
                      </a:lnTo>
                      <a:lnTo>
                        <a:pt x="102" y="298"/>
                      </a:lnTo>
                      <a:lnTo>
                        <a:pt x="102" y="300"/>
                      </a:lnTo>
                      <a:lnTo>
                        <a:pt x="102" y="301"/>
                      </a:lnTo>
                      <a:lnTo>
                        <a:pt x="104" y="303"/>
                      </a:lnTo>
                      <a:lnTo>
                        <a:pt x="104" y="304"/>
                      </a:lnTo>
                      <a:lnTo>
                        <a:pt x="104" y="306"/>
                      </a:lnTo>
                      <a:lnTo>
                        <a:pt x="104" y="307"/>
                      </a:lnTo>
                      <a:lnTo>
                        <a:pt x="104" y="309"/>
                      </a:lnTo>
                      <a:lnTo>
                        <a:pt x="104" y="310"/>
                      </a:lnTo>
                      <a:lnTo>
                        <a:pt x="104" y="312"/>
                      </a:lnTo>
                      <a:lnTo>
                        <a:pt x="105" y="312"/>
                      </a:lnTo>
                      <a:lnTo>
                        <a:pt x="105" y="313"/>
                      </a:lnTo>
                      <a:lnTo>
                        <a:pt x="105" y="315"/>
                      </a:lnTo>
                      <a:lnTo>
                        <a:pt x="105" y="316"/>
                      </a:lnTo>
                      <a:lnTo>
                        <a:pt x="105" y="318"/>
                      </a:lnTo>
                      <a:lnTo>
                        <a:pt x="105" y="319"/>
                      </a:lnTo>
                      <a:lnTo>
                        <a:pt x="107" y="321"/>
                      </a:lnTo>
                      <a:lnTo>
                        <a:pt x="107" y="323"/>
                      </a:lnTo>
                      <a:lnTo>
                        <a:pt x="107" y="324"/>
                      </a:lnTo>
                      <a:lnTo>
                        <a:pt x="107" y="326"/>
                      </a:lnTo>
                      <a:lnTo>
                        <a:pt x="107" y="327"/>
                      </a:lnTo>
                      <a:lnTo>
                        <a:pt x="107" y="329"/>
                      </a:lnTo>
                      <a:lnTo>
                        <a:pt x="108" y="330"/>
                      </a:lnTo>
                      <a:lnTo>
                        <a:pt x="108" y="332"/>
                      </a:lnTo>
                      <a:lnTo>
                        <a:pt x="108" y="333"/>
                      </a:lnTo>
                      <a:lnTo>
                        <a:pt x="108" y="335"/>
                      </a:lnTo>
                      <a:lnTo>
                        <a:pt x="108" y="336"/>
                      </a:lnTo>
                      <a:lnTo>
                        <a:pt x="108" y="338"/>
                      </a:lnTo>
                      <a:lnTo>
                        <a:pt x="108" y="339"/>
                      </a:lnTo>
                      <a:lnTo>
                        <a:pt x="108" y="341"/>
                      </a:lnTo>
                      <a:lnTo>
                        <a:pt x="108" y="342"/>
                      </a:lnTo>
                      <a:lnTo>
                        <a:pt x="108" y="344"/>
                      </a:lnTo>
                      <a:lnTo>
                        <a:pt x="108" y="345"/>
                      </a:lnTo>
                      <a:lnTo>
                        <a:pt x="107" y="347"/>
                      </a:lnTo>
                      <a:lnTo>
                        <a:pt x="107" y="350"/>
                      </a:lnTo>
                      <a:lnTo>
                        <a:pt x="107" y="352"/>
                      </a:lnTo>
                      <a:lnTo>
                        <a:pt x="107" y="355"/>
                      </a:lnTo>
                      <a:lnTo>
                        <a:pt x="107" y="356"/>
                      </a:lnTo>
                      <a:lnTo>
                        <a:pt x="107" y="359"/>
                      </a:lnTo>
                      <a:lnTo>
                        <a:pt x="107" y="362"/>
                      </a:lnTo>
                      <a:lnTo>
                        <a:pt x="107" y="3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65" name="Freeform 302"/>
                <p:cNvSpPr>
                  <a:spLocks noChangeAspect="1"/>
                </p:cNvSpPr>
                <p:nvPr/>
              </p:nvSpPr>
              <p:spPr bwMode="auto">
                <a:xfrm>
                  <a:off x="3403" y="2587"/>
                  <a:ext cx="55" cy="183"/>
                </a:xfrm>
                <a:custGeom>
                  <a:avLst/>
                  <a:gdLst>
                    <a:gd name="T0" fmla="*/ 1 w 108"/>
                    <a:gd name="T1" fmla="*/ 1 h 365"/>
                    <a:gd name="T2" fmla="*/ 1 w 108"/>
                    <a:gd name="T3" fmla="*/ 1 h 365"/>
                    <a:gd name="T4" fmla="*/ 1 w 108"/>
                    <a:gd name="T5" fmla="*/ 1 h 365"/>
                    <a:gd name="T6" fmla="*/ 1 w 108"/>
                    <a:gd name="T7" fmla="*/ 2 h 365"/>
                    <a:gd name="T8" fmla="*/ 1 w 108"/>
                    <a:gd name="T9" fmla="*/ 2 h 365"/>
                    <a:gd name="T10" fmla="*/ 1 w 108"/>
                    <a:gd name="T11" fmla="*/ 2 h 365"/>
                    <a:gd name="T12" fmla="*/ 1 w 108"/>
                    <a:gd name="T13" fmla="*/ 2 h 365"/>
                    <a:gd name="T14" fmla="*/ 2 w 108"/>
                    <a:gd name="T15" fmla="*/ 2 h 365"/>
                    <a:gd name="T16" fmla="*/ 2 w 108"/>
                    <a:gd name="T17" fmla="*/ 3 h 365"/>
                    <a:gd name="T18" fmla="*/ 2 w 108"/>
                    <a:gd name="T19" fmla="*/ 3 h 365"/>
                    <a:gd name="T20" fmla="*/ 2 w 108"/>
                    <a:gd name="T21" fmla="*/ 3 h 365"/>
                    <a:gd name="T22" fmla="*/ 2 w 108"/>
                    <a:gd name="T23" fmla="*/ 3 h 365"/>
                    <a:gd name="T24" fmla="*/ 2 w 108"/>
                    <a:gd name="T25" fmla="*/ 3 h 365"/>
                    <a:gd name="T26" fmla="*/ 2 w 108"/>
                    <a:gd name="T27" fmla="*/ 4 h 365"/>
                    <a:gd name="T28" fmla="*/ 2 w 108"/>
                    <a:gd name="T29" fmla="*/ 4 h 365"/>
                    <a:gd name="T30" fmla="*/ 2 w 108"/>
                    <a:gd name="T31" fmla="*/ 4 h 365"/>
                    <a:gd name="T32" fmla="*/ 2 w 108"/>
                    <a:gd name="T33" fmla="*/ 4 h 365"/>
                    <a:gd name="T34" fmla="*/ 2 w 108"/>
                    <a:gd name="T35" fmla="*/ 4 h 365"/>
                    <a:gd name="T36" fmla="*/ 2 w 108"/>
                    <a:gd name="T37" fmla="*/ 5 h 365"/>
                    <a:gd name="T38" fmla="*/ 2 w 108"/>
                    <a:gd name="T39" fmla="*/ 5 h 365"/>
                    <a:gd name="T40" fmla="*/ 3 w 108"/>
                    <a:gd name="T41" fmla="*/ 5 h 365"/>
                    <a:gd name="T42" fmla="*/ 3 w 108"/>
                    <a:gd name="T43" fmla="*/ 5 h 365"/>
                    <a:gd name="T44" fmla="*/ 3 w 108"/>
                    <a:gd name="T45" fmla="*/ 5 h 365"/>
                    <a:gd name="T46" fmla="*/ 3 w 108"/>
                    <a:gd name="T47" fmla="*/ 6 h 365"/>
                    <a:gd name="T48" fmla="*/ 3 w 108"/>
                    <a:gd name="T49" fmla="*/ 6 h 365"/>
                    <a:gd name="T50" fmla="*/ 3 w 108"/>
                    <a:gd name="T51" fmla="*/ 6 h 365"/>
                    <a:gd name="T52" fmla="*/ 3 w 108"/>
                    <a:gd name="T53" fmla="*/ 6 h 365"/>
                    <a:gd name="T54" fmla="*/ 3 w 108"/>
                    <a:gd name="T55" fmla="*/ 7 h 365"/>
                    <a:gd name="T56" fmla="*/ 3 w 108"/>
                    <a:gd name="T57" fmla="*/ 7 h 365"/>
                    <a:gd name="T58" fmla="*/ 3 w 108"/>
                    <a:gd name="T59" fmla="*/ 7 h 365"/>
                    <a:gd name="T60" fmla="*/ 3 w 108"/>
                    <a:gd name="T61" fmla="*/ 7 h 365"/>
                    <a:gd name="T62" fmla="*/ 3 w 108"/>
                    <a:gd name="T63" fmla="*/ 7 h 365"/>
                    <a:gd name="T64" fmla="*/ 3 w 108"/>
                    <a:gd name="T65" fmla="*/ 8 h 365"/>
                    <a:gd name="T66" fmla="*/ 3 w 108"/>
                    <a:gd name="T67" fmla="*/ 8 h 365"/>
                    <a:gd name="T68" fmla="*/ 3 w 108"/>
                    <a:gd name="T69" fmla="*/ 8 h 365"/>
                    <a:gd name="T70" fmla="*/ 4 w 108"/>
                    <a:gd name="T71" fmla="*/ 8 h 365"/>
                    <a:gd name="T72" fmla="*/ 4 w 108"/>
                    <a:gd name="T73" fmla="*/ 8 h 365"/>
                    <a:gd name="T74" fmla="*/ 4 w 108"/>
                    <a:gd name="T75" fmla="*/ 9 h 365"/>
                    <a:gd name="T76" fmla="*/ 4 w 108"/>
                    <a:gd name="T77" fmla="*/ 9 h 365"/>
                    <a:gd name="T78" fmla="*/ 4 w 108"/>
                    <a:gd name="T79" fmla="*/ 9 h 365"/>
                    <a:gd name="T80" fmla="*/ 4 w 108"/>
                    <a:gd name="T81" fmla="*/ 9 h 365"/>
                    <a:gd name="T82" fmla="*/ 4 w 108"/>
                    <a:gd name="T83" fmla="*/ 9 h 365"/>
                    <a:gd name="T84" fmla="*/ 4 w 108"/>
                    <a:gd name="T85" fmla="*/ 10 h 365"/>
                    <a:gd name="T86" fmla="*/ 4 w 108"/>
                    <a:gd name="T87" fmla="*/ 10 h 365"/>
                    <a:gd name="T88" fmla="*/ 4 w 108"/>
                    <a:gd name="T89" fmla="*/ 10 h 365"/>
                    <a:gd name="T90" fmla="*/ 4 w 108"/>
                    <a:gd name="T91" fmla="*/ 10 h 365"/>
                    <a:gd name="T92" fmla="*/ 4 w 108"/>
                    <a:gd name="T93" fmla="*/ 10 h 365"/>
                    <a:gd name="T94" fmla="*/ 4 w 108"/>
                    <a:gd name="T95" fmla="*/ 10 h 365"/>
                    <a:gd name="T96" fmla="*/ 4 w 108"/>
                    <a:gd name="T97" fmla="*/ 10 h 365"/>
                    <a:gd name="T98" fmla="*/ 4 w 108"/>
                    <a:gd name="T99" fmla="*/ 10 h 365"/>
                    <a:gd name="T100" fmla="*/ 4 w 108"/>
                    <a:gd name="T101" fmla="*/ 11 h 365"/>
                    <a:gd name="T102" fmla="*/ 4 w 108"/>
                    <a:gd name="T103" fmla="*/ 11 h 365"/>
                    <a:gd name="T104" fmla="*/ 4 w 108"/>
                    <a:gd name="T105" fmla="*/ 11 h 365"/>
                    <a:gd name="T106" fmla="*/ 4 w 108"/>
                    <a:gd name="T107" fmla="*/ 11 h 365"/>
                    <a:gd name="T108" fmla="*/ 4 w 108"/>
                    <a:gd name="T109" fmla="*/ 11 h 365"/>
                    <a:gd name="T110" fmla="*/ 4 w 108"/>
                    <a:gd name="T111" fmla="*/ 11 h 365"/>
                    <a:gd name="T112" fmla="*/ 4 w 108"/>
                    <a:gd name="T113" fmla="*/ 12 h 365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08"/>
                    <a:gd name="T172" fmla="*/ 0 h 365"/>
                    <a:gd name="T173" fmla="*/ 108 w 108"/>
                    <a:gd name="T174" fmla="*/ 365 h 365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08" h="365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4" y="8"/>
                      </a:lnTo>
                      <a:lnTo>
                        <a:pt x="6" y="11"/>
                      </a:lnTo>
                      <a:lnTo>
                        <a:pt x="7" y="14"/>
                      </a:lnTo>
                      <a:lnTo>
                        <a:pt x="9" y="17"/>
                      </a:lnTo>
                      <a:lnTo>
                        <a:pt x="10" y="20"/>
                      </a:lnTo>
                      <a:lnTo>
                        <a:pt x="12" y="23"/>
                      </a:lnTo>
                      <a:lnTo>
                        <a:pt x="13" y="26"/>
                      </a:lnTo>
                      <a:lnTo>
                        <a:pt x="15" y="27"/>
                      </a:lnTo>
                      <a:lnTo>
                        <a:pt x="17" y="30"/>
                      </a:lnTo>
                      <a:lnTo>
                        <a:pt x="18" y="32"/>
                      </a:lnTo>
                      <a:lnTo>
                        <a:pt x="18" y="34"/>
                      </a:lnTo>
                      <a:lnTo>
                        <a:pt x="20" y="37"/>
                      </a:lnTo>
                      <a:lnTo>
                        <a:pt x="21" y="38"/>
                      </a:lnTo>
                      <a:lnTo>
                        <a:pt x="21" y="40"/>
                      </a:lnTo>
                      <a:lnTo>
                        <a:pt x="23" y="41"/>
                      </a:lnTo>
                      <a:lnTo>
                        <a:pt x="23" y="43"/>
                      </a:lnTo>
                      <a:lnTo>
                        <a:pt x="24" y="44"/>
                      </a:lnTo>
                      <a:lnTo>
                        <a:pt x="24" y="46"/>
                      </a:lnTo>
                      <a:lnTo>
                        <a:pt x="26" y="47"/>
                      </a:lnTo>
                      <a:lnTo>
                        <a:pt x="26" y="49"/>
                      </a:lnTo>
                      <a:lnTo>
                        <a:pt x="27" y="50"/>
                      </a:lnTo>
                      <a:lnTo>
                        <a:pt x="27" y="52"/>
                      </a:lnTo>
                      <a:lnTo>
                        <a:pt x="29" y="53"/>
                      </a:lnTo>
                      <a:lnTo>
                        <a:pt x="29" y="55"/>
                      </a:lnTo>
                      <a:lnTo>
                        <a:pt x="30" y="58"/>
                      </a:lnTo>
                      <a:lnTo>
                        <a:pt x="30" y="60"/>
                      </a:lnTo>
                      <a:lnTo>
                        <a:pt x="32" y="61"/>
                      </a:lnTo>
                      <a:lnTo>
                        <a:pt x="32" y="63"/>
                      </a:lnTo>
                      <a:lnTo>
                        <a:pt x="33" y="64"/>
                      </a:lnTo>
                      <a:lnTo>
                        <a:pt x="33" y="67"/>
                      </a:lnTo>
                      <a:lnTo>
                        <a:pt x="35" y="69"/>
                      </a:lnTo>
                      <a:lnTo>
                        <a:pt x="36" y="70"/>
                      </a:lnTo>
                      <a:lnTo>
                        <a:pt x="36" y="72"/>
                      </a:lnTo>
                      <a:lnTo>
                        <a:pt x="38" y="75"/>
                      </a:lnTo>
                      <a:lnTo>
                        <a:pt x="38" y="76"/>
                      </a:lnTo>
                      <a:lnTo>
                        <a:pt x="38" y="78"/>
                      </a:lnTo>
                      <a:lnTo>
                        <a:pt x="39" y="79"/>
                      </a:lnTo>
                      <a:lnTo>
                        <a:pt x="39" y="81"/>
                      </a:lnTo>
                      <a:lnTo>
                        <a:pt x="41" y="81"/>
                      </a:lnTo>
                      <a:lnTo>
                        <a:pt x="41" y="82"/>
                      </a:lnTo>
                      <a:lnTo>
                        <a:pt x="41" y="84"/>
                      </a:lnTo>
                      <a:lnTo>
                        <a:pt x="43" y="86"/>
                      </a:lnTo>
                      <a:lnTo>
                        <a:pt x="43" y="87"/>
                      </a:lnTo>
                      <a:lnTo>
                        <a:pt x="43" y="89"/>
                      </a:lnTo>
                      <a:lnTo>
                        <a:pt x="44" y="90"/>
                      </a:lnTo>
                      <a:lnTo>
                        <a:pt x="44" y="92"/>
                      </a:lnTo>
                      <a:lnTo>
                        <a:pt x="44" y="93"/>
                      </a:lnTo>
                      <a:lnTo>
                        <a:pt x="46" y="93"/>
                      </a:lnTo>
                      <a:lnTo>
                        <a:pt x="46" y="95"/>
                      </a:lnTo>
                      <a:lnTo>
                        <a:pt x="46" y="96"/>
                      </a:lnTo>
                      <a:lnTo>
                        <a:pt x="47" y="98"/>
                      </a:lnTo>
                      <a:lnTo>
                        <a:pt x="47" y="99"/>
                      </a:lnTo>
                      <a:lnTo>
                        <a:pt x="47" y="101"/>
                      </a:lnTo>
                      <a:lnTo>
                        <a:pt x="49" y="102"/>
                      </a:lnTo>
                      <a:lnTo>
                        <a:pt x="49" y="104"/>
                      </a:lnTo>
                      <a:lnTo>
                        <a:pt x="50" y="107"/>
                      </a:lnTo>
                      <a:lnTo>
                        <a:pt x="50" y="108"/>
                      </a:lnTo>
                      <a:lnTo>
                        <a:pt x="52" y="110"/>
                      </a:lnTo>
                      <a:lnTo>
                        <a:pt x="52" y="113"/>
                      </a:lnTo>
                      <a:lnTo>
                        <a:pt x="53" y="115"/>
                      </a:lnTo>
                      <a:lnTo>
                        <a:pt x="53" y="118"/>
                      </a:lnTo>
                      <a:lnTo>
                        <a:pt x="55" y="119"/>
                      </a:lnTo>
                      <a:lnTo>
                        <a:pt x="56" y="122"/>
                      </a:lnTo>
                      <a:lnTo>
                        <a:pt x="56" y="124"/>
                      </a:lnTo>
                      <a:lnTo>
                        <a:pt x="58" y="127"/>
                      </a:lnTo>
                      <a:lnTo>
                        <a:pt x="58" y="128"/>
                      </a:lnTo>
                      <a:lnTo>
                        <a:pt x="59" y="130"/>
                      </a:lnTo>
                      <a:lnTo>
                        <a:pt x="59" y="131"/>
                      </a:lnTo>
                      <a:lnTo>
                        <a:pt x="61" y="134"/>
                      </a:lnTo>
                      <a:lnTo>
                        <a:pt x="61" y="136"/>
                      </a:lnTo>
                      <a:lnTo>
                        <a:pt x="61" y="138"/>
                      </a:lnTo>
                      <a:lnTo>
                        <a:pt x="62" y="138"/>
                      </a:lnTo>
                      <a:lnTo>
                        <a:pt x="62" y="139"/>
                      </a:lnTo>
                      <a:lnTo>
                        <a:pt x="62" y="141"/>
                      </a:lnTo>
                      <a:lnTo>
                        <a:pt x="64" y="142"/>
                      </a:lnTo>
                      <a:lnTo>
                        <a:pt x="64" y="144"/>
                      </a:lnTo>
                      <a:lnTo>
                        <a:pt x="64" y="145"/>
                      </a:lnTo>
                      <a:lnTo>
                        <a:pt x="65" y="147"/>
                      </a:lnTo>
                      <a:lnTo>
                        <a:pt x="65" y="148"/>
                      </a:lnTo>
                      <a:lnTo>
                        <a:pt x="65" y="150"/>
                      </a:lnTo>
                      <a:lnTo>
                        <a:pt x="67" y="151"/>
                      </a:lnTo>
                      <a:lnTo>
                        <a:pt x="67" y="153"/>
                      </a:lnTo>
                      <a:lnTo>
                        <a:pt x="67" y="154"/>
                      </a:lnTo>
                      <a:lnTo>
                        <a:pt x="69" y="156"/>
                      </a:lnTo>
                      <a:lnTo>
                        <a:pt x="69" y="157"/>
                      </a:lnTo>
                      <a:lnTo>
                        <a:pt x="69" y="159"/>
                      </a:lnTo>
                      <a:lnTo>
                        <a:pt x="70" y="162"/>
                      </a:lnTo>
                      <a:lnTo>
                        <a:pt x="70" y="164"/>
                      </a:lnTo>
                      <a:lnTo>
                        <a:pt x="72" y="165"/>
                      </a:lnTo>
                      <a:lnTo>
                        <a:pt x="72" y="168"/>
                      </a:lnTo>
                      <a:lnTo>
                        <a:pt x="73" y="170"/>
                      </a:lnTo>
                      <a:lnTo>
                        <a:pt x="73" y="173"/>
                      </a:lnTo>
                      <a:lnTo>
                        <a:pt x="75" y="176"/>
                      </a:lnTo>
                      <a:lnTo>
                        <a:pt x="75" y="177"/>
                      </a:lnTo>
                      <a:lnTo>
                        <a:pt x="76" y="180"/>
                      </a:lnTo>
                      <a:lnTo>
                        <a:pt x="76" y="182"/>
                      </a:lnTo>
                      <a:lnTo>
                        <a:pt x="76" y="183"/>
                      </a:lnTo>
                      <a:lnTo>
                        <a:pt x="78" y="186"/>
                      </a:lnTo>
                      <a:lnTo>
                        <a:pt x="78" y="188"/>
                      </a:lnTo>
                      <a:lnTo>
                        <a:pt x="78" y="189"/>
                      </a:lnTo>
                      <a:lnTo>
                        <a:pt x="79" y="191"/>
                      </a:lnTo>
                      <a:lnTo>
                        <a:pt x="79" y="193"/>
                      </a:lnTo>
                      <a:lnTo>
                        <a:pt x="79" y="194"/>
                      </a:lnTo>
                      <a:lnTo>
                        <a:pt x="81" y="196"/>
                      </a:lnTo>
                      <a:lnTo>
                        <a:pt x="81" y="197"/>
                      </a:lnTo>
                      <a:lnTo>
                        <a:pt x="81" y="199"/>
                      </a:lnTo>
                      <a:lnTo>
                        <a:pt x="82" y="200"/>
                      </a:lnTo>
                      <a:lnTo>
                        <a:pt x="82" y="202"/>
                      </a:lnTo>
                      <a:lnTo>
                        <a:pt x="82" y="203"/>
                      </a:lnTo>
                      <a:lnTo>
                        <a:pt x="82" y="205"/>
                      </a:lnTo>
                      <a:lnTo>
                        <a:pt x="84" y="206"/>
                      </a:lnTo>
                      <a:lnTo>
                        <a:pt x="84" y="208"/>
                      </a:lnTo>
                      <a:lnTo>
                        <a:pt x="85" y="209"/>
                      </a:lnTo>
                      <a:lnTo>
                        <a:pt x="85" y="211"/>
                      </a:lnTo>
                      <a:lnTo>
                        <a:pt x="85" y="214"/>
                      </a:lnTo>
                      <a:lnTo>
                        <a:pt x="87" y="215"/>
                      </a:lnTo>
                      <a:lnTo>
                        <a:pt x="87" y="217"/>
                      </a:lnTo>
                      <a:lnTo>
                        <a:pt x="87" y="219"/>
                      </a:lnTo>
                      <a:lnTo>
                        <a:pt x="88" y="222"/>
                      </a:lnTo>
                      <a:lnTo>
                        <a:pt x="88" y="223"/>
                      </a:lnTo>
                      <a:lnTo>
                        <a:pt x="90" y="226"/>
                      </a:lnTo>
                      <a:lnTo>
                        <a:pt x="90" y="228"/>
                      </a:lnTo>
                      <a:lnTo>
                        <a:pt x="91" y="231"/>
                      </a:lnTo>
                      <a:lnTo>
                        <a:pt x="91" y="232"/>
                      </a:lnTo>
                      <a:lnTo>
                        <a:pt x="93" y="235"/>
                      </a:lnTo>
                      <a:lnTo>
                        <a:pt x="93" y="237"/>
                      </a:lnTo>
                      <a:lnTo>
                        <a:pt x="94" y="240"/>
                      </a:lnTo>
                      <a:lnTo>
                        <a:pt x="94" y="241"/>
                      </a:lnTo>
                      <a:lnTo>
                        <a:pt x="94" y="243"/>
                      </a:lnTo>
                      <a:lnTo>
                        <a:pt x="96" y="245"/>
                      </a:lnTo>
                      <a:lnTo>
                        <a:pt x="96" y="246"/>
                      </a:lnTo>
                      <a:lnTo>
                        <a:pt x="96" y="248"/>
                      </a:lnTo>
                      <a:lnTo>
                        <a:pt x="96" y="249"/>
                      </a:lnTo>
                      <a:lnTo>
                        <a:pt x="98" y="251"/>
                      </a:lnTo>
                      <a:lnTo>
                        <a:pt x="98" y="252"/>
                      </a:lnTo>
                      <a:lnTo>
                        <a:pt x="98" y="254"/>
                      </a:lnTo>
                      <a:lnTo>
                        <a:pt x="98" y="255"/>
                      </a:lnTo>
                      <a:lnTo>
                        <a:pt x="98" y="257"/>
                      </a:lnTo>
                      <a:lnTo>
                        <a:pt x="99" y="258"/>
                      </a:lnTo>
                      <a:lnTo>
                        <a:pt x="99" y="260"/>
                      </a:lnTo>
                      <a:lnTo>
                        <a:pt x="99" y="261"/>
                      </a:lnTo>
                      <a:lnTo>
                        <a:pt x="99" y="263"/>
                      </a:lnTo>
                      <a:lnTo>
                        <a:pt x="99" y="264"/>
                      </a:lnTo>
                      <a:lnTo>
                        <a:pt x="99" y="266"/>
                      </a:lnTo>
                      <a:lnTo>
                        <a:pt x="99" y="267"/>
                      </a:lnTo>
                      <a:lnTo>
                        <a:pt x="99" y="269"/>
                      </a:lnTo>
                      <a:lnTo>
                        <a:pt x="101" y="271"/>
                      </a:lnTo>
                      <a:lnTo>
                        <a:pt x="101" y="272"/>
                      </a:lnTo>
                      <a:lnTo>
                        <a:pt x="101" y="274"/>
                      </a:lnTo>
                      <a:lnTo>
                        <a:pt x="101" y="275"/>
                      </a:lnTo>
                      <a:lnTo>
                        <a:pt x="101" y="278"/>
                      </a:lnTo>
                      <a:lnTo>
                        <a:pt x="101" y="280"/>
                      </a:lnTo>
                      <a:lnTo>
                        <a:pt x="101" y="281"/>
                      </a:lnTo>
                      <a:lnTo>
                        <a:pt x="101" y="284"/>
                      </a:lnTo>
                      <a:lnTo>
                        <a:pt x="101" y="286"/>
                      </a:lnTo>
                      <a:lnTo>
                        <a:pt x="102" y="287"/>
                      </a:lnTo>
                      <a:lnTo>
                        <a:pt x="102" y="289"/>
                      </a:lnTo>
                      <a:lnTo>
                        <a:pt x="102" y="290"/>
                      </a:lnTo>
                      <a:lnTo>
                        <a:pt x="102" y="292"/>
                      </a:lnTo>
                      <a:lnTo>
                        <a:pt x="102" y="293"/>
                      </a:lnTo>
                      <a:lnTo>
                        <a:pt x="102" y="295"/>
                      </a:lnTo>
                      <a:lnTo>
                        <a:pt x="102" y="297"/>
                      </a:lnTo>
                      <a:lnTo>
                        <a:pt x="102" y="298"/>
                      </a:lnTo>
                      <a:lnTo>
                        <a:pt x="102" y="300"/>
                      </a:lnTo>
                      <a:lnTo>
                        <a:pt x="102" y="301"/>
                      </a:lnTo>
                      <a:lnTo>
                        <a:pt x="104" y="303"/>
                      </a:lnTo>
                      <a:lnTo>
                        <a:pt x="104" y="304"/>
                      </a:lnTo>
                      <a:lnTo>
                        <a:pt x="104" y="306"/>
                      </a:lnTo>
                      <a:lnTo>
                        <a:pt x="104" y="307"/>
                      </a:lnTo>
                      <a:lnTo>
                        <a:pt x="104" y="309"/>
                      </a:lnTo>
                      <a:lnTo>
                        <a:pt x="104" y="310"/>
                      </a:lnTo>
                      <a:lnTo>
                        <a:pt x="104" y="312"/>
                      </a:lnTo>
                      <a:lnTo>
                        <a:pt x="105" y="312"/>
                      </a:lnTo>
                      <a:lnTo>
                        <a:pt x="105" y="313"/>
                      </a:lnTo>
                      <a:lnTo>
                        <a:pt x="105" y="315"/>
                      </a:lnTo>
                      <a:lnTo>
                        <a:pt x="105" y="316"/>
                      </a:lnTo>
                      <a:lnTo>
                        <a:pt x="105" y="318"/>
                      </a:lnTo>
                      <a:lnTo>
                        <a:pt x="105" y="319"/>
                      </a:lnTo>
                      <a:lnTo>
                        <a:pt x="107" y="321"/>
                      </a:lnTo>
                      <a:lnTo>
                        <a:pt x="107" y="323"/>
                      </a:lnTo>
                      <a:lnTo>
                        <a:pt x="107" y="324"/>
                      </a:lnTo>
                      <a:lnTo>
                        <a:pt x="107" y="326"/>
                      </a:lnTo>
                      <a:lnTo>
                        <a:pt x="107" y="327"/>
                      </a:lnTo>
                      <a:lnTo>
                        <a:pt x="107" y="329"/>
                      </a:lnTo>
                      <a:lnTo>
                        <a:pt x="108" y="330"/>
                      </a:lnTo>
                      <a:lnTo>
                        <a:pt x="108" y="332"/>
                      </a:lnTo>
                      <a:lnTo>
                        <a:pt x="108" y="333"/>
                      </a:lnTo>
                      <a:lnTo>
                        <a:pt x="108" y="335"/>
                      </a:lnTo>
                      <a:lnTo>
                        <a:pt x="108" y="336"/>
                      </a:lnTo>
                      <a:lnTo>
                        <a:pt x="108" y="338"/>
                      </a:lnTo>
                      <a:lnTo>
                        <a:pt x="108" y="339"/>
                      </a:lnTo>
                      <a:lnTo>
                        <a:pt x="108" y="341"/>
                      </a:lnTo>
                      <a:lnTo>
                        <a:pt x="108" y="342"/>
                      </a:lnTo>
                      <a:lnTo>
                        <a:pt x="108" y="344"/>
                      </a:lnTo>
                      <a:lnTo>
                        <a:pt x="108" y="345"/>
                      </a:lnTo>
                      <a:lnTo>
                        <a:pt x="107" y="347"/>
                      </a:lnTo>
                      <a:lnTo>
                        <a:pt x="107" y="350"/>
                      </a:lnTo>
                      <a:lnTo>
                        <a:pt x="107" y="352"/>
                      </a:lnTo>
                      <a:lnTo>
                        <a:pt x="107" y="355"/>
                      </a:lnTo>
                      <a:lnTo>
                        <a:pt x="107" y="356"/>
                      </a:lnTo>
                      <a:lnTo>
                        <a:pt x="107" y="359"/>
                      </a:lnTo>
                      <a:lnTo>
                        <a:pt x="107" y="362"/>
                      </a:lnTo>
                      <a:lnTo>
                        <a:pt x="107" y="365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66" name="Freeform 303"/>
                <p:cNvSpPr>
                  <a:spLocks noChangeAspect="1"/>
                </p:cNvSpPr>
                <p:nvPr/>
              </p:nvSpPr>
              <p:spPr bwMode="auto">
                <a:xfrm>
                  <a:off x="3403" y="2768"/>
                  <a:ext cx="55" cy="183"/>
                </a:xfrm>
                <a:custGeom>
                  <a:avLst/>
                  <a:gdLst>
                    <a:gd name="T0" fmla="*/ 1 w 108"/>
                    <a:gd name="T1" fmla="*/ 12 h 366"/>
                    <a:gd name="T2" fmla="*/ 1 w 108"/>
                    <a:gd name="T3" fmla="*/ 11 h 366"/>
                    <a:gd name="T4" fmla="*/ 1 w 108"/>
                    <a:gd name="T5" fmla="*/ 11 h 366"/>
                    <a:gd name="T6" fmla="*/ 1 w 108"/>
                    <a:gd name="T7" fmla="*/ 11 h 366"/>
                    <a:gd name="T8" fmla="*/ 1 w 108"/>
                    <a:gd name="T9" fmla="*/ 10 h 366"/>
                    <a:gd name="T10" fmla="*/ 1 w 108"/>
                    <a:gd name="T11" fmla="*/ 10 h 366"/>
                    <a:gd name="T12" fmla="*/ 1 w 108"/>
                    <a:gd name="T13" fmla="*/ 10 h 366"/>
                    <a:gd name="T14" fmla="*/ 2 w 108"/>
                    <a:gd name="T15" fmla="*/ 10 h 366"/>
                    <a:gd name="T16" fmla="*/ 2 w 108"/>
                    <a:gd name="T17" fmla="*/ 10 h 366"/>
                    <a:gd name="T18" fmla="*/ 2 w 108"/>
                    <a:gd name="T19" fmla="*/ 9 h 366"/>
                    <a:gd name="T20" fmla="*/ 2 w 108"/>
                    <a:gd name="T21" fmla="*/ 9 h 366"/>
                    <a:gd name="T22" fmla="*/ 2 w 108"/>
                    <a:gd name="T23" fmla="*/ 9 h 366"/>
                    <a:gd name="T24" fmla="*/ 2 w 108"/>
                    <a:gd name="T25" fmla="*/ 9 h 366"/>
                    <a:gd name="T26" fmla="*/ 2 w 108"/>
                    <a:gd name="T27" fmla="*/ 9 h 366"/>
                    <a:gd name="T28" fmla="*/ 2 w 108"/>
                    <a:gd name="T29" fmla="*/ 9 h 366"/>
                    <a:gd name="T30" fmla="*/ 2 w 108"/>
                    <a:gd name="T31" fmla="*/ 8 h 366"/>
                    <a:gd name="T32" fmla="*/ 2 w 108"/>
                    <a:gd name="T33" fmla="*/ 8 h 366"/>
                    <a:gd name="T34" fmla="*/ 2 w 108"/>
                    <a:gd name="T35" fmla="*/ 8 h 366"/>
                    <a:gd name="T36" fmla="*/ 2 w 108"/>
                    <a:gd name="T37" fmla="*/ 8 h 366"/>
                    <a:gd name="T38" fmla="*/ 2 w 108"/>
                    <a:gd name="T39" fmla="*/ 7 h 366"/>
                    <a:gd name="T40" fmla="*/ 3 w 108"/>
                    <a:gd name="T41" fmla="*/ 7 h 366"/>
                    <a:gd name="T42" fmla="*/ 3 w 108"/>
                    <a:gd name="T43" fmla="*/ 7 h 366"/>
                    <a:gd name="T44" fmla="*/ 3 w 108"/>
                    <a:gd name="T45" fmla="*/ 7 h 366"/>
                    <a:gd name="T46" fmla="*/ 3 w 108"/>
                    <a:gd name="T47" fmla="*/ 7 h 366"/>
                    <a:gd name="T48" fmla="*/ 3 w 108"/>
                    <a:gd name="T49" fmla="*/ 6 h 366"/>
                    <a:gd name="T50" fmla="*/ 3 w 108"/>
                    <a:gd name="T51" fmla="*/ 6 h 366"/>
                    <a:gd name="T52" fmla="*/ 3 w 108"/>
                    <a:gd name="T53" fmla="*/ 6 h 366"/>
                    <a:gd name="T54" fmla="*/ 3 w 108"/>
                    <a:gd name="T55" fmla="*/ 6 h 366"/>
                    <a:gd name="T56" fmla="*/ 3 w 108"/>
                    <a:gd name="T57" fmla="*/ 6 h 366"/>
                    <a:gd name="T58" fmla="*/ 3 w 108"/>
                    <a:gd name="T59" fmla="*/ 5 h 366"/>
                    <a:gd name="T60" fmla="*/ 3 w 108"/>
                    <a:gd name="T61" fmla="*/ 5 h 366"/>
                    <a:gd name="T62" fmla="*/ 3 w 108"/>
                    <a:gd name="T63" fmla="*/ 5 h 366"/>
                    <a:gd name="T64" fmla="*/ 3 w 108"/>
                    <a:gd name="T65" fmla="*/ 5 h 366"/>
                    <a:gd name="T66" fmla="*/ 3 w 108"/>
                    <a:gd name="T67" fmla="*/ 5 h 366"/>
                    <a:gd name="T68" fmla="*/ 3 w 108"/>
                    <a:gd name="T69" fmla="*/ 4 h 366"/>
                    <a:gd name="T70" fmla="*/ 4 w 108"/>
                    <a:gd name="T71" fmla="*/ 4 h 366"/>
                    <a:gd name="T72" fmla="*/ 4 w 108"/>
                    <a:gd name="T73" fmla="*/ 4 h 366"/>
                    <a:gd name="T74" fmla="*/ 4 w 108"/>
                    <a:gd name="T75" fmla="*/ 4 h 366"/>
                    <a:gd name="T76" fmla="*/ 4 w 108"/>
                    <a:gd name="T77" fmla="*/ 4 h 366"/>
                    <a:gd name="T78" fmla="*/ 4 w 108"/>
                    <a:gd name="T79" fmla="*/ 3 h 366"/>
                    <a:gd name="T80" fmla="*/ 4 w 108"/>
                    <a:gd name="T81" fmla="*/ 3 h 366"/>
                    <a:gd name="T82" fmla="*/ 4 w 108"/>
                    <a:gd name="T83" fmla="*/ 3 h 366"/>
                    <a:gd name="T84" fmla="*/ 4 w 108"/>
                    <a:gd name="T85" fmla="*/ 3 h 366"/>
                    <a:gd name="T86" fmla="*/ 4 w 108"/>
                    <a:gd name="T87" fmla="*/ 3 h 366"/>
                    <a:gd name="T88" fmla="*/ 4 w 108"/>
                    <a:gd name="T89" fmla="*/ 2 h 366"/>
                    <a:gd name="T90" fmla="*/ 4 w 108"/>
                    <a:gd name="T91" fmla="*/ 2 h 366"/>
                    <a:gd name="T92" fmla="*/ 4 w 108"/>
                    <a:gd name="T93" fmla="*/ 2 h 366"/>
                    <a:gd name="T94" fmla="*/ 4 w 108"/>
                    <a:gd name="T95" fmla="*/ 2 h 366"/>
                    <a:gd name="T96" fmla="*/ 4 w 108"/>
                    <a:gd name="T97" fmla="*/ 2 h 366"/>
                    <a:gd name="T98" fmla="*/ 4 w 108"/>
                    <a:gd name="T99" fmla="*/ 2 h 366"/>
                    <a:gd name="T100" fmla="*/ 4 w 108"/>
                    <a:gd name="T101" fmla="*/ 2 h 366"/>
                    <a:gd name="T102" fmla="*/ 4 w 108"/>
                    <a:gd name="T103" fmla="*/ 2 h 366"/>
                    <a:gd name="T104" fmla="*/ 4 w 108"/>
                    <a:gd name="T105" fmla="*/ 2 h 366"/>
                    <a:gd name="T106" fmla="*/ 4 w 108"/>
                    <a:gd name="T107" fmla="*/ 1 h 366"/>
                    <a:gd name="T108" fmla="*/ 4 w 108"/>
                    <a:gd name="T109" fmla="*/ 1 h 366"/>
                    <a:gd name="T110" fmla="*/ 4 w 108"/>
                    <a:gd name="T111" fmla="*/ 1 h 366"/>
                    <a:gd name="T112" fmla="*/ 4 w 108"/>
                    <a:gd name="T113" fmla="*/ 1 h 366"/>
                    <a:gd name="T114" fmla="*/ 0 w 108"/>
                    <a:gd name="T115" fmla="*/ 12 h 36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08"/>
                    <a:gd name="T175" fmla="*/ 0 h 366"/>
                    <a:gd name="T176" fmla="*/ 108 w 108"/>
                    <a:gd name="T177" fmla="*/ 366 h 36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08" h="366">
                      <a:moveTo>
                        <a:pt x="0" y="366"/>
                      </a:moveTo>
                      <a:lnTo>
                        <a:pt x="1" y="361"/>
                      </a:lnTo>
                      <a:lnTo>
                        <a:pt x="4" y="358"/>
                      </a:lnTo>
                      <a:lnTo>
                        <a:pt x="6" y="355"/>
                      </a:lnTo>
                      <a:lnTo>
                        <a:pt x="7" y="352"/>
                      </a:lnTo>
                      <a:lnTo>
                        <a:pt x="9" y="349"/>
                      </a:lnTo>
                      <a:lnTo>
                        <a:pt x="10" y="346"/>
                      </a:lnTo>
                      <a:lnTo>
                        <a:pt x="12" y="343"/>
                      </a:lnTo>
                      <a:lnTo>
                        <a:pt x="13" y="340"/>
                      </a:lnTo>
                      <a:lnTo>
                        <a:pt x="15" y="338"/>
                      </a:lnTo>
                      <a:lnTo>
                        <a:pt x="17" y="335"/>
                      </a:lnTo>
                      <a:lnTo>
                        <a:pt x="18" y="334"/>
                      </a:lnTo>
                      <a:lnTo>
                        <a:pt x="18" y="332"/>
                      </a:lnTo>
                      <a:lnTo>
                        <a:pt x="20" y="329"/>
                      </a:lnTo>
                      <a:lnTo>
                        <a:pt x="21" y="327"/>
                      </a:lnTo>
                      <a:lnTo>
                        <a:pt x="21" y="326"/>
                      </a:lnTo>
                      <a:lnTo>
                        <a:pt x="23" y="324"/>
                      </a:lnTo>
                      <a:lnTo>
                        <a:pt x="23" y="323"/>
                      </a:lnTo>
                      <a:lnTo>
                        <a:pt x="24" y="321"/>
                      </a:lnTo>
                      <a:lnTo>
                        <a:pt x="24" y="320"/>
                      </a:lnTo>
                      <a:lnTo>
                        <a:pt x="26" y="318"/>
                      </a:lnTo>
                      <a:lnTo>
                        <a:pt x="26" y="317"/>
                      </a:lnTo>
                      <a:lnTo>
                        <a:pt x="27" y="315"/>
                      </a:lnTo>
                      <a:lnTo>
                        <a:pt x="29" y="314"/>
                      </a:lnTo>
                      <a:lnTo>
                        <a:pt x="29" y="312"/>
                      </a:lnTo>
                      <a:lnTo>
                        <a:pt x="29" y="311"/>
                      </a:lnTo>
                      <a:lnTo>
                        <a:pt x="30" y="309"/>
                      </a:lnTo>
                      <a:lnTo>
                        <a:pt x="30" y="306"/>
                      </a:lnTo>
                      <a:lnTo>
                        <a:pt x="32" y="305"/>
                      </a:lnTo>
                      <a:lnTo>
                        <a:pt x="32" y="303"/>
                      </a:lnTo>
                      <a:lnTo>
                        <a:pt x="33" y="301"/>
                      </a:lnTo>
                      <a:lnTo>
                        <a:pt x="33" y="298"/>
                      </a:lnTo>
                      <a:lnTo>
                        <a:pt x="35" y="297"/>
                      </a:lnTo>
                      <a:lnTo>
                        <a:pt x="36" y="295"/>
                      </a:lnTo>
                      <a:lnTo>
                        <a:pt x="36" y="294"/>
                      </a:lnTo>
                      <a:lnTo>
                        <a:pt x="38" y="291"/>
                      </a:lnTo>
                      <a:lnTo>
                        <a:pt x="38" y="289"/>
                      </a:lnTo>
                      <a:lnTo>
                        <a:pt x="38" y="288"/>
                      </a:lnTo>
                      <a:lnTo>
                        <a:pt x="39" y="286"/>
                      </a:lnTo>
                      <a:lnTo>
                        <a:pt x="39" y="285"/>
                      </a:lnTo>
                      <a:lnTo>
                        <a:pt x="41" y="285"/>
                      </a:lnTo>
                      <a:lnTo>
                        <a:pt x="41" y="283"/>
                      </a:lnTo>
                      <a:lnTo>
                        <a:pt x="41" y="282"/>
                      </a:lnTo>
                      <a:lnTo>
                        <a:pt x="43" y="280"/>
                      </a:lnTo>
                      <a:lnTo>
                        <a:pt x="43" y="279"/>
                      </a:lnTo>
                      <a:lnTo>
                        <a:pt x="43" y="277"/>
                      </a:lnTo>
                      <a:lnTo>
                        <a:pt x="44" y="275"/>
                      </a:lnTo>
                      <a:lnTo>
                        <a:pt x="44" y="274"/>
                      </a:lnTo>
                      <a:lnTo>
                        <a:pt x="44" y="272"/>
                      </a:lnTo>
                      <a:lnTo>
                        <a:pt x="46" y="272"/>
                      </a:lnTo>
                      <a:lnTo>
                        <a:pt x="46" y="271"/>
                      </a:lnTo>
                      <a:lnTo>
                        <a:pt x="46" y="269"/>
                      </a:lnTo>
                      <a:lnTo>
                        <a:pt x="47" y="268"/>
                      </a:lnTo>
                      <a:lnTo>
                        <a:pt x="47" y="266"/>
                      </a:lnTo>
                      <a:lnTo>
                        <a:pt x="47" y="265"/>
                      </a:lnTo>
                      <a:lnTo>
                        <a:pt x="49" y="263"/>
                      </a:lnTo>
                      <a:lnTo>
                        <a:pt x="49" y="262"/>
                      </a:lnTo>
                      <a:lnTo>
                        <a:pt x="50" y="260"/>
                      </a:lnTo>
                      <a:lnTo>
                        <a:pt x="50" y="257"/>
                      </a:lnTo>
                      <a:lnTo>
                        <a:pt x="52" y="256"/>
                      </a:lnTo>
                      <a:lnTo>
                        <a:pt x="52" y="253"/>
                      </a:lnTo>
                      <a:lnTo>
                        <a:pt x="53" y="251"/>
                      </a:lnTo>
                      <a:lnTo>
                        <a:pt x="53" y="248"/>
                      </a:lnTo>
                      <a:lnTo>
                        <a:pt x="55" y="246"/>
                      </a:lnTo>
                      <a:lnTo>
                        <a:pt x="56" y="243"/>
                      </a:lnTo>
                      <a:lnTo>
                        <a:pt x="56" y="242"/>
                      </a:lnTo>
                      <a:lnTo>
                        <a:pt x="58" y="239"/>
                      </a:lnTo>
                      <a:lnTo>
                        <a:pt x="58" y="237"/>
                      </a:lnTo>
                      <a:lnTo>
                        <a:pt x="59" y="236"/>
                      </a:lnTo>
                      <a:lnTo>
                        <a:pt x="59" y="234"/>
                      </a:lnTo>
                      <a:lnTo>
                        <a:pt x="61" y="231"/>
                      </a:lnTo>
                      <a:lnTo>
                        <a:pt x="61" y="230"/>
                      </a:lnTo>
                      <a:lnTo>
                        <a:pt x="61" y="228"/>
                      </a:lnTo>
                      <a:lnTo>
                        <a:pt x="62" y="227"/>
                      </a:lnTo>
                      <a:lnTo>
                        <a:pt x="62" y="225"/>
                      </a:lnTo>
                      <a:lnTo>
                        <a:pt x="64" y="223"/>
                      </a:lnTo>
                      <a:lnTo>
                        <a:pt x="64" y="222"/>
                      </a:lnTo>
                      <a:lnTo>
                        <a:pt x="64" y="220"/>
                      </a:lnTo>
                      <a:lnTo>
                        <a:pt x="65" y="219"/>
                      </a:lnTo>
                      <a:lnTo>
                        <a:pt x="65" y="217"/>
                      </a:lnTo>
                      <a:lnTo>
                        <a:pt x="65" y="216"/>
                      </a:lnTo>
                      <a:lnTo>
                        <a:pt x="67" y="214"/>
                      </a:lnTo>
                      <a:lnTo>
                        <a:pt x="67" y="213"/>
                      </a:lnTo>
                      <a:lnTo>
                        <a:pt x="67" y="211"/>
                      </a:lnTo>
                      <a:lnTo>
                        <a:pt x="69" y="210"/>
                      </a:lnTo>
                      <a:lnTo>
                        <a:pt x="69" y="208"/>
                      </a:lnTo>
                      <a:lnTo>
                        <a:pt x="69" y="207"/>
                      </a:lnTo>
                      <a:lnTo>
                        <a:pt x="70" y="204"/>
                      </a:lnTo>
                      <a:lnTo>
                        <a:pt x="70" y="202"/>
                      </a:lnTo>
                      <a:lnTo>
                        <a:pt x="72" y="201"/>
                      </a:lnTo>
                      <a:lnTo>
                        <a:pt x="72" y="197"/>
                      </a:lnTo>
                      <a:lnTo>
                        <a:pt x="73" y="196"/>
                      </a:lnTo>
                      <a:lnTo>
                        <a:pt x="73" y="193"/>
                      </a:lnTo>
                      <a:lnTo>
                        <a:pt x="75" y="190"/>
                      </a:lnTo>
                      <a:lnTo>
                        <a:pt x="75" y="188"/>
                      </a:lnTo>
                      <a:lnTo>
                        <a:pt x="76" y="185"/>
                      </a:lnTo>
                      <a:lnTo>
                        <a:pt x="76" y="184"/>
                      </a:lnTo>
                      <a:lnTo>
                        <a:pt x="76" y="182"/>
                      </a:lnTo>
                      <a:lnTo>
                        <a:pt x="78" y="179"/>
                      </a:lnTo>
                      <a:lnTo>
                        <a:pt x="78" y="178"/>
                      </a:lnTo>
                      <a:lnTo>
                        <a:pt x="78" y="176"/>
                      </a:lnTo>
                      <a:lnTo>
                        <a:pt x="79" y="175"/>
                      </a:lnTo>
                      <a:lnTo>
                        <a:pt x="79" y="173"/>
                      </a:lnTo>
                      <a:lnTo>
                        <a:pt x="79" y="171"/>
                      </a:lnTo>
                      <a:lnTo>
                        <a:pt x="81" y="170"/>
                      </a:lnTo>
                      <a:lnTo>
                        <a:pt x="81" y="168"/>
                      </a:lnTo>
                      <a:lnTo>
                        <a:pt x="81" y="167"/>
                      </a:lnTo>
                      <a:lnTo>
                        <a:pt x="82" y="165"/>
                      </a:lnTo>
                      <a:lnTo>
                        <a:pt x="82" y="164"/>
                      </a:lnTo>
                      <a:lnTo>
                        <a:pt x="82" y="162"/>
                      </a:lnTo>
                      <a:lnTo>
                        <a:pt x="82" y="161"/>
                      </a:lnTo>
                      <a:lnTo>
                        <a:pt x="84" y="159"/>
                      </a:lnTo>
                      <a:lnTo>
                        <a:pt x="84" y="158"/>
                      </a:lnTo>
                      <a:lnTo>
                        <a:pt x="85" y="156"/>
                      </a:lnTo>
                      <a:lnTo>
                        <a:pt x="85" y="155"/>
                      </a:lnTo>
                      <a:lnTo>
                        <a:pt x="85" y="152"/>
                      </a:lnTo>
                      <a:lnTo>
                        <a:pt x="87" y="150"/>
                      </a:lnTo>
                      <a:lnTo>
                        <a:pt x="87" y="149"/>
                      </a:lnTo>
                      <a:lnTo>
                        <a:pt x="87" y="147"/>
                      </a:lnTo>
                      <a:lnTo>
                        <a:pt x="88" y="144"/>
                      </a:lnTo>
                      <a:lnTo>
                        <a:pt x="88" y="142"/>
                      </a:lnTo>
                      <a:lnTo>
                        <a:pt x="90" y="139"/>
                      </a:lnTo>
                      <a:lnTo>
                        <a:pt x="90" y="138"/>
                      </a:lnTo>
                      <a:lnTo>
                        <a:pt x="91" y="135"/>
                      </a:lnTo>
                      <a:lnTo>
                        <a:pt x="91" y="133"/>
                      </a:lnTo>
                      <a:lnTo>
                        <a:pt x="93" y="130"/>
                      </a:lnTo>
                      <a:lnTo>
                        <a:pt x="93" y="129"/>
                      </a:lnTo>
                      <a:lnTo>
                        <a:pt x="94" y="127"/>
                      </a:lnTo>
                      <a:lnTo>
                        <a:pt x="94" y="124"/>
                      </a:lnTo>
                      <a:lnTo>
                        <a:pt x="94" y="123"/>
                      </a:lnTo>
                      <a:lnTo>
                        <a:pt x="96" y="121"/>
                      </a:lnTo>
                      <a:lnTo>
                        <a:pt x="96" y="120"/>
                      </a:lnTo>
                      <a:lnTo>
                        <a:pt x="96" y="118"/>
                      </a:lnTo>
                      <a:lnTo>
                        <a:pt x="96" y="116"/>
                      </a:lnTo>
                      <a:lnTo>
                        <a:pt x="98" y="115"/>
                      </a:lnTo>
                      <a:lnTo>
                        <a:pt x="98" y="113"/>
                      </a:lnTo>
                      <a:lnTo>
                        <a:pt x="98" y="112"/>
                      </a:lnTo>
                      <a:lnTo>
                        <a:pt x="98" y="110"/>
                      </a:lnTo>
                      <a:lnTo>
                        <a:pt x="98" y="109"/>
                      </a:lnTo>
                      <a:lnTo>
                        <a:pt x="99" y="107"/>
                      </a:lnTo>
                      <a:lnTo>
                        <a:pt x="99" y="106"/>
                      </a:lnTo>
                      <a:lnTo>
                        <a:pt x="99" y="104"/>
                      </a:lnTo>
                      <a:lnTo>
                        <a:pt x="99" y="103"/>
                      </a:lnTo>
                      <a:lnTo>
                        <a:pt x="99" y="101"/>
                      </a:lnTo>
                      <a:lnTo>
                        <a:pt x="99" y="100"/>
                      </a:lnTo>
                      <a:lnTo>
                        <a:pt x="99" y="98"/>
                      </a:lnTo>
                      <a:lnTo>
                        <a:pt x="99" y="97"/>
                      </a:lnTo>
                      <a:lnTo>
                        <a:pt x="101" y="95"/>
                      </a:lnTo>
                      <a:lnTo>
                        <a:pt x="101" y="94"/>
                      </a:lnTo>
                      <a:lnTo>
                        <a:pt x="101" y="92"/>
                      </a:lnTo>
                      <a:lnTo>
                        <a:pt x="101" y="90"/>
                      </a:lnTo>
                      <a:lnTo>
                        <a:pt x="101" y="87"/>
                      </a:lnTo>
                      <a:lnTo>
                        <a:pt x="101" y="86"/>
                      </a:lnTo>
                      <a:lnTo>
                        <a:pt x="101" y="84"/>
                      </a:lnTo>
                      <a:lnTo>
                        <a:pt x="101" y="81"/>
                      </a:lnTo>
                      <a:lnTo>
                        <a:pt x="101" y="80"/>
                      </a:lnTo>
                      <a:lnTo>
                        <a:pt x="102" y="78"/>
                      </a:lnTo>
                      <a:lnTo>
                        <a:pt x="102" y="77"/>
                      </a:lnTo>
                      <a:lnTo>
                        <a:pt x="102" y="75"/>
                      </a:lnTo>
                      <a:lnTo>
                        <a:pt x="102" y="74"/>
                      </a:lnTo>
                      <a:lnTo>
                        <a:pt x="102" y="72"/>
                      </a:lnTo>
                      <a:lnTo>
                        <a:pt x="102" y="71"/>
                      </a:lnTo>
                      <a:lnTo>
                        <a:pt x="102" y="69"/>
                      </a:lnTo>
                      <a:lnTo>
                        <a:pt x="102" y="68"/>
                      </a:lnTo>
                      <a:lnTo>
                        <a:pt x="102" y="66"/>
                      </a:lnTo>
                      <a:lnTo>
                        <a:pt x="102" y="64"/>
                      </a:lnTo>
                      <a:lnTo>
                        <a:pt x="104" y="63"/>
                      </a:lnTo>
                      <a:lnTo>
                        <a:pt x="104" y="61"/>
                      </a:lnTo>
                      <a:lnTo>
                        <a:pt x="104" y="60"/>
                      </a:lnTo>
                      <a:lnTo>
                        <a:pt x="104" y="58"/>
                      </a:lnTo>
                      <a:lnTo>
                        <a:pt x="104" y="57"/>
                      </a:lnTo>
                      <a:lnTo>
                        <a:pt x="104" y="55"/>
                      </a:lnTo>
                      <a:lnTo>
                        <a:pt x="104" y="54"/>
                      </a:lnTo>
                      <a:lnTo>
                        <a:pt x="105" y="54"/>
                      </a:lnTo>
                      <a:lnTo>
                        <a:pt x="105" y="52"/>
                      </a:lnTo>
                      <a:lnTo>
                        <a:pt x="105" y="51"/>
                      </a:lnTo>
                      <a:lnTo>
                        <a:pt x="105" y="49"/>
                      </a:lnTo>
                      <a:lnTo>
                        <a:pt x="105" y="48"/>
                      </a:lnTo>
                      <a:lnTo>
                        <a:pt x="105" y="46"/>
                      </a:lnTo>
                      <a:lnTo>
                        <a:pt x="107" y="45"/>
                      </a:lnTo>
                      <a:lnTo>
                        <a:pt x="107" y="43"/>
                      </a:lnTo>
                      <a:lnTo>
                        <a:pt x="107" y="42"/>
                      </a:lnTo>
                      <a:lnTo>
                        <a:pt x="107" y="40"/>
                      </a:lnTo>
                      <a:lnTo>
                        <a:pt x="107" y="38"/>
                      </a:lnTo>
                      <a:lnTo>
                        <a:pt x="107" y="37"/>
                      </a:lnTo>
                      <a:lnTo>
                        <a:pt x="108" y="35"/>
                      </a:lnTo>
                      <a:lnTo>
                        <a:pt x="108" y="34"/>
                      </a:lnTo>
                      <a:lnTo>
                        <a:pt x="108" y="32"/>
                      </a:lnTo>
                      <a:lnTo>
                        <a:pt x="108" y="31"/>
                      </a:lnTo>
                      <a:lnTo>
                        <a:pt x="108" y="29"/>
                      </a:lnTo>
                      <a:lnTo>
                        <a:pt x="108" y="28"/>
                      </a:lnTo>
                      <a:lnTo>
                        <a:pt x="108" y="26"/>
                      </a:lnTo>
                      <a:lnTo>
                        <a:pt x="108" y="25"/>
                      </a:lnTo>
                      <a:lnTo>
                        <a:pt x="108" y="23"/>
                      </a:lnTo>
                      <a:lnTo>
                        <a:pt x="108" y="22"/>
                      </a:lnTo>
                      <a:lnTo>
                        <a:pt x="108" y="20"/>
                      </a:lnTo>
                      <a:lnTo>
                        <a:pt x="107" y="19"/>
                      </a:lnTo>
                      <a:lnTo>
                        <a:pt x="107" y="16"/>
                      </a:lnTo>
                      <a:lnTo>
                        <a:pt x="107" y="14"/>
                      </a:lnTo>
                      <a:lnTo>
                        <a:pt x="107" y="11"/>
                      </a:lnTo>
                      <a:lnTo>
                        <a:pt x="107" y="9"/>
                      </a:lnTo>
                      <a:lnTo>
                        <a:pt x="107" y="6"/>
                      </a:lnTo>
                      <a:lnTo>
                        <a:pt x="107" y="3"/>
                      </a:lnTo>
                      <a:lnTo>
                        <a:pt x="107" y="0"/>
                      </a:lnTo>
                      <a:lnTo>
                        <a:pt x="0" y="3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67" name="Freeform 304"/>
                <p:cNvSpPr>
                  <a:spLocks noChangeAspect="1"/>
                </p:cNvSpPr>
                <p:nvPr/>
              </p:nvSpPr>
              <p:spPr bwMode="auto">
                <a:xfrm>
                  <a:off x="3403" y="2768"/>
                  <a:ext cx="55" cy="183"/>
                </a:xfrm>
                <a:custGeom>
                  <a:avLst/>
                  <a:gdLst>
                    <a:gd name="T0" fmla="*/ 1 w 108"/>
                    <a:gd name="T1" fmla="*/ 12 h 366"/>
                    <a:gd name="T2" fmla="*/ 1 w 108"/>
                    <a:gd name="T3" fmla="*/ 11 h 366"/>
                    <a:gd name="T4" fmla="*/ 1 w 108"/>
                    <a:gd name="T5" fmla="*/ 11 h 366"/>
                    <a:gd name="T6" fmla="*/ 1 w 108"/>
                    <a:gd name="T7" fmla="*/ 11 h 366"/>
                    <a:gd name="T8" fmla="*/ 1 w 108"/>
                    <a:gd name="T9" fmla="*/ 10 h 366"/>
                    <a:gd name="T10" fmla="*/ 1 w 108"/>
                    <a:gd name="T11" fmla="*/ 10 h 366"/>
                    <a:gd name="T12" fmla="*/ 1 w 108"/>
                    <a:gd name="T13" fmla="*/ 10 h 366"/>
                    <a:gd name="T14" fmla="*/ 2 w 108"/>
                    <a:gd name="T15" fmla="*/ 10 h 366"/>
                    <a:gd name="T16" fmla="*/ 2 w 108"/>
                    <a:gd name="T17" fmla="*/ 10 h 366"/>
                    <a:gd name="T18" fmla="*/ 2 w 108"/>
                    <a:gd name="T19" fmla="*/ 9 h 366"/>
                    <a:gd name="T20" fmla="*/ 2 w 108"/>
                    <a:gd name="T21" fmla="*/ 9 h 366"/>
                    <a:gd name="T22" fmla="*/ 2 w 108"/>
                    <a:gd name="T23" fmla="*/ 9 h 366"/>
                    <a:gd name="T24" fmla="*/ 2 w 108"/>
                    <a:gd name="T25" fmla="*/ 9 h 366"/>
                    <a:gd name="T26" fmla="*/ 2 w 108"/>
                    <a:gd name="T27" fmla="*/ 9 h 366"/>
                    <a:gd name="T28" fmla="*/ 2 w 108"/>
                    <a:gd name="T29" fmla="*/ 9 h 366"/>
                    <a:gd name="T30" fmla="*/ 2 w 108"/>
                    <a:gd name="T31" fmla="*/ 8 h 366"/>
                    <a:gd name="T32" fmla="*/ 2 w 108"/>
                    <a:gd name="T33" fmla="*/ 8 h 366"/>
                    <a:gd name="T34" fmla="*/ 2 w 108"/>
                    <a:gd name="T35" fmla="*/ 8 h 366"/>
                    <a:gd name="T36" fmla="*/ 2 w 108"/>
                    <a:gd name="T37" fmla="*/ 8 h 366"/>
                    <a:gd name="T38" fmla="*/ 2 w 108"/>
                    <a:gd name="T39" fmla="*/ 7 h 366"/>
                    <a:gd name="T40" fmla="*/ 3 w 108"/>
                    <a:gd name="T41" fmla="*/ 7 h 366"/>
                    <a:gd name="T42" fmla="*/ 3 w 108"/>
                    <a:gd name="T43" fmla="*/ 7 h 366"/>
                    <a:gd name="T44" fmla="*/ 3 w 108"/>
                    <a:gd name="T45" fmla="*/ 7 h 366"/>
                    <a:gd name="T46" fmla="*/ 3 w 108"/>
                    <a:gd name="T47" fmla="*/ 7 h 366"/>
                    <a:gd name="T48" fmla="*/ 3 w 108"/>
                    <a:gd name="T49" fmla="*/ 6 h 366"/>
                    <a:gd name="T50" fmla="*/ 3 w 108"/>
                    <a:gd name="T51" fmla="*/ 6 h 366"/>
                    <a:gd name="T52" fmla="*/ 3 w 108"/>
                    <a:gd name="T53" fmla="*/ 6 h 366"/>
                    <a:gd name="T54" fmla="*/ 3 w 108"/>
                    <a:gd name="T55" fmla="*/ 6 h 366"/>
                    <a:gd name="T56" fmla="*/ 3 w 108"/>
                    <a:gd name="T57" fmla="*/ 6 h 366"/>
                    <a:gd name="T58" fmla="*/ 3 w 108"/>
                    <a:gd name="T59" fmla="*/ 5 h 366"/>
                    <a:gd name="T60" fmla="*/ 3 w 108"/>
                    <a:gd name="T61" fmla="*/ 5 h 366"/>
                    <a:gd name="T62" fmla="*/ 3 w 108"/>
                    <a:gd name="T63" fmla="*/ 5 h 366"/>
                    <a:gd name="T64" fmla="*/ 3 w 108"/>
                    <a:gd name="T65" fmla="*/ 5 h 366"/>
                    <a:gd name="T66" fmla="*/ 3 w 108"/>
                    <a:gd name="T67" fmla="*/ 5 h 366"/>
                    <a:gd name="T68" fmla="*/ 3 w 108"/>
                    <a:gd name="T69" fmla="*/ 4 h 366"/>
                    <a:gd name="T70" fmla="*/ 4 w 108"/>
                    <a:gd name="T71" fmla="*/ 4 h 366"/>
                    <a:gd name="T72" fmla="*/ 4 w 108"/>
                    <a:gd name="T73" fmla="*/ 4 h 366"/>
                    <a:gd name="T74" fmla="*/ 4 w 108"/>
                    <a:gd name="T75" fmla="*/ 4 h 366"/>
                    <a:gd name="T76" fmla="*/ 4 w 108"/>
                    <a:gd name="T77" fmla="*/ 4 h 366"/>
                    <a:gd name="T78" fmla="*/ 4 w 108"/>
                    <a:gd name="T79" fmla="*/ 3 h 366"/>
                    <a:gd name="T80" fmla="*/ 4 w 108"/>
                    <a:gd name="T81" fmla="*/ 3 h 366"/>
                    <a:gd name="T82" fmla="*/ 4 w 108"/>
                    <a:gd name="T83" fmla="*/ 3 h 366"/>
                    <a:gd name="T84" fmla="*/ 4 w 108"/>
                    <a:gd name="T85" fmla="*/ 3 h 366"/>
                    <a:gd name="T86" fmla="*/ 4 w 108"/>
                    <a:gd name="T87" fmla="*/ 3 h 366"/>
                    <a:gd name="T88" fmla="*/ 4 w 108"/>
                    <a:gd name="T89" fmla="*/ 2 h 366"/>
                    <a:gd name="T90" fmla="*/ 4 w 108"/>
                    <a:gd name="T91" fmla="*/ 2 h 366"/>
                    <a:gd name="T92" fmla="*/ 4 w 108"/>
                    <a:gd name="T93" fmla="*/ 2 h 366"/>
                    <a:gd name="T94" fmla="*/ 4 w 108"/>
                    <a:gd name="T95" fmla="*/ 2 h 366"/>
                    <a:gd name="T96" fmla="*/ 4 w 108"/>
                    <a:gd name="T97" fmla="*/ 2 h 366"/>
                    <a:gd name="T98" fmla="*/ 4 w 108"/>
                    <a:gd name="T99" fmla="*/ 2 h 366"/>
                    <a:gd name="T100" fmla="*/ 4 w 108"/>
                    <a:gd name="T101" fmla="*/ 2 h 366"/>
                    <a:gd name="T102" fmla="*/ 4 w 108"/>
                    <a:gd name="T103" fmla="*/ 2 h 366"/>
                    <a:gd name="T104" fmla="*/ 4 w 108"/>
                    <a:gd name="T105" fmla="*/ 2 h 366"/>
                    <a:gd name="T106" fmla="*/ 4 w 108"/>
                    <a:gd name="T107" fmla="*/ 1 h 366"/>
                    <a:gd name="T108" fmla="*/ 4 w 108"/>
                    <a:gd name="T109" fmla="*/ 1 h 366"/>
                    <a:gd name="T110" fmla="*/ 4 w 108"/>
                    <a:gd name="T111" fmla="*/ 1 h 366"/>
                    <a:gd name="T112" fmla="*/ 4 w 108"/>
                    <a:gd name="T113" fmla="*/ 1 h 36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08"/>
                    <a:gd name="T172" fmla="*/ 0 h 366"/>
                    <a:gd name="T173" fmla="*/ 108 w 108"/>
                    <a:gd name="T174" fmla="*/ 366 h 36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08" h="366">
                      <a:moveTo>
                        <a:pt x="0" y="366"/>
                      </a:moveTo>
                      <a:lnTo>
                        <a:pt x="1" y="361"/>
                      </a:lnTo>
                      <a:lnTo>
                        <a:pt x="4" y="358"/>
                      </a:lnTo>
                      <a:lnTo>
                        <a:pt x="6" y="355"/>
                      </a:lnTo>
                      <a:lnTo>
                        <a:pt x="7" y="352"/>
                      </a:lnTo>
                      <a:lnTo>
                        <a:pt x="9" y="349"/>
                      </a:lnTo>
                      <a:lnTo>
                        <a:pt x="10" y="346"/>
                      </a:lnTo>
                      <a:lnTo>
                        <a:pt x="12" y="343"/>
                      </a:lnTo>
                      <a:lnTo>
                        <a:pt x="13" y="340"/>
                      </a:lnTo>
                      <a:lnTo>
                        <a:pt x="15" y="338"/>
                      </a:lnTo>
                      <a:lnTo>
                        <a:pt x="17" y="335"/>
                      </a:lnTo>
                      <a:lnTo>
                        <a:pt x="18" y="334"/>
                      </a:lnTo>
                      <a:lnTo>
                        <a:pt x="18" y="332"/>
                      </a:lnTo>
                      <a:lnTo>
                        <a:pt x="20" y="329"/>
                      </a:lnTo>
                      <a:lnTo>
                        <a:pt x="21" y="327"/>
                      </a:lnTo>
                      <a:lnTo>
                        <a:pt x="21" y="326"/>
                      </a:lnTo>
                      <a:lnTo>
                        <a:pt x="23" y="324"/>
                      </a:lnTo>
                      <a:lnTo>
                        <a:pt x="23" y="323"/>
                      </a:lnTo>
                      <a:lnTo>
                        <a:pt x="24" y="321"/>
                      </a:lnTo>
                      <a:lnTo>
                        <a:pt x="24" y="320"/>
                      </a:lnTo>
                      <a:lnTo>
                        <a:pt x="26" y="318"/>
                      </a:lnTo>
                      <a:lnTo>
                        <a:pt x="26" y="317"/>
                      </a:lnTo>
                      <a:lnTo>
                        <a:pt x="27" y="315"/>
                      </a:lnTo>
                      <a:lnTo>
                        <a:pt x="29" y="314"/>
                      </a:lnTo>
                      <a:lnTo>
                        <a:pt x="29" y="312"/>
                      </a:lnTo>
                      <a:lnTo>
                        <a:pt x="29" y="311"/>
                      </a:lnTo>
                      <a:lnTo>
                        <a:pt x="30" y="309"/>
                      </a:lnTo>
                      <a:lnTo>
                        <a:pt x="30" y="306"/>
                      </a:lnTo>
                      <a:lnTo>
                        <a:pt x="32" y="305"/>
                      </a:lnTo>
                      <a:lnTo>
                        <a:pt x="32" y="303"/>
                      </a:lnTo>
                      <a:lnTo>
                        <a:pt x="33" y="301"/>
                      </a:lnTo>
                      <a:lnTo>
                        <a:pt x="33" y="298"/>
                      </a:lnTo>
                      <a:lnTo>
                        <a:pt x="35" y="297"/>
                      </a:lnTo>
                      <a:lnTo>
                        <a:pt x="36" y="295"/>
                      </a:lnTo>
                      <a:lnTo>
                        <a:pt x="36" y="294"/>
                      </a:lnTo>
                      <a:lnTo>
                        <a:pt x="38" y="291"/>
                      </a:lnTo>
                      <a:lnTo>
                        <a:pt x="38" y="289"/>
                      </a:lnTo>
                      <a:lnTo>
                        <a:pt x="38" y="288"/>
                      </a:lnTo>
                      <a:lnTo>
                        <a:pt x="39" y="286"/>
                      </a:lnTo>
                      <a:lnTo>
                        <a:pt x="39" y="285"/>
                      </a:lnTo>
                      <a:lnTo>
                        <a:pt x="41" y="285"/>
                      </a:lnTo>
                      <a:lnTo>
                        <a:pt x="41" y="283"/>
                      </a:lnTo>
                      <a:lnTo>
                        <a:pt x="41" y="282"/>
                      </a:lnTo>
                      <a:lnTo>
                        <a:pt x="43" y="280"/>
                      </a:lnTo>
                      <a:lnTo>
                        <a:pt x="43" y="279"/>
                      </a:lnTo>
                      <a:lnTo>
                        <a:pt x="43" y="277"/>
                      </a:lnTo>
                      <a:lnTo>
                        <a:pt x="44" y="275"/>
                      </a:lnTo>
                      <a:lnTo>
                        <a:pt x="44" y="274"/>
                      </a:lnTo>
                      <a:lnTo>
                        <a:pt x="44" y="272"/>
                      </a:lnTo>
                      <a:lnTo>
                        <a:pt x="46" y="272"/>
                      </a:lnTo>
                      <a:lnTo>
                        <a:pt x="46" y="271"/>
                      </a:lnTo>
                      <a:lnTo>
                        <a:pt x="46" y="269"/>
                      </a:lnTo>
                      <a:lnTo>
                        <a:pt x="47" y="268"/>
                      </a:lnTo>
                      <a:lnTo>
                        <a:pt x="47" y="266"/>
                      </a:lnTo>
                      <a:lnTo>
                        <a:pt x="47" y="265"/>
                      </a:lnTo>
                      <a:lnTo>
                        <a:pt x="49" y="263"/>
                      </a:lnTo>
                      <a:lnTo>
                        <a:pt x="49" y="262"/>
                      </a:lnTo>
                      <a:lnTo>
                        <a:pt x="50" y="260"/>
                      </a:lnTo>
                      <a:lnTo>
                        <a:pt x="50" y="257"/>
                      </a:lnTo>
                      <a:lnTo>
                        <a:pt x="52" y="256"/>
                      </a:lnTo>
                      <a:lnTo>
                        <a:pt x="52" y="253"/>
                      </a:lnTo>
                      <a:lnTo>
                        <a:pt x="53" y="251"/>
                      </a:lnTo>
                      <a:lnTo>
                        <a:pt x="53" y="248"/>
                      </a:lnTo>
                      <a:lnTo>
                        <a:pt x="55" y="246"/>
                      </a:lnTo>
                      <a:lnTo>
                        <a:pt x="56" y="243"/>
                      </a:lnTo>
                      <a:lnTo>
                        <a:pt x="56" y="242"/>
                      </a:lnTo>
                      <a:lnTo>
                        <a:pt x="58" y="239"/>
                      </a:lnTo>
                      <a:lnTo>
                        <a:pt x="58" y="237"/>
                      </a:lnTo>
                      <a:lnTo>
                        <a:pt x="59" y="236"/>
                      </a:lnTo>
                      <a:lnTo>
                        <a:pt x="59" y="234"/>
                      </a:lnTo>
                      <a:lnTo>
                        <a:pt x="61" y="231"/>
                      </a:lnTo>
                      <a:lnTo>
                        <a:pt x="61" y="230"/>
                      </a:lnTo>
                      <a:lnTo>
                        <a:pt x="61" y="228"/>
                      </a:lnTo>
                      <a:lnTo>
                        <a:pt x="62" y="227"/>
                      </a:lnTo>
                      <a:lnTo>
                        <a:pt x="62" y="225"/>
                      </a:lnTo>
                      <a:lnTo>
                        <a:pt x="64" y="223"/>
                      </a:lnTo>
                      <a:lnTo>
                        <a:pt x="64" y="222"/>
                      </a:lnTo>
                      <a:lnTo>
                        <a:pt x="64" y="220"/>
                      </a:lnTo>
                      <a:lnTo>
                        <a:pt x="65" y="219"/>
                      </a:lnTo>
                      <a:lnTo>
                        <a:pt x="65" y="217"/>
                      </a:lnTo>
                      <a:lnTo>
                        <a:pt x="65" y="216"/>
                      </a:lnTo>
                      <a:lnTo>
                        <a:pt x="67" y="214"/>
                      </a:lnTo>
                      <a:lnTo>
                        <a:pt x="67" y="213"/>
                      </a:lnTo>
                      <a:lnTo>
                        <a:pt x="67" y="211"/>
                      </a:lnTo>
                      <a:lnTo>
                        <a:pt x="69" y="210"/>
                      </a:lnTo>
                      <a:lnTo>
                        <a:pt x="69" y="208"/>
                      </a:lnTo>
                      <a:lnTo>
                        <a:pt x="69" y="207"/>
                      </a:lnTo>
                      <a:lnTo>
                        <a:pt x="70" y="204"/>
                      </a:lnTo>
                      <a:lnTo>
                        <a:pt x="70" y="202"/>
                      </a:lnTo>
                      <a:lnTo>
                        <a:pt x="72" y="201"/>
                      </a:lnTo>
                      <a:lnTo>
                        <a:pt x="72" y="197"/>
                      </a:lnTo>
                      <a:lnTo>
                        <a:pt x="73" y="196"/>
                      </a:lnTo>
                      <a:lnTo>
                        <a:pt x="73" y="193"/>
                      </a:lnTo>
                      <a:lnTo>
                        <a:pt x="75" y="190"/>
                      </a:lnTo>
                      <a:lnTo>
                        <a:pt x="75" y="188"/>
                      </a:lnTo>
                      <a:lnTo>
                        <a:pt x="76" y="185"/>
                      </a:lnTo>
                      <a:lnTo>
                        <a:pt x="76" y="184"/>
                      </a:lnTo>
                      <a:lnTo>
                        <a:pt x="76" y="182"/>
                      </a:lnTo>
                      <a:lnTo>
                        <a:pt x="78" y="179"/>
                      </a:lnTo>
                      <a:lnTo>
                        <a:pt x="78" y="178"/>
                      </a:lnTo>
                      <a:lnTo>
                        <a:pt x="78" y="176"/>
                      </a:lnTo>
                      <a:lnTo>
                        <a:pt x="79" y="175"/>
                      </a:lnTo>
                      <a:lnTo>
                        <a:pt x="79" y="173"/>
                      </a:lnTo>
                      <a:lnTo>
                        <a:pt x="79" y="171"/>
                      </a:lnTo>
                      <a:lnTo>
                        <a:pt x="81" y="170"/>
                      </a:lnTo>
                      <a:lnTo>
                        <a:pt x="81" y="168"/>
                      </a:lnTo>
                      <a:lnTo>
                        <a:pt x="81" y="167"/>
                      </a:lnTo>
                      <a:lnTo>
                        <a:pt x="82" y="165"/>
                      </a:lnTo>
                      <a:lnTo>
                        <a:pt x="82" y="164"/>
                      </a:lnTo>
                      <a:lnTo>
                        <a:pt x="82" y="162"/>
                      </a:lnTo>
                      <a:lnTo>
                        <a:pt x="82" y="161"/>
                      </a:lnTo>
                      <a:lnTo>
                        <a:pt x="84" y="159"/>
                      </a:lnTo>
                      <a:lnTo>
                        <a:pt x="84" y="158"/>
                      </a:lnTo>
                      <a:lnTo>
                        <a:pt x="85" y="156"/>
                      </a:lnTo>
                      <a:lnTo>
                        <a:pt x="85" y="155"/>
                      </a:lnTo>
                      <a:lnTo>
                        <a:pt x="85" y="152"/>
                      </a:lnTo>
                      <a:lnTo>
                        <a:pt x="87" y="150"/>
                      </a:lnTo>
                      <a:lnTo>
                        <a:pt x="87" y="149"/>
                      </a:lnTo>
                      <a:lnTo>
                        <a:pt x="87" y="147"/>
                      </a:lnTo>
                      <a:lnTo>
                        <a:pt x="88" y="144"/>
                      </a:lnTo>
                      <a:lnTo>
                        <a:pt x="88" y="142"/>
                      </a:lnTo>
                      <a:lnTo>
                        <a:pt x="90" y="139"/>
                      </a:lnTo>
                      <a:lnTo>
                        <a:pt x="90" y="138"/>
                      </a:lnTo>
                      <a:lnTo>
                        <a:pt x="91" y="135"/>
                      </a:lnTo>
                      <a:lnTo>
                        <a:pt x="91" y="133"/>
                      </a:lnTo>
                      <a:lnTo>
                        <a:pt x="93" y="130"/>
                      </a:lnTo>
                      <a:lnTo>
                        <a:pt x="93" y="129"/>
                      </a:lnTo>
                      <a:lnTo>
                        <a:pt x="94" y="127"/>
                      </a:lnTo>
                      <a:lnTo>
                        <a:pt x="94" y="124"/>
                      </a:lnTo>
                      <a:lnTo>
                        <a:pt x="94" y="123"/>
                      </a:lnTo>
                      <a:lnTo>
                        <a:pt x="96" y="121"/>
                      </a:lnTo>
                      <a:lnTo>
                        <a:pt x="96" y="120"/>
                      </a:lnTo>
                      <a:lnTo>
                        <a:pt x="96" y="118"/>
                      </a:lnTo>
                      <a:lnTo>
                        <a:pt x="96" y="116"/>
                      </a:lnTo>
                      <a:lnTo>
                        <a:pt x="98" y="115"/>
                      </a:lnTo>
                      <a:lnTo>
                        <a:pt x="98" y="113"/>
                      </a:lnTo>
                      <a:lnTo>
                        <a:pt x="98" y="112"/>
                      </a:lnTo>
                      <a:lnTo>
                        <a:pt x="98" y="110"/>
                      </a:lnTo>
                      <a:lnTo>
                        <a:pt x="98" y="109"/>
                      </a:lnTo>
                      <a:lnTo>
                        <a:pt x="99" y="107"/>
                      </a:lnTo>
                      <a:lnTo>
                        <a:pt x="99" y="106"/>
                      </a:lnTo>
                      <a:lnTo>
                        <a:pt x="99" y="104"/>
                      </a:lnTo>
                      <a:lnTo>
                        <a:pt x="99" y="103"/>
                      </a:lnTo>
                      <a:lnTo>
                        <a:pt x="99" y="101"/>
                      </a:lnTo>
                      <a:lnTo>
                        <a:pt x="99" y="100"/>
                      </a:lnTo>
                      <a:lnTo>
                        <a:pt x="99" y="98"/>
                      </a:lnTo>
                      <a:lnTo>
                        <a:pt x="99" y="97"/>
                      </a:lnTo>
                      <a:lnTo>
                        <a:pt x="101" y="95"/>
                      </a:lnTo>
                      <a:lnTo>
                        <a:pt x="101" y="94"/>
                      </a:lnTo>
                      <a:lnTo>
                        <a:pt x="101" y="92"/>
                      </a:lnTo>
                      <a:lnTo>
                        <a:pt x="101" y="90"/>
                      </a:lnTo>
                      <a:lnTo>
                        <a:pt x="101" y="87"/>
                      </a:lnTo>
                      <a:lnTo>
                        <a:pt x="101" y="86"/>
                      </a:lnTo>
                      <a:lnTo>
                        <a:pt x="101" y="84"/>
                      </a:lnTo>
                      <a:lnTo>
                        <a:pt x="101" y="81"/>
                      </a:lnTo>
                      <a:lnTo>
                        <a:pt x="101" y="80"/>
                      </a:lnTo>
                      <a:lnTo>
                        <a:pt x="102" y="78"/>
                      </a:lnTo>
                      <a:lnTo>
                        <a:pt x="102" y="77"/>
                      </a:lnTo>
                      <a:lnTo>
                        <a:pt x="102" y="75"/>
                      </a:lnTo>
                      <a:lnTo>
                        <a:pt x="102" y="74"/>
                      </a:lnTo>
                      <a:lnTo>
                        <a:pt x="102" y="72"/>
                      </a:lnTo>
                      <a:lnTo>
                        <a:pt x="102" y="71"/>
                      </a:lnTo>
                      <a:lnTo>
                        <a:pt x="102" y="69"/>
                      </a:lnTo>
                      <a:lnTo>
                        <a:pt x="102" y="68"/>
                      </a:lnTo>
                      <a:lnTo>
                        <a:pt x="102" y="66"/>
                      </a:lnTo>
                      <a:lnTo>
                        <a:pt x="102" y="64"/>
                      </a:lnTo>
                      <a:lnTo>
                        <a:pt x="104" y="63"/>
                      </a:lnTo>
                      <a:lnTo>
                        <a:pt x="104" y="61"/>
                      </a:lnTo>
                      <a:lnTo>
                        <a:pt x="104" y="60"/>
                      </a:lnTo>
                      <a:lnTo>
                        <a:pt x="104" y="58"/>
                      </a:lnTo>
                      <a:lnTo>
                        <a:pt x="104" y="57"/>
                      </a:lnTo>
                      <a:lnTo>
                        <a:pt x="104" y="55"/>
                      </a:lnTo>
                      <a:lnTo>
                        <a:pt x="104" y="54"/>
                      </a:lnTo>
                      <a:lnTo>
                        <a:pt x="105" y="54"/>
                      </a:lnTo>
                      <a:lnTo>
                        <a:pt x="105" y="52"/>
                      </a:lnTo>
                      <a:lnTo>
                        <a:pt x="105" y="51"/>
                      </a:lnTo>
                      <a:lnTo>
                        <a:pt x="105" y="49"/>
                      </a:lnTo>
                      <a:lnTo>
                        <a:pt x="105" y="48"/>
                      </a:lnTo>
                      <a:lnTo>
                        <a:pt x="105" y="46"/>
                      </a:lnTo>
                      <a:lnTo>
                        <a:pt x="107" y="45"/>
                      </a:lnTo>
                      <a:lnTo>
                        <a:pt x="107" y="43"/>
                      </a:lnTo>
                      <a:lnTo>
                        <a:pt x="107" y="42"/>
                      </a:lnTo>
                      <a:lnTo>
                        <a:pt x="107" y="40"/>
                      </a:lnTo>
                      <a:lnTo>
                        <a:pt x="107" y="38"/>
                      </a:lnTo>
                      <a:lnTo>
                        <a:pt x="107" y="37"/>
                      </a:lnTo>
                      <a:lnTo>
                        <a:pt x="108" y="35"/>
                      </a:lnTo>
                      <a:lnTo>
                        <a:pt x="108" y="34"/>
                      </a:lnTo>
                      <a:lnTo>
                        <a:pt x="108" y="32"/>
                      </a:lnTo>
                      <a:lnTo>
                        <a:pt x="108" y="31"/>
                      </a:lnTo>
                      <a:lnTo>
                        <a:pt x="108" y="29"/>
                      </a:lnTo>
                      <a:lnTo>
                        <a:pt x="108" y="28"/>
                      </a:lnTo>
                      <a:lnTo>
                        <a:pt x="108" y="26"/>
                      </a:lnTo>
                      <a:lnTo>
                        <a:pt x="108" y="25"/>
                      </a:lnTo>
                      <a:lnTo>
                        <a:pt x="108" y="23"/>
                      </a:lnTo>
                      <a:lnTo>
                        <a:pt x="108" y="22"/>
                      </a:lnTo>
                      <a:lnTo>
                        <a:pt x="108" y="20"/>
                      </a:lnTo>
                      <a:lnTo>
                        <a:pt x="107" y="19"/>
                      </a:lnTo>
                      <a:lnTo>
                        <a:pt x="107" y="16"/>
                      </a:lnTo>
                      <a:lnTo>
                        <a:pt x="107" y="14"/>
                      </a:lnTo>
                      <a:lnTo>
                        <a:pt x="107" y="11"/>
                      </a:lnTo>
                      <a:lnTo>
                        <a:pt x="107" y="9"/>
                      </a:lnTo>
                      <a:lnTo>
                        <a:pt x="107" y="6"/>
                      </a:lnTo>
                      <a:lnTo>
                        <a:pt x="107" y="3"/>
                      </a:lnTo>
                      <a:lnTo>
                        <a:pt x="107" y="0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4919" name="Line 309"/>
              <p:cNvSpPr>
                <a:spLocks noChangeShapeType="1"/>
              </p:cNvSpPr>
              <p:nvPr/>
            </p:nvSpPr>
            <p:spPr bwMode="auto">
              <a:xfrm>
                <a:off x="832" y="1776"/>
                <a:ext cx="0" cy="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20" name="Line 310"/>
              <p:cNvSpPr>
                <a:spLocks noChangeShapeType="1"/>
              </p:cNvSpPr>
              <p:nvPr/>
            </p:nvSpPr>
            <p:spPr bwMode="auto">
              <a:xfrm>
                <a:off x="1176" y="1776"/>
                <a:ext cx="0" cy="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21" name="Line 311"/>
              <p:cNvSpPr>
                <a:spLocks noChangeShapeType="1"/>
              </p:cNvSpPr>
              <p:nvPr/>
            </p:nvSpPr>
            <p:spPr bwMode="auto">
              <a:xfrm>
                <a:off x="1512" y="1776"/>
                <a:ext cx="0" cy="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22" name="Line 312"/>
              <p:cNvSpPr>
                <a:spLocks noChangeShapeType="1"/>
              </p:cNvSpPr>
              <p:nvPr/>
            </p:nvSpPr>
            <p:spPr bwMode="auto">
              <a:xfrm>
                <a:off x="1856" y="1776"/>
                <a:ext cx="0" cy="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23" name="Line 313"/>
              <p:cNvSpPr>
                <a:spLocks noChangeShapeType="1"/>
              </p:cNvSpPr>
              <p:nvPr/>
            </p:nvSpPr>
            <p:spPr bwMode="auto">
              <a:xfrm>
                <a:off x="1000" y="2160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24" name="Line 314"/>
              <p:cNvSpPr>
                <a:spLocks noChangeShapeType="1"/>
              </p:cNvSpPr>
              <p:nvPr/>
            </p:nvSpPr>
            <p:spPr bwMode="auto">
              <a:xfrm>
                <a:off x="1344" y="2160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25" name="Line 315"/>
              <p:cNvSpPr>
                <a:spLocks noChangeShapeType="1"/>
              </p:cNvSpPr>
              <p:nvPr/>
            </p:nvSpPr>
            <p:spPr bwMode="auto">
              <a:xfrm>
                <a:off x="1688" y="2160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26" name="Line 316"/>
              <p:cNvSpPr>
                <a:spLocks noChangeShapeType="1"/>
              </p:cNvSpPr>
              <p:nvPr/>
            </p:nvSpPr>
            <p:spPr bwMode="auto">
              <a:xfrm>
                <a:off x="2024" y="2160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27" name="Line 317"/>
              <p:cNvSpPr>
                <a:spLocks noChangeShapeType="1"/>
              </p:cNvSpPr>
              <p:nvPr/>
            </p:nvSpPr>
            <p:spPr bwMode="auto">
              <a:xfrm flipH="1">
                <a:off x="720" y="2352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28" name="Line 318"/>
              <p:cNvSpPr>
                <a:spLocks noChangeShapeType="1"/>
              </p:cNvSpPr>
              <p:nvPr/>
            </p:nvSpPr>
            <p:spPr bwMode="auto">
              <a:xfrm flipH="1">
                <a:off x="720" y="264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29" name="Line 319"/>
              <p:cNvSpPr>
                <a:spLocks noChangeShapeType="1"/>
              </p:cNvSpPr>
              <p:nvPr/>
            </p:nvSpPr>
            <p:spPr bwMode="auto">
              <a:xfrm flipH="1">
                <a:off x="720" y="3056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30" name="Line 320"/>
              <p:cNvSpPr>
                <a:spLocks noChangeShapeType="1"/>
              </p:cNvSpPr>
              <p:nvPr/>
            </p:nvSpPr>
            <p:spPr bwMode="auto">
              <a:xfrm flipH="1">
                <a:off x="720" y="3344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31" name="Line 321"/>
              <p:cNvSpPr>
                <a:spLocks noChangeShapeType="1"/>
              </p:cNvSpPr>
              <p:nvPr/>
            </p:nvSpPr>
            <p:spPr bwMode="auto">
              <a:xfrm flipH="1">
                <a:off x="720" y="3776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32" name="Line 322"/>
              <p:cNvSpPr>
                <a:spLocks noChangeShapeType="1"/>
              </p:cNvSpPr>
              <p:nvPr/>
            </p:nvSpPr>
            <p:spPr bwMode="auto">
              <a:xfrm flipH="1">
                <a:off x="720" y="408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33" name="Line 323"/>
              <p:cNvSpPr>
                <a:spLocks noChangeAspect="1" noChangeShapeType="1"/>
              </p:cNvSpPr>
              <p:nvPr/>
            </p:nvSpPr>
            <p:spPr bwMode="auto">
              <a:xfrm flipH="1">
                <a:off x="800" y="4049"/>
                <a:ext cx="56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34" name="Line 32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800" y="4049"/>
                <a:ext cx="56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35" name="Line 325"/>
              <p:cNvSpPr>
                <a:spLocks noChangeAspect="1" noChangeShapeType="1"/>
              </p:cNvSpPr>
              <p:nvPr/>
            </p:nvSpPr>
            <p:spPr bwMode="auto">
              <a:xfrm flipH="1">
                <a:off x="968" y="3752"/>
                <a:ext cx="56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36" name="Line 326"/>
              <p:cNvSpPr>
                <a:spLocks noChangeAspect="1" noChangeShapeType="1"/>
              </p:cNvSpPr>
              <p:nvPr/>
            </p:nvSpPr>
            <p:spPr bwMode="auto">
              <a:xfrm flipH="1" flipV="1">
                <a:off x="968" y="3752"/>
                <a:ext cx="56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37" name="Line 327"/>
              <p:cNvSpPr>
                <a:spLocks noChangeAspect="1" noChangeShapeType="1"/>
              </p:cNvSpPr>
              <p:nvPr/>
            </p:nvSpPr>
            <p:spPr bwMode="auto">
              <a:xfrm flipH="1">
                <a:off x="1144" y="3033"/>
                <a:ext cx="56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38" name="Line 32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144" y="3033"/>
                <a:ext cx="56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39" name="Line 329"/>
              <p:cNvSpPr>
                <a:spLocks noChangeAspect="1" noChangeShapeType="1"/>
              </p:cNvSpPr>
              <p:nvPr/>
            </p:nvSpPr>
            <p:spPr bwMode="auto">
              <a:xfrm flipH="1">
                <a:off x="1320" y="3313"/>
                <a:ext cx="56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0" name="Line 33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320" y="3313"/>
                <a:ext cx="56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1" name="Line 331"/>
              <p:cNvSpPr>
                <a:spLocks noChangeAspect="1" noChangeShapeType="1"/>
              </p:cNvSpPr>
              <p:nvPr/>
            </p:nvSpPr>
            <p:spPr bwMode="auto">
              <a:xfrm flipH="1">
                <a:off x="1488" y="3033"/>
                <a:ext cx="56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2" name="Line 33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488" y="3033"/>
                <a:ext cx="56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3" name="Line 333"/>
              <p:cNvSpPr>
                <a:spLocks noChangeAspect="1" noChangeShapeType="1"/>
              </p:cNvSpPr>
              <p:nvPr/>
            </p:nvSpPr>
            <p:spPr bwMode="auto">
              <a:xfrm flipH="1">
                <a:off x="1664" y="3320"/>
                <a:ext cx="56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4" name="Line 33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664" y="3320"/>
                <a:ext cx="56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5" name="Line 335"/>
              <p:cNvSpPr>
                <a:spLocks noChangeAspect="1" noChangeShapeType="1"/>
              </p:cNvSpPr>
              <p:nvPr/>
            </p:nvSpPr>
            <p:spPr bwMode="auto">
              <a:xfrm flipH="1">
                <a:off x="1824" y="3745"/>
                <a:ext cx="56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6" name="Line 336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824" y="3745"/>
                <a:ext cx="56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7" name="Line 337"/>
              <p:cNvSpPr>
                <a:spLocks noChangeAspect="1" noChangeShapeType="1"/>
              </p:cNvSpPr>
              <p:nvPr/>
            </p:nvSpPr>
            <p:spPr bwMode="auto">
              <a:xfrm flipH="1">
                <a:off x="2000" y="4049"/>
                <a:ext cx="56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8" name="Line 33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000" y="4049"/>
                <a:ext cx="56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9" name="Line 339"/>
              <p:cNvSpPr>
                <a:spLocks noChangeShapeType="1"/>
              </p:cNvSpPr>
              <p:nvPr/>
            </p:nvSpPr>
            <p:spPr bwMode="auto">
              <a:xfrm>
                <a:off x="1512" y="1680"/>
                <a:ext cx="3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50" name="Line 340"/>
              <p:cNvSpPr>
                <a:spLocks noChangeShapeType="1"/>
              </p:cNvSpPr>
              <p:nvPr/>
            </p:nvSpPr>
            <p:spPr bwMode="auto">
              <a:xfrm flipV="1">
                <a:off x="1512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51" name="Line 341"/>
              <p:cNvSpPr>
                <a:spLocks noChangeShapeType="1"/>
              </p:cNvSpPr>
              <p:nvPr/>
            </p:nvSpPr>
            <p:spPr bwMode="auto">
              <a:xfrm>
                <a:off x="4968" y="1680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52" name="Line 342"/>
              <p:cNvSpPr>
                <a:spLocks noChangeShapeType="1"/>
              </p:cNvSpPr>
              <p:nvPr/>
            </p:nvSpPr>
            <p:spPr bwMode="auto">
              <a:xfrm>
                <a:off x="4736" y="2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53" name="Line 343"/>
              <p:cNvSpPr>
                <a:spLocks noChangeShapeType="1"/>
              </p:cNvSpPr>
              <p:nvPr/>
            </p:nvSpPr>
            <p:spPr bwMode="auto">
              <a:xfrm>
                <a:off x="4736" y="364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54" name="Line 344"/>
              <p:cNvSpPr>
                <a:spLocks noChangeShapeType="1"/>
              </p:cNvSpPr>
              <p:nvPr/>
            </p:nvSpPr>
            <p:spPr bwMode="auto">
              <a:xfrm>
                <a:off x="4744" y="292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55" name="Line 345"/>
              <p:cNvSpPr>
                <a:spLocks noChangeShapeType="1"/>
              </p:cNvSpPr>
              <p:nvPr/>
            </p:nvSpPr>
            <p:spPr bwMode="auto">
              <a:xfrm>
                <a:off x="1856" y="1776"/>
                <a:ext cx="29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56" name="Line 346"/>
              <p:cNvSpPr>
                <a:spLocks noChangeShapeType="1"/>
              </p:cNvSpPr>
              <p:nvPr/>
            </p:nvSpPr>
            <p:spPr bwMode="auto">
              <a:xfrm>
                <a:off x="4840" y="1776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57" name="Text Box 347"/>
              <p:cNvSpPr txBox="1">
                <a:spLocks noChangeArrowheads="1"/>
              </p:cNvSpPr>
              <p:nvPr/>
            </p:nvSpPr>
            <p:spPr bwMode="auto">
              <a:xfrm>
                <a:off x="789" y="1640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400"/>
                  <a:t>A</a:t>
                </a:r>
                <a:endParaRPr lang="en-US" altLang="zh-CN" sz="1400"/>
              </a:p>
            </p:txBody>
          </p:sp>
          <p:sp>
            <p:nvSpPr>
              <p:cNvPr id="34958" name="Text Box 348"/>
              <p:cNvSpPr txBox="1">
                <a:spLocks noChangeArrowheads="1"/>
              </p:cNvSpPr>
              <p:nvPr/>
            </p:nvSpPr>
            <p:spPr bwMode="auto">
              <a:xfrm>
                <a:off x="1125" y="1632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400"/>
                  <a:t>B</a:t>
                </a:r>
                <a:endParaRPr lang="en-US" altLang="zh-CN" sz="1400"/>
              </a:p>
            </p:txBody>
          </p:sp>
          <p:sp>
            <p:nvSpPr>
              <p:cNvPr id="34959" name="Text Box 349"/>
              <p:cNvSpPr txBox="1">
                <a:spLocks noChangeArrowheads="1"/>
              </p:cNvSpPr>
              <p:nvPr/>
            </p:nvSpPr>
            <p:spPr bwMode="auto">
              <a:xfrm>
                <a:off x="5157" y="2152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400"/>
                  <a:t>h</a:t>
                </a:r>
                <a:endParaRPr lang="en-US" altLang="zh-CN" sz="1400"/>
              </a:p>
            </p:txBody>
          </p:sp>
          <p:sp>
            <p:nvSpPr>
              <p:cNvPr id="34960" name="Text Box 350"/>
              <p:cNvSpPr txBox="1">
                <a:spLocks noChangeArrowheads="1"/>
              </p:cNvSpPr>
              <p:nvPr/>
            </p:nvSpPr>
            <p:spPr bwMode="auto">
              <a:xfrm>
                <a:off x="5157" y="2842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400"/>
                  <a:t>g</a:t>
                </a:r>
                <a:endParaRPr lang="en-US" altLang="zh-CN" sz="1400"/>
              </a:p>
            </p:txBody>
          </p:sp>
          <p:sp>
            <p:nvSpPr>
              <p:cNvPr id="34961" name="Text Box 351"/>
              <p:cNvSpPr txBox="1">
                <a:spLocks noChangeArrowheads="1"/>
              </p:cNvSpPr>
              <p:nvPr/>
            </p:nvSpPr>
            <p:spPr bwMode="auto">
              <a:xfrm>
                <a:off x="5157" y="3562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400"/>
                  <a:t>f</a:t>
                </a:r>
                <a:endParaRPr lang="en-US" altLang="zh-CN" sz="1400"/>
              </a:p>
            </p:txBody>
          </p:sp>
        </p:grp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课程内容回顾</a:t>
            </a:r>
            <a:endParaRPr lang="zh-CN" altLang="en-US"/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4500" y="1071563"/>
            <a:ext cx="8686800" cy="701675"/>
          </a:xfrm>
        </p:spPr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FGPA</a:t>
            </a:r>
            <a:r>
              <a:rPr lang="zh-CN" altLang="en-US" dirty="0"/>
              <a:t>逻辑函数实现方法</a:t>
            </a:r>
            <a:r>
              <a:rPr lang="en-US" altLang="zh-CN" dirty="0"/>
              <a:t>-</a:t>
            </a:r>
            <a:r>
              <a:rPr lang="zh-CN" altLang="en-US" dirty="0"/>
              <a:t>查找表</a:t>
            </a:r>
            <a:r>
              <a:rPr lang="en-US" altLang="zh-CN" dirty="0"/>
              <a:t>LUT</a:t>
            </a:r>
            <a:endParaRPr lang="en-US" altLang="zh-CN" dirty="0"/>
          </a:p>
        </p:txBody>
      </p:sp>
      <p:sp>
        <p:nvSpPr>
          <p:cNvPr id="36868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4F9C0A-7B42-4ADB-BC0E-259509DF20DD}" type="datetime2">
              <a:rPr lang="zh-CN" altLang="en-US" sz="1000" smtClean="0"/>
            </a:fld>
            <a:endParaRPr lang="en-US" altLang="zh-CN" sz="1000"/>
          </a:p>
        </p:txBody>
      </p:sp>
      <p:sp>
        <p:nvSpPr>
          <p:cNvPr id="3686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68774D-8322-4658-BE2F-0C6AA2A14ADA}" type="slidenum">
              <a:rPr lang="en-US" altLang="zh-CN" sz="1000" smtClean="0"/>
            </a:fld>
            <a:endParaRPr lang="en-US" altLang="zh-CN" sz="1000"/>
          </a:p>
        </p:txBody>
      </p:sp>
      <p:sp>
        <p:nvSpPr>
          <p:cNvPr id="36870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/>
              <a:t>课程回顾</a:t>
            </a:r>
            <a:endParaRPr lang="en-US" altLang="zh-CN" sz="1000"/>
          </a:p>
        </p:txBody>
      </p:sp>
      <p:grpSp>
        <p:nvGrpSpPr>
          <p:cNvPr id="36871" name="Group 189"/>
          <p:cNvGrpSpPr/>
          <p:nvPr/>
        </p:nvGrpSpPr>
        <p:grpSpPr bwMode="auto">
          <a:xfrm>
            <a:off x="4162425" y="1654175"/>
            <a:ext cx="4930775" cy="4870450"/>
            <a:chOff x="2640" y="1012"/>
            <a:chExt cx="3106" cy="3068"/>
          </a:xfrm>
        </p:grpSpPr>
        <p:sp>
          <p:nvSpPr>
            <p:cNvPr id="36924" name="Line 109"/>
            <p:cNvSpPr>
              <a:spLocks noChangeShapeType="1"/>
            </p:cNvSpPr>
            <p:nvPr/>
          </p:nvSpPr>
          <p:spPr bwMode="auto">
            <a:xfrm>
              <a:off x="3462" y="2209"/>
              <a:ext cx="16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5" name="Line 110"/>
            <p:cNvSpPr>
              <a:spLocks noChangeShapeType="1"/>
            </p:cNvSpPr>
            <p:nvPr/>
          </p:nvSpPr>
          <p:spPr bwMode="auto">
            <a:xfrm>
              <a:off x="3462" y="2486"/>
              <a:ext cx="16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6" name="Line 111"/>
            <p:cNvSpPr>
              <a:spLocks noChangeShapeType="1"/>
            </p:cNvSpPr>
            <p:nvPr/>
          </p:nvSpPr>
          <p:spPr bwMode="auto">
            <a:xfrm>
              <a:off x="3462" y="3071"/>
              <a:ext cx="16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7" name="Line 112"/>
            <p:cNvSpPr>
              <a:spLocks noChangeShapeType="1"/>
            </p:cNvSpPr>
            <p:nvPr/>
          </p:nvSpPr>
          <p:spPr bwMode="auto">
            <a:xfrm>
              <a:off x="3462" y="2779"/>
              <a:ext cx="16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8" name="Line 113"/>
            <p:cNvSpPr>
              <a:spLocks noChangeShapeType="1"/>
            </p:cNvSpPr>
            <p:nvPr/>
          </p:nvSpPr>
          <p:spPr bwMode="auto">
            <a:xfrm>
              <a:off x="3462" y="3641"/>
              <a:ext cx="16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9" name="Line 114"/>
            <p:cNvSpPr>
              <a:spLocks noChangeShapeType="1"/>
            </p:cNvSpPr>
            <p:nvPr/>
          </p:nvSpPr>
          <p:spPr bwMode="auto">
            <a:xfrm>
              <a:off x="3462" y="3348"/>
              <a:ext cx="16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0" name="Line 115"/>
            <p:cNvSpPr>
              <a:spLocks noChangeShapeType="1"/>
            </p:cNvSpPr>
            <p:nvPr/>
          </p:nvSpPr>
          <p:spPr bwMode="auto">
            <a:xfrm>
              <a:off x="3462" y="1916"/>
              <a:ext cx="16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1" name="Line 116"/>
            <p:cNvSpPr>
              <a:spLocks noChangeShapeType="1"/>
            </p:cNvSpPr>
            <p:nvPr/>
          </p:nvSpPr>
          <p:spPr bwMode="auto">
            <a:xfrm>
              <a:off x="3462" y="1624"/>
              <a:ext cx="16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2" name="Line 117"/>
            <p:cNvSpPr>
              <a:spLocks noChangeShapeType="1"/>
            </p:cNvSpPr>
            <p:nvPr/>
          </p:nvSpPr>
          <p:spPr bwMode="auto">
            <a:xfrm flipH="1">
              <a:off x="3820" y="1770"/>
              <a:ext cx="325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3" name="Freeform 118"/>
            <p:cNvSpPr/>
            <p:nvPr/>
          </p:nvSpPr>
          <p:spPr bwMode="auto">
            <a:xfrm>
              <a:off x="3625" y="1542"/>
              <a:ext cx="195" cy="456"/>
            </a:xfrm>
            <a:custGeom>
              <a:avLst/>
              <a:gdLst>
                <a:gd name="T0" fmla="*/ 13 w 390"/>
                <a:gd name="T1" fmla="*/ 7 h 911"/>
                <a:gd name="T2" fmla="*/ 13 w 390"/>
                <a:gd name="T3" fmla="*/ 24 h 911"/>
                <a:gd name="T4" fmla="*/ 0 w 390"/>
                <a:gd name="T5" fmla="*/ 29 h 911"/>
                <a:gd name="T6" fmla="*/ 0 w 390"/>
                <a:gd name="T7" fmla="*/ 0 h 911"/>
                <a:gd name="T8" fmla="*/ 13 w 390"/>
                <a:gd name="T9" fmla="*/ 7 h 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0"/>
                <a:gd name="T16" fmla="*/ 0 h 911"/>
                <a:gd name="T17" fmla="*/ 390 w 390"/>
                <a:gd name="T18" fmla="*/ 911 h 9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0" h="911">
                  <a:moveTo>
                    <a:pt x="390" y="195"/>
                  </a:moveTo>
                  <a:lnTo>
                    <a:pt x="390" y="748"/>
                  </a:lnTo>
                  <a:lnTo>
                    <a:pt x="0" y="911"/>
                  </a:lnTo>
                  <a:lnTo>
                    <a:pt x="0" y="0"/>
                  </a:lnTo>
                  <a:lnTo>
                    <a:pt x="390" y="195"/>
                  </a:ln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4" name="Line 119"/>
            <p:cNvSpPr>
              <a:spLocks noChangeShapeType="1"/>
            </p:cNvSpPr>
            <p:nvPr/>
          </p:nvSpPr>
          <p:spPr bwMode="auto">
            <a:xfrm flipV="1">
              <a:off x="3739" y="1949"/>
              <a:ext cx="1" cy="114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5" name="Rectangle 120"/>
            <p:cNvSpPr>
              <a:spLocks noChangeArrowheads="1"/>
            </p:cNvSpPr>
            <p:nvPr/>
          </p:nvSpPr>
          <p:spPr bwMode="auto">
            <a:xfrm>
              <a:off x="5662" y="2541"/>
              <a:ext cx="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 i="1">
                  <a:solidFill>
                    <a:srgbClr val="000000"/>
                  </a:solidFill>
                  <a:latin typeface="Times-Roman"/>
                </a:rPr>
                <a:t>f 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936" name="Rectangle 121"/>
            <p:cNvSpPr>
              <a:spLocks noChangeArrowheads="1"/>
            </p:cNvSpPr>
            <p:nvPr/>
          </p:nvSpPr>
          <p:spPr bwMode="auto">
            <a:xfrm>
              <a:off x="3170" y="1477"/>
              <a:ext cx="292" cy="293"/>
            </a:xfrm>
            <a:prstGeom prst="rect">
              <a:avLst/>
            </a:prstGeom>
            <a:noFill/>
            <a:ln w="23813">
              <a:solidFill>
                <a:srgbClr val="FF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6937" name="Rectangle 122"/>
            <p:cNvSpPr>
              <a:spLocks noChangeArrowheads="1"/>
            </p:cNvSpPr>
            <p:nvPr/>
          </p:nvSpPr>
          <p:spPr bwMode="auto">
            <a:xfrm>
              <a:off x="3229" y="1558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>
                  <a:solidFill>
                    <a:srgbClr val="FF3300"/>
                  </a:solidFill>
                  <a:latin typeface="Times-Roman"/>
                </a:rPr>
                <a:t>1 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38" name="Rectangle 123"/>
            <p:cNvSpPr>
              <a:spLocks noChangeArrowheads="1"/>
            </p:cNvSpPr>
            <p:nvPr/>
          </p:nvSpPr>
          <p:spPr bwMode="auto">
            <a:xfrm>
              <a:off x="3170" y="1770"/>
              <a:ext cx="292" cy="293"/>
            </a:xfrm>
            <a:prstGeom prst="rect">
              <a:avLst/>
            </a:prstGeom>
            <a:noFill/>
            <a:ln w="23813">
              <a:solidFill>
                <a:srgbClr val="FF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6939" name="Rectangle 124"/>
            <p:cNvSpPr>
              <a:spLocks noChangeArrowheads="1"/>
            </p:cNvSpPr>
            <p:nvPr/>
          </p:nvSpPr>
          <p:spPr bwMode="auto">
            <a:xfrm>
              <a:off x="3229" y="1846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>
                  <a:solidFill>
                    <a:srgbClr val="FF3300"/>
                  </a:solidFill>
                  <a:latin typeface="Times-Roman"/>
                </a:rPr>
                <a:t>0 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40" name="Rectangle 125"/>
            <p:cNvSpPr>
              <a:spLocks noChangeArrowheads="1"/>
            </p:cNvSpPr>
            <p:nvPr/>
          </p:nvSpPr>
          <p:spPr bwMode="auto">
            <a:xfrm>
              <a:off x="3170" y="2063"/>
              <a:ext cx="292" cy="276"/>
            </a:xfrm>
            <a:prstGeom prst="rect">
              <a:avLst/>
            </a:prstGeom>
            <a:noFill/>
            <a:ln w="23813">
              <a:solidFill>
                <a:srgbClr val="FF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6941" name="Rectangle 126"/>
            <p:cNvSpPr>
              <a:spLocks noChangeArrowheads="1"/>
            </p:cNvSpPr>
            <p:nvPr/>
          </p:nvSpPr>
          <p:spPr bwMode="auto">
            <a:xfrm>
              <a:off x="3229" y="2134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>
                  <a:solidFill>
                    <a:srgbClr val="FF3300"/>
                  </a:solidFill>
                  <a:latin typeface="Times-Roman"/>
                </a:rPr>
                <a:t>1 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42" name="Rectangle 127"/>
            <p:cNvSpPr>
              <a:spLocks noChangeArrowheads="1"/>
            </p:cNvSpPr>
            <p:nvPr/>
          </p:nvSpPr>
          <p:spPr bwMode="auto">
            <a:xfrm>
              <a:off x="3170" y="2339"/>
              <a:ext cx="292" cy="293"/>
            </a:xfrm>
            <a:prstGeom prst="rect">
              <a:avLst/>
            </a:prstGeom>
            <a:noFill/>
            <a:ln w="23813">
              <a:solidFill>
                <a:srgbClr val="FF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6943" name="Line 128"/>
            <p:cNvSpPr>
              <a:spLocks noChangeShapeType="1"/>
            </p:cNvSpPr>
            <p:nvPr/>
          </p:nvSpPr>
          <p:spPr bwMode="auto">
            <a:xfrm flipH="1">
              <a:off x="3820" y="2339"/>
              <a:ext cx="325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4" name="Freeform 129"/>
            <p:cNvSpPr/>
            <p:nvPr/>
          </p:nvSpPr>
          <p:spPr bwMode="auto">
            <a:xfrm>
              <a:off x="3625" y="2112"/>
              <a:ext cx="195" cy="471"/>
            </a:xfrm>
            <a:custGeom>
              <a:avLst/>
              <a:gdLst>
                <a:gd name="T0" fmla="*/ 13 w 390"/>
                <a:gd name="T1" fmla="*/ 6 h 944"/>
                <a:gd name="T2" fmla="*/ 13 w 390"/>
                <a:gd name="T3" fmla="*/ 23 h 944"/>
                <a:gd name="T4" fmla="*/ 0 w 390"/>
                <a:gd name="T5" fmla="*/ 29 h 944"/>
                <a:gd name="T6" fmla="*/ 0 w 390"/>
                <a:gd name="T7" fmla="*/ 0 h 944"/>
                <a:gd name="T8" fmla="*/ 13 w 390"/>
                <a:gd name="T9" fmla="*/ 6 h 9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0"/>
                <a:gd name="T16" fmla="*/ 0 h 944"/>
                <a:gd name="T17" fmla="*/ 390 w 390"/>
                <a:gd name="T18" fmla="*/ 944 h 9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0" h="944">
                  <a:moveTo>
                    <a:pt x="390" y="195"/>
                  </a:moveTo>
                  <a:lnTo>
                    <a:pt x="390" y="748"/>
                  </a:lnTo>
                  <a:lnTo>
                    <a:pt x="0" y="944"/>
                  </a:lnTo>
                  <a:lnTo>
                    <a:pt x="0" y="0"/>
                  </a:lnTo>
                  <a:lnTo>
                    <a:pt x="390" y="195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5" name="Line 130"/>
            <p:cNvSpPr>
              <a:spLocks noChangeShapeType="1"/>
            </p:cNvSpPr>
            <p:nvPr/>
          </p:nvSpPr>
          <p:spPr bwMode="auto">
            <a:xfrm flipV="1">
              <a:off x="3739" y="2518"/>
              <a:ext cx="1" cy="114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6" name="Line 131"/>
            <p:cNvSpPr>
              <a:spLocks noChangeShapeType="1"/>
            </p:cNvSpPr>
            <p:nvPr/>
          </p:nvSpPr>
          <p:spPr bwMode="auto">
            <a:xfrm>
              <a:off x="4145" y="2209"/>
              <a:ext cx="17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7" name="Line 132"/>
            <p:cNvSpPr>
              <a:spLocks noChangeShapeType="1"/>
            </p:cNvSpPr>
            <p:nvPr/>
          </p:nvSpPr>
          <p:spPr bwMode="auto">
            <a:xfrm>
              <a:off x="4145" y="1916"/>
              <a:ext cx="17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8" name="Line 133"/>
            <p:cNvSpPr>
              <a:spLocks noChangeShapeType="1"/>
            </p:cNvSpPr>
            <p:nvPr/>
          </p:nvSpPr>
          <p:spPr bwMode="auto">
            <a:xfrm flipH="1">
              <a:off x="4503" y="2063"/>
              <a:ext cx="341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9" name="Freeform 134"/>
            <p:cNvSpPr/>
            <p:nvPr/>
          </p:nvSpPr>
          <p:spPr bwMode="auto">
            <a:xfrm>
              <a:off x="4324" y="1835"/>
              <a:ext cx="179" cy="456"/>
            </a:xfrm>
            <a:custGeom>
              <a:avLst/>
              <a:gdLst>
                <a:gd name="T0" fmla="*/ 12 w 358"/>
                <a:gd name="T1" fmla="*/ 6 h 911"/>
                <a:gd name="T2" fmla="*/ 12 w 358"/>
                <a:gd name="T3" fmla="*/ 23 h 911"/>
                <a:gd name="T4" fmla="*/ 0 w 358"/>
                <a:gd name="T5" fmla="*/ 29 h 911"/>
                <a:gd name="T6" fmla="*/ 0 w 358"/>
                <a:gd name="T7" fmla="*/ 0 h 911"/>
                <a:gd name="T8" fmla="*/ 12 w 358"/>
                <a:gd name="T9" fmla="*/ 6 h 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"/>
                <a:gd name="T16" fmla="*/ 0 h 911"/>
                <a:gd name="T17" fmla="*/ 358 w 358"/>
                <a:gd name="T18" fmla="*/ 911 h 9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" h="911">
                  <a:moveTo>
                    <a:pt x="358" y="163"/>
                  </a:moveTo>
                  <a:lnTo>
                    <a:pt x="358" y="716"/>
                  </a:lnTo>
                  <a:lnTo>
                    <a:pt x="0" y="911"/>
                  </a:lnTo>
                  <a:lnTo>
                    <a:pt x="0" y="0"/>
                  </a:lnTo>
                  <a:lnTo>
                    <a:pt x="358" y="163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0" name="Line 135"/>
            <p:cNvSpPr>
              <a:spLocks noChangeShapeType="1"/>
            </p:cNvSpPr>
            <p:nvPr/>
          </p:nvSpPr>
          <p:spPr bwMode="auto">
            <a:xfrm flipV="1">
              <a:off x="4145" y="2209"/>
              <a:ext cx="1" cy="13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1" name="Line 136"/>
            <p:cNvSpPr>
              <a:spLocks noChangeShapeType="1"/>
            </p:cNvSpPr>
            <p:nvPr/>
          </p:nvSpPr>
          <p:spPr bwMode="auto">
            <a:xfrm>
              <a:off x="4145" y="1770"/>
              <a:ext cx="1" cy="14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2" name="Freeform 137"/>
            <p:cNvSpPr/>
            <p:nvPr/>
          </p:nvSpPr>
          <p:spPr bwMode="auto">
            <a:xfrm>
              <a:off x="2828" y="1315"/>
              <a:ext cx="1610" cy="569"/>
            </a:xfrm>
            <a:custGeom>
              <a:avLst/>
              <a:gdLst>
                <a:gd name="T0" fmla="*/ 0 w 3220"/>
                <a:gd name="T1" fmla="*/ 0 h 1139"/>
                <a:gd name="T2" fmla="*/ 101 w 3220"/>
                <a:gd name="T3" fmla="*/ 0 h 1139"/>
                <a:gd name="T4" fmla="*/ 101 w 3220"/>
                <a:gd name="T5" fmla="*/ 35 h 1139"/>
                <a:gd name="T6" fmla="*/ 0 60000 65536"/>
                <a:gd name="T7" fmla="*/ 0 60000 65536"/>
                <a:gd name="T8" fmla="*/ 0 60000 65536"/>
                <a:gd name="T9" fmla="*/ 0 w 3220"/>
                <a:gd name="T10" fmla="*/ 0 h 1139"/>
                <a:gd name="T11" fmla="*/ 3220 w 3220"/>
                <a:gd name="T12" fmla="*/ 1139 h 1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20" h="1139">
                  <a:moveTo>
                    <a:pt x="0" y="0"/>
                  </a:moveTo>
                  <a:lnTo>
                    <a:pt x="3220" y="0"/>
                  </a:lnTo>
                  <a:lnTo>
                    <a:pt x="3220" y="1139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3" name="Rectangle 138"/>
            <p:cNvSpPr>
              <a:spLocks noChangeArrowheads="1"/>
            </p:cNvSpPr>
            <p:nvPr/>
          </p:nvSpPr>
          <p:spPr bwMode="auto">
            <a:xfrm>
              <a:off x="3056" y="1022"/>
              <a:ext cx="2260" cy="3058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6954" name="Line 139"/>
            <p:cNvSpPr>
              <a:spLocks noChangeShapeType="1"/>
            </p:cNvSpPr>
            <p:nvPr/>
          </p:nvSpPr>
          <p:spPr bwMode="auto">
            <a:xfrm flipH="1">
              <a:off x="3820" y="2925"/>
              <a:ext cx="325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5" name="Freeform 140"/>
            <p:cNvSpPr/>
            <p:nvPr/>
          </p:nvSpPr>
          <p:spPr bwMode="auto">
            <a:xfrm>
              <a:off x="3625" y="2697"/>
              <a:ext cx="195" cy="456"/>
            </a:xfrm>
            <a:custGeom>
              <a:avLst/>
              <a:gdLst>
                <a:gd name="T0" fmla="*/ 13 w 390"/>
                <a:gd name="T1" fmla="*/ 6 h 911"/>
                <a:gd name="T2" fmla="*/ 13 w 390"/>
                <a:gd name="T3" fmla="*/ 23 h 911"/>
                <a:gd name="T4" fmla="*/ 0 w 390"/>
                <a:gd name="T5" fmla="*/ 29 h 911"/>
                <a:gd name="T6" fmla="*/ 0 w 390"/>
                <a:gd name="T7" fmla="*/ 0 h 911"/>
                <a:gd name="T8" fmla="*/ 13 w 390"/>
                <a:gd name="T9" fmla="*/ 6 h 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0"/>
                <a:gd name="T16" fmla="*/ 0 h 911"/>
                <a:gd name="T17" fmla="*/ 390 w 390"/>
                <a:gd name="T18" fmla="*/ 911 h 9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0" h="911">
                  <a:moveTo>
                    <a:pt x="390" y="163"/>
                  </a:moveTo>
                  <a:lnTo>
                    <a:pt x="390" y="716"/>
                  </a:lnTo>
                  <a:lnTo>
                    <a:pt x="0" y="911"/>
                  </a:lnTo>
                  <a:lnTo>
                    <a:pt x="0" y="0"/>
                  </a:lnTo>
                  <a:lnTo>
                    <a:pt x="390" y="163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6" name="Line 141"/>
            <p:cNvSpPr>
              <a:spLocks noChangeShapeType="1"/>
            </p:cNvSpPr>
            <p:nvPr/>
          </p:nvSpPr>
          <p:spPr bwMode="auto">
            <a:xfrm flipV="1">
              <a:off x="3739" y="3104"/>
              <a:ext cx="1" cy="114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7" name="Rectangle 142"/>
            <p:cNvSpPr>
              <a:spLocks noChangeArrowheads="1"/>
            </p:cNvSpPr>
            <p:nvPr/>
          </p:nvSpPr>
          <p:spPr bwMode="auto">
            <a:xfrm>
              <a:off x="3229" y="2422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>
                  <a:solidFill>
                    <a:srgbClr val="FF3300"/>
                  </a:solidFill>
                  <a:latin typeface="Times-Roman"/>
                </a:rPr>
                <a:t>1 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58" name="Rectangle 143"/>
            <p:cNvSpPr>
              <a:spLocks noChangeArrowheads="1"/>
            </p:cNvSpPr>
            <p:nvPr/>
          </p:nvSpPr>
          <p:spPr bwMode="auto">
            <a:xfrm>
              <a:off x="3170" y="2632"/>
              <a:ext cx="292" cy="293"/>
            </a:xfrm>
            <a:prstGeom prst="rect">
              <a:avLst/>
            </a:prstGeom>
            <a:noFill/>
            <a:ln w="23813">
              <a:solidFill>
                <a:srgbClr val="FF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6959" name="Rectangle 144"/>
            <p:cNvSpPr>
              <a:spLocks noChangeArrowheads="1"/>
            </p:cNvSpPr>
            <p:nvPr/>
          </p:nvSpPr>
          <p:spPr bwMode="auto">
            <a:xfrm>
              <a:off x="3229" y="2711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>
                  <a:solidFill>
                    <a:srgbClr val="FF3300"/>
                  </a:solidFill>
                  <a:latin typeface="Times-Roman"/>
                </a:rPr>
                <a:t>0 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60" name="Rectangle 145"/>
            <p:cNvSpPr>
              <a:spLocks noChangeArrowheads="1"/>
            </p:cNvSpPr>
            <p:nvPr/>
          </p:nvSpPr>
          <p:spPr bwMode="auto">
            <a:xfrm>
              <a:off x="3170" y="2925"/>
              <a:ext cx="292" cy="293"/>
            </a:xfrm>
            <a:prstGeom prst="rect">
              <a:avLst/>
            </a:prstGeom>
            <a:noFill/>
            <a:ln w="23813">
              <a:solidFill>
                <a:srgbClr val="FF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6961" name="Rectangle 146"/>
            <p:cNvSpPr>
              <a:spLocks noChangeArrowheads="1"/>
            </p:cNvSpPr>
            <p:nvPr/>
          </p:nvSpPr>
          <p:spPr bwMode="auto">
            <a:xfrm>
              <a:off x="3229" y="2999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>
                  <a:solidFill>
                    <a:srgbClr val="FF3300"/>
                  </a:solidFill>
                  <a:latin typeface="Times-Roman"/>
                </a:rPr>
                <a:t>1 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62" name="Rectangle 147"/>
            <p:cNvSpPr>
              <a:spLocks noChangeArrowheads="1"/>
            </p:cNvSpPr>
            <p:nvPr/>
          </p:nvSpPr>
          <p:spPr bwMode="auto">
            <a:xfrm>
              <a:off x="3170" y="3218"/>
              <a:ext cx="292" cy="276"/>
            </a:xfrm>
            <a:prstGeom prst="rect">
              <a:avLst/>
            </a:prstGeom>
            <a:noFill/>
            <a:ln w="23813">
              <a:solidFill>
                <a:srgbClr val="FF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6963" name="Rectangle 148"/>
            <p:cNvSpPr>
              <a:spLocks noChangeArrowheads="1"/>
            </p:cNvSpPr>
            <p:nvPr/>
          </p:nvSpPr>
          <p:spPr bwMode="auto">
            <a:xfrm>
              <a:off x="3229" y="3287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>
                  <a:solidFill>
                    <a:srgbClr val="FF3300"/>
                  </a:solidFill>
                  <a:latin typeface="Times-Roman"/>
                </a:rPr>
                <a:t>1 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64" name="Rectangle 149"/>
            <p:cNvSpPr>
              <a:spLocks noChangeArrowheads="1"/>
            </p:cNvSpPr>
            <p:nvPr/>
          </p:nvSpPr>
          <p:spPr bwMode="auto">
            <a:xfrm>
              <a:off x="3170" y="3494"/>
              <a:ext cx="292" cy="293"/>
            </a:xfrm>
            <a:prstGeom prst="rect">
              <a:avLst/>
            </a:prstGeom>
            <a:noFill/>
            <a:ln w="23813">
              <a:solidFill>
                <a:srgbClr val="FF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6965" name="Line 150"/>
            <p:cNvSpPr>
              <a:spLocks noChangeShapeType="1"/>
            </p:cNvSpPr>
            <p:nvPr/>
          </p:nvSpPr>
          <p:spPr bwMode="auto">
            <a:xfrm flipH="1">
              <a:off x="3820" y="3494"/>
              <a:ext cx="325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6" name="Freeform 151"/>
            <p:cNvSpPr/>
            <p:nvPr/>
          </p:nvSpPr>
          <p:spPr bwMode="auto">
            <a:xfrm>
              <a:off x="3625" y="3267"/>
              <a:ext cx="195" cy="471"/>
            </a:xfrm>
            <a:custGeom>
              <a:avLst/>
              <a:gdLst>
                <a:gd name="T0" fmla="*/ 13 w 390"/>
                <a:gd name="T1" fmla="*/ 6 h 944"/>
                <a:gd name="T2" fmla="*/ 13 w 390"/>
                <a:gd name="T3" fmla="*/ 23 h 944"/>
                <a:gd name="T4" fmla="*/ 0 w 390"/>
                <a:gd name="T5" fmla="*/ 29 h 944"/>
                <a:gd name="T6" fmla="*/ 0 w 390"/>
                <a:gd name="T7" fmla="*/ 0 h 944"/>
                <a:gd name="T8" fmla="*/ 13 w 390"/>
                <a:gd name="T9" fmla="*/ 6 h 9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0"/>
                <a:gd name="T16" fmla="*/ 0 h 944"/>
                <a:gd name="T17" fmla="*/ 390 w 390"/>
                <a:gd name="T18" fmla="*/ 944 h 9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0" h="944">
                  <a:moveTo>
                    <a:pt x="390" y="195"/>
                  </a:moveTo>
                  <a:lnTo>
                    <a:pt x="390" y="748"/>
                  </a:lnTo>
                  <a:lnTo>
                    <a:pt x="0" y="944"/>
                  </a:lnTo>
                  <a:lnTo>
                    <a:pt x="0" y="0"/>
                  </a:lnTo>
                  <a:lnTo>
                    <a:pt x="390" y="195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7" name="Line 152"/>
            <p:cNvSpPr>
              <a:spLocks noChangeShapeType="1"/>
            </p:cNvSpPr>
            <p:nvPr/>
          </p:nvSpPr>
          <p:spPr bwMode="auto">
            <a:xfrm>
              <a:off x="4145" y="3348"/>
              <a:ext cx="17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8" name="Line 153"/>
            <p:cNvSpPr>
              <a:spLocks noChangeShapeType="1"/>
            </p:cNvSpPr>
            <p:nvPr/>
          </p:nvSpPr>
          <p:spPr bwMode="auto">
            <a:xfrm>
              <a:off x="4145" y="3071"/>
              <a:ext cx="17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9" name="Line 154"/>
            <p:cNvSpPr>
              <a:spLocks noChangeShapeType="1"/>
            </p:cNvSpPr>
            <p:nvPr/>
          </p:nvSpPr>
          <p:spPr bwMode="auto">
            <a:xfrm flipH="1">
              <a:off x="4503" y="3218"/>
              <a:ext cx="341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0" name="Freeform 155"/>
            <p:cNvSpPr/>
            <p:nvPr/>
          </p:nvSpPr>
          <p:spPr bwMode="auto">
            <a:xfrm>
              <a:off x="4324" y="2974"/>
              <a:ext cx="179" cy="471"/>
            </a:xfrm>
            <a:custGeom>
              <a:avLst/>
              <a:gdLst>
                <a:gd name="T0" fmla="*/ 12 w 358"/>
                <a:gd name="T1" fmla="*/ 6 h 944"/>
                <a:gd name="T2" fmla="*/ 12 w 358"/>
                <a:gd name="T3" fmla="*/ 23 h 944"/>
                <a:gd name="T4" fmla="*/ 0 w 358"/>
                <a:gd name="T5" fmla="*/ 29 h 944"/>
                <a:gd name="T6" fmla="*/ 0 w 358"/>
                <a:gd name="T7" fmla="*/ 0 h 944"/>
                <a:gd name="T8" fmla="*/ 12 w 358"/>
                <a:gd name="T9" fmla="*/ 6 h 9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"/>
                <a:gd name="T16" fmla="*/ 0 h 944"/>
                <a:gd name="T17" fmla="*/ 358 w 358"/>
                <a:gd name="T18" fmla="*/ 944 h 9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" h="944">
                  <a:moveTo>
                    <a:pt x="358" y="196"/>
                  </a:moveTo>
                  <a:lnTo>
                    <a:pt x="358" y="749"/>
                  </a:lnTo>
                  <a:lnTo>
                    <a:pt x="0" y="944"/>
                  </a:lnTo>
                  <a:lnTo>
                    <a:pt x="0" y="0"/>
                  </a:lnTo>
                  <a:lnTo>
                    <a:pt x="358" y="196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1" name="Line 156"/>
            <p:cNvSpPr>
              <a:spLocks noChangeShapeType="1"/>
            </p:cNvSpPr>
            <p:nvPr/>
          </p:nvSpPr>
          <p:spPr bwMode="auto">
            <a:xfrm flipV="1">
              <a:off x="4145" y="3348"/>
              <a:ext cx="1" cy="14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2" name="Line 157"/>
            <p:cNvSpPr>
              <a:spLocks noChangeShapeType="1"/>
            </p:cNvSpPr>
            <p:nvPr/>
          </p:nvSpPr>
          <p:spPr bwMode="auto">
            <a:xfrm>
              <a:off x="4145" y="2925"/>
              <a:ext cx="1" cy="14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3" name="Line 158"/>
            <p:cNvSpPr>
              <a:spLocks noChangeShapeType="1"/>
            </p:cNvSpPr>
            <p:nvPr/>
          </p:nvSpPr>
          <p:spPr bwMode="auto">
            <a:xfrm flipV="1">
              <a:off x="3739" y="3673"/>
              <a:ext cx="1" cy="29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4" name="Freeform 159"/>
            <p:cNvSpPr/>
            <p:nvPr/>
          </p:nvSpPr>
          <p:spPr bwMode="auto">
            <a:xfrm>
              <a:off x="2844" y="2063"/>
              <a:ext cx="1155" cy="1903"/>
            </a:xfrm>
            <a:custGeom>
              <a:avLst/>
              <a:gdLst>
                <a:gd name="T0" fmla="*/ 0 w 2309"/>
                <a:gd name="T1" fmla="*/ 119 h 3806"/>
                <a:gd name="T2" fmla="*/ 73 w 2309"/>
                <a:gd name="T3" fmla="*/ 119 h 3806"/>
                <a:gd name="T4" fmla="*/ 73 w 2309"/>
                <a:gd name="T5" fmla="*/ 0 h 3806"/>
                <a:gd name="T6" fmla="*/ 56 w 2309"/>
                <a:gd name="T7" fmla="*/ 0 h 38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9"/>
                <a:gd name="T13" fmla="*/ 0 h 3806"/>
                <a:gd name="T14" fmla="*/ 2309 w 2309"/>
                <a:gd name="T15" fmla="*/ 3806 h 38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9" h="3806">
                  <a:moveTo>
                    <a:pt x="0" y="3806"/>
                  </a:moveTo>
                  <a:lnTo>
                    <a:pt x="2309" y="3806"/>
                  </a:lnTo>
                  <a:lnTo>
                    <a:pt x="2309" y="0"/>
                  </a:lnTo>
                  <a:lnTo>
                    <a:pt x="1788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5" name="Line 160"/>
            <p:cNvSpPr>
              <a:spLocks noChangeShapeType="1"/>
            </p:cNvSpPr>
            <p:nvPr/>
          </p:nvSpPr>
          <p:spPr bwMode="auto">
            <a:xfrm flipH="1">
              <a:off x="3739" y="3218"/>
              <a:ext cx="26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6" name="Line 161"/>
            <p:cNvSpPr>
              <a:spLocks noChangeShapeType="1"/>
            </p:cNvSpPr>
            <p:nvPr/>
          </p:nvSpPr>
          <p:spPr bwMode="auto">
            <a:xfrm flipH="1">
              <a:off x="3739" y="2632"/>
              <a:ext cx="26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7" name="Freeform 162"/>
            <p:cNvSpPr/>
            <p:nvPr/>
          </p:nvSpPr>
          <p:spPr bwMode="auto">
            <a:xfrm>
              <a:off x="3983" y="2616"/>
              <a:ext cx="32" cy="32"/>
            </a:xfrm>
            <a:custGeom>
              <a:avLst/>
              <a:gdLst>
                <a:gd name="T0" fmla="*/ 0 w 65"/>
                <a:gd name="T1" fmla="*/ 0 h 65"/>
                <a:gd name="T2" fmla="*/ 0 w 65"/>
                <a:gd name="T3" fmla="*/ 0 h 65"/>
                <a:gd name="T4" fmla="*/ 0 w 65"/>
                <a:gd name="T5" fmla="*/ 0 h 65"/>
                <a:gd name="T6" fmla="*/ 0 w 65"/>
                <a:gd name="T7" fmla="*/ 0 h 65"/>
                <a:gd name="T8" fmla="*/ 0 w 65"/>
                <a:gd name="T9" fmla="*/ 0 h 65"/>
                <a:gd name="T10" fmla="*/ 0 w 65"/>
                <a:gd name="T11" fmla="*/ 0 h 65"/>
                <a:gd name="T12" fmla="*/ 0 w 65"/>
                <a:gd name="T13" fmla="*/ 0 h 65"/>
                <a:gd name="T14" fmla="*/ 0 w 65"/>
                <a:gd name="T15" fmla="*/ 0 h 65"/>
                <a:gd name="T16" fmla="*/ 0 w 65"/>
                <a:gd name="T17" fmla="*/ 0 h 65"/>
                <a:gd name="T18" fmla="*/ 0 w 65"/>
                <a:gd name="T19" fmla="*/ 0 h 65"/>
                <a:gd name="T20" fmla="*/ 0 w 65"/>
                <a:gd name="T21" fmla="*/ 0 h 65"/>
                <a:gd name="T22" fmla="*/ 0 w 65"/>
                <a:gd name="T23" fmla="*/ 1 h 65"/>
                <a:gd name="T24" fmla="*/ 0 w 65"/>
                <a:gd name="T25" fmla="*/ 1 h 65"/>
                <a:gd name="T26" fmla="*/ 0 w 65"/>
                <a:gd name="T27" fmla="*/ 1 h 65"/>
                <a:gd name="T28" fmla="*/ 0 w 65"/>
                <a:gd name="T29" fmla="*/ 1 h 65"/>
                <a:gd name="T30" fmla="*/ 0 w 65"/>
                <a:gd name="T31" fmla="*/ 1 h 65"/>
                <a:gd name="T32" fmla="*/ 0 w 65"/>
                <a:gd name="T33" fmla="*/ 1 h 65"/>
                <a:gd name="T34" fmla="*/ 0 w 65"/>
                <a:gd name="T35" fmla="*/ 1 h 65"/>
                <a:gd name="T36" fmla="*/ 0 w 65"/>
                <a:gd name="T37" fmla="*/ 1 h 65"/>
                <a:gd name="T38" fmla="*/ 0 w 65"/>
                <a:gd name="T39" fmla="*/ 1 h 65"/>
                <a:gd name="T40" fmla="*/ 0 w 65"/>
                <a:gd name="T41" fmla="*/ 2 h 65"/>
                <a:gd name="T42" fmla="*/ 0 w 65"/>
                <a:gd name="T43" fmla="*/ 2 h 65"/>
                <a:gd name="T44" fmla="*/ 1 w 65"/>
                <a:gd name="T45" fmla="*/ 2 h 65"/>
                <a:gd name="T46" fmla="*/ 1 w 65"/>
                <a:gd name="T47" fmla="*/ 2 h 65"/>
                <a:gd name="T48" fmla="*/ 1 w 65"/>
                <a:gd name="T49" fmla="*/ 1 h 65"/>
                <a:gd name="T50" fmla="*/ 1 w 65"/>
                <a:gd name="T51" fmla="*/ 1 h 65"/>
                <a:gd name="T52" fmla="*/ 1 w 65"/>
                <a:gd name="T53" fmla="*/ 1 h 65"/>
                <a:gd name="T54" fmla="*/ 1 w 65"/>
                <a:gd name="T55" fmla="*/ 1 h 65"/>
                <a:gd name="T56" fmla="*/ 1 w 65"/>
                <a:gd name="T57" fmla="*/ 1 h 65"/>
                <a:gd name="T58" fmla="*/ 1 w 65"/>
                <a:gd name="T59" fmla="*/ 1 h 65"/>
                <a:gd name="T60" fmla="*/ 1 w 65"/>
                <a:gd name="T61" fmla="*/ 1 h 65"/>
                <a:gd name="T62" fmla="*/ 2 w 65"/>
                <a:gd name="T63" fmla="*/ 1 h 65"/>
                <a:gd name="T64" fmla="*/ 2 w 65"/>
                <a:gd name="T65" fmla="*/ 1 h 65"/>
                <a:gd name="T66" fmla="*/ 2 w 65"/>
                <a:gd name="T67" fmla="*/ 0 h 65"/>
                <a:gd name="T68" fmla="*/ 2 w 65"/>
                <a:gd name="T69" fmla="*/ 0 h 65"/>
                <a:gd name="T70" fmla="*/ 1 w 65"/>
                <a:gd name="T71" fmla="*/ 0 h 65"/>
                <a:gd name="T72" fmla="*/ 1 w 65"/>
                <a:gd name="T73" fmla="*/ 0 h 65"/>
                <a:gd name="T74" fmla="*/ 1 w 65"/>
                <a:gd name="T75" fmla="*/ 0 h 65"/>
                <a:gd name="T76" fmla="*/ 1 w 65"/>
                <a:gd name="T77" fmla="*/ 0 h 65"/>
                <a:gd name="T78" fmla="*/ 1 w 65"/>
                <a:gd name="T79" fmla="*/ 0 h 65"/>
                <a:gd name="T80" fmla="*/ 1 w 65"/>
                <a:gd name="T81" fmla="*/ 0 h 65"/>
                <a:gd name="T82" fmla="*/ 1 w 65"/>
                <a:gd name="T83" fmla="*/ 0 h 65"/>
                <a:gd name="T84" fmla="*/ 1 w 65"/>
                <a:gd name="T85" fmla="*/ 0 h 65"/>
                <a:gd name="T86" fmla="*/ 1 w 65"/>
                <a:gd name="T87" fmla="*/ 0 h 65"/>
                <a:gd name="T88" fmla="*/ 1 w 65"/>
                <a:gd name="T89" fmla="*/ 1 h 6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5"/>
                <a:gd name="T136" fmla="*/ 0 h 65"/>
                <a:gd name="T137" fmla="*/ 65 w 65"/>
                <a:gd name="T138" fmla="*/ 65 h 6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5" h="65">
                  <a:moveTo>
                    <a:pt x="33" y="32"/>
                  </a:moveTo>
                  <a:lnTo>
                    <a:pt x="33" y="0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1" y="3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6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5" y="16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3" y="49"/>
                  </a:lnTo>
                  <a:lnTo>
                    <a:pt x="5" y="50"/>
                  </a:lnTo>
                  <a:lnTo>
                    <a:pt x="5" y="52"/>
                  </a:lnTo>
                  <a:lnTo>
                    <a:pt x="7" y="52"/>
                  </a:lnTo>
                  <a:lnTo>
                    <a:pt x="7" y="53"/>
                  </a:lnTo>
                  <a:lnTo>
                    <a:pt x="8" y="55"/>
                  </a:lnTo>
                  <a:lnTo>
                    <a:pt x="10" y="57"/>
                  </a:lnTo>
                  <a:lnTo>
                    <a:pt x="12" y="58"/>
                  </a:lnTo>
                  <a:lnTo>
                    <a:pt x="13" y="58"/>
                  </a:lnTo>
                  <a:lnTo>
                    <a:pt x="15" y="60"/>
                  </a:lnTo>
                  <a:lnTo>
                    <a:pt x="15" y="62"/>
                  </a:lnTo>
                  <a:lnTo>
                    <a:pt x="16" y="62"/>
                  </a:lnTo>
                  <a:lnTo>
                    <a:pt x="18" y="62"/>
                  </a:lnTo>
                  <a:lnTo>
                    <a:pt x="20" y="63"/>
                  </a:lnTo>
                  <a:lnTo>
                    <a:pt x="21" y="63"/>
                  </a:lnTo>
                  <a:lnTo>
                    <a:pt x="23" y="65"/>
                  </a:lnTo>
                  <a:lnTo>
                    <a:pt x="25" y="65"/>
                  </a:lnTo>
                  <a:lnTo>
                    <a:pt x="26" y="65"/>
                  </a:lnTo>
                  <a:lnTo>
                    <a:pt x="28" y="65"/>
                  </a:lnTo>
                  <a:lnTo>
                    <a:pt x="29" y="65"/>
                  </a:lnTo>
                  <a:lnTo>
                    <a:pt x="31" y="65"/>
                  </a:lnTo>
                  <a:lnTo>
                    <a:pt x="33" y="65"/>
                  </a:lnTo>
                  <a:lnTo>
                    <a:pt x="34" y="65"/>
                  </a:lnTo>
                  <a:lnTo>
                    <a:pt x="36" y="65"/>
                  </a:lnTo>
                  <a:lnTo>
                    <a:pt x="38" y="65"/>
                  </a:lnTo>
                  <a:lnTo>
                    <a:pt x="39" y="65"/>
                  </a:lnTo>
                  <a:lnTo>
                    <a:pt x="41" y="65"/>
                  </a:lnTo>
                  <a:lnTo>
                    <a:pt x="42" y="65"/>
                  </a:lnTo>
                  <a:lnTo>
                    <a:pt x="44" y="63"/>
                  </a:lnTo>
                  <a:lnTo>
                    <a:pt x="46" y="62"/>
                  </a:lnTo>
                  <a:lnTo>
                    <a:pt x="47" y="62"/>
                  </a:lnTo>
                  <a:lnTo>
                    <a:pt x="49" y="62"/>
                  </a:lnTo>
                  <a:lnTo>
                    <a:pt x="51" y="60"/>
                  </a:lnTo>
                  <a:lnTo>
                    <a:pt x="52" y="58"/>
                  </a:lnTo>
                  <a:lnTo>
                    <a:pt x="54" y="57"/>
                  </a:lnTo>
                  <a:lnTo>
                    <a:pt x="55" y="57"/>
                  </a:lnTo>
                  <a:lnTo>
                    <a:pt x="55" y="55"/>
                  </a:lnTo>
                  <a:lnTo>
                    <a:pt x="57" y="53"/>
                  </a:lnTo>
                  <a:lnTo>
                    <a:pt x="59" y="52"/>
                  </a:lnTo>
                  <a:lnTo>
                    <a:pt x="60" y="50"/>
                  </a:lnTo>
                  <a:lnTo>
                    <a:pt x="60" y="49"/>
                  </a:lnTo>
                  <a:lnTo>
                    <a:pt x="62" y="47"/>
                  </a:lnTo>
                  <a:lnTo>
                    <a:pt x="62" y="45"/>
                  </a:lnTo>
                  <a:lnTo>
                    <a:pt x="62" y="44"/>
                  </a:lnTo>
                  <a:lnTo>
                    <a:pt x="64" y="42"/>
                  </a:lnTo>
                  <a:lnTo>
                    <a:pt x="64" y="40"/>
                  </a:lnTo>
                  <a:lnTo>
                    <a:pt x="64" y="39"/>
                  </a:lnTo>
                  <a:lnTo>
                    <a:pt x="64" y="37"/>
                  </a:lnTo>
                  <a:lnTo>
                    <a:pt x="65" y="36"/>
                  </a:lnTo>
                  <a:lnTo>
                    <a:pt x="65" y="34"/>
                  </a:lnTo>
                  <a:lnTo>
                    <a:pt x="65" y="32"/>
                  </a:lnTo>
                  <a:lnTo>
                    <a:pt x="65" y="31"/>
                  </a:lnTo>
                  <a:lnTo>
                    <a:pt x="65" y="29"/>
                  </a:lnTo>
                  <a:lnTo>
                    <a:pt x="64" y="27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3"/>
                  </a:lnTo>
                  <a:lnTo>
                    <a:pt x="62" y="23"/>
                  </a:lnTo>
                  <a:lnTo>
                    <a:pt x="62" y="21"/>
                  </a:lnTo>
                  <a:lnTo>
                    <a:pt x="62" y="19"/>
                  </a:lnTo>
                  <a:lnTo>
                    <a:pt x="60" y="18"/>
                  </a:lnTo>
                  <a:lnTo>
                    <a:pt x="60" y="16"/>
                  </a:lnTo>
                  <a:lnTo>
                    <a:pt x="59" y="14"/>
                  </a:lnTo>
                  <a:lnTo>
                    <a:pt x="59" y="13"/>
                  </a:lnTo>
                  <a:lnTo>
                    <a:pt x="57" y="13"/>
                  </a:lnTo>
                  <a:lnTo>
                    <a:pt x="55" y="11"/>
                  </a:lnTo>
                  <a:lnTo>
                    <a:pt x="55" y="10"/>
                  </a:lnTo>
                  <a:lnTo>
                    <a:pt x="54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1" y="6"/>
                  </a:lnTo>
                  <a:lnTo>
                    <a:pt x="49" y="5"/>
                  </a:lnTo>
                  <a:lnTo>
                    <a:pt x="47" y="5"/>
                  </a:lnTo>
                  <a:lnTo>
                    <a:pt x="46" y="3"/>
                  </a:lnTo>
                  <a:lnTo>
                    <a:pt x="44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8" name="Freeform 163"/>
            <p:cNvSpPr/>
            <p:nvPr/>
          </p:nvSpPr>
          <p:spPr bwMode="auto">
            <a:xfrm>
              <a:off x="3972" y="2622"/>
              <a:ext cx="40" cy="40"/>
            </a:xfrm>
            <a:custGeom>
              <a:avLst/>
              <a:gdLst>
                <a:gd name="T0" fmla="*/ 2 w 80"/>
                <a:gd name="T1" fmla="*/ 0 h 79"/>
                <a:gd name="T2" fmla="*/ 1 w 80"/>
                <a:gd name="T3" fmla="*/ 1 h 79"/>
                <a:gd name="T4" fmla="*/ 1 w 80"/>
                <a:gd name="T5" fmla="*/ 1 h 79"/>
                <a:gd name="T6" fmla="*/ 1 w 80"/>
                <a:gd name="T7" fmla="*/ 1 h 79"/>
                <a:gd name="T8" fmla="*/ 1 w 80"/>
                <a:gd name="T9" fmla="*/ 1 h 79"/>
                <a:gd name="T10" fmla="*/ 1 w 80"/>
                <a:gd name="T11" fmla="*/ 1 h 79"/>
                <a:gd name="T12" fmla="*/ 1 w 80"/>
                <a:gd name="T13" fmla="*/ 1 h 79"/>
                <a:gd name="T14" fmla="*/ 1 w 80"/>
                <a:gd name="T15" fmla="*/ 1 h 79"/>
                <a:gd name="T16" fmla="*/ 1 w 80"/>
                <a:gd name="T17" fmla="*/ 1 h 79"/>
                <a:gd name="T18" fmla="*/ 1 w 80"/>
                <a:gd name="T19" fmla="*/ 2 h 79"/>
                <a:gd name="T20" fmla="*/ 0 w 80"/>
                <a:gd name="T21" fmla="*/ 2 h 79"/>
                <a:gd name="T22" fmla="*/ 1 w 80"/>
                <a:gd name="T23" fmla="*/ 2 h 79"/>
                <a:gd name="T24" fmla="*/ 1 w 80"/>
                <a:gd name="T25" fmla="*/ 2 h 79"/>
                <a:gd name="T26" fmla="*/ 1 w 80"/>
                <a:gd name="T27" fmla="*/ 2 h 79"/>
                <a:gd name="T28" fmla="*/ 1 w 80"/>
                <a:gd name="T29" fmla="*/ 2 h 79"/>
                <a:gd name="T30" fmla="*/ 1 w 80"/>
                <a:gd name="T31" fmla="*/ 3 h 79"/>
                <a:gd name="T32" fmla="*/ 1 w 80"/>
                <a:gd name="T33" fmla="*/ 3 h 79"/>
                <a:gd name="T34" fmla="*/ 1 w 80"/>
                <a:gd name="T35" fmla="*/ 3 h 79"/>
                <a:gd name="T36" fmla="*/ 1 w 80"/>
                <a:gd name="T37" fmla="*/ 3 h 79"/>
                <a:gd name="T38" fmla="*/ 1 w 80"/>
                <a:gd name="T39" fmla="*/ 3 h 79"/>
                <a:gd name="T40" fmla="*/ 2 w 80"/>
                <a:gd name="T41" fmla="*/ 3 h 79"/>
                <a:gd name="T42" fmla="*/ 2 w 80"/>
                <a:gd name="T43" fmla="*/ 3 h 79"/>
                <a:gd name="T44" fmla="*/ 2 w 80"/>
                <a:gd name="T45" fmla="*/ 3 h 79"/>
                <a:gd name="T46" fmla="*/ 2 w 80"/>
                <a:gd name="T47" fmla="*/ 3 h 79"/>
                <a:gd name="T48" fmla="*/ 2 w 80"/>
                <a:gd name="T49" fmla="*/ 3 h 79"/>
                <a:gd name="T50" fmla="*/ 2 w 80"/>
                <a:gd name="T51" fmla="*/ 3 h 79"/>
                <a:gd name="T52" fmla="*/ 3 w 80"/>
                <a:gd name="T53" fmla="*/ 3 h 79"/>
                <a:gd name="T54" fmla="*/ 3 w 80"/>
                <a:gd name="T55" fmla="*/ 3 h 79"/>
                <a:gd name="T56" fmla="*/ 3 w 80"/>
                <a:gd name="T57" fmla="*/ 2 h 79"/>
                <a:gd name="T58" fmla="*/ 3 w 80"/>
                <a:gd name="T59" fmla="*/ 2 h 79"/>
                <a:gd name="T60" fmla="*/ 3 w 80"/>
                <a:gd name="T61" fmla="*/ 2 h 79"/>
                <a:gd name="T62" fmla="*/ 3 w 80"/>
                <a:gd name="T63" fmla="*/ 2 h 79"/>
                <a:gd name="T64" fmla="*/ 3 w 80"/>
                <a:gd name="T65" fmla="*/ 2 h 79"/>
                <a:gd name="T66" fmla="*/ 3 w 80"/>
                <a:gd name="T67" fmla="*/ 2 h 79"/>
                <a:gd name="T68" fmla="*/ 3 w 80"/>
                <a:gd name="T69" fmla="*/ 1 h 79"/>
                <a:gd name="T70" fmla="*/ 3 w 80"/>
                <a:gd name="T71" fmla="*/ 1 h 79"/>
                <a:gd name="T72" fmla="*/ 3 w 80"/>
                <a:gd name="T73" fmla="*/ 1 h 79"/>
                <a:gd name="T74" fmla="*/ 3 w 80"/>
                <a:gd name="T75" fmla="*/ 1 h 79"/>
                <a:gd name="T76" fmla="*/ 3 w 80"/>
                <a:gd name="T77" fmla="*/ 1 h 79"/>
                <a:gd name="T78" fmla="*/ 2 w 80"/>
                <a:gd name="T79" fmla="*/ 1 h 79"/>
                <a:gd name="T80" fmla="*/ 2 w 80"/>
                <a:gd name="T81" fmla="*/ 1 h 79"/>
                <a:gd name="T82" fmla="*/ 2 w 80"/>
                <a:gd name="T83" fmla="*/ 1 h 79"/>
                <a:gd name="T84" fmla="*/ 2 w 80"/>
                <a:gd name="T85" fmla="*/ 1 h 79"/>
                <a:gd name="T86" fmla="*/ 2 w 80"/>
                <a:gd name="T87" fmla="*/ 0 h 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79"/>
                <a:gd name="T134" fmla="*/ 80 w 80"/>
                <a:gd name="T135" fmla="*/ 79 h 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79">
                  <a:moveTo>
                    <a:pt x="41" y="0"/>
                  </a:moveTo>
                  <a:lnTo>
                    <a:pt x="39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3" y="1"/>
                  </a:lnTo>
                  <a:lnTo>
                    <a:pt x="31" y="1"/>
                  </a:lnTo>
                  <a:lnTo>
                    <a:pt x="29" y="1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5" y="21"/>
                  </a:lnTo>
                  <a:lnTo>
                    <a:pt x="5" y="23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3" y="27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0" y="40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3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5" y="58"/>
                  </a:lnTo>
                  <a:lnTo>
                    <a:pt x="7" y="60"/>
                  </a:lnTo>
                  <a:lnTo>
                    <a:pt x="8" y="62"/>
                  </a:lnTo>
                  <a:lnTo>
                    <a:pt x="8" y="63"/>
                  </a:lnTo>
                  <a:lnTo>
                    <a:pt x="10" y="65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6" y="71"/>
                  </a:lnTo>
                  <a:lnTo>
                    <a:pt x="18" y="73"/>
                  </a:lnTo>
                  <a:lnTo>
                    <a:pt x="20" y="75"/>
                  </a:lnTo>
                  <a:lnTo>
                    <a:pt x="21" y="75"/>
                  </a:lnTo>
                  <a:lnTo>
                    <a:pt x="23" y="76"/>
                  </a:lnTo>
                  <a:lnTo>
                    <a:pt x="24" y="76"/>
                  </a:lnTo>
                  <a:lnTo>
                    <a:pt x="26" y="78"/>
                  </a:lnTo>
                  <a:lnTo>
                    <a:pt x="29" y="78"/>
                  </a:lnTo>
                  <a:lnTo>
                    <a:pt x="31" y="78"/>
                  </a:lnTo>
                  <a:lnTo>
                    <a:pt x="33" y="79"/>
                  </a:lnTo>
                  <a:lnTo>
                    <a:pt x="34" y="79"/>
                  </a:lnTo>
                  <a:lnTo>
                    <a:pt x="36" y="79"/>
                  </a:lnTo>
                  <a:lnTo>
                    <a:pt x="39" y="79"/>
                  </a:lnTo>
                  <a:lnTo>
                    <a:pt x="41" y="79"/>
                  </a:lnTo>
                  <a:lnTo>
                    <a:pt x="42" y="79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9" y="79"/>
                  </a:lnTo>
                  <a:lnTo>
                    <a:pt x="50" y="78"/>
                  </a:lnTo>
                  <a:lnTo>
                    <a:pt x="52" y="78"/>
                  </a:lnTo>
                  <a:lnTo>
                    <a:pt x="54" y="78"/>
                  </a:lnTo>
                  <a:lnTo>
                    <a:pt x="55" y="76"/>
                  </a:lnTo>
                  <a:lnTo>
                    <a:pt x="57" y="76"/>
                  </a:lnTo>
                  <a:lnTo>
                    <a:pt x="60" y="75"/>
                  </a:lnTo>
                  <a:lnTo>
                    <a:pt x="62" y="75"/>
                  </a:lnTo>
                  <a:lnTo>
                    <a:pt x="63" y="73"/>
                  </a:lnTo>
                  <a:lnTo>
                    <a:pt x="63" y="71"/>
                  </a:lnTo>
                  <a:lnTo>
                    <a:pt x="65" y="70"/>
                  </a:lnTo>
                  <a:lnTo>
                    <a:pt x="67" y="70"/>
                  </a:lnTo>
                  <a:lnTo>
                    <a:pt x="68" y="68"/>
                  </a:lnTo>
                  <a:lnTo>
                    <a:pt x="70" y="66"/>
                  </a:lnTo>
                  <a:lnTo>
                    <a:pt x="72" y="65"/>
                  </a:lnTo>
                  <a:lnTo>
                    <a:pt x="72" y="63"/>
                  </a:lnTo>
                  <a:lnTo>
                    <a:pt x="73" y="62"/>
                  </a:lnTo>
                  <a:lnTo>
                    <a:pt x="75" y="60"/>
                  </a:lnTo>
                  <a:lnTo>
                    <a:pt x="75" y="58"/>
                  </a:lnTo>
                  <a:lnTo>
                    <a:pt x="76" y="57"/>
                  </a:lnTo>
                  <a:lnTo>
                    <a:pt x="76" y="55"/>
                  </a:lnTo>
                  <a:lnTo>
                    <a:pt x="78" y="53"/>
                  </a:lnTo>
                  <a:lnTo>
                    <a:pt x="78" y="52"/>
                  </a:lnTo>
                  <a:lnTo>
                    <a:pt x="80" y="50"/>
                  </a:lnTo>
                  <a:lnTo>
                    <a:pt x="80" y="49"/>
                  </a:lnTo>
                  <a:lnTo>
                    <a:pt x="80" y="45"/>
                  </a:lnTo>
                  <a:lnTo>
                    <a:pt x="80" y="44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80" y="37"/>
                  </a:lnTo>
                  <a:lnTo>
                    <a:pt x="80" y="36"/>
                  </a:lnTo>
                  <a:lnTo>
                    <a:pt x="80" y="34"/>
                  </a:lnTo>
                  <a:lnTo>
                    <a:pt x="80" y="32"/>
                  </a:lnTo>
                  <a:lnTo>
                    <a:pt x="80" y="31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6" y="24"/>
                  </a:lnTo>
                  <a:lnTo>
                    <a:pt x="76" y="23"/>
                  </a:lnTo>
                  <a:lnTo>
                    <a:pt x="75" y="21"/>
                  </a:lnTo>
                  <a:lnTo>
                    <a:pt x="75" y="19"/>
                  </a:lnTo>
                  <a:lnTo>
                    <a:pt x="73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0" y="13"/>
                  </a:lnTo>
                  <a:lnTo>
                    <a:pt x="68" y="11"/>
                  </a:lnTo>
                  <a:lnTo>
                    <a:pt x="67" y="11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63" y="6"/>
                  </a:lnTo>
                  <a:lnTo>
                    <a:pt x="62" y="6"/>
                  </a:lnTo>
                  <a:lnTo>
                    <a:pt x="60" y="5"/>
                  </a:lnTo>
                  <a:lnTo>
                    <a:pt x="57" y="5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2" y="1"/>
                  </a:lnTo>
                  <a:lnTo>
                    <a:pt x="50" y="1"/>
                  </a:lnTo>
                  <a:lnTo>
                    <a:pt x="49" y="1"/>
                  </a:lnTo>
                  <a:lnTo>
                    <a:pt x="47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1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9" name="Freeform 164"/>
            <p:cNvSpPr/>
            <p:nvPr/>
          </p:nvSpPr>
          <p:spPr bwMode="auto">
            <a:xfrm>
              <a:off x="3983" y="3201"/>
              <a:ext cx="32" cy="33"/>
            </a:xfrm>
            <a:custGeom>
              <a:avLst/>
              <a:gdLst>
                <a:gd name="T0" fmla="*/ 0 w 65"/>
                <a:gd name="T1" fmla="*/ 0 h 65"/>
                <a:gd name="T2" fmla="*/ 0 w 65"/>
                <a:gd name="T3" fmla="*/ 1 h 65"/>
                <a:gd name="T4" fmla="*/ 0 w 65"/>
                <a:gd name="T5" fmla="*/ 1 h 65"/>
                <a:gd name="T6" fmla="*/ 0 w 65"/>
                <a:gd name="T7" fmla="*/ 1 h 65"/>
                <a:gd name="T8" fmla="*/ 0 w 65"/>
                <a:gd name="T9" fmla="*/ 1 h 65"/>
                <a:gd name="T10" fmla="*/ 0 w 65"/>
                <a:gd name="T11" fmla="*/ 1 h 65"/>
                <a:gd name="T12" fmla="*/ 0 w 65"/>
                <a:gd name="T13" fmla="*/ 1 h 65"/>
                <a:gd name="T14" fmla="*/ 0 w 65"/>
                <a:gd name="T15" fmla="*/ 1 h 65"/>
                <a:gd name="T16" fmla="*/ 0 w 65"/>
                <a:gd name="T17" fmla="*/ 1 h 65"/>
                <a:gd name="T18" fmla="*/ 0 w 65"/>
                <a:gd name="T19" fmla="*/ 1 h 65"/>
                <a:gd name="T20" fmla="*/ 0 w 65"/>
                <a:gd name="T21" fmla="*/ 1 h 65"/>
                <a:gd name="T22" fmla="*/ 0 w 65"/>
                <a:gd name="T23" fmla="*/ 2 h 65"/>
                <a:gd name="T24" fmla="*/ 0 w 65"/>
                <a:gd name="T25" fmla="*/ 2 h 65"/>
                <a:gd name="T26" fmla="*/ 0 w 65"/>
                <a:gd name="T27" fmla="*/ 2 h 65"/>
                <a:gd name="T28" fmla="*/ 0 w 65"/>
                <a:gd name="T29" fmla="*/ 2 h 65"/>
                <a:gd name="T30" fmla="*/ 0 w 65"/>
                <a:gd name="T31" fmla="*/ 2 h 65"/>
                <a:gd name="T32" fmla="*/ 0 w 65"/>
                <a:gd name="T33" fmla="*/ 2 h 65"/>
                <a:gd name="T34" fmla="*/ 0 w 65"/>
                <a:gd name="T35" fmla="*/ 2 h 65"/>
                <a:gd name="T36" fmla="*/ 0 w 65"/>
                <a:gd name="T37" fmla="*/ 2 h 65"/>
                <a:gd name="T38" fmla="*/ 0 w 65"/>
                <a:gd name="T39" fmla="*/ 2 h 65"/>
                <a:gd name="T40" fmla="*/ 0 w 65"/>
                <a:gd name="T41" fmla="*/ 3 h 65"/>
                <a:gd name="T42" fmla="*/ 0 w 65"/>
                <a:gd name="T43" fmla="*/ 3 h 65"/>
                <a:gd name="T44" fmla="*/ 1 w 65"/>
                <a:gd name="T45" fmla="*/ 3 h 65"/>
                <a:gd name="T46" fmla="*/ 1 w 65"/>
                <a:gd name="T47" fmla="*/ 3 h 65"/>
                <a:gd name="T48" fmla="*/ 1 w 65"/>
                <a:gd name="T49" fmla="*/ 2 h 65"/>
                <a:gd name="T50" fmla="*/ 1 w 65"/>
                <a:gd name="T51" fmla="*/ 2 h 65"/>
                <a:gd name="T52" fmla="*/ 1 w 65"/>
                <a:gd name="T53" fmla="*/ 2 h 65"/>
                <a:gd name="T54" fmla="*/ 1 w 65"/>
                <a:gd name="T55" fmla="*/ 2 h 65"/>
                <a:gd name="T56" fmla="*/ 1 w 65"/>
                <a:gd name="T57" fmla="*/ 2 h 65"/>
                <a:gd name="T58" fmla="*/ 1 w 65"/>
                <a:gd name="T59" fmla="*/ 2 h 65"/>
                <a:gd name="T60" fmla="*/ 1 w 65"/>
                <a:gd name="T61" fmla="*/ 2 h 65"/>
                <a:gd name="T62" fmla="*/ 2 w 65"/>
                <a:gd name="T63" fmla="*/ 2 h 65"/>
                <a:gd name="T64" fmla="*/ 2 w 65"/>
                <a:gd name="T65" fmla="*/ 2 h 65"/>
                <a:gd name="T66" fmla="*/ 2 w 65"/>
                <a:gd name="T67" fmla="*/ 1 h 65"/>
                <a:gd name="T68" fmla="*/ 2 w 65"/>
                <a:gd name="T69" fmla="*/ 1 h 65"/>
                <a:gd name="T70" fmla="*/ 1 w 65"/>
                <a:gd name="T71" fmla="*/ 1 h 65"/>
                <a:gd name="T72" fmla="*/ 1 w 65"/>
                <a:gd name="T73" fmla="*/ 1 h 65"/>
                <a:gd name="T74" fmla="*/ 1 w 65"/>
                <a:gd name="T75" fmla="*/ 1 h 65"/>
                <a:gd name="T76" fmla="*/ 1 w 65"/>
                <a:gd name="T77" fmla="*/ 1 h 65"/>
                <a:gd name="T78" fmla="*/ 1 w 65"/>
                <a:gd name="T79" fmla="*/ 1 h 65"/>
                <a:gd name="T80" fmla="*/ 1 w 65"/>
                <a:gd name="T81" fmla="*/ 1 h 65"/>
                <a:gd name="T82" fmla="*/ 1 w 65"/>
                <a:gd name="T83" fmla="*/ 1 h 65"/>
                <a:gd name="T84" fmla="*/ 1 w 65"/>
                <a:gd name="T85" fmla="*/ 1 h 65"/>
                <a:gd name="T86" fmla="*/ 1 w 65"/>
                <a:gd name="T87" fmla="*/ 0 h 65"/>
                <a:gd name="T88" fmla="*/ 1 w 65"/>
                <a:gd name="T89" fmla="*/ 1 h 6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5"/>
                <a:gd name="T136" fmla="*/ 0 h 65"/>
                <a:gd name="T137" fmla="*/ 65 w 65"/>
                <a:gd name="T138" fmla="*/ 65 h 6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5" h="65">
                  <a:moveTo>
                    <a:pt x="33" y="32"/>
                  </a:moveTo>
                  <a:lnTo>
                    <a:pt x="33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3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6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7" y="13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3" y="49"/>
                  </a:lnTo>
                  <a:lnTo>
                    <a:pt x="5" y="50"/>
                  </a:lnTo>
                  <a:lnTo>
                    <a:pt x="5" y="52"/>
                  </a:lnTo>
                  <a:lnTo>
                    <a:pt x="7" y="52"/>
                  </a:lnTo>
                  <a:lnTo>
                    <a:pt x="7" y="54"/>
                  </a:lnTo>
                  <a:lnTo>
                    <a:pt x="8" y="55"/>
                  </a:lnTo>
                  <a:lnTo>
                    <a:pt x="10" y="57"/>
                  </a:lnTo>
                  <a:lnTo>
                    <a:pt x="12" y="59"/>
                  </a:lnTo>
                  <a:lnTo>
                    <a:pt x="13" y="59"/>
                  </a:lnTo>
                  <a:lnTo>
                    <a:pt x="15" y="60"/>
                  </a:lnTo>
                  <a:lnTo>
                    <a:pt x="15" y="62"/>
                  </a:lnTo>
                  <a:lnTo>
                    <a:pt x="16" y="62"/>
                  </a:lnTo>
                  <a:lnTo>
                    <a:pt x="18" y="62"/>
                  </a:lnTo>
                  <a:lnTo>
                    <a:pt x="20" y="63"/>
                  </a:lnTo>
                  <a:lnTo>
                    <a:pt x="21" y="63"/>
                  </a:lnTo>
                  <a:lnTo>
                    <a:pt x="23" y="65"/>
                  </a:lnTo>
                  <a:lnTo>
                    <a:pt x="25" y="65"/>
                  </a:lnTo>
                  <a:lnTo>
                    <a:pt x="26" y="65"/>
                  </a:lnTo>
                  <a:lnTo>
                    <a:pt x="28" y="65"/>
                  </a:lnTo>
                  <a:lnTo>
                    <a:pt x="29" y="65"/>
                  </a:lnTo>
                  <a:lnTo>
                    <a:pt x="31" y="65"/>
                  </a:lnTo>
                  <a:lnTo>
                    <a:pt x="33" y="65"/>
                  </a:lnTo>
                  <a:lnTo>
                    <a:pt x="34" y="65"/>
                  </a:lnTo>
                  <a:lnTo>
                    <a:pt x="36" y="65"/>
                  </a:lnTo>
                  <a:lnTo>
                    <a:pt x="38" y="65"/>
                  </a:lnTo>
                  <a:lnTo>
                    <a:pt x="39" y="65"/>
                  </a:lnTo>
                  <a:lnTo>
                    <a:pt x="41" y="65"/>
                  </a:lnTo>
                  <a:lnTo>
                    <a:pt x="42" y="65"/>
                  </a:lnTo>
                  <a:lnTo>
                    <a:pt x="44" y="63"/>
                  </a:lnTo>
                  <a:lnTo>
                    <a:pt x="46" y="62"/>
                  </a:lnTo>
                  <a:lnTo>
                    <a:pt x="47" y="62"/>
                  </a:lnTo>
                  <a:lnTo>
                    <a:pt x="49" y="62"/>
                  </a:lnTo>
                  <a:lnTo>
                    <a:pt x="51" y="60"/>
                  </a:lnTo>
                  <a:lnTo>
                    <a:pt x="52" y="59"/>
                  </a:lnTo>
                  <a:lnTo>
                    <a:pt x="54" y="57"/>
                  </a:lnTo>
                  <a:lnTo>
                    <a:pt x="55" y="57"/>
                  </a:lnTo>
                  <a:lnTo>
                    <a:pt x="55" y="55"/>
                  </a:lnTo>
                  <a:lnTo>
                    <a:pt x="57" y="54"/>
                  </a:lnTo>
                  <a:lnTo>
                    <a:pt x="59" y="52"/>
                  </a:lnTo>
                  <a:lnTo>
                    <a:pt x="60" y="50"/>
                  </a:lnTo>
                  <a:lnTo>
                    <a:pt x="60" y="49"/>
                  </a:lnTo>
                  <a:lnTo>
                    <a:pt x="62" y="47"/>
                  </a:lnTo>
                  <a:lnTo>
                    <a:pt x="62" y="45"/>
                  </a:lnTo>
                  <a:lnTo>
                    <a:pt x="62" y="44"/>
                  </a:lnTo>
                  <a:lnTo>
                    <a:pt x="64" y="42"/>
                  </a:lnTo>
                  <a:lnTo>
                    <a:pt x="64" y="41"/>
                  </a:lnTo>
                  <a:lnTo>
                    <a:pt x="64" y="39"/>
                  </a:lnTo>
                  <a:lnTo>
                    <a:pt x="64" y="37"/>
                  </a:lnTo>
                  <a:lnTo>
                    <a:pt x="65" y="36"/>
                  </a:lnTo>
                  <a:lnTo>
                    <a:pt x="65" y="34"/>
                  </a:lnTo>
                  <a:lnTo>
                    <a:pt x="65" y="32"/>
                  </a:lnTo>
                  <a:lnTo>
                    <a:pt x="65" y="31"/>
                  </a:lnTo>
                  <a:lnTo>
                    <a:pt x="65" y="29"/>
                  </a:lnTo>
                  <a:lnTo>
                    <a:pt x="64" y="28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3"/>
                  </a:lnTo>
                  <a:lnTo>
                    <a:pt x="62" y="23"/>
                  </a:lnTo>
                  <a:lnTo>
                    <a:pt x="62" y="21"/>
                  </a:lnTo>
                  <a:lnTo>
                    <a:pt x="62" y="19"/>
                  </a:lnTo>
                  <a:lnTo>
                    <a:pt x="60" y="18"/>
                  </a:lnTo>
                  <a:lnTo>
                    <a:pt x="60" y="16"/>
                  </a:lnTo>
                  <a:lnTo>
                    <a:pt x="59" y="15"/>
                  </a:lnTo>
                  <a:lnTo>
                    <a:pt x="59" y="13"/>
                  </a:lnTo>
                  <a:lnTo>
                    <a:pt x="57" y="13"/>
                  </a:lnTo>
                  <a:lnTo>
                    <a:pt x="55" y="11"/>
                  </a:lnTo>
                  <a:lnTo>
                    <a:pt x="55" y="10"/>
                  </a:lnTo>
                  <a:lnTo>
                    <a:pt x="54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1" y="6"/>
                  </a:lnTo>
                  <a:lnTo>
                    <a:pt x="49" y="5"/>
                  </a:lnTo>
                  <a:lnTo>
                    <a:pt x="47" y="5"/>
                  </a:lnTo>
                  <a:lnTo>
                    <a:pt x="46" y="3"/>
                  </a:lnTo>
                  <a:lnTo>
                    <a:pt x="44" y="3"/>
                  </a:lnTo>
                  <a:lnTo>
                    <a:pt x="42" y="2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0" name="Freeform 165"/>
            <p:cNvSpPr/>
            <p:nvPr/>
          </p:nvSpPr>
          <p:spPr bwMode="auto">
            <a:xfrm>
              <a:off x="3972" y="3192"/>
              <a:ext cx="40" cy="40"/>
            </a:xfrm>
            <a:custGeom>
              <a:avLst/>
              <a:gdLst>
                <a:gd name="T0" fmla="*/ 2 w 80"/>
                <a:gd name="T1" fmla="*/ 0 h 80"/>
                <a:gd name="T2" fmla="*/ 1 w 80"/>
                <a:gd name="T3" fmla="*/ 1 h 80"/>
                <a:gd name="T4" fmla="*/ 1 w 80"/>
                <a:gd name="T5" fmla="*/ 1 h 80"/>
                <a:gd name="T6" fmla="*/ 1 w 80"/>
                <a:gd name="T7" fmla="*/ 1 h 80"/>
                <a:gd name="T8" fmla="*/ 1 w 80"/>
                <a:gd name="T9" fmla="*/ 1 h 80"/>
                <a:gd name="T10" fmla="*/ 1 w 80"/>
                <a:gd name="T11" fmla="*/ 1 h 80"/>
                <a:gd name="T12" fmla="*/ 1 w 80"/>
                <a:gd name="T13" fmla="*/ 1 h 80"/>
                <a:gd name="T14" fmla="*/ 1 w 80"/>
                <a:gd name="T15" fmla="*/ 1 h 80"/>
                <a:gd name="T16" fmla="*/ 1 w 80"/>
                <a:gd name="T17" fmla="*/ 1 h 80"/>
                <a:gd name="T18" fmla="*/ 1 w 80"/>
                <a:gd name="T19" fmla="*/ 2 h 80"/>
                <a:gd name="T20" fmla="*/ 0 w 80"/>
                <a:gd name="T21" fmla="*/ 2 h 80"/>
                <a:gd name="T22" fmla="*/ 1 w 80"/>
                <a:gd name="T23" fmla="*/ 2 h 80"/>
                <a:gd name="T24" fmla="*/ 1 w 80"/>
                <a:gd name="T25" fmla="*/ 2 h 80"/>
                <a:gd name="T26" fmla="*/ 1 w 80"/>
                <a:gd name="T27" fmla="*/ 2 h 80"/>
                <a:gd name="T28" fmla="*/ 1 w 80"/>
                <a:gd name="T29" fmla="*/ 2 h 80"/>
                <a:gd name="T30" fmla="*/ 1 w 80"/>
                <a:gd name="T31" fmla="*/ 3 h 80"/>
                <a:gd name="T32" fmla="*/ 1 w 80"/>
                <a:gd name="T33" fmla="*/ 3 h 80"/>
                <a:gd name="T34" fmla="*/ 1 w 80"/>
                <a:gd name="T35" fmla="*/ 3 h 80"/>
                <a:gd name="T36" fmla="*/ 1 w 80"/>
                <a:gd name="T37" fmla="*/ 3 h 80"/>
                <a:gd name="T38" fmla="*/ 1 w 80"/>
                <a:gd name="T39" fmla="*/ 3 h 80"/>
                <a:gd name="T40" fmla="*/ 2 w 80"/>
                <a:gd name="T41" fmla="*/ 3 h 80"/>
                <a:gd name="T42" fmla="*/ 2 w 80"/>
                <a:gd name="T43" fmla="*/ 3 h 80"/>
                <a:gd name="T44" fmla="*/ 2 w 80"/>
                <a:gd name="T45" fmla="*/ 3 h 80"/>
                <a:gd name="T46" fmla="*/ 2 w 80"/>
                <a:gd name="T47" fmla="*/ 3 h 80"/>
                <a:gd name="T48" fmla="*/ 2 w 80"/>
                <a:gd name="T49" fmla="*/ 3 h 80"/>
                <a:gd name="T50" fmla="*/ 2 w 80"/>
                <a:gd name="T51" fmla="*/ 3 h 80"/>
                <a:gd name="T52" fmla="*/ 3 w 80"/>
                <a:gd name="T53" fmla="*/ 3 h 80"/>
                <a:gd name="T54" fmla="*/ 3 w 80"/>
                <a:gd name="T55" fmla="*/ 3 h 80"/>
                <a:gd name="T56" fmla="*/ 3 w 80"/>
                <a:gd name="T57" fmla="*/ 2 h 80"/>
                <a:gd name="T58" fmla="*/ 3 w 80"/>
                <a:gd name="T59" fmla="*/ 2 h 80"/>
                <a:gd name="T60" fmla="*/ 3 w 80"/>
                <a:gd name="T61" fmla="*/ 2 h 80"/>
                <a:gd name="T62" fmla="*/ 3 w 80"/>
                <a:gd name="T63" fmla="*/ 2 h 80"/>
                <a:gd name="T64" fmla="*/ 3 w 80"/>
                <a:gd name="T65" fmla="*/ 2 h 80"/>
                <a:gd name="T66" fmla="*/ 3 w 80"/>
                <a:gd name="T67" fmla="*/ 2 h 80"/>
                <a:gd name="T68" fmla="*/ 3 w 80"/>
                <a:gd name="T69" fmla="*/ 1 h 80"/>
                <a:gd name="T70" fmla="*/ 3 w 80"/>
                <a:gd name="T71" fmla="*/ 1 h 80"/>
                <a:gd name="T72" fmla="*/ 3 w 80"/>
                <a:gd name="T73" fmla="*/ 1 h 80"/>
                <a:gd name="T74" fmla="*/ 3 w 80"/>
                <a:gd name="T75" fmla="*/ 1 h 80"/>
                <a:gd name="T76" fmla="*/ 3 w 80"/>
                <a:gd name="T77" fmla="*/ 1 h 80"/>
                <a:gd name="T78" fmla="*/ 2 w 80"/>
                <a:gd name="T79" fmla="*/ 1 h 80"/>
                <a:gd name="T80" fmla="*/ 2 w 80"/>
                <a:gd name="T81" fmla="*/ 1 h 80"/>
                <a:gd name="T82" fmla="*/ 2 w 80"/>
                <a:gd name="T83" fmla="*/ 1 h 80"/>
                <a:gd name="T84" fmla="*/ 2 w 80"/>
                <a:gd name="T85" fmla="*/ 1 h 80"/>
                <a:gd name="T86" fmla="*/ 2 w 80"/>
                <a:gd name="T87" fmla="*/ 0 h 8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80"/>
                <a:gd name="T134" fmla="*/ 80 w 80"/>
                <a:gd name="T135" fmla="*/ 80 h 8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80">
                  <a:moveTo>
                    <a:pt x="41" y="0"/>
                  </a:moveTo>
                  <a:lnTo>
                    <a:pt x="39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7"/>
                  </a:lnTo>
                  <a:lnTo>
                    <a:pt x="16" y="9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10" y="15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7" y="20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3" y="25"/>
                  </a:lnTo>
                  <a:lnTo>
                    <a:pt x="3" y="26"/>
                  </a:lnTo>
                  <a:lnTo>
                    <a:pt x="3" y="28"/>
                  </a:lnTo>
                  <a:lnTo>
                    <a:pt x="2" y="31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8"/>
                  </a:lnTo>
                  <a:lnTo>
                    <a:pt x="0" y="41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3" y="52"/>
                  </a:lnTo>
                  <a:lnTo>
                    <a:pt x="3" y="54"/>
                  </a:lnTo>
                  <a:lnTo>
                    <a:pt x="3" y="56"/>
                  </a:lnTo>
                  <a:lnTo>
                    <a:pt x="5" y="57"/>
                  </a:lnTo>
                  <a:lnTo>
                    <a:pt x="5" y="59"/>
                  </a:lnTo>
                  <a:lnTo>
                    <a:pt x="7" y="61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5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6" y="72"/>
                  </a:lnTo>
                  <a:lnTo>
                    <a:pt x="18" y="74"/>
                  </a:lnTo>
                  <a:lnTo>
                    <a:pt x="20" y="75"/>
                  </a:lnTo>
                  <a:lnTo>
                    <a:pt x="21" y="75"/>
                  </a:lnTo>
                  <a:lnTo>
                    <a:pt x="23" y="77"/>
                  </a:lnTo>
                  <a:lnTo>
                    <a:pt x="24" y="77"/>
                  </a:lnTo>
                  <a:lnTo>
                    <a:pt x="26" y="79"/>
                  </a:lnTo>
                  <a:lnTo>
                    <a:pt x="29" y="79"/>
                  </a:lnTo>
                  <a:lnTo>
                    <a:pt x="31" y="79"/>
                  </a:lnTo>
                  <a:lnTo>
                    <a:pt x="33" y="80"/>
                  </a:lnTo>
                  <a:lnTo>
                    <a:pt x="34" y="80"/>
                  </a:lnTo>
                  <a:lnTo>
                    <a:pt x="36" y="80"/>
                  </a:lnTo>
                  <a:lnTo>
                    <a:pt x="39" y="80"/>
                  </a:lnTo>
                  <a:lnTo>
                    <a:pt x="41" y="80"/>
                  </a:lnTo>
                  <a:lnTo>
                    <a:pt x="42" y="80"/>
                  </a:lnTo>
                  <a:lnTo>
                    <a:pt x="44" y="80"/>
                  </a:lnTo>
                  <a:lnTo>
                    <a:pt x="47" y="80"/>
                  </a:lnTo>
                  <a:lnTo>
                    <a:pt x="49" y="80"/>
                  </a:lnTo>
                  <a:lnTo>
                    <a:pt x="50" y="79"/>
                  </a:lnTo>
                  <a:lnTo>
                    <a:pt x="52" y="79"/>
                  </a:lnTo>
                  <a:lnTo>
                    <a:pt x="54" y="79"/>
                  </a:lnTo>
                  <a:lnTo>
                    <a:pt x="55" y="77"/>
                  </a:lnTo>
                  <a:lnTo>
                    <a:pt x="57" y="77"/>
                  </a:lnTo>
                  <a:lnTo>
                    <a:pt x="60" y="75"/>
                  </a:lnTo>
                  <a:lnTo>
                    <a:pt x="62" y="75"/>
                  </a:lnTo>
                  <a:lnTo>
                    <a:pt x="63" y="74"/>
                  </a:lnTo>
                  <a:lnTo>
                    <a:pt x="63" y="72"/>
                  </a:lnTo>
                  <a:lnTo>
                    <a:pt x="65" y="70"/>
                  </a:lnTo>
                  <a:lnTo>
                    <a:pt x="67" y="70"/>
                  </a:lnTo>
                  <a:lnTo>
                    <a:pt x="68" y="69"/>
                  </a:lnTo>
                  <a:lnTo>
                    <a:pt x="70" y="67"/>
                  </a:lnTo>
                  <a:lnTo>
                    <a:pt x="72" y="65"/>
                  </a:lnTo>
                  <a:lnTo>
                    <a:pt x="72" y="64"/>
                  </a:lnTo>
                  <a:lnTo>
                    <a:pt x="73" y="62"/>
                  </a:lnTo>
                  <a:lnTo>
                    <a:pt x="75" y="61"/>
                  </a:lnTo>
                  <a:lnTo>
                    <a:pt x="75" y="59"/>
                  </a:lnTo>
                  <a:lnTo>
                    <a:pt x="76" y="57"/>
                  </a:lnTo>
                  <a:lnTo>
                    <a:pt x="76" y="5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80" y="51"/>
                  </a:lnTo>
                  <a:lnTo>
                    <a:pt x="80" y="49"/>
                  </a:lnTo>
                  <a:lnTo>
                    <a:pt x="80" y="46"/>
                  </a:lnTo>
                  <a:lnTo>
                    <a:pt x="80" y="44"/>
                  </a:lnTo>
                  <a:lnTo>
                    <a:pt x="80" y="43"/>
                  </a:lnTo>
                  <a:lnTo>
                    <a:pt x="80" y="41"/>
                  </a:lnTo>
                  <a:lnTo>
                    <a:pt x="80" y="38"/>
                  </a:lnTo>
                  <a:lnTo>
                    <a:pt x="80" y="36"/>
                  </a:lnTo>
                  <a:lnTo>
                    <a:pt x="80" y="35"/>
                  </a:lnTo>
                  <a:lnTo>
                    <a:pt x="80" y="33"/>
                  </a:lnTo>
                  <a:lnTo>
                    <a:pt x="80" y="31"/>
                  </a:lnTo>
                  <a:lnTo>
                    <a:pt x="78" y="28"/>
                  </a:lnTo>
                  <a:lnTo>
                    <a:pt x="78" y="26"/>
                  </a:lnTo>
                  <a:lnTo>
                    <a:pt x="76" y="25"/>
                  </a:lnTo>
                  <a:lnTo>
                    <a:pt x="76" y="23"/>
                  </a:lnTo>
                  <a:lnTo>
                    <a:pt x="75" y="22"/>
                  </a:lnTo>
                  <a:lnTo>
                    <a:pt x="75" y="20"/>
                  </a:lnTo>
                  <a:lnTo>
                    <a:pt x="73" y="18"/>
                  </a:lnTo>
                  <a:lnTo>
                    <a:pt x="72" y="17"/>
                  </a:lnTo>
                  <a:lnTo>
                    <a:pt x="72" y="15"/>
                  </a:lnTo>
                  <a:lnTo>
                    <a:pt x="70" y="13"/>
                  </a:lnTo>
                  <a:lnTo>
                    <a:pt x="68" y="12"/>
                  </a:lnTo>
                  <a:lnTo>
                    <a:pt x="67" y="12"/>
                  </a:lnTo>
                  <a:lnTo>
                    <a:pt x="65" y="10"/>
                  </a:lnTo>
                  <a:lnTo>
                    <a:pt x="63" y="9"/>
                  </a:lnTo>
                  <a:lnTo>
                    <a:pt x="63" y="7"/>
                  </a:lnTo>
                  <a:lnTo>
                    <a:pt x="62" y="7"/>
                  </a:lnTo>
                  <a:lnTo>
                    <a:pt x="60" y="5"/>
                  </a:lnTo>
                  <a:lnTo>
                    <a:pt x="57" y="5"/>
                  </a:lnTo>
                  <a:lnTo>
                    <a:pt x="55" y="4"/>
                  </a:lnTo>
                  <a:lnTo>
                    <a:pt x="54" y="4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49" y="2"/>
                  </a:lnTo>
                  <a:lnTo>
                    <a:pt x="47" y="2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1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1" name="Freeform 166"/>
            <p:cNvSpPr/>
            <p:nvPr/>
          </p:nvSpPr>
          <p:spPr bwMode="auto">
            <a:xfrm>
              <a:off x="3722" y="3950"/>
              <a:ext cx="33" cy="32"/>
            </a:xfrm>
            <a:custGeom>
              <a:avLst/>
              <a:gdLst>
                <a:gd name="T0" fmla="*/ 1 w 65"/>
                <a:gd name="T1" fmla="*/ 0 h 66"/>
                <a:gd name="T2" fmla="*/ 1 w 65"/>
                <a:gd name="T3" fmla="*/ 0 h 66"/>
                <a:gd name="T4" fmla="*/ 1 w 65"/>
                <a:gd name="T5" fmla="*/ 0 h 66"/>
                <a:gd name="T6" fmla="*/ 1 w 65"/>
                <a:gd name="T7" fmla="*/ 0 h 66"/>
                <a:gd name="T8" fmla="*/ 1 w 65"/>
                <a:gd name="T9" fmla="*/ 0 h 66"/>
                <a:gd name="T10" fmla="*/ 1 w 65"/>
                <a:gd name="T11" fmla="*/ 0 h 66"/>
                <a:gd name="T12" fmla="*/ 1 w 65"/>
                <a:gd name="T13" fmla="*/ 0 h 66"/>
                <a:gd name="T14" fmla="*/ 1 w 65"/>
                <a:gd name="T15" fmla="*/ 0 h 66"/>
                <a:gd name="T16" fmla="*/ 1 w 65"/>
                <a:gd name="T17" fmla="*/ 0 h 66"/>
                <a:gd name="T18" fmla="*/ 0 w 65"/>
                <a:gd name="T19" fmla="*/ 0 h 66"/>
                <a:gd name="T20" fmla="*/ 0 w 65"/>
                <a:gd name="T21" fmla="*/ 0 h 66"/>
                <a:gd name="T22" fmla="*/ 0 w 65"/>
                <a:gd name="T23" fmla="*/ 1 h 66"/>
                <a:gd name="T24" fmla="*/ 0 w 65"/>
                <a:gd name="T25" fmla="*/ 1 h 66"/>
                <a:gd name="T26" fmla="*/ 1 w 65"/>
                <a:gd name="T27" fmla="*/ 1 h 66"/>
                <a:gd name="T28" fmla="*/ 1 w 65"/>
                <a:gd name="T29" fmla="*/ 1 h 66"/>
                <a:gd name="T30" fmla="*/ 1 w 65"/>
                <a:gd name="T31" fmla="*/ 1 h 66"/>
                <a:gd name="T32" fmla="*/ 1 w 65"/>
                <a:gd name="T33" fmla="*/ 1 h 66"/>
                <a:gd name="T34" fmla="*/ 1 w 65"/>
                <a:gd name="T35" fmla="*/ 1 h 66"/>
                <a:gd name="T36" fmla="*/ 1 w 65"/>
                <a:gd name="T37" fmla="*/ 1 h 66"/>
                <a:gd name="T38" fmla="*/ 1 w 65"/>
                <a:gd name="T39" fmla="*/ 1 h 66"/>
                <a:gd name="T40" fmla="*/ 1 w 65"/>
                <a:gd name="T41" fmla="*/ 2 h 66"/>
                <a:gd name="T42" fmla="*/ 1 w 65"/>
                <a:gd name="T43" fmla="*/ 2 h 66"/>
                <a:gd name="T44" fmla="*/ 2 w 65"/>
                <a:gd name="T45" fmla="*/ 2 h 66"/>
                <a:gd name="T46" fmla="*/ 2 w 65"/>
                <a:gd name="T47" fmla="*/ 2 h 66"/>
                <a:gd name="T48" fmla="*/ 2 w 65"/>
                <a:gd name="T49" fmla="*/ 1 h 66"/>
                <a:gd name="T50" fmla="*/ 2 w 65"/>
                <a:gd name="T51" fmla="*/ 1 h 66"/>
                <a:gd name="T52" fmla="*/ 2 w 65"/>
                <a:gd name="T53" fmla="*/ 1 h 66"/>
                <a:gd name="T54" fmla="*/ 2 w 65"/>
                <a:gd name="T55" fmla="*/ 1 h 66"/>
                <a:gd name="T56" fmla="*/ 2 w 65"/>
                <a:gd name="T57" fmla="*/ 1 h 66"/>
                <a:gd name="T58" fmla="*/ 2 w 65"/>
                <a:gd name="T59" fmla="*/ 1 h 66"/>
                <a:gd name="T60" fmla="*/ 2 w 65"/>
                <a:gd name="T61" fmla="*/ 1 h 66"/>
                <a:gd name="T62" fmla="*/ 2 w 65"/>
                <a:gd name="T63" fmla="*/ 1 h 66"/>
                <a:gd name="T64" fmla="*/ 3 w 65"/>
                <a:gd name="T65" fmla="*/ 1 h 66"/>
                <a:gd name="T66" fmla="*/ 3 w 65"/>
                <a:gd name="T67" fmla="*/ 0 h 66"/>
                <a:gd name="T68" fmla="*/ 2 w 65"/>
                <a:gd name="T69" fmla="*/ 0 h 66"/>
                <a:gd name="T70" fmla="*/ 2 w 65"/>
                <a:gd name="T71" fmla="*/ 0 h 66"/>
                <a:gd name="T72" fmla="*/ 2 w 65"/>
                <a:gd name="T73" fmla="*/ 0 h 66"/>
                <a:gd name="T74" fmla="*/ 2 w 65"/>
                <a:gd name="T75" fmla="*/ 0 h 66"/>
                <a:gd name="T76" fmla="*/ 2 w 65"/>
                <a:gd name="T77" fmla="*/ 0 h 66"/>
                <a:gd name="T78" fmla="*/ 2 w 65"/>
                <a:gd name="T79" fmla="*/ 0 h 66"/>
                <a:gd name="T80" fmla="*/ 2 w 65"/>
                <a:gd name="T81" fmla="*/ 0 h 66"/>
                <a:gd name="T82" fmla="*/ 2 w 65"/>
                <a:gd name="T83" fmla="*/ 0 h 66"/>
                <a:gd name="T84" fmla="*/ 2 w 65"/>
                <a:gd name="T85" fmla="*/ 0 h 66"/>
                <a:gd name="T86" fmla="*/ 2 w 65"/>
                <a:gd name="T87" fmla="*/ 0 h 66"/>
                <a:gd name="T88" fmla="*/ 1 w 65"/>
                <a:gd name="T89" fmla="*/ 1 h 6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5"/>
                <a:gd name="T136" fmla="*/ 0 h 66"/>
                <a:gd name="T137" fmla="*/ 65 w 65"/>
                <a:gd name="T138" fmla="*/ 66 h 6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5" h="66">
                  <a:moveTo>
                    <a:pt x="32" y="33"/>
                  </a:moveTo>
                  <a:lnTo>
                    <a:pt x="32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8" y="4"/>
                  </a:lnTo>
                  <a:lnTo>
                    <a:pt x="16" y="5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3" y="7"/>
                  </a:lnTo>
                  <a:lnTo>
                    <a:pt x="11" y="9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3"/>
                  </a:lnTo>
                  <a:lnTo>
                    <a:pt x="5" y="15"/>
                  </a:lnTo>
                  <a:lnTo>
                    <a:pt x="5" y="17"/>
                  </a:lnTo>
                  <a:lnTo>
                    <a:pt x="3" y="18"/>
                  </a:lnTo>
                  <a:lnTo>
                    <a:pt x="3" y="20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5" y="51"/>
                  </a:lnTo>
                  <a:lnTo>
                    <a:pt x="5" y="53"/>
                  </a:lnTo>
                  <a:lnTo>
                    <a:pt x="6" y="53"/>
                  </a:lnTo>
                  <a:lnTo>
                    <a:pt x="6" y="54"/>
                  </a:lnTo>
                  <a:lnTo>
                    <a:pt x="8" y="56"/>
                  </a:lnTo>
                  <a:lnTo>
                    <a:pt x="10" y="57"/>
                  </a:lnTo>
                  <a:lnTo>
                    <a:pt x="11" y="59"/>
                  </a:lnTo>
                  <a:lnTo>
                    <a:pt x="13" y="59"/>
                  </a:lnTo>
                  <a:lnTo>
                    <a:pt x="15" y="61"/>
                  </a:lnTo>
                  <a:lnTo>
                    <a:pt x="15" y="62"/>
                  </a:lnTo>
                  <a:lnTo>
                    <a:pt x="16" y="62"/>
                  </a:lnTo>
                  <a:lnTo>
                    <a:pt x="18" y="62"/>
                  </a:lnTo>
                  <a:lnTo>
                    <a:pt x="19" y="64"/>
                  </a:lnTo>
                  <a:lnTo>
                    <a:pt x="21" y="64"/>
                  </a:lnTo>
                  <a:lnTo>
                    <a:pt x="23" y="66"/>
                  </a:lnTo>
                  <a:lnTo>
                    <a:pt x="24" y="66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29" y="66"/>
                  </a:lnTo>
                  <a:lnTo>
                    <a:pt x="31" y="66"/>
                  </a:lnTo>
                  <a:lnTo>
                    <a:pt x="32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37" y="66"/>
                  </a:lnTo>
                  <a:lnTo>
                    <a:pt x="39" y="66"/>
                  </a:lnTo>
                  <a:lnTo>
                    <a:pt x="41" y="66"/>
                  </a:lnTo>
                  <a:lnTo>
                    <a:pt x="42" y="66"/>
                  </a:lnTo>
                  <a:lnTo>
                    <a:pt x="44" y="64"/>
                  </a:lnTo>
                  <a:lnTo>
                    <a:pt x="45" y="62"/>
                  </a:lnTo>
                  <a:lnTo>
                    <a:pt x="47" y="62"/>
                  </a:lnTo>
                  <a:lnTo>
                    <a:pt x="49" y="62"/>
                  </a:lnTo>
                  <a:lnTo>
                    <a:pt x="50" y="61"/>
                  </a:lnTo>
                  <a:lnTo>
                    <a:pt x="52" y="59"/>
                  </a:lnTo>
                  <a:lnTo>
                    <a:pt x="54" y="57"/>
                  </a:lnTo>
                  <a:lnTo>
                    <a:pt x="55" y="57"/>
                  </a:lnTo>
                  <a:lnTo>
                    <a:pt x="55" y="56"/>
                  </a:lnTo>
                  <a:lnTo>
                    <a:pt x="57" y="54"/>
                  </a:lnTo>
                  <a:lnTo>
                    <a:pt x="58" y="53"/>
                  </a:lnTo>
                  <a:lnTo>
                    <a:pt x="60" y="51"/>
                  </a:lnTo>
                  <a:lnTo>
                    <a:pt x="60" y="49"/>
                  </a:lnTo>
                  <a:lnTo>
                    <a:pt x="62" y="48"/>
                  </a:lnTo>
                  <a:lnTo>
                    <a:pt x="62" y="46"/>
                  </a:lnTo>
                  <a:lnTo>
                    <a:pt x="62" y="44"/>
                  </a:lnTo>
                  <a:lnTo>
                    <a:pt x="63" y="43"/>
                  </a:lnTo>
                  <a:lnTo>
                    <a:pt x="63" y="41"/>
                  </a:lnTo>
                  <a:lnTo>
                    <a:pt x="63" y="40"/>
                  </a:lnTo>
                  <a:lnTo>
                    <a:pt x="63" y="38"/>
                  </a:lnTo>
                  <a:lnTo>
                    <a:pt x="65" y="36"/>
                  </a:lnTo>
                  <a:lnTo>
                    <a:pt x="65" y="35"/>
                  </a:lnTo>
                  <a:lnTo>
                    <a:pt x="65" y="33"/>
                  </a:lnTo>
                  <a:lnTo>
                    <a:pt x="65" y="31"/>
                  </a:lnTo>
                  <a:lnTo>
                    <a:pt x="65" y="30"/>
                  </a:lnTo>
                  <a:lnTo>
                    <a:pt x="63" y="28"/>
                  </a:lnTo>
                  <a:lnTo>
                    <a:pt x="63" y="26"/>
                  </a:lnTo>
                  <a:lnTo>
                    <a:pt x="63" y="25"/>
                  </a:lnTo>
                  <a:lnTo>
                    <a:pt x="63" y="23"/>
                  </a:lnTo>
                  <a:lnTo>
                    <a:pt x="62" y="23"/>
                  </a:lnTo>
                  <a:lnTo>
                    <a:pt x="62" y="22"/>
                  </a:lnTo>
                  <a:lnTo>
                    <a:pt x="62" y="20"/>
                  </a:lnTo>
                  <a:lnTo>
                    <a:pt x="60" y="18"/>
                  </a:lnTo>
                  <a:lnTo>
                    <a:pt x="60" y="17"/>
                  </a:lnTo>
                  <a:lnTo>
                    <a:pt x="58" y="15"/>
                  </a:lnTo>
                  <a:lnTo>
                    <a:pt x="58" y="13"/>
                  </a:lnTo>
                  <a:lnTo>
                    <a:pt x="57" y="13"/>
                  </a:lnTo>
                  <a:lnTo>
                    <a:pt x="55" y="12"/>
                  </a:lnTo>
                  <a:lnTo>
                    <a:pt x="55" y="10"/>
                  </a:lnTo>
                  <a:lnTo>
                    <a:pt x="54" y="10"/>
                  </a:lnTo>
                  <a:lnTo>
                    <a:pt x="52" y="9"/>
                  </a:lnTo>
                  <a:lnTo>
                    <a:pt x="52" y="7"/>
                  </a:lnTo>
                  <a:lnTo>
                    <a:pt x="50" y="7"/>
                  </a:lnTo>
                  <a:lnTo>
                    <a:pt x="49" y="5"/>
                  </a:lnTo>
                  <a:lnTo>
                    <a:pt x="47" y="5"/>
                  </a:lnTo>
                  <a:lnTo>
                    <a:pt x="45" y="4"/>
                  </a:lnTo>
                  <a:lnTo>
                    <a:pt x="44" y="4"/>
                  </a:lnTo>
                  <a:lnTo>
                    <a:pt x="42" y="2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2" name="Freeform 167"/>
            <p:cNvSpPr/>
            <p:nvPr/>
          </p:nvSpPr>
          <p:spPr bwMode="auto">
            <a:xfrm>
              <a:off x="3728" y="3940"/>
              <a:ext cx="40" cy="40"/>
            </a:xfrm>
            <a:custGeom>
              <a:avLst/>
              <a:gdLst>
                <a:gd name="T0" fmla="*/ 2 w 80"/>
                <a:gd name="T1" fmla="*/ 0 h 80"/>
                <a:gd name="T2" fmla="*/ 1 w 80"/>
                <a:gd name="T3" fmla="*/ 1 h 80"/>
                <a:gd name="T4" fmla="*/ 1 w 80"/>
                <a:gd name="T5" fmla="*/ 1 h 80"/>
                <a:gd name="T6" fmla="*/ 1 w 80"/>
                <a:gd name="T7" fmla="*/ 1 h 80"/>
                <a:gd name="T8" fmla="*/ 1 w 80"/>
                <a:gd name="T9" fmla="*/ 1 h 80"/>
                <a:gd name="T10" fmla="*/ 1 w 80"/>
                <a:gd name="T11" fmla="*/ 1 h 80"/>
                <a:gd name="T12" fmla="*/ 1 w 80"/>
                <a:gd name="T13" fmla="*/ 1 h 80"/>
                <a:gd name="T14" fmla="*/ 1 w 80"/>
                <a:gd name="T15" fmla="*/ 1 h 80"/>
                <a:gd name="T16" fmla="*/ 1 w 80"/>
                <a:gd name="T17" fmla="*/ 1 h 80"/>
                <a:gd name="T18" fmla="*/ 1 w 80"/>
                <a:gd name="T19" fmla="*/ 2 h 80"/>
                <a:gd name="T20" fmla="*/ 0 w 80"/>
                <a:gd name="T21" fmla="*/ 2 h 80"/>
                <a:gd name="T22" fmla="*/ 1 w 80"/>
                <a:gd name="T23" fmla="*/ 2 h 80"/>
                <a:gd name="T24" fmla="*/ 1 w 80"/>
                <a:gd name="T25" fmla="*/ 2 h 80"/>
                <a:gd name="T26" fmla="*/ 1 w 80"/>
                <a:gd name="T27" fmla="*/ 2 h 80"/>
                <a:gd name="T28" fmla="*/ 1 w 80"/>
                <a:gd name="T29" fmla="*/ 2 h 80"/>
                <a:gd name="T30" fmla="*/ 1 w 80"/>
                <a:gd name="T31" fmla="*/ 3 h 80"/>
                <a:gd name="T32" fmla="*/ 1 w 80"/>
                <a:gd name="T33" fmla="*/ 3 h 80"/>
                <a:gd name="T34" fmla="*/ 1 w 80"/>
                <a:gd name="T35" fmla="*/ 3 h 80"/>
                <a:gd name="T36" fmla="*/ 1 w 80"/>
                <a:gd name="T37" fmla="*/ 3 h 80"/>
                <a:gd name="T38" fmla="*/ 1 w 80"/>
                <a:gd name="T39" fmla="*/ 3 h 80"/>
                <a:gd name="T40" fmla="*/ 2 w 80"/>
                <a:gd name="T41" fmla="*/ 3 h 80"/>
                <a:gd name="T42" fmla="*/ 2 w 80"/>
                <a:gd name="T43" fmla="*/ 3 h 80"/>
                <a:gd name="T44" fmla="*/ 2 w 80"/>
                <a:gd name="T45" fmla="*/ 3 h 80"/>
                <a:gd name="T46" fmla="*/ 2 w 80"/>
                <a:gd name="T47" fmla="*/ 3 h 80"/>
                <a:gd name="T48" fmla="*/ 2 w 80"/>
                <a:gd name="T49" fmla="*/ 3 h 80"/>
                <a:gd name="T50" fmla="*/ 2 w 80"/>
                <a:gd name="T51" fmla="*/ 3 h 80"/>
                <a:gd name="T52" fmla="*/ 3 w 80"/>
                <a:gd name="T53" fmla="*/ 3 h 80"/>
                <a:gd name="T54" fmla="*/ 3 w 80"/>
                <a:gd name="T55" fmla="*/ 3 h 80"/>
                <a:gd name="T56" fmla="*/ 3 w 80"/>
                <a:gd name="T57" fmla="*/ 2 h 80"/>
                <a:gd name="T58" fmla="*/ 3 w 80"/>
                <a:gd name="T59" fmla="*/ 2 h 80"/>
                <a:gd name="T60" fmla="*/ 3 w 80"/>
                <a:gd name="T61" fmla="*/ 2 h 80"/>
                <a:gd name="T62" fmla="*/ 3 w 80"/>
                <a:gd name="T63" fmla="*/ 2 h 80"/>
                <a:gd name="T64" fmla="*/ 3 w 80"/>
                <a:gd name="T65" fmla="*/ 2 h 80"/>
                <a:gd name="T66" fmla="*/ 3 w 80"/>
                <a:gd name="T67" fmla="*/ 2 h 80"/>
                <a:gd name="T68" fmla="*/ 3 w 80"/>
                <a:gd name="T69" fmla="*/ 1 h 80"/>
                <a:gd name="T70" fmla="*/ 3 w 80"/>
                <a:gd name="T71" fmla="*/ 1 h 80"/>
                <a:gd name="T72" fmla="*/ 3 w 80"/>
                <a:gd name="T73" fmla="*/ 1 h 80"/>
                <a:gd name="T74" fmla="*/ 3 w 80"/>
                <a:gd name="T75" fmla="*/ 1 h 80"/>
                <a:gd name="T76" fmla="*/ 3 w 80"/>
                <a:gd name="T77" fmla="*/ 1 h 80"/>
                <a:gd name="T78" fmla="*/ 2 w 80"/>
                <a:gd name="T79" fmla="*/ 1 h 80"/>
                <a:gd name="T80" fmla="*/ 2 w 80"/>
                <a:gd name="T81" fmla="*/ 1 h 80"/>
                <a:gd name="T82" fmla="*/ 2 w 80"/>
                <a:gd name="T83" fmla="*/ 1 h 80"/>
                <a:gd name="T84" fmla="*/ 2 w 80"/>
                <a:gd name="T85" fmla="*/ 1 h 80"/>
                <a:gd name="T86" fmla="*/ 2 w 80"/>
                <a:gd name="T87" fmla="*/ 0 h 8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80"/>
                <a:gd name="T134" fmla="*/ 80 w 80"/>
                <a:gd name="T135" fmla="*/ 80 h 8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80">
                  <a:moveTo>
                    <a:pt x="41" y="0"/>
                  </a:moveTo>
                  <a:lnTo>
                    <a:pt x="39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30" y="2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5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5" y="21"/>
                  </a:lnTo>
                  <a:lnTo>
                    <a:pt x="5" y="23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0" y="41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5"/>
                  </a:lnTo>
                  <a:lnTo>
                    <a:pt x="5" y="57"/>
                  </a:lnTo>
                  <a:lnTo>
                    <a:pt x="5" y="59"/>
                  </a:lnTo>
                  <a:lnTo>
                    <a:pt x="7" y="60"/>
                  </a:lnTo>
                  <a:lnTo>
                    <a:pt x="8" y="62"/>
                  </a:lnTo>
                  <a:lnTo>
                    <a:pt x="8" y="63"/>
                  </a:lnTo>
                  <a:lnTo>
                    <a:pt x="10" y="65"/>
                  </a:lnTo>
                  <a:lnTo>
                    <a:pt x="12" y="67"/>
                  </a:lnTo>
                  <a:lnTo>
                    <a:pt x="13" y="68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7" y="72"/>
                  </a:lnTo>
                  <a:lnTo>
                    <a:pt x="18" y="73"/>
                  </a:lnTo>
                  <a:lnTo>
                    <a:pt x="20" y="75"/>
                  </a:lnTo>
                  <a:lnTo>
                    <a:pt x="21" y="75"/>
                  </a:lnTo>
                  <a:lnTo>
                    <a:pt x="23" y="76"/>
                  </a:lnTo>
                  <a:lnTo>
                    <a:pt x="25" y="76"/>
                  </a:lnTo>
                  <a:lnTo>
                    <a:pt x="28" y="78"/>
                  </a:lnTo>
                  <a:lnTo>
                    <a:pt x="30" y="78"/>
                  </a:lnTo>
                  <a:lnTo>
                    <a:pt x="31" y="78"/>
                  </a:lnTo>
                  <a:lnTo>
                    <a:pt x="33" y="80"/>
                  </a:lnTo>
                  <a:lnTo>
                    <a:pt x="34" y="80"/>
                  </a:lnTo>
                  <a:lnTo>
                    <a:pt x="36" y="80"/>
                  </a:lnTo>
                  <a:lnTo>
                    <a:pt x="39" y="80"/>
                  </a:lnTo>
                  <a:lnTo>
                    <a:pt x="41" y="80"/>
                  </a:lnTo>
                  <a:lnTo>
                    <a:pt x="43" y="80"/>
                  </a:lnTo>
                  <a:lnTo>
                    <a:pt x="44" y="80"/>
                  </a:lnTo>
                  <a:lnTo>
                    <a:pt x="47" y="80"/>
                  </a:lnTo>
                  <a:lnTo>
                    <a:pt x="49" y="80"/>
                  </a:lnTo>
                  <a:lnTo>
                    <a:pt x="51" y="78"/>
                  </a:lnTo>
                  <a:lnTo>
                    <a:pt x="52" y="78"/>
                  </a:lnTo>
                  <a:lnTo>
                    <a:pt x="54" y="78"/>
                  </a:lnTo>
                  <a:lnTo>
                    <a:pt x="56" y="76"/>
                  </a:lnTo>
                  <a:lnTo>
                    <a:pt x="57" y="76"/>
                  </a:lnTo>
                  <a:lnTo>
                    <a:pt x="60" y="75"/>
                  </a:lnTo>
                  <a:lnTo>
                    <a:pt x="62" y="75"/>
                  </a:lnTo>
                  <a:lnTo>
                    <a:pt x="64" y="73"/>
                  </a:lnTo>
                  <a:lnTo>
                    <a:pt x="64" y="72"/>
                  </a:lnTo>
                  <a:lnTo>
                    <a:pt x="65" y="70"/>
                  </a:lnTo>
                  <a:lnTo>
                    <a:pt x="67" y="70"/>
                  </a:lnTo>
                  <a:lnTo>
                    <a:pt x="69" y="68"/>
                  </a:lnTo>
                  <a:lnTo>
                    <a:pt x="70" y="67"/>
                  </a:lnTo>
                  <a:lnTo>
                    <a:pt x="72" y="65"/>
                  </a:lnTo>
                  <a:lnTo>
                    <a:pt x="72" y="63"/>
                  </a:lnTo>
                  <a:lnTo>
                    <a:pt x="73" y="62"/>
                  </a:lnTo>
                  <a:lnTo>
                    <a:pt x="75" y="60"/>
                  </a:lnTo>
                  <a:lnTo>
                    <a:pt x="75" y="59"/>
                  </a:lnTo>
                  <a:lnTo>
                    <a:pt x="77" y="57"/>
                  </a:lnTo>
                  <a:lnTo>
                    <a:pt x="77" y="55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80" y="50"/>
                  </a:lnTo>
                  <a:lnTo>
                    <a:pt x="80" y="49"/>
                  </a:lnTo>
                  <a:lnTo>
                    <a:pt x="80" y="45"/>
                  </a:lnTo>
                  <a:lnTo>
                    <a:pt x="80" y="44"/>
                  </a:lnTo>
                  <a:lnTo>
                    <a:pt x="80" y="42"/>
                  </a:lnTo>
                  <a:lnTo>
                    <a:pt x="80" y="41"/>
                  </a:lnTo>
                  <a:lnTo>
                    <a:pt x="80" y="37"/>
                  </a:lnTo>
                  <a:lnTo>
                    <a:pt x="80" y="36"/>
                  </a:lnTo>
                  <a:lnTo>
                    <a:pt x="80" y="34"/>
                  </a:lnTo>
                  <a:lnTo>
                    <a:pt x="80" y="32"/>
                  </a:lnTo>
                  <a:lnTo>
                    <a:pt x="80" y="31"/>
                  </a:lnTo>
                  <a:lnTo>
                    <a:pt x="78" y="28"/>
                  </a:lnTo>
                  <a:lnTo>
                    <a:pt x="78" y="26"/>
                  </a:lnTo>
                  <a:lnTo>
                    <a:pt x="77" y="24"/>
                  </a:lnTo>
                  <a:lnTo>
                    <a:pt x="77" y="23"/>
                  </a:lnTo>
                  <a:lnTo>
                    <a:pt x="75" y="21"/>
                  </a:lnTo>
                  <a:lnTo>
                    <a:pt x="75" y="19"/>
                  </a:lnTo>
                  <a:lnTo>
                    <a:pt x="73" y="18"/>
                  </a:lnTo>
                  <a:lnTo>
                    <a:pt x="72" y="16"/>
                  </a:lnTo>
                  <a:lnTo>
                    <a:pt x="72" y="15"/>
                  </a:lnTo>
                  <a:lnTo>
                    <a:pt x="70" y="13"/>
                  </a:lnTo>
                  <a:lnTo>
                    <a:pt x="69" y="11"/>
                  </a:lnTo>
                  <a:lnTo>
                    <a:pt x="67" y="11"/>
                  </a:lnTo>
                  <a:lnTo>
                    <a:pt x="65" y="10"/>
                  </a:lnTo>
                  <a:lnTo>
                    <a:pt x="64" y="8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5"/>
                  </a:lnTo>
                  <a:lnTo>
                    <a:pt x="57" y="5"/>
                  </a:lnTo>
                  <a:lnTo>
                    <a:pt x="56" y="3"/>
                  </a:lnTo>
                  <a:lnTo>
                    <a:pt x="54" y="3"/>
                  </a:lnTo>
                  <a:lnTo>
                    <a:pt x="52" y="2"/>
                  </a:lnTo>
                  <a:lnTo>
                    <a:pt x="51" y="2"/>
                  </a:lnTo>
                  <a:lnTo>
                    <a:pt x="49" y="2"/>
                  </a:lnTo>
                  <a:lnTo>
                    <a:pt x="47" y="2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1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3" name="Line 168"/>
            <p:cNvSpPr>
              <a:spLocks noChangeShapeType="1"/>
            </p:cNvSpPr>
            <p:nvPr/>
          </p:nvSpPr>
          <p:spPr bwMode="auto">
            <a:xfrm>
              <a:off x="4844" y="2779"/>
              <a:ext cx="16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4" name="Line 169"/>
            <p:cNvSpPr>
              <a:spLocks noChangeShapeType="1"/>
            </p:cNvSpPr>
            <p:nvPr/>
          </p:nvSpPr>
          <p:spPr bwMode="auto">
            <a:xfrm>
              <a:off x="4844" y="2486"/>
              <a:ext cx="16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5" name="Line 170"/>
            <p:cNvSpPr>
              <a:spLocks noChangeShapeType="1"/>
            </p:cNvSpPr>
            <p:nvPr/>
          </p:nvSpPr>
          <p:spPr bwMode="auto">
            <a:xfrm flipH="1">
              <a:off x="5202" y="2632"/>
              <a:ext cx="325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6" name="Freeform 171"/>
            <p:cNvSpPr/>
            <p:nvPr/>
          </p:nvSpPr>
          <p:spPr bwMode="auto">
            <a:xfrm>
              <a:off x="5007" y="2404"/>
              <a:ext cx="195" cy="456"/>
            </a:xfrm>
            <a:custGeom>
              <a:avLst/>
              <a:gdLst>
                <a:gd name="T0" fmla="*/ 13 w 390"/>
                <a:gd name="T1" fmla="*/ 7 h 911"/>
                <a:gd name="T2" fmla="*/ 13 w 390"/>
                <a:gd name="T3" fmla="*/ 24 h 911"/>
                <a:gd name="T4" fmla="*/ 0 w 390"/>
                <a:gd name="T5" fmla="*/ 29 h 911"/>
                <a:gd name="T6" fmla="*/ 0 w 390"/>
                <a:gd name="T7" fmla="*/ 0 h 911"/>
                <a:gd name="T8" fmla="*/ 13 w 390"/>
                <a:gd name="T9" fmla="*/ 7 h 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0"/>
                <a:gd name="T16" fmla="*/ 0 h 911"/>
                <a:gd name="T17" fmla="*/ 390 w 390"/>
                <a:gd name="T18" fmla="*/ 911 h 9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0" h="911">
                  <a:moveTo>
                    <a:pt x="390" y="195"/>
                  </a:moveTo>
                  <a:lnTo>
                    <a:pt x="390" y="748"/>
                  </a:lnTo>
                  <a:lnTo>
                    <a:pt x="0" y="911"/>
                  </a:lnTo>
                  <a:lnTo>
                    <a:pt x="0" y="0"/>
                  </a:lnTo>
                  <a:lnTo>
                    <a:pt x="390" y="195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7" name="Line 172"/>
            <p:cNvSpPr>
              <a:spLocks noChangeShapeType="1"/>
            </p:cNvSpPr>
            <p:nvPr/>
          </p:nvSpPr>
          <p:spPr bwMode="auto">
            <a:xfrm flipV="1">
              <a:off x="4844" y="2063"/>
              <a:ext cx="1" cy="42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8" name="Line 173"/>
            <p:cNvSpPr>
              <a:spLocks noChangeShapeType="1"/>
            </p:cNvSpPr>
            <p:nvPr/>
          </p:nvSpPr>
          <p:spPr bwMode="auto">
            <a:xfrm flipV="1">
              <a:off x="4844" y="2779"/>
              <a:ext cx="1" cy="439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9" name="Line 174"/>
            <p:cNvSpPr>
              <a:spLocks noChangeShapeType="1"/>
            </p:cNvSpPr>
            <p:nvPr/>
          </p:nvSpPr>
          <p:spPr bwMode="auto">
            <a:xfrm flipV="1">
              <a:off x="4438" y="2925"/>
              <a:ext cx="1" cy="114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0" name="Freeform 175"/>
            <p:cNvSpPr/>
            <p:nvPr/>
          </p:nvSpPr>
          <p:spPr bwMode="auto">
            <a:xfrm>
              <a:off x="4438" y="1315"/>
              <a:ext cx="244" cy="1610"/>
            </a:xfrm>
            <a:custGeom>
              <a:avLst/>
              <a:gdLst>
                <a:gd name="T0" fmla="*/ 0 w 487"/>
                <a:gd name="T1" fmla="*/ 0 h 3221"/>
                <a:gd name="T2" fmla="*/ 16 w 487"/>
                <a:gd name="T3" fmla="*/ 0 h 3221"/>
                <a:gd name="T4" fmla="*/ 16 w 487"/>
                <a:gd name="T5" fmla="*/ 21 h 3221"/>
                <a:gd name="T6" fmla="*/ 16 w 487"/>
                <a:gd name="T7" fmla="*/ 100 h 3221"/>
                <a:gd name="T8" fmla="*/ 13 w 487"/>
                <a:gd name="T9" fmla="*/ 100 h 3221"/>
                <a:gd name="T10" fmla="*/ 0 w 487"/>
                <a:gd name="T11" fmla="*/ 100 h 32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7"/>
                <a:gd name="T19" fmla="*/ 0 h 3221"/>
                <a:gd name="T20" fmla="*/ 487 w 487"/>
                <a:gd name="T21" fmla="*/ 3221 h 32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7" h="3221">
                  <a:moveTo>
                    <a:pt x="0" y="0"/>
                  </a:moveTo>
                  <a:lnTo>
                    <a:pt x="487" y="0"/>
                  </a:lnTo>
                  <a:lnTo>
                    <a:pt x="487" y="683"/>
                  </a:lnTo>
                  <a:lnTo>
                    <a:pt x="487" y="3221"/>
                  </a:lnTo>
                  <a:lnTo>
                    <a:pt x="390" y="3221"/>
                  </a:lnTo>
                  <a:lnTo>
                    <a:pt x="0" y="3221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1" name="Freeform 176"/>
            <p:cNvSpPr/>
            <p:nvPr/>
          </p:nvSpPr>
          <p:spPr bwMode="auto">
            <a:xfrm>
              <a:off x="4422" y="1298"/>
              <a:ext cx="32" cy="33"/>
            </a:xfrm>
            <a:custGeom>
              <a:avLst/>
              <a:gdLst>
                <a:gd name="T0" fmla="*/ 0 w 65"/>
                <a:gd name="T1" fmla="*/ 0 h 65"/>
                <a:gd name="T2" fmla="*/ 0 w 65"/>
                <a:gd name="T3" fmla="*/ 1 h 65"/>
                <a:gd name="T4" fmla="*/ 0 w 65"/>
                <a:gd name="T5" fmla="*/ 1 h 65"/>
                <a:gd name="T6" fmla="*/ 0 w 65"/>
                <a:gd name="T7" fmla="*/ 1 h 65"/>
                <a:gd name="T8" fmla="*/ 0 w 65"/>
                <a:gd name="T9" fmla="*/ 1 h 65"/>
                <a:gd name="T10" fmla="*/ 0 w 65"/>
                <a:gd name="T11" fmla="*/ 1 h 65"/>
                <a:gd name="T12" fmla="*/ 0 w 65"/>
                <a:gd name="T13" fmla="*/ 1 h 65"/>
                <a:gd name="T14" fmla="*/ 0 w 65"/>
                <a:gd name="T15" fmla="*/ 1 h 65"/>
                <a:gd name="T16" fmla="*/ 0 w 65"/>
                <a:gd name="T17" fmla="*/ 1 h 65"/>
                <a:gd name="T18" fmla="*/ 0 w 65"/>
                <a:gd name="T19" fmla="*/ 1 h 65"/>
                <a:gd name="T20" fmla="*/ 0 w 65"/>
                <a:gd name="T21" fmla="*/ 1 h 65"/>
                <a:gd name="T22" fmla="*/ 0 w 65"/>
                <a:gd name="T23" fmla="*/ 2 h 65"/>
                <a:gd name="T24" fmla="*/ 0 w 65"/>
                <a:gd name="T25" fmla="*/ 2 h 65"/>
                <a:gd name="T26" fmla="*/ 0 w 65"/>
                <a:gd name="T27" fmla="*/ 2 h 65"/>
                <a:gd name="T28" fmla="*/ 0 w 65"/>
                <a:gd name="T29" fmla="*/ 2 h 65"/>
                <a:gd name="T30" fmla="*/ 0 w 65"/>
                <a:gd name="T31" fmla="*/ 2 h 65"/>
                <a:gd name="T32" fmla="*/ 0 w 65"/>
                <a:gd name="T33" fmla="*/ 2 h 65"/>
                <a:gd name="T34" fmla="*/ 0 w 65"/>
                <a:gd name="T35" fmla="*/ 2 h 65"/>
                <a:gd name="T36" fmla="*/ 0 w 65"/>
                <a:gd name="T37" fmla="*/ 2 h 65"/>
                <a:gd name="T38" fmla="*/ 0 w 65"/>
                <a:gd name="T39" fmla="*/ 2 h 65"/>
                <a:gd name="T40" fmla="*/ 0 w 65"/>
                <a:gd name="T41" fmla="*/ 3 h 65"/>
                <a:gd name="T42" fmla="*/ 0 w 65"/>
                <a:gd name="T43" fmla="*/ 3 h 65"/>
                <a:gd name="T44" fmla="*/ 1 w 65"/>
                <a:gd name="T45" fmla="*/ 3 h 65"/>
                <a:gd name="T46" fmla="*/ 1 w 65"/>
                <a:gd name="T47" fmla="*/ 3 h 65"/>
                <a:gd name="T48" fmla="*/ 1 w 65"/>
                <a:gd name="T49" fmla="*/ 2 h 65"/>
                <a:gd name="T50" fmla="*/ 1 w 65"/>
                <a:gd name="T51" fmla="*/ 2 h 65"/>
                <a:gd name="T52" fmla="*/ 1 w 65"/>
                <a:gd name="T53" fmla="*/ 2 h 65"/>
                <a:gd name="T54" fmla="*/ 1 w 65"/>
                <a:gd name="T55" fmla="*/ 2 h 65"/>
                <a:gd name="T56" fmla="*/ 1 w 65"/>
                <a:gd name="T57" fmla="*/ 2 h 65"/>
                <a:gd name="T58" fmla="*/ 1 w 65"/>
                <a:gd name="T59" fmla="*/ 2 h 65"/>
                <a:gd name="T60" fmla="*/ 1 w 65"/>
                <a:gd name="T61" fmla="*/ 2 h 65"/>
                <a:gd name="T62" fmla="*/ 2 w 65"/>
                <a:gd name="T63" fmla="*/ 2 h 65"/>
                <a:gd name="T64" fmla="*/ 2 w 65"/>
                <a:gd name="T65" fmla="*/ 2 h 65"/>
                <a:gd name="T66" fmla="*/ 2 w 65"/>
                <a:gd name="T67" fmla="*/ 1 h 65"/>
                <a:gd name="T68" fmla="*/ 2 w 65"/>
                <a:gd name="T69" fmla="*/ 1 h 65"/>
                <a:gd name="T70" fmla="*/ 1 w 65"/>
                <a:gd name="T71" fmla="*/ 1 h 65"/>
                <a:gd name="T72" fmla="*/ 1 w 65"/>
                <a:gd name="T73" fmla="*/ 1 h 65"/>
                <a:gd name="T74" fmla="*/ 1 w 65"/>
                <a:gd name="T75" fmla="*/ 1 h 65"/>
                <a:gd name="T76" fmla="*/ 1 w 65"/>
                <a:gd name="T77" fmla="*/ 1 h 65"/>
                <a:gd name="T78" fmla="*/ 1 w 65"/>
                <a:gd name="T79" fmla="*/ 1 h 65"/>
                <a:gd name="T80" fmla="*/ 1 w 65"/>
                <a:gd name="T81" fmla="*/ 1 h 65"/>
                <a:gd name="T82" fmla="*/ 1 w 65"/>
                <a:gd name="T83" fmla="*/ 1 h 65"/>
                <a:gd name="T84" fmla="*/ 1 w 65"/>
                <a:gd name="T85" fmla="*/ 1 h 65"/>
                <a:gd name="T86" fmla="*/ 1 w 65"/>
                <a:gd name="T87" fmla="*/ 0 h 65"/>
                <a:gd name="T88" fmla="*/ 1 w 65"/>
                <a:gd name="T89" fmla="*/ 1 h 6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5"/>
                <a:gd name="T136" fmla="*/ 0 h 65"/>
                <a:gd name="T137" fmla="*/ 65 w 65"/>
                <a:gd name="T138" fmla="*/ 65 h 6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5" h="65">
                  <a:moveTo>
                    <a:pt x="33" y="32"/>
                  </a:moveTo>
                  <a:lnTo>
                    <a:pt x="33" y="0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1" y="3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6" y="4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2" y="8"/>
                  </a:lnTo>
                  <a:lnTo>
                    <a:pt x="10" y="9"/>
                  </a:lnTo>
                  <a:lnTo>
                    <a:pt x="8" y="11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5" y="16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5" y="50"/>
                  </a:lnTo>
                  <a:lnTo>
                    <a:pt x="5" y="52"/>
                  </a:lnTo>
                  <a:lnTo>
                    <a:pt x="7" y="52"/>
                  </a:lnTo>
                  <a:lnTo>
                    <a:pt x="7" y="53"/>
                  </a:lnTo>
                  <a:lnTo>
                    <a:pt x="8" y="55"/>
                  </a:lnTo>
                  <a:lnTo>
                    <a:pt x="10" y="57"/>
                  </a:lnTo>
                  <a:lnTo>
                    <a:pt x="12" y="58"/>
                  </a:lnTo>
                  <a:lnTo>
                    <a:pt x="13" y="58"/>
                  </a:lnTo>
                  <a:lnTo>
                    <a:pt x="15" y="60"/>
                  </a:lnTo>
                  <a:lnTo>
                    <a:pt x="15" y="61"/>
                  </a:lnTo>
                  <a:lnTo>
                    <a:pt x="16" y="61"/>
                  </a:lnTo>
                  <a:lnTo>
                    <a:pt x="18" y="61"/>
                  </a:lnTo>
                  <a:lnTo>
                    <a:pt x="20" y="63"/>
                  </a:lnTo>
                  <a:lnTo>
                    <a:pt x="21" y="63"/>
                  </a:lnTo>
                  <a:lnTo>
                    <a:pt x="23" y="65"/>
                  </a:lnTo>
                  <a:lnTo>
                    <a:pt x="25" y="65"/>
                  </a:lnTo>
                  <a:lnTo>
                    <a:pt x="26" y="65"/>
                  </a:lnTo>
                  <a:lnTo>
                    <a:pt x="28" y="65"/>
                  </a:lnTo>
                  <a:lnTo>
                    <a:pt x="29" y="65"/>
                  </a:lnTo>
                  <a:lnTo>
                    <a:pt x="31" y="65"/>
                  </a:lnTo>
                  <a:lnTo>
                    <a:pt x="33" y="65"/>
                  </a:lnTo>
                  <a:lnTo>
                    <a:pt x="34" y="65"/>
                  </a:lnTo>
                  <a:lnTo>
                    <a:pt x="36" y="65"/>
                  </a:lnTo>
                  <a:lnTo>
                    <a:pt x="38" y="65"/>
                  </a:lnTo>
                  <a:lnTo>
                    <a:pt x="39" y="65"/>
                  </a:lnTo>
                  <a:lnTo>
                    <a:pt x="41" y="65"/>
                  </a:lnTo>
                  <a:lnTo>
                    <a:pt x="42" y="65"/>
                  </a:lnTo>
                  <a:lnTo>
                    <a:pt x="44" y="63"/>
                  </a:lnTo>
                  <a:lnTo>
                    <a:pt x="46" y="61"/>
                  </a:lnTo>
                  <a:lnTo>
                    <a:pt x="47" y="61"/>
                  </a:lnTo>
                  <a:lnTo>
                    <a:pt x="49" y="61"/>
                  </a:lnTo>
                  <a:lnTo>
                    <a:pt x="51" y="60"/>
                  </a:lnTo>
                  <a:lnTo>
                    <a:pt x="52" y="58"/>
                  </a:lnTo>
                  <a:lnTo>
                    <a:pt x="54" y="57"/>
                  </a:lnTo>
                  <a:lnTo>
                    <a:pt x="55" y="57"/>
                  </a:lnTo>
                  <a:lnTo>
                    <a:pt x="55" y="55"/>
                  </a:lnTo>
                  <a:lnTo>
                    <a:pt x="57" y="53"/>
                  </a:lnTo>
                  <a:lnTo>
                    <a:pt x="59" y="52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7"/>
                  </a:lnTo>
                  <a:lnTo>
                    <a:pt x="62" y="45"/>
                  </a:lnTo>
                  <a:lnTo>
                    <a:pt x="62" y="44"/>
                  </a:lnTo>
                  <a:lnTo>
                    <a:pt x="64" y="42"/>
                  </a:lnTo>
                  <a:lnTo>
                    <a:pt x="64" y="40"/>
                  </a:lnTo>
                  <a:lnTo>
                    <a:pt x="64" y="39"/>
                  </a:lnTo>
                  <a:lnTo>
                    <a:pt x="64" y="37"/>
                  </a:lnTo>
                  <a:lnTo>
                    <a:pt x="65" y="35"/>
                  </a:lnTo>
                  <a:lnTo>
                    <a:pt x="65" y="34"/>
                  </a:lnTo>
                  <a:lnTo>
                    <a:pt x="65" y="32"/>
                  </a:lnTo>
                  <a:lnTo>
                    <a:pt x="65" y="30"/>
                  </a:lnTo>
                  <a:lnTo>
                    <a:pt x="65" y="29"/>
                  </a:lnTo>
                  <a:lnTo>
                    <a:pt x="64" y="27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2" y="22"/>
                  </a:lnTo>
                  <a:lnTo>
                    <a:pt x="62" y="21"/>
                  </a:lnTo>
                  <a:lnTo>
                    <a:pt x="62" y="19"/>
                  </a:lnTo>
                  <a:lnTo>
                    <a:pt x="60" y="17"/>
                  </a:lnTo>
                  <a:lnTo>
                    <a:pt x="60" y="16"/>
                  </a:lnTo>
                  <a:lnTo>
                    <a:pt x="59" y="14"/>
                  </a:lnTo>
                  <a:lnTo>
                    <a:pt x="59" y="13"/>
                  </a:lnTo>
                  <a:lnTo>
                    <a:pt x="57" y="13"/>
                  </a:lnTo>
                  <a:lnTo>
                    <a:pt x="55" y="11"/>
                  </a:lnTo>
                  <a:lnTo>
                    <a:pt x="55" y="9"/>
                  </a:lnTo>
                  <a:lnTo>
                    <a:pt x="54" y="9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1" y="6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6" y="3"/>
                  </a:lnTo>
                  <a:lnTo>
                    <a:pt x="44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2" name="Freeform 177"/>
            <p:cNvSpPr/>
            <p:nvPr/>
          </p:nvSpPr>
          <p:spPr bwMode="auto">
            <a:xfrm>
              <a:off x="4411" y="1289"/>
              <a:ext cx="40" cy="39"/>
            </a:xfrm>
            <a:custGeom>
              <a:avLst/>
              <a:gdLst>
                <a:gd name="T0" fmla="*/ 2 w 80"/>
                <a:gd name="T1" fmla="*/ 0 h 80"/>
                <a:gd name="T2" fmla="*/ 1 w 80"/>
                <a:gd name="T3" fmla="*/ 0 h 80"/>
                <a:gd name="T4" fmla="*/ 1 w 80"/>
                <a:gd name="T5" fmla="*/ 0 h 80"/>
                <a:gd name="T6" fmla="*/ 1 w 80"/>
                <a:gd name="T7" fmla="*/ 0 h 80"/>
                <a:gd name="T8" fmla="*/ 1 w 80"/>
                <a:gd name="T9" fmla="*/ 0 h 80"/>
                <a:gd name="T10" fmla="*/ 1 w 80"/>
                <a:gd name="T11" fmla="*/ 0 h 80"/>
                <a:gd name="T12" fmla="*/ 1 w 80"/>
                <a:gd name="T13" fmla="*/ 0 h 80"/>
                <a:gd name="T14" fmla="*/ 1 w 80"/>
                <a:gd name="T15" fmla="*/ 0 h 80"/>
                <a:gd name="T16" fmla="*/ 1 w 80"/>
                <a:gd name="T17" fmla="*/ 0 h 80"/>
                <a:gd name="T18" fmla="*/ 1 w 80"/>
                <a:gd name="T19" fmla="*/ 1 h 80"/>
                <a:gd name="T20" fmla="*/ 0 w 80"/>
                <a:gd name="T21" fmla="*/ 1 h 80"/>
                <a:gd name="T22" fmla="*/ 1 w 80"/>
                <a:gd name="T23" fmla="*/ 1 h 80"/>
                <a:gd name="T24" fmla="*/ 1 w 80"/>
                <a:gd name="T25" fmla="*/ 1 h 80"/>
                <a:gd name="T26" fmla="*/ 1 w 80"/>
                <a:gd name="T27" fmla="*/ 1 h 80"/>
                <a:gd name="T28" fmla="*/ 1 w 80"/>
                <a:gd name="T29" fmla="*/ 1 h 80"/>
                <a:gd name="T30" fmla="*/ 1 w 80"/>
                <a:gd name="T31" fmla="*/ 2 h 80"/>
                <a:gd name="T32" fmla="*/ 1 w 80"/>
                <a:gd name="T33" fmla="*/ 2 h 80"/>
                <a:gd name="T34" fmla="*/ 1 w 80"/>
                <a:gd name="T35" fmla="*/ 2 h 80"/>
                <a:gd name="T36" fmla="*/ 1 w 80"/>
                <a:gd name="T37" fmla="*/ 2 h 80"/>
                <a:gd name="T38" fmla="*/ 1 w 80"/>
                <a:gd name="T39" fmla="*/ 2 h 80"/>
                <a:gd name="T40" fmla="*/ 2 w 80"/>
                <a:gd name="T41" fmla="*/ 2 h 80"/>
                <a:gd name="T42" fmla="*/ 2 w 80"/>
                <a:gd name="T43" fmla="*/ 2 h 80"/>
                <a:gd name="T44" fmla="*/ 2 w 80"/>
                <a:gd name="T45" fmla="*/ 2 h 80"/>
                <a:gd name="T46" fmla="*/ 2 w 80"/>
                <a:gd name="T47" fmla="*/ 2 h 80"/>
                <a:gd name="T48" fmla="*/ 2 w 80"/>
                <a:gd name="T49" fmla="*/ 2 h 80"/>
                <a:gd name="T50" fmla="*/ 2 w 80"/>
                <a:gd name="T51" fmla="*/ 2 h 80"/>
                <a:gd name="T52" fmla="*/ 3 w 80"/>
                <a:gd name="T53" fmla="*/ 2 h 80"/>
                <a:gd name="T54" fmla="*/ 3 w 80"/>
                <a:gd name="T55" fmla="*/ 2 h 80"/>
                <a:gd name="T56" fmla="*/ 3 w 80"/>
                <a:gd name="T57" fmla="*/ 1 h 80"/>
                <a:gd name="T58" fmla="*/ 3 w 80"/>
                <a:gd name="T59" fmla="*/ 1 h 80"/>
                <a:gd name="T60" fmla="*/ 3 w 80"/>
                <a:gd name="T61" fmla="*/ 1 h 80"/>
                <a:gd name="T62" fmla="*/ 3 w 80"/>
                <a:gd name="T63" fmla="*/ 1 h 80"/>
                <a:gd name="T64" fmla="*/ 3 w 80"/>
                <a:gd name="T65" fmla="*/ 1 h 80"/>
                <a:gd name="T66" fmla="*/ 3 w 80"/>
                <a:gd name="T67" fmla="*/ 1 h 80"/>
                <a:gd name="T68" fmla="*/ 3 w 80"/>
                <a:gd name="T69" fmla="*/ 0 h 80"/>
                <a:gd name="T70" fmla="*/ 3 w 80"/>
                <a:gd name="T71" fmla="*/ 0 h 80"/>
                <a:gd name="T72" fmla="*/ 3 w 80"/>
                <a:gd name="T73" fmla="*/ 0 h 80"/>
                <a:gd name="T74" fmla="*/ 3 w 80"/>
                <a:gd name="T75" fmla="*/ 0 h 80"/>
                <a:gd name="T76" fmla="*/ 3 w 80"/>
                <a:gd name="T77" fmla="*/ 0 h 80"/>
                <a:gd name="T78" fmla="*/ 2 w 80"/>
                <a:gd name="T79" fmla="*/ 0 h 80"/>
                <a:gd name="T80" fmla="*/ 2 w 80"/>
                <a:gd name="T81" fmla="*/ 0 h 80"/>
                <a:gd name="T82" fmla="*/ 2 w 80"/>
                <a:gd name="T83" fmla="*/ 0 h 80"/>
                <a:gd name="T84" fmla="*/ 2 w 80"/>
                <a:gd name="T85" fmla="*/ 0 h 80"/>
                <a:gd name="T86" fmla="*/ 2 w 80"/>
                <a:gd name="T87" fmla="*/ 0 h 8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80"/>
                <a:gd name="T134" fmla="*/ 80 w 80"/>
                <a:gd name="T135" fmla="*/ 80 h 8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80">
                  <a:moveTo>
                    <a:pt x="41" y="0"/>
                  </a:moveTo>
                  <a:lnTo>
                    <a:pt x="39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7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10" y="15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7" y="20"/>
                  </a:lnTo>
                  <a:lnTo>
                    <a:pt x="5" y="21"/>
                  </a:lnTo>
                  <a:lnTo>
                    <a:pt x="5" y="23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3" y="28"/>
                  </a:lnTo>
                  <a:lnTo>
                    <a:pt x="2" y="31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0" y="41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3" y="52"/>
                  </a:lnTo>
                  <a:lnTo>
                    <a:pt x="3" y="54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5" y="59"/>
                  </a:lnTo>
                  <a:lnTo>
                    <a:pt x="7" y="60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5"/>
                  </a:lnTo>
                  <a:lnTo>
                    <a:pt x="11" y="67"/>
                  </a:lnTo>
                  <a:lnTo>
                    <a:pt x="13" y="68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6" y="72"/>
                  </a:lnTo>
                  <a:lnTo>
                    <a:pt x="18" y="73"/>
                  </a:lnTo>
                  <a:lnTo>
                    <a:pt x="20" y="75"/>
                  </a:lnTo>
                  <a:lnTo>
                    <a:pt x="21" y="75"/>
                  </a:lnTo>
                  <a:lnTo>
                    <a:pt x="23" y="77"/>
                  </a:lnTo>
                  <a:lnTo>
                    <a:pt x="24" y="77"/>
                  </a:lnTo>
                  <a:lnTo>
                    <a:pt x="26" y="78"/>
                  </a:lnTo>
                  <a:lnTo>
                    <a:pt x="29" y="78"/>
                  </a:lnTo>
                  <a:lnTo>
                    <a:pt x="31" y="78"/>
                  </a:lnTo>
                  <a:lnTo>
                    <a:pt x="33" y="80"/>
                  </a:lnTo>
                  <a:lnTo>
                    <a:pt x="34" y="80"/>
                  </a:lnTo>
                  <a:lnTo>
                    <a:pt x="36" y="80"/>
                  </a:lnTo>
                  <a:lnTo>
                    <a:pt x="39" y="80"/>
                  </a:lnTo>
                  <a:lnTo>
                    <a:pt x="41" y="80"/>
                  </a:lnTo>
                  <a:lnTo>
                    <a:pt x="42" y="80"/>
                  </a:lnTo>
                  <a:lnTo>
                    <a:pt x="44" y="80"/>
                  </a:lnTo>
                  <a:lnTo>
                    <a:pt x="47" y="80"/>
                  </a:lnTo>
                  <a:lnTo>
                    <a:pt x="49" y="80"/>
                  </a:lnTo>
                  <a:lnTo>
                    <a:pt x="50" y="78"/>
                  </a:lnTo>
                  <a:lnTo>
                    <a:pt x="52" y="78"/>
                  </a:lnTo>
                  <a:lnTo>
                    <a:pt x="54" y="78"/>
                  </a:lnTo>
                  <a:lnTo>
                    <a:pt x="55" y="77"/>
                  </a:lnTo>
                  <a:lnTo>
                    <a:pt x="57" y="77"/>
                  </a:lnTo>
                  <a:lnTo>
                    <a:pt x="60" y="75"/>
                  </a:lnTo>
                  <a:lnTo>
                    <a:pt x="62" y="75"/>
                  </a:lnTo>
                  <a:lnTo>
                    <a:pt x="63" y="73"/>
                  </a:lnTo>
                  <a:lnTo>
                    <a:pt x="63" y="72"/>
                  </a:lnTo>
                  <a:lnTo>
                    <a:pt x="65" y="70"/>
                  </a:lnTo>
                  <a:lnTo>
                    <a:pt x="67" y="70"/>
                  </a:lnTo>
                  <a:lnTo>
                    <a:pt x="68" y="68"/>
                  </a:lnTo>
                  <a:lnTo>
                    <a:pt x="70" y="67"/>
                  </a:lnTo>
                  <a:lnTo>
                    <a:pt x="72" y="65"/>
                  </a:lnTo>
                  <a:lnTo>
                    <a:pt x="72" y="64"/>
                  </a:lnTo>
                  <a:lnTo>
                    <a:pt x="73" y="62"/>
                  </a:lnTo>
                  <a:lnTo>
                    <a:pt x="75" y="60"/>
                  </a:lnTo>
                  <a:lnTo>
                    <a:pt x="75" y="59"/>
                  </a:lnTo>
                  <a:lnTo>
                    <a:pt x="76" y="57"/>
                  </a:lnTo>
                  <a:lnTo>
                    <a:pt x="76" y="55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80" y="50"/>
                  </a:lnTo>
                  <a:lnTo>
                    <a:pt x="80" y="49"/>
                  </a:lnTo>
                  <a:lnTo>
                    <a:pt x="80" y="46"/>
                  </a:lnTo>
                  <a:lnTo>
                    <a:pt x="80" y="44"/>
                  </a:lnTo>
                  <a:lnTo>
                    <a:pt x="80" y="42"/>
                  </a:lnTo>
                  <a:lnTo>
                    <a:pt x="80" y="41"/>
                  </a:lnTo>
                  <a:lnTo>
                    <a:pt x="80" y="37"/>
                  </a:lnTo>
                  <a:lnTo>
                    <a:pt x="80" y="36"/>
                  </a:lnTo>
                  <a:lnTo>
                    <a:pt x="80" y="34"/>
                  </a:lnTo>
                  <a:lnTo>
                    <a:pt x="80" y="33"/>
                  </a:lnTo>
                  <a:lnTo>
                    <a:pt x="80" y="31"/>
                  </a:lnTo>
                  <a:lnTo>
                    <a:pt x="78" y="28"/>
                  </a:lnTo>
                  <a:lnTo>
                    <a:pt x="78" y="26"/>
                  </a:lnTo>
                  <a:lnTo>
                    <a:pt x="76" y="24"/>
                  </a:lnTo>
                  <a:lnTo>
                    <a:pt x="76" y="23"/>
                  </a:lnTo>
                  <a:lnTo>
                    <a:pt x="75" y="21"/>
                  </a:lnTo>
                  <a:lnTo>
                    <a:pt x="75" y="20"/>
                  </a:lnTo>
                  <a:lnTo>
                    <a:pt x="73" y="18"/>
                  </a:lnTo>
                  <a:lnTo>
                    <a:pt x="72" y="16"/>
                  </a:lnTo>
                  <a:lnTo>
                    <a:pt x="72" y="15"/>
                  </a:lnTo>
                  <a:lnTo>
                    <a:pt x="70" y="13"/>
                  </a:lnTo>
                  <a:lnTo>
                    <a:pt x="68" y="11"/>
                  </a:lnTo>
                  <a:lnTo>
                    <a:pt x="67" y="11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63" y="7"/>
                  </a:lnTo>
                  <a:lnTo>
                    <a:pt x="62" y="7"/>
                  </a:lnTo>
                  <a:lnTo>
                    <a:pt x="60" y="5"/>
                  </a:lnTo>
                  <a:lnTo>
                    <a:pt x="57" y="5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49" y="2"/>
                  </a:lnTo>
                  <a:lnTo>
                    <a:pt x="47" y="2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1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3" name="Freeform 178"/>
            <p:cNvSpPr/>
            <p:nvPr/>
          </p:nvSpPr>
          <p:spPr bwMode="auto">
            <a:xfrm>
              <a:off x="2828" y="1136"/>
              <a:ext cx="2293" cy="1333"/>
            </a:xfrm>
            <a:custGeom>
              <a:avLst/>
              <a:gdLst>
                <a:gd name="T0" fmla="*/ 0 w 4585"/>
                <a:gd name="T1" fmla="*/ 0 h 2668"/>
                <a:gd name="T2" fmla="*/ 144 w 4585"/>
                <a:gd name="T3" fmla="*/ 0 h 2668"/>
                <a:gd name="T4" fmla="*/ 144 w 4585"/>
                <a:gd name="T5" fmla="*/ 83 h 2668"/>
                <a:gd name="T6" fmla="*/ 0 60000 65536"/>
                <a:gd name="T7" fmla="*/ 0 60000 65536"/>
                <a:gd name="T8" fmla="*/ 0 60000 65536"/>
                <a:gd name="T9" fmla="*/ 0 w 4585"/>
                <a:gd name="T10" fmla="*/ 0 h 2668"/>
                <a:gd name="T11" fmla="*/ 4585 w 4585"/>
                <a:gd name="T12" fmla="*/ 2668 h 26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85" h="2668">
                  <a:moveTo>
                    <a:pt x="0" y="0"/>
                  </a:moveTo>
                  <a:lnTo>
                    <a:pt x="4585" y="0"/>
                  </a:lnTo>
                  <a:lnTo>
                    <a:pt x="4585" y="2668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4" name="Rectangle 179"/>
            <p:cNvSpPr>
              <a:spLocks noChangeArrowheads="1"/>
            </p:cNvSpPr>
            <p:nvPr/>
          </p:nvSpPr>
          <p:spPr bwMode="auto">
            <a:xfrm>
              <a:off x="3229" y="3576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>
                  <a:solidFill>
                    <a:srgbClr val="FF3300"/>
                  </a:solidFill>
                  <a:latin typeface="Times-Roman"/>
                </a:rPr>
                <a:t>1 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95" name="Rectangle 181"/>
            <p:cNvSpPr>
              <a:spLocks noChangeArrowheads="1"/>
            </p:cNvSpPr>
            <p:nvPr/>
          </p:nvSpPr>
          <p:spPr bwMode="auto">
            <a:xfrm>
              <a:off x="2640" y="1206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 i="1">
                  <a:solidFill>
                    <a:srgbClr val="000000"/>
                  </a:solidFill>
                  <a:latin typeface="Times-Roman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996" name="Rectangle 183"/>
            <p:cNvSpPr>
              <a:spLocks noChangeArrowheads="1"/>
            </p:cNvSpPr>
            <p:nvPr/>
          </p:nvSpPr>
          <p:spPr bwMode="auto">
            <a:xfrm>
              <a:off x="2640" y="3850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 i="1">
                  <a:solidFill>
                    <a:srgbClr val="000000"/>
                  </a:solidFill>
                  <a:latin typeface="Times-Roman"/>
                </a:rPr>
                <a:t>c 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997" name="Rectangle 186"/>
            <p:cNvSpPr>
              <a:spLocks noChangeArrowheads="1"/>
            </p:cNvSpPr>
            <p:nvPr/>
          </p:nvSpPr>
          <p:spPr bwMode="auto">
            <a:xfrm>
              <a:off x="2642" y="1012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 i="1">
                  <a:solidFill>
                    <a:srgbClr val="000000"/>
                  </a:solidFill>
                  <a:latin typeface="Times-Roman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82" name="Group 81"/>
          <p:cNvGraphicFramePr/>
          <p:nvPr/>
        </p:nvGraphicFramePr>
        <p:xfrm>
          <a:off x="1241425" y="2492375"/>
          <a:ext cx="1530350" cy="3017835"/>
        </p:xfrm>
        <a:graphic>
          <a:graphicData uri="http://schemas.openxmlformats.org/drawingml/2006/table">
            <a:tbl>
              <a:tblPr/>
              <a:tblGrid>
                <a:gridCol w="382588"/>
                <a:gridCol w="382587"/>
                <a:gridCol w="382588"/>
                <a:gridCol w="382587"/>
              </a:tblGrid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5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学习的四个层次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1. </a:t>
            </a:r>
            <a:r>
              <a:rPr lang="zh-CN" altLang="en-US" b="1" dirty="0"/>
              <a:t>熟能生巧：</a:t>
            </a:r>
            <a:r>
              <a:rPr lang="zh-CN" altLang="en-US" dirty="0"/>
              <a:t>在老师的指导下学习，掌握课本上的内容，知道问题的答案。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2. </a:t>
            </a:r>
            <a:r>
              <a:rPr lang="zh-CN" altLang="en-US" b="1" dirty="0"/>
              <a:t>举一反三：</a:t>
            </a:r>
            <a:r>
              <a:rPr lang="zh-CN" altLang="en-US" dirty="0"/>
              <a:t>具备了思考的能力，掌握了学习的方法，能够举一反三，知其然，也知其所以然。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3. </a:t>
            </a:r>
            <a:r>
              <a:rPr lang="zh-CN" altLang="en-US" b="1" dirty="0"/>
              <a:t>无师自通：</a:t>
            </a:r>
            <a:r>
              <a:rPr lang="zh-CN" altLang="en-US" dirty="0"/>
              <a:t>掌握了自学、自修的方法，可以在没有老师辅导的情况下主动学习。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4. </a:t>
            </a:r>
            <a:r>
              <a:rPr lang="zh-CN" altLang="en-US" b="1" dirty="0"/>
              <a:t>融会贯通：</a:t>
            </a:r>
            <a:r>
              <a:rPr lang="zh-CN" altLang="en-US" dirty="0"/>
              <a:t>可以将学到的知识灵活运用于生活和工作实践，懂得做事与做人的道理。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8916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BFE2A8-D686-4E14-977C-5CAC101E05F9}" type="datetime2">
              <a:rPr lang="zh-CN" altLang="en-US" smtClean="0"/>
            </a:fld>
            <a:endParaRPr lang="en-US" altLang="zh-CN"/>
          </a:p>
        </p:txBody>
      </p:sp>
      <p:sp>
        <p:nvSpPr>
          <p:cNvPr id="38917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第十章 数字系统设计</a:t>
            </a:r>
            <a:endParaRPr lang="en-US" altLang="zh-CN"/>
          </a:p>
        </p:txBody>
      </p:sp>
      <p:sp>
        <p:nvSpPr>
          <p:cNvPr id="3891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1822B7-7576-48B5-9B89-2D462F5F4E9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2282906"/>
            <a:ext cx="7532340" cy="244223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5400" i="1" dirty="0"/>
              <a:t>感谢</a:t>
            </a:r>
            <a:r>
              <a:rPr lang="en-US" altLang="zh-CN" sz="5400" i="1" dirty="0"/>
              <a:t>1</a:t>
            </a:r>
            <a:r>
              <a:rPr lang="zh-CN" altLang="en-US" sz="5400" i="1" dirty="0"/>
              <a:t>学期的陪伴！</a:t>
            </a:r>
            <a:endParaRPr lang="en-US" altLang="zh-CN" sz="5400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4790-9781-43F1-977C-4C594C4D331A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第十章 数字系统设计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8F7E-4363-4250-A6DB-29F38C6F0F9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课程内容回顾</a:t>
            </a:r>
            <a:endParaRPr lang="zh-CN" altLang="en-US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4500" y="1071563"/>
            <a:ext cx="8686800" cy="5094287"/>
          </a:xfrm>
        </p:spPr>
        <p:txBody>
          <a:bodyPr/>
          <a:lstStyle/>
          <a:p>
            <a:r>
              <a:rPr lang="zh-CN" altLang="en-US" sz="3600" dirty="0"/>
              <a:t>本课程的内容：</a:t>
            </a:r>
            <a:endParaRPr lang="en-US" altLang="zh-CN" sz="3600" dirty="0"/>
          </a:p>
          <a:p>
            <a:pPr lvl="1"/>
            <a:r>
              <a:rPr lang="zh-CN" altLang="en-US" sz="3200" dirty="0"/>
              <a:t>信息的二进制表示</a:t>
            </a:r>
            <a:endParaRPr lang="en-US" altLang="zh-CN" sz="3200" dirty="0"/>
          </a:p>
          <a:p>
            <a:pPr lvl="1"/>
            <a:r>
              <a:rPr lang="zh-CN" altLang="en-US" sz="3200" dirty="0"/>
              <a:t>逻辑运算</a:t>
            </a:r>
            <a:r>
              <a:rPr lang="en-US" altLang="zh-CN" sz="3200" dirty="0"/>
              <a:t>-</a:t>
            </a:r>
            <a:r>
              <a:rPr lang="zh-CN" altLang="en-US" sz="3200" dirty="0"/>
              <a:t>布尔代数</a:t>
            </a:r>
            <a:endParaRPr lang="en-US" altLang="zh-CN" sz="3200" dirty="0"/>
          </a:p>
          <a:p>
            <a:pPr lvl="1"/>
            <a:r>
              <a:rPr lang="zh-CN" altLang="en-US" sz="3200" dirty="0"/>
              <a:t>硬件实现</a:t>
            </a:r>
            <a:r>
              <a:rPr lang="en-US" altLang="zh-CN" sz="3200" dirty="0"/>
              <a:t>-</a:t>
            </a:r>
            <a:r>
              <a:rPr lang="zh-CN" altLang="en-US" sz="3200" dirty="0"/>
              <a:t>数字系统设计</a:t>
            </a:r>
            <a:endParaRPr lang="en-US" altLang="zh-CN" sz="3200" dirty="0"/>
          </a:p>
          <a:p>
            <a:pPr lvl="2"/>
            <a:r>
              <a:rPr lang="zh-CN" altLang="en-US" sz="2800" dirty="0"/>
              <a:t>对象：组合逻辑、时序逻辑</a:t>
            </a:r>
            <a:endParaRPr lang="en-US" altLang="zh-CN" sz="2800" dirty="0"/>
          </a:p>
          <a:p>
            <a:pPr lvl="2"/>
            <a:r>
              <a:rPr lang="zh-CN" altLang="en-US" sz="2800" dirty="0"/>
              <a:t>途径：门电路、集成器件、可编程器件</a:t>
            </a:r>
            <a:endParaRPr lang="en-US" altLang="zh-CN" sz="2800" dirty="0"/>
          </a:p>
          <a:p>
            <a:pPr lvl="2"/>
            <a:r>
              <a:rPr lang="zh-CN" altLang="en-US" sz="2800" dirty="0"/>
              <a:t>作用：运算、存储、控制、输入输出</a:t>
            </a:r>
            <a:endParaRPr lang="en-US" altLang="zh-CN" sz="2800" dirty="0"/>
          </a:p>
          <a:p>
            <a:pPr lvl="2"/>
            <a:r>
              <a:rPr lang="zh-CN" altLang="en-US" sz="2800" dirty="0"/>
              <a:t>特性：速度、功耗、成本等</a:t>
            </a:r>
            <a:endParaRPr lang="en-US" altLang="zh-CN" sz="2800" dirty="0"/>
          </a:p>
          <a:p>
            <a:endParaRPr lang="en-US" altLang="zh-CN" sz="3600" dirty="0"/>
          </a:p>
        </p:txBody>
      </p:sp>
      <p:sp>
        <p:nvSpPr>
          <p:cNvPr id="8196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312C4D-A6C2-4519-A671-2648DFE5A5C6}" type="datetime2">
              <a:rPr lang="zh-CN" altLang="en-US" sz="1000" smtClean="0"/>
            </a:fld>
            <a:endParaRPr lang="en-US" altLang="zh-CN" sz="1000"/>
          </a:p>
        </p:txBody>
      </p:sp>
      <p:sp>
        <p:nvSpPr>
          <p:cNvPr id="819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B2297B-9573-453C-814F-8ADBE0D88D45}" type="slidenum">
              <a:rPr lang="en-US" altLang="zh-CN" sz="1000" smtClean="0"/>
            </a:fld>
            <a:endParaRPr lang="en-US" altLang="zh-CN" sz="1000"/>
          </a:p>
        </p:txBody>
      </p:sp>
      <p:sp>
        <p:nvSpPr>
          <p:cNvPr id="8198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/>
              <a:t>课程回顾</a:t>
            </a:r>
            <a:endParaRPr lang="en-US" altLang="zh-CN" sz="10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课程内容回顾</a:t>
            </a:r>
            <a:endParaRPr lang="zh-CN" altLang="en-US"/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4500" y="1071563"/>
            <a:ext cx="8686800" cy="5094287"/>
          </a:xfrm>
        </p:spPr>
        <p:txBody>
          <a:bodyPr/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、数制与编码</a:t>
            </a:r>
            <a:endParaRPr lang="en-US" altLang="zh-CN" sz="3200" dirty="0"/>
          </a:p>
          <a:p>
            <a:pPr lvl="1"/>
            <a:r>
              <a:rPr lang="zh-CN" altLang="en-US" sz="2800" dirty="0"/>
              <a:t>解决信息的二进制</a:t>
            </a:r>
            <a:r>
              <a:rPr lang="zh-CN" altLang="en-US" sz="2800" dirty="0">
                <a:solidFill>
                  <a:srgbClr val="FF0000"/>
                </a:solidFill>
              </a:rPr>
              <a:t>表示</a:t>
            </a:r>
            <a:r>
              <a:rPr lang="zh-CN" altLang="en-US" sz="2800" dirty="0"/>
              <a:t>，以便进行</a:t>
            </a:r>
            <a:r>
              <a:rPr lang="zh-CN" altLang="en-US" sz="2800" dirty="0">
                <a:solidFill>
                  <a:srgbClr val="FF0000"/>
                </a:solidFill>
              </a:rPr>
              <a:t>逻辑</a:t>
            </a:r>
            <a:r>
              <a:rPr lang="zh-CN" altLang="en-US" sz="2800" dirty="0"/>
              <a:t>运算。</a:t>
            </a:r>
            <a:endParaRPr lang="en-US" altLang="zh-CN" sz="2800" dirty="0"/>
          </a:p>
          <a:p>
            <a:pPr lvl="1"/>
            <a:r>
              <a:rPr lang="zh-CN" altLang="en-US" sz="2800" dirty="0"/>
              <a:t>内容：</a:t>
            </a:r>
            <a:endParaRPr lang="en-US" altLang="zh-CN" sz="2800" dirty="0"/>
          </a:p>
          <a:p>
            <a:pPr lvl="2"/>
            <a:r>
              <a:rPr lang="zh-CN" altLang="en-US" sz="2700" dirty="0"/>
              <a:t>表示方式</a:t>
            </a:r>
            <a:endParaRPr lang="en-US" altLang="zh-CN" sz="2700" dirty="0"/>
          </a:p>
          <a:p>
            <a:pPr lvl="3"/>
            <a:r>
              <a:rPr lang="zh-CN" altLang="en-US" sz="2400" dirty="0"/>
              <a:t>二进制：原码、补码、反码</a:t>
            </a:r>
            <a:endParaRPr lang="en-US" altLang="zh-CN" sz="2400" dirty="0"/>
          </a:p>
          <a:p>
            <a:pPr lvl="3"/>
            <a:r>
              <a:rPr lang="zh-CN" altLang="en-US" sz="2400" dirty="0"/>
              <a:t>编码 ：</a:t>
            </a:r>
            <a:r>
              <a:rPr lang="en-US" altLang="zh-CN" sz="2400" dirty="0"/>
              <a:t>BCD</a:t>
            </a:r>
            <a:r>
              <a:rPr lang="zh-CN" altLang="en-US" sz="2400" dirty="0"/>
              <a:t>、</a:t>
            </a:r>
            <a:r>
              <a:rPr lang="en-US" altLang="zh-CN" sz="2400" dirty="0"/>
              <a:t>GRAY</a:t>
            </a:r>
            <a:r>
              <a:rPr lang="zh-CN" altLang="en-US" sz="2400" dirty="0"/>
              <a:t>、</a:t>
            </a:r>
            <a:r>
              <a:rPr lang="en-US" altLang="zh-CN" sz="2400" dirty="0"/>
              <a:t>HAMMING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2"/>
            <a:r>
              <a:rPr lang="zh-CN" altLang="en-US" sz="2700" dirty="0"/>
              <a:t>操作方式</a:t>
            </a:r>
            <a:endParaRPr lang="en-US" altLang="zh-CN" sz="2700" dirty="0"/>
          </a:p>
          <a:p>
            <a:pPr lvl="3"/>
            <a:r>
              <a:rPr lang="zh-CN" altLang="en-US" sz="2400" dirty="0"/>
              <a:t>二进制：</a:t>
            </a:r>
            <a:r>
              <a:rPr lang="en-US" altLang="zh-CN" sz="2400" dirty="0"/>
              <a:t>+ - </a:t>
            </a:r>
            <a:r>
              <a:rPr lang="zh-CN" altLang="en-US" sz="2400" dirty="0"/>
              <a:t>* </a:t>
            </a:r>
            <a:r>
              <a:rPr lang="en-US" altLang="zh-CN" sz="2400" dirty="0"/>
              <a:t>/ mod</a:t>
            </a:r>
            <a:endParaRPr lang="en-US" altLang="zh-CN" sz="2400" dirty="0"/>
          </a:p>
          <a:p>
            <a:pPr lvl="3"/>
            <a:r>
              <a:rPr lang="zh-CN" altLang="en-US" sz="2400" dirty="0"/>
              <a:t>编码：计算、排序、纠错等</a:t>
            </a:r>
            <a:endParaRPr lang="en-US" altLang="zh-CN" sz="2400" dirty="0"/>
          </a:p>
        </p:txBody>
      </p:sp>
      <p:sp>
        <p:nvSpPr>
          <p:cNvPr id="10244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62F30E-2FFB-48C4-B1E0-97DF26354C41}" type="datetime2">
              <a:rPr lang="zh-CN" altLang="en-US" sz="1000" smtClean="0"/>
            </a:fld>
            <a:endParaRPr lang="en-US" altLang="zh-CN" sz="1000"/>
          </a:p>
        </p:txBody>
      </p:sp>
      <p:sp>
        <p:nvSpPr>
          <p:cNvPr id="102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4C76E2-3160-4BB0-A5EB-0415F040FFB7}" type="slidenum">
              <a:rPr lang="en-US" altLang="zh-CN" sz="1000" smtClean="0"/>
            </a:fld>
            <a:endParaRPr lang="en-US" altLang="zh-CN" sz="1000"/>
          </a:p>
        </p:txBody>
      </p:sp>
      <p:sp>
        <p:nvSpPr>
          <p:cNvPr id="10246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/>
              <a:t>课程回顾</a:t>
            </a:r>
            <a:endParaRPr lang="en-US" altLang="zh-CN" sz="10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课程内容回顾</a:t>
            </a:r>
            <a:endParaRPr lang="zh-CN" altLang="en-US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4500" y="1071563"/>
            <a:ext cx="8686800" cy="5094287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、组合逻辑设计原理（布尔代数）</a:t>
            </a:r>
            <a:endParaRPr lang="en-US" altLang="zh-CN" dirty="0"/>
          </a:p>
          <a:p>
            <a:pPr lvl="1"/>
            <a:r>
              <a:rPr lang="zh-CN" altLang="en-US" dirty="0"/>
              <a:t>目的：解决问题和答案之间的逻辑运算处理问题。</a:t>
            </a:r>
            <a:endParaRPr lang="en-US" altLang="zh-CN" dirty="0"/>
          </a:p>
          <a:p>
            <a:pPr lvl="1"/>
            <a:r>
              <a:rPr lang="zh-CN" altLang="en-US" dirty="0"/>
              <a:t>内容</a:t>
            </a:r>
            <a:r>
              <a:rPr lang="en-US" altLang="zh-CN" dirty="0"/>
              <a:t>1</a:t>
            </a:r>
            <a:r>
              <a:rPr lang="zh-CN" altLang="en-US" dirty="0"/>
              <a:t>：表示和化简</a:t>
            </a:r>
            <a:endParaRPr lang="en-US" altLang="zh-CN" dirty="0"/>
          </a:p>
          <a:p>
            <a:pPr lvl="2"/>
            <a:r>
              <a:rPr lang="zh-CN" altLang="en-US" dirty="0"/>
              <a:t>代数方式</a:t>
            </a:r>
            <a:endParaRPr lang="en-US" altLang="zh-CN" dirty="0"/>
          </a:p>
          <a:p>
            <a:pPr lvl="2"/>
            <a:r>
              <a:rPr lang="zh-CN" altLang="en-US" dirty="0"/>
              <a:t>真值表</a:t>
            </a:r>
            <a:endParaRPr lang="en-US" altLang="zh-CN" dirty="0"/>
          </a:p>
          <a:p>
            <a:pPr lvl="2"/>
            <a:r>
              <a:rPr lang="zh-CN" altLang="en-US" dirty="0"/>
              <a:t>卡诺图方式</a:t>
            </a:r>
            <a:endParaRPr lang="en-US" altLang="zh-CN" dirty="0"/>
          </a:p>
          <a:p>
            <a:pPr lvl="2"/>
            <a:r>
              <a:rPr lang="en-US" altLang="zh-CN" dirty="0"/>
              <a:t>QM</a:t>
            </a:r>
            <a:r>
              <a:rPr lang="zh-CN" altLang="en-US" dirty="0"/>
              <a:t>方式</a:t>
            </a:r>
            <a:endParaRPr lang="en-US" altLang="zh-CN" dirty="0"/>
          </a:p>
          <a:p>
            <a:pPr lvl="1"/>
            <a:r>
              <a:rPr lang="zh-CN" altLang="en-US" dirty="0"/>
              <a:t>内容</a:t>
            </a:r>
            <a:r>
              <a:rPr lang="en-US" altLang="zh-CN" dirty="0"/>
              <a:t>2</a:t>
            </a:r>
            <a:r>
              <a:rPr lang="zh-CN" altLang="en-US" dirty="0"/>
              <a:t>：特殊形式表示</a:t>
            </a:r>
            <a:endParaRPr lang="en-US" altLang="zh-CN" dirty="0"/>
          </a:p>
          <a:p>
            <a:pPr lvl="2"/>
            <a:r>
              <a:rPr lang="zh-CN" altLang="en-US" dirty="0"/>
              <a:t>最小项</a:t>
            </a:r>
            <a:r>
              <a:rPr lang="en-US" altLang="zh-CN" dirty="0"/>
              <a:t>/</a:t>
            </a:r>
            <a:r>
              <a:rPr lang="zh-CN" altLang="en-US" dirty="0"/>
              <a:t>积之和</a:t>
            </a:r>
            <a:r>
              <a:rPr lang="en-US" altLang="zh-CN" dirty="0"/>
              <a:t>SOP</a:t>
            </a:r>
            <a:endParaRPr lang="en-US" altLang="zh-CN" dirty="0"/>
          </a:p>
          <a:p>
            <a:pPr lvl="2"/>
            <a:r>
              <a:rPr lang="zh-CN" altLang="en-US" dirty="0"/>
              <a:t>最大项</a:t>
            </a:r>
            <a:r>
              <a:rPr lang="en-US" altLang="zh-CN" dirty="0"/>
              <a:t>/</a:t>
            </a:r>
            <a:r>
              <a:rPr lang="zh-CN" altLang="en-US" dirty="0"/>
              <a:t>和之积</a:t>
            </a:r>
            <a:r>
              <a:rPr lang="en-US" altLang="zh-CN" dirty="0"/>
              <a:t>POS</a:t>
            </a:r>
            <a:endParaRPr lang="en-US" altLang="zh-CN" dirty="0"/>
          </a:p>
          <a:p>
            <a:pPr lvl="2"/>
            <a:r>
              <a:rPr lang="zh-CN" altLang="en-US" dirty="0"/>
              <a:t>与非、或非等</a:t>
            </a:r>
            <a:endParaRPr lang="en-US" altLang="zh-CN" dirty="0"/>
          </a:p>
          <a:p>
            <a:pPr lvl="2"/>
            <a:r>
              <a:rPr lang="zh-CN" altLang="en-US" dirty="0"/>
              <a:t>竞争冒险问题</a:t>
            </a:r>
            <a:endParaRPr lang="en-US" altLang="zh-CN" dirty="0"/>
          </a:p>
        </p:txBody>
      </p:sp>
      <p:sp>
        <p:nvSpPr>
          <p:cNvPr id="12292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6861EC-E788-448B-A6C5-8EA142CAF5E1}" type="datetime2">
              <a:rPr lang="zh-CN" altLang="en-US" sz="1000" smtClean="0"/>
            </a:fld>
            <a:endParaRPr lang="en-US" altLang="zh-CN" sz="1000"/>
          </a:p>
        </p:txBody>
      </p:sp>
      <p:sp>
        <p:nvSpPr>
          <p:cNvPr id="122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2DD46A-240B-4496-B08D-FA9119278666}" type="slidenum">
              <a:rPr lang="en-US" altLang="zh-CN" sz="1000" smtClean="0"/>
            </a:fld>
            <a:endParaRPr lang="en-US" altLang="zh-CN" sz="1000"/>
          </a:p>
        </p:txBody>
      </p:sp>
      <p:sp>
        <p:nvSpPr>
          <p:cNvPr id="12294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/>
              <a:t>课程回顾</a:t>
            </a:r>
            <a:endParaRPr lang="en-US" altLang="zh-CN" sz="10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课程内容回顾</a:t>
            </a:r>
            <a:endParaRPr lang="zh-CN" altLang="en-US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4500" y="1071563"/>
            <a:ext cx="8686800" cy="5094287"/>
          </a:xfrm>
        </p:spPr>
        <p:txBody>
          <a:bodyPr/>
          <a:lstStyle/>
          <a:p>
            <a:r>
              <a:rPr lang="en-US" altLang="zh-CN" sz="3600" dirty="0"/>
              <a:t>3</a:t>
            </a:r>
            <a:r>
              <a:rPr lang="zh-CN" altLang="en-US" sz="3600" dirty="0"/>
              <a:t>、组合逻辑设计原理（分析与设计）</a:t>
            </a:r>
            <a:endParaRPr lang="en-US" altLang="zh-CN" sz="3600" dirty="0"/>
          </a:p>
          <a:p>
            <a:pPr lvl="1"/>
            <a:r>
              <a:rPr lang="zh-CN" altLang="en-US" sz="3200" dirty="0"/>
              <a:t>目的：解决应用问题的分析和设计</a:t>
            </a:r>
            <a:endParaRPr lang="en-US" altLang="zh-CN" sz="3200" dirty="0"/>
          </a:p>
          <a:p>
            <a:pPr lvl="1"/>
            <a:r>
              <a:rPr lang="zh-CN" altLang="en-US" sz="3200" dirty="0"/>
              <a:t>内容：</a:t>
            </a:r>
            <a:endParaRPr lang="en-US" altLang="zh-CN" sz="3200" dirty="0"/>
          </a:p>
          <a:p>
            <a:pPr lvl="2"/>
            <a:r>
              <a:rPr lang="zh-CN" altLang="en-US" sz="2800" dirty="0"/>
              <a:t>分析：</a:t>
            </a:r>
            <a:endParaRPr lang="en-US" altLang="zh-CN" sz="2800" dirty="0"/>
          </a:p>
          <a:p>
            <a:pPr lvl="3"/>
            <a:r>
              <a:rPr lang="zh-CN" altLang="en-US" sz="2800" dirty="0"/>
              <a:t>给定原理图：分析功能、化简电路、分析冒险等</a:t>
            </a:r>
            <a:endParaRPr lang="en-US" altLang="zh-CN" sz="2800" dirty="0"/>
          </a:p>
          <a:p>
            <a:pPr lvl="2"/>
            <a:r>
              <a:rPr lang="zh-CN" altLang="en-US" sz="2800" dirty="0"/>
              <a:t>设计：</a:t>
            </a:r>
            <a:endParaRPr lang="en-US" altLang="zh-CN" sz="2800" dirty="0"/>
          </a:p>
          <a:p>
            <a:pPr lvl="3"/>
            <a:r>
              <a:rPr lang="zh-CN" altLang="en-US" sz="2800" dirty="0"/>
              <a:t>给定功能描述：基于约束设计出符合要求的电路。</a:t>
            </a:r>
            <a:endParaRPr lang="en-US" altLang="zh-CN" sz="2800" dirty="0"/>
          </a:p>
        </p:txBody>
      </p:sp>
      <p:sp>
        <p:nvSpPr>
          <p:cNvPr id="14340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6E21D5-C4BF-49DF-8778-2F2090152742}" type="datetime2">
              <a:rPr lang="zh-CN" altLang="en-US" sz="1000" smtClean="0"/>
            </a:fld>
            <a:endParaRPr lang="en-US" altLang="zh-CN" sz="1000"/>
          </a:p>
        </p:txBody>
      </p:sp>
      <p:sp>
        <p:nvSpPr>
          <p:cNvPr id="1434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A4D094-4A6A-4B60-B776-EE187E8E9208}" type="slidenum">
              <a:rPr lang="en-US" altLang="zh-CN" sz="1000" smtClean="0"/>
            </a:fld>
            <a:endParaRPr lang="en-US" altLang="zh-CN" sz="1000"/>
          </a:p>
        </p:txBody>
      </p:sp>
      <p:sp>
        <p:nvSpPr>
          <p:cNvPr id="14342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/>
              <a:t>课程回顾</a:t>
            </a:r>
            <a:endParaRPr lang="en-US" altLang="zh-CN" sz="10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5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组合逻辑电路分析与设计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124075" y="1239838"/>
            <a:ext cx="5089525" cy="5094287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defRPr/>
            </a:pPr>
            <a:r>
              <a:rPr lang="zh-CN" altLang="en-US" dirty="0"/>
              <a:t>电路描述与设计：文字描述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开关函数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真值表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时序图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其它表示方式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逻辑演算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逻辑函数形式</a:t>
            </a:r>
            <a:r>
              <a:rPr lang="en-US" altLang="zh-CN" dirty="0"/>
              <a:t>(SOP</a:t>
            </a:r>
            <a:r>
              <a:rPr lang="zh-CN" altLang="en-US" dirty="0"/>
              <a:t>或</a:t>
            </a:r>
            <a:r>
              <a:rPr lang="en-US" altLang="zh-CN" dirty="0"/>
              <a:t>POS)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逻辑化简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逻辑电路和逻辑图</a:t>
            </a:r>
            <a:endParaRPr lang="zh-CN" altLang="en-US" dirty="0"/>
          </a:p>
        </p:txBody>
      </p:sp>
      <p:sp>
        <p:nvSpPr>
          <p:cNvPr id="16388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CF71B9-6CAB-4B1F-8F32-2087E1E710F9}" type="datetime2">
              <a:rPr lang="zh-CN" altLang="en-US" sz="1000" smtClean="0"/>
            </a:fld>
            <a:endParaRPr lang="en-US" altLang="zh-CN" sz="1000"/>
          </a:p>
        </p:txBody>
      </p:sp>
      <p:sp>
        <p:nvSpPr>
          <p:cNvPr id="16389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/>
              <a:t>课程回顾</a:t>
            </a:r>
            <a:endParaRPr lang="en-US" altLang="zh-CN" sz="1000"/>
          </a:p>
        </p:txBody>
      </p:sp>
      <p:sp>
        <p:nvSpPr>
          <p:cNvPr id="163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63C589-E9E7-4F54-A5DC-17706A981DD6}" type="slidenum">
              <a:rPr lang="en-US" altLang="zh-CN" sz="1000" smtClean="0"/>
            </a:fld>
            <a:endParaRPr lang="en-US" altLang="zh-CN" sz="1000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6250781" y="3607594"/>
            <a:ext cx="3787775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-892969" y="3607594"/>
            <a:ext cx="3787775" cy="1588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286625" y="5502275"/>
            <a:ext cx="1857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综合</a:t>
            </a:r>
            <a:r>
              <a:rPr lang="en-US" altLang="zh-CN" sz="1800"/>
              <a:t>Synthesis</a:t>
            </a:r>
            <a:endParaRPr lang="zh-CN" altLang="en-US" sz="180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3025" y="1239838"/>
            <a:ext cx="1857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分析</a:t>
            </a:r>
            <a:r>
              <a:rPr lang="en-US" altLang="zh-CN" sz="1800"/>
              <a:t>Analysis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课程内容回顾</a:t>
            </a:r>
            <a:endParaRPr lang="zh-CN" altLang="en-US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4500" y="1071563"/>
            <a:ext cx="8686800" cy="5094287"/>
          </a:xfrm>
        </p:spPr>
        <p:txBody>
          <a:bodyPr/>
          <a:lstStyle/>
          <a:p>
            <a:r>
              <a:rPr lang="en-US" altLang="zh-CN" sz="3600" dirty="0"/>
              <a:t>4</a:t>
            </a:r>
            <a:r>
              <a:rPr lang="zh-CN" altLang="en-US" sz="3600" dirty="0"/>
              <a:t>、组合逻辑集成器件应用实践</a:t>
            </a:r>
            <a:endParaRPr lang="en-US" altLang="zh-CN" sz="3600" dirty="0"/>
          </a:p>
          <a:p>
            <a:pPr lvl="1"/>
            <a:r>
              <a:rPr lang="zh-CN" altLang="en-US" sz="3200" b="1" dirty="0"/>
              <a:t>译码器</a:t>
            </a:r>
            <a:r>
              <a:rPr lang="zh-CN" altLang="en-US" sz="3200" dirty="0"/>
              <a:t>、编码器；</a:t>
            </a:r>
            <a:r>
              <a:rPr lang="zh-CN" altLang="en-US" sz="3200" b="1" dirty="0"/>
              <a:t>数据选择器</a:t>
            </a:r>
            <a:r>
              <a:rPr lang="zh-CN" altLang="en-US" sz="3200" dirty="0"/>
              <a:t>、数据分配器、比较器、</a:t>
            </a:r>
            <a:r>
              <a:rPr lang="zh-CN" altLang="en-US" sz="3200" b="1" dirty="0"/>
              <a:t>加法器</a:t>
            </a:r>
            <a:r>
              <a:rPr lang="zh-CN" altLang="en-US" sz="3200" dirty="0"/>
              <a:t>和</a:t>
            </a:r>
            <a:r>
              <a:rPr lang="en-US" altLang="zh-CN" sz="3200" dirty="0"/>
              <a:t>ALU</a:t>
            </a:r>
            <a:r>
              <a:rPr lang="zh-CN" altLang="en-US" sz="3200" dirty="0"/>
              <a:t>、三态器件、奇偶校验电路</a:t>
            </a:r>
            <a:endParaRPr lang="en-US" altLang="zh-CN" sz="3200" dirty="0"/>
          </a:p>
          <a:p>
            <a:pPr lvl="2"/>
            <a:r>
              <a:rPr lang="zh-CN" altLang="en-US" sz="3200" dirty="0"/>
              <a:t>芯片</a:t>
            </a:r>
            <a:r>
              <a:rPr lang="zh-CN" altLang="en-US" sz="3200" b="1" dirty="0">
                <a:solidFill>
                  <a:srgbClr val="FF0000"/>
                </a:solidFill>
              </a:rPr>
              <a:t>功能</a:t>
            </a:r>
            <a:endParaRPr lang="en-US" altLang="zh-CN" sz="3200" dirty="0"/>
          </a:p>
          <a:p>
            <a:pPr lvl="2"/>
            <a:r>
              <a:rPr lang="zh-CN" altLang="en-US" sz="3200" dirty="0"/>
              <a:t>芯片拓展</a:t>
            </a:r>
            <a:r>
              <a:rPr lang="zh-CN" altLang="en-US" sz="3200" b="1" dirty="0">
                <a:solidFill>
                  <a:srgbClr val="FF0000"/>
                </a:solidFill>
              </a:rPr>
              <a:t>级联</a:t>
            </a:r>
            <a:endParaRPr lang="en-US" altLang="zh-CN" sz="3200" dirty="0"/>
          </a:p>
          <a:p>
            <a:pPr lvl="2"/>
            <a:r>
              <a:rPr lang="zh-CN" altLang="en-US" sz="3200" dirty="0"/>
              <a:t>不同器件组合应用</a:t>
            </a:r>
            <a:endParaRPr lang="en-US" altLang="zh-CN" sz="3200" dirty="0"/>
          </a:p>
          <a:p>
            <a:pPr lvl="2"/>
            <a:endParaRPr lang="zh-CN" altLang="en-US" sz="3200" dirty="0"/>
          </a:p>
        </p:txBody>
      </p:sp>
      <p:sp>
        <p:nvSpPr>
          <p:cNvPr id="22532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E7DDB4-7635-480A-84D6-52E43F08E871}" type="datetime2">
              <a:rPr lang="zh-CN" altLang="en-US" sz="1000" smtClean="0"/>
            </a:fld>
            <a:endParaRPr lang="en-US" altLang="zh-CN" sz="1000"/>
          </a:p>
        </p:txBody>
      </p:sp>
      <p:sp>
        <p:nvSpPr>
          <p:cNvPr id="225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176BCD-4364-4325-BF19-36689CA1D47F}" type="slidenum">
              <a:rPr lang="en-US" altLang="zh-CN" sz="1000" smtClean="0"/>
            </a:fld>
            <a:endParaRPr lang="en-US" altLang="zh-CN" sz="1000"/>
          </a:p>
        </p:txBody>
      </p:sp>
      <p:sp>
        <p:nvSpPr>
          <p:cNvPr id="22534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/>
              <a:t>课程回顾</a:t>
            </a:r>
            <a:endParaRPr lang="en-US" altLang="zh-CN" sz="10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课程内容回顾</a:t>
            </a:r>
            <a:endParaRPr lang="zh-CN" altLang="en-US"/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4500" y="1071563"/>
            <a:ext cx="8686800" cy="5094287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、时序逻辑设计原理</a:t>
            </a:r>
            <a:endParaRPr lang="en-US" altLang="zh-CN" dirty="0"/>
          </a:p>
          <a:p>
            <a:pPr lvl="1"/>
            <a:r>
              <a:rPr lang="zh-CN" altLang="en-US" dirty="0"/>
              <a:t>目的：解决有限状态机的逻辑设计问题。</a:t>
            </a:r>
            <a:endParaRPr lang="en-US" altLang="zh-CN" dirty="0"/>
          </a:p>
          <a:p>
            <a:pPr lvl="1"/>
            <a:r>
              <a:rPr lang="zh-CN" altLang="en-US" dirty="0"/>
              <a:t>内容</a:t>
            </a:r>
            <a:r>
              <a:rPr lang="en-US" altLang="zh-CN" dirty="0"/>
              <a:t>1</a:t>
            </a:r>
            <a:r>
              <a:rPr lang="zh-CN" altLang="en-US" dirty="0"/>
              <a:t>：锁存器、触发器</a:t>
            </a:r>
            <a:endParaRPr lang="en-US" altLang="zh-CN" dirty="0"/>
          </a:p>
          <a:p>
            <a:pPr lvl="2"/>
            <a:r>
              <a:rPr lang="en-US" altLang="zh-CN" dirty="0"/>
              <a:t>RS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JK</a:t>
            </a:r>
            <a:r>
              <a:rPr lang="zh-CN" altLang="en-US" dirty="0"/>
              <a:t>、</a:t>
            </a:r>
            <a:r>
              <a:rPr lang="en-US" altLang="zh-CN" dirty="0"/>
              <a:t>T</a:t>
            </a:r>
            <a:r>
              <a:rPr lang="zh-CN" altLang="en-US" dirty="0"/>
              <a:t>等</a:t>
            </a:r>
            <a:endParaRPr lang="en-US" altLang="zh-CN" dirty="0"/>
          </a:p>
          <a:p>
            <a:pPr lvl="3"/>
            <a:r>
              <a:rPr lang="zh-CN" altLang="en-US" dirty="0"/>
              <a:t>由逻辑功能决定。</a:t>
            </a:r>
            <a:endParaRPr lang="en-US" altLang="zh-CN" dirty="0"/>
          </a:p>
          <a:p>
            <a:pPr lvl="2"/>
            <a:r>
              <a:rPr lang="zh-CN" altLang="en-US" dirty="0"/>
              <a:t>主从式、边沿式实现方式</a:t>
            </a:r>
            <a:endParaRPr lang="en-US" altLang="zh-CN" dirty="0"/>
          </a:p>
          <a:p>
            <a:pPr lvl="3"/>
            <a:r>
              <a:rPr lang="zh-CN" altLang="en-US" dirty="0"/>
              <a:t>特点、定时分析</a:t>
            </a:r>
            <a:endParaRPr lang="en-US" altLang="zh-CN" dirty="0"/>
          </a:p>
          <a:p>
            <a:pPr lvl="1"/>
            <a:r>
              <a:rPr lang="zh-CN" altLang="en-US" dirty="0"/>
              <a:t>内容</a:t>
            </a:r>
            <a:r>
              <a:rPr lang="en-US" altLang="zh-CN" dirty="0"/>
              <a:t>2</a:t>
            </a:r>
            <a:r>
              <a:rPr lang="zh-CN" altLang="en-US" dirty="0"/>
              <a:t>：时钟同步状态机分析</a:t>
            </a:r>
            <a:endParaRPr lang="en-US" altLang="zh-CN" dirty="0"/>
          </a:p>
          <a:p>
            <a:pPr lvl="2"/>
            <a:r>
              <a:rPr lang="zh-CN" altLang="en-US" sz="2000" dirty="0"/>
              <a:t>电路图</a:t>
            </a:r>
            <a:r>
              <a:rPr lang="en-US" altLang="zh-CN" sz="2000" dirty="0"/>
              <a:t>-&gt;</a:t>
            </a:r>
            <a:r>
              <a:rPr lang="zh-CN" altLang="en-US" sz="2000" dirty="0"/>
              <a:t>激励</a:t>
            </a:r>
            <a:r>
              <a:rPr lang="en-US" altLang="zh-CN" sz="2000" dirty="0"/>
              <a:t>-&gt;</a:t>
            </a:r>
            <a:r>
              <a:rPr lang="zh-CN" altLang="en-US" sz="2000" dirty="0"/>
              <a:t>转移</a:t>
            </a:r>
            <a:r>
              <a:rPr lang="en-US" altLang="zh-CN" sz="2000" dirty="0"/>
              <a:t>/</a:t>
            </a:r>
            <a:r>
              <a:rPr lang="zh-CN" altLang="en-US" sz="2000" dirty="0"/>
              <a:t>输出方程</a:t>
            </a:r>
            <a:r>
              <a:rPr lang="en-US" altLang="zh-CN" sz="2000" dirty="0"/>
              <a:t>-&gt;</a:t>
            </a:r>
            <a:r>
              <a:rPr lang="zh-CN" altLang="en-US" sz="2000" dirty="0"/>
              <a:t>状态转移表</a:t>
            </a:r>
            <a:r>
              <a:rPr lang="en-US" altLang="zh-CN" sz="2000" dirty="0"/>
              <a:t>-&gt;</a:t>
            </a:r>
            <a:r>
              <a:rPr lang="zh-CN" altLang="en-US" sz="2000" dirty="0"/>
              <a:t>状态图</a:t>
            </a:r>
            <a:r>
              <a:rPr lang="en-US" altLang="zh-CN" sz="2000" dirty="0"/>
              <a:t>-&gt;</a:t>
            </a:r>
            <a:r>
              <a:rPr lang="zh-CN" altLang="en-US" sz="2000" dirty="0"/>
              <a:t>时序图</a:t>
            </a:r>
            <a:endParaRPr lang="en-US" altLang="zh-CN" sz="2000" dirty="0"/>
          </a:p>
          <a:p>
            <a:pPr lvl="1"/>
            <a:r>
              <a:rPr lang="zh-CN" altLang="en-US" dirty="0"/>
              <a:t>内容</a:t>
            </a:r>
            <a:r>
              <a:rPr lang="en-US" altLang="zh-CN" dirty="0"/>
              <a:t>3</a:t>
            </a:r>
            <a:r>
              <a:rPr lang="zh-CN" altLang="en-US" dirty="0"/>
              <a:t>：时钟同步状态机设计</a:t>
            </a:r>
            <a:endParaRPr lang="en-US" altLang="zh-CN" dirty="0"/>
          </a:p>
          <a:p>
            <a:pPr lvl="2"/>
            <a:r>
              <a:rPr lang="zh-CN" altLang="en-US" sz="2000" dirty="0"/>
              <a:t>电路图</a:t>
            </a:r>
            <a:r>
              <a:rPr lang="en-US" altLang="zh-CN" sz="2000" dirty="0"/>
              <a:t>&lt;-</a:t>
            </a:r>
            <a:r>
              <a:rPr lang="zh-CN" altLang="en-US" sz="2000" dirty="0"/>
              <a:t>激励</a:t>
            </a:r>
            <a:r>
              <a:rPr lang="en-US" altLang="zh-CN" sz="2000" dirty="0"/>
              <a:t>&lt;-</a:t>
            </a:r>
            <a:r>
              <a:rPr lang="zh-CN" altLang="en-US" sz="2000" dirty="0"/>
              <a:t>转移</a:t>
            </a:r>
            <a:r>
              <a:rPr lang="en-US" altLang="zh-CN" sz="2000" dirty="0"/>
              <a:t>/</a:t>
            </a:r>
            <a:r>
              <a:rPr lang="zh-CN" altLang="en-US" sz="2000" dirty="0"/>
              <a:t>输出方程</a:t>
            </a:r>
            <a:r>
              <a:rPr lang="en-US" altLang="zh-CN" sz="2000" dirty="0"/>
              <a:t>&lt;-</a:t>
            </a:r>
            <a:r>
              <a:rPr lang="zh-CN" altLang="en-US" sz="2000" dirty="0"/>
              <a:t>状态转移表</a:t>
            </a:r>
            <a:r>
              <a:rPr lang="en-US" altLang="zh-CN" sz="2000" dirty="0"/>
              <a:t>&lt;-</a:t>
            </a:r>
            <a:r>
              <a:rPr lang="zh-CN" altLang="en-US" sz="2000" dirty="0"/>
              <a:t>状态图</a:t>
            </a:r>
            <a:r>
              <a:rPr lang="en-US" altLang="zh-CN" sz="2000" dirty="0"/>
              <a:t>&lt;-</a:t>
            </a:r>
            <a:r>
              <a:rPr lang="zh-CN" altLang="en-US" sz="2000" dirty="0"/>
              <a:t>时序图</a:t>
            </a:r>
            <a:endParaRPr lang="en-US" altLang="zh-CN" sz="2000" dirty="0"/>
          </a:p>
        </p:txBody>
      </p:sp>
      <p:sp>
        <p:nvSpPr>
          <p:cNvPr id="24580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9BDBEB-2F23-4B9F-8512-A243C59446A0}" type="datetime2">
              <a:rPr lang="zh-CN" altLang="en-US" sz="1000" smtClean="0"/>
            </a:fld>
            <a:endParaRPr lang="en-US" altLang="zh-CN" sz="1000"/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43DDC0-CCEC-430A-A124-4F4CE8580347}" type="slidenum">
              <a:rPr lang="en-US" altLang="zh-CN" sz="1000" smtClean="0"/>
            </a:fld>
            <a:endParaRPr lang="en-US" altLang="zh-CN" sz="1000"/>
          </a:p>
        </p:txBody>
      </p:sp>
      <p:sp>
        <p:nvSpPr>
          <p:cNvPr id="24582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/>
              <a:t>课程回顾</a:t>
            </a:r>
            <a:endParaRPr lang="en-US" altLang="zh-CN" sz="10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同步时序电路的分析步骤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66725" y="2463800"/>
            <a:ext cx="936625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写出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激励方程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908175" y="2463800"/>
            <a:ext cx="935038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写出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转移方程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348038" y="2463800"/>
            <a:ext cx="1008062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写出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输出方程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859338" y="2463800"/>
            <a:ext cx="935037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得到状态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转移表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300788" y="2463800"/>
            <a:ext cx="865187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画出状态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转移图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1403350" y="27527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2843213" y="27527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4356100" y="27527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5795963" y="27527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7669213" y="2463800"/>
            <a:ext cx="865187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画出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时序图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7164388" y="27527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733425" y="1238250"/>
            <a:ext cx="2016125" cy="936625"/>
          </a:xfrm>
          <a:prstGeom prst="wedgeRoundRectCallout">
            <a:avLst>
              <a:gd name="adj1" fmla="val -43306"/>
              <a:gd name="adj2" fmla="val 7457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按照电路写出各个触发器的激励方程</a:t>
            </a:r>
            <a:r>
              <a:rPr lang="en-US" altLang="zh-CN" sz="1800"/>
              <a:t>F</a:t>
            </a:r>
            <a:endParaRPr lang="zh-CN" altLang="en-US" sz="1800"/>
          </a:p>
        </p:txBody>
      </p: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1619250" y="3614738"/>
            <a:ext cx="2233613" cy="1038225"/>
          </a:xfrm>
          <a:prstGeom prst="wedgeRoundRectCallout">
            <a:avLst>
              <a:gd name="adj1" fmla="val -31181"/>
              <a:gd name="adj2" fmla="val -8867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将激励方程代入触发器的</a:t>
            </a:r>
            <a:r>
              <a:rPr lang="zh-CN" altLang="en-US" sz="1800">
                <a:solidFill>
                  <a:srgbClr val="FF0000"/>
                </a:solidFill>
              </a:rPr>
              <a:t>特征方程</a:t>
            </a:r>
            <a:r>
              <a:rPr lang="zh-CN" altLang="en-US" sz="1800"/>
              <a:t>，得到转移方程</a:t>
            </a:r>
            <a:r>
              <a:rPr lang="en-US" altLang="zh-CN" sz="1800"/>
              <a:t>Q</a:t>
            </a:r>
            <a:r>
              <a:rPr lang="zh-CN" altLang="en-US" sz="1800"/>
              <a:t>*</a:t>
            </a:r>
            <a:endParaRPr lang="zh-CN" altLang="en-US" sz="1800"/>
          </a:p>
        </p:txBody>
      </p:sp>
      <p:sp>
        <p:nvSpPr>
          <p:cNvPr id="18448" name="AutoShape 16"/>
          <p:cNvSpPr>
            <a:spLocks noChangeArrowheads="1"/>
          </p:cNvSpPr>
          <p:nvPr/>
        </p:nvSpPr>
        <p:spPr bwMode="auto">
          <a:xfrm>
            <a:off x="3203575" y="1455738"/>
            <a:ext cx="1873250" cy="792162"/>
          </a:xfrm>
          <a:prstGeom prst="wedgeRoundRectCallout">
            <a:avLst>
              <a:gd name="adj1" fmla="val -36509"/>
              <a:gd name="adj2" fmla="val 7444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按照电路连接写出输出方程</a:t>
            </a:r>
            <a:r>
              <a:rPr lang="en-US" altLang="zh-CN" sz="1800"/>
              <a:t>G</a:t>
            </a:r>
            <a:endParaRPr lang="zh-CN" altLang="en-US" sz="1800"/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4787900" y="3543300"/>
            <a:ext cx="1800225" cy="936625"/>
          </a:xfrm>
          <a:prstGeom prst="wedgeRoundRectCallout">
            <a:avLst>
              <a:gd name="adj1" fmla="val -41005"/>
              <a:gd name="adj2" fmla="val -9338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利用得到的次态方程得到状态转移表</a:t>
            </a:r>
            <a:endParaRPr lang="zh-CN" altLang="en-US" sz="1800"/>
          </a:p>
        </p:txBody>
      </p:sp>
      <p:sp>
        <p:nvSpPr>
          <p:cNvPr id="18450" name="AutoShape 18"/>
          <p:cNvSpPr>
            <a:spLocks noChangeArrowheads="1"/>
          </p:cNvSpPr>
          <p:nvPr/>
        </p:nvSpPr>
        <p:spPr bwMode="auto">
          <a:xfrm>
            <a:off x="6156325" y="1455738"/>
            <a:ext cx="1800225" cy="792162"/>
          </a:xfrm>
          <a:prstGeom prst="wedgeRoundRectCallout">
            <a:avLst>
              <a:gd name="adj1" fmla="val -36509"/>
              <a:gd name="adj2" fmla="val 7444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利用转移表画出状态转移图</a:t>
            </a:r>
            <a:endParaRPr lang="zh-CN" altLang="en-US" sz="1800"/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7235825" y="3543300"/>
            <a:ext cx="1728788" cy="936625"/>
          </a:xfrm>
          <a:prstGeom prst="wedgeRoundRectCallout">
            <a:avLst>
              <a:gd name="adj1" fmla="val 16301"/>
              <a:gd name="adj2" fmla="val -9610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利用转移方程和输出方程画出时序图</a:t>
            </a:r>
            <a:endParaRPr lang="zh-CN" altLang="en-US" sz="1800"/>
          </a:p>
        </p:txBody>
      </p:sp>
      <p:sp>
        <p:nvSpPr>
          <p:cNvPr id="18452" name="灯片编号占位符 2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16ADF2-330B-4ACE-9566-22EB12B4EE5C}" type="slidenum">
              <a:rPr lang="en-US" altLang="zh-CN" sz="1000" smtClean="0"/>
            </a:fld>
            <a:endParaRPr lang="en-US" altLang="zh-CN" sz="1000"/>
          </a:p>
        </p:txBody>
      </p:sp>
      <p:sp>
        <p:nvSpPr>
          <p:cNvPr id="18453" name="页脚占位符 21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/>
              <a:t>课程回顾</a:t>
            </a:r>
            <a:endParaRPr lang="en-US" altLang="zh-CN" sz="1000"/>
          </a:p>
        </p:txBody>
      </p:sp>
      <p:sp>
        <p:nvSpPr>
          <p:cNvPr id="18454" name="日期占位符 1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162A55-C627-4970-BB9E-99AB92557375}" type="datetime2">
              <a:rPr lang="zh-CN" altLang="en-US" sz="1000" smtClean="0"/>
            </a:fld>
            <a:endParaRPr lang="en-US" altLang="zh-CN" sz="1000"/>
          </a:p>
        </p:txBody>
      </p:sp>
      <p:sp>
        <p:nvSpPr>
          <p:cNvPr id="3" name="矩形 2"/>
          <p:cNvSpPr/>
          <p:nvPr/>
        </p:nvSpPr>
        <p:spPr>
          <a:xfrm>
            <a:off x="639763" y="5013325"/>
            <a:ext cx="2032000" cy="492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lvl="1" eaLnBrk="1" hangingPunct="1">
              <a:lnSpc>
                <a:spcPct val="120000"/>
              </a:lnSpc>
              <a:defRPr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描述电路功能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9763" y="5732463"/>
            <a:ext cx="3570287" cy="492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lvl="1" eaLnBrk="1" hangingPunct="1">
              <a:lnSpc>
                <a:spcPct val="120000"/>
              </a:lnSpc>
              <a:defRPr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检查电路是否可以自启动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ld">
  <a:themeElements>
    <a:clrScheme name="whj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whj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whj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j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1839</Words>
  <Application>WPS 演示</Application>
  <PresentationFormat>全屏显示(4:3)</PresentationFormat>
  <Paragraphs>448</Paragraphs>
  <Slides>18</Slides>
  <Notes>31</Notes>
  <HiddenSlides>2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宋体</vt:lpstr>
      <vt:lpstr>Wingdings</vt:lpstr>
      <vt:lpstr>Tahoma</vt:lpstr>
      <vt:lpstr>Times New Roman</vt:lpstr>
      <vt:lpstr>华文楷体</vt:lpstr>
      <vt:lpstr>楷体_GB2312</vt:lpstr>
      <vt:lpstr>新宋体</vt:lpstr>
      <vt:lpstr>Arial Narrow</vt:lpstr>
      <vt:lpstr>华文新魏</vt:lpstr>
      <vt:lpstr>Consolas</vt:lpstr>
      <vt:lpstr>微软雅黑</vt:lpstr>
      <vt:lpstr>Arial Unicode MS</vt:lpstr>
      <vt:lpstr>黑体</vt:lpstr>
      <vt:lpstr>Times New Roman</vt:lpstr>
      <vt:lpstr>Times-Roman</vt:lpstr>
      <vt:lpstr>dld</vt:lpstr>
      <vt:lpstr>Equation.3</vt:lpstr>
      <vt:lpstr>Equation.3</vt:lpstr>
      <vt:lpstr>课程内容回顾</vt:lpstr>
      <vt:lpstr>课程内容回顾</vt:lpstr>
      <vt:lpstr>课程内容回顾</vt:lpstr>
      <vt:lpstr>课程内容回顾</vt:lpstr>
      <vt:lpstr>课程内容回顾</vt:lpstr>
      <vt:lpstr>组合逻辑电路分析与设计</vt:lpstr>
      <vt:lpstr>课程内容回顾</vt:lpstr>
      <vt:lpstr>课程内容回顾</vt:lpstr>
      <vt:lpstr>同步时序电路的分析步骤</vt:lpstr>
      <vt:lpstr>同步时序逻辑电路设计</vt:lpstr>
      <vt:lpstr>触发器的特征方程</vt:lpstr>
      <vt:lpstr>课程内容回顾</vt:lpstr>
      <vt:lpstr>课程内容回顾</vt:lpstr>
      <vt:lpstr>课程内容回顾</vt:lpstr>
      <vt:lpstr>课程内容回顾</vt:lpstr>
      <vt:lpstr>课程内容回顾</vt:lpstr>
      <vt:lpstr>学习的四个层次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WuHaijun</dc:creator>
  <cp:lastModifiedBy>子涵哦</cp:lastModifiedBy>
  <cp:revision>197</cp:revision>
  <dcterms:created xsi:type="dcterms:W3CDTF">2113-01-01T00:00:00Z</dcterms:created>
  <dcterms:modified xsi:type="dcterms:W3CDTF">2019-12-29T13:03:16Z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