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zhihu.com/question/2641724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学Android需要什么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入门：一些java基础+99%练习+翻墙技能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进阶：</a:t>
            </a:r>
          </a:p>
          <a:p>
            <a:pPr lvl="1"/>
            <a:r>
              <a:t>对美和设计的感受</a:t>
            </a:r>
          </a:p>
          <a:p>
            <a:pPr lvl="1"/>
            <a:r>
              <a:t>对各种流行开源库的分析与熟练应用</a:t>
            </a:r>
          </a:p>
          <a:p>
            <a:pPr lvl="1"/>
            <a:r>
              <a:t>对服务器、HTTP通信和数据结构的深入了解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最重要的是想做就马上就去做！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u="sng">
                <a:hlinkClick r:id="rId2" invalidUrl="" action="" tgtFrame="" tooltip="" history="1" highlightClick="0" endSnd="0"/>
              </a:rPr>
              <a:t>http://www.zhihu.com/question/26417244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