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964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5" name="Picture 1" descr="C:\Users\dongpeng\AppData\Roaming\Tencent\Users\315656584\QQ\WinTemp\RichOle\[10CGSS6XH5LGN03{G7`6X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" y="116632"/>
            <a:ext cx="9095669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\Users\dongpeng\AppData\Roaming\Tencent\Users\315656584\QQ\WinTemp\RichOle\~[KR0Q{FID)OU)QTK0~TB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69" y="0"/>
            <a:ext cx="4788024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ongpeng\AppData\Roaming\Tencent\Users\315656584\QQ\WinTemp\RichOle\B%EA(H~~~({VM}4UK_~11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52" y="620688"/>
            <a:ext cx="492804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ngpeng\AppData\Roaming\Tencent\Users\315656584\QQ\WinTemp\RichOle\9${29GF86T[7FOJ1VCCI~$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46554"/>
            <a:ext cx="332052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ongpeng\AppData\Roaming\Tencent\Users\315656584\QQ\WinTemp\RichOle\SL0ZVG944XVN2U3]QMOWF)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380"/>
            <a:ext cx="8352928" cy="68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dongpeng\AppData\Roaming\Tencent\Users\315656584\QQ\WinTemp\RichOle\VUCYT{]HG_PH]V@ZGY]0M]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" y="476672"/>
            <a:ext cx="4283968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dongpeng\AppData\Roaming\Tencent\Users\315656584\QQ\WinTemp\RichOle\3T4YA({BWI]~2IH7}PEAI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6" y="476672"/>
            <a:ext cx="4765161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dongpeng\AppData\Roaming\Tencent\Users\315656584\QQ\WinTemp\RichOle\LM~N@B49Z07JYC44W5F9Z@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11573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5" name="Picture 1" descr="C:\Users\dongpeng\AppData\Roaming\Tencent\Users\315656584\QQ\WinTemp\RichOle\M@0O1Q]%H4)[O[8%((S7YD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" y="692696"/>
            <a:ext cx="898367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dongpeng\AppData\Roaming\Tencent\Users\315656584\QQ\WinTemp\RichOle\F(9M%H7N(CIKG9T3V}_8R%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36"/>
            <a:ext cx="4355976" cy="57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ongpeng\AppData\Roaming\Tencent\Users\315656584\QQ\WinTemp\RichOle\4@`0395~X1B9T7Y5O8~Z1`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167079"/>
            <a:ext cx="4778712" cy="57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82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dongpeng\AppData\Roaming\Tencent\Users\315656584\QQ\WinTemp\RichOle\3AWHH3~)F5S]8I1IHLE_`$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97531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3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7" name="Picture 1" descr="C:\Users\dongpeng\AppData\Roaming\Tencent\Users\315656584\QQ\WinTemp\RichOle\(TU)KI6Z}M`QJ]R(GL0L%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44298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3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C:\Users\dongpeng\AppData\Roaming\Tencent\Users\315656584\QQ\WinTemp\RichOle\OR26T21KJ~J)PLF`K7)O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001"/>
            <a:ext cx="7482520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91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Picture 1" descr="C:\Users\dongpeng\AppData\Roaming\Tencent\Users\315656584\QQ\WinTemp\RichOle\3PLW2G_ABK`IF]G2HAVWA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68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ongpeng\AppData\Roaming\Tencent\Users\315656584\QQ\WinTemp\RichOle\890]D75RC%~3$N2]$}CG``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44"/>
            <a:ext cx="8388424" cy="676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3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dongpeng\AppData\Roaming\Tencent\Users\315656584\QQ\WinTemp\RichOle\FGIS@N58PU{`KD8YT9T(%)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0"/>
            <a:ext cx="8964488" cy="681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6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dongpeng\AppData\Roaming\Tencent\Users\315656584\QQ\WinTemp\RichOle\K%{]9VE(99$I%%[XWD_RB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1" y="0"/>
            <a:ext cx="8892480" cy="664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0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dongpeng\AppData\Roaming\Tencent\Users\315656584\QQ\WinTemp\RichOle\]NUVR0GM}KN%GLTWK([2P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30"/>
            <a:ext cx="8604448" cy="6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21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dongpeng\AppData\Roaming\Tencent\Users\315656584\QQ\WinTemp\RichOle\CEL_6Y06IQSS_07Z9(EZ~Q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460432" cy="66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1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dongpeng\AppData\Roaming\Tencent\Users\315656584\QQ\WinTemp\RichOle\`9DNO[29)TJR$4D~QSDQM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013126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09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dongpeng\AppData\Roaming\Tencent\Users\315656584\QQ\WinTemp\RichOle\{_NYQSA9]M}1O@9]0%D72{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40" y="764704"/>
            <a:ext cx="9120621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4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1" name="Picture 1" descr="C:\Users\dongpeng\AppData\Roaming\Tencent\Users\315656584\QQ\WinTemp\RichOle\%X0XF{CM0]$4`(S}J@E$H@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9" y="188640"/>
            <a:ext cx="8244408" cy="604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08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5" name="Picture 1" descr="C:\Users\dongpeng\AppData\Roaming\Tencent\Users\315656584\QQ\WinTemp\RichOle\6M2$HU~[XTYY8B[18APND~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29"/>
            <a:ext cx="8820472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3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dongpeng\AppData\Roaming\Tencent\Users\315656584\QQ\WinTemp\RichOle\9%G2E``W`@I95Q{YF983LY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144520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1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dongpeng\AppData\Roaming\Tencent\Users\315656584\QQ\WinTemp\RichOle\N7D9G8I4@S05]7FH@WK$O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604448" cy="621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3" name="Picture 1" descr="C:\Users\dongpeng\AppData\Roaming\Tencent\Users\315656584\QQ\WinTemp\RichOle\%IN(Q44IDRY_FOP$AE2V85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496944" cy="65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264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dongpeng\AppData\Roaming\Tencent\Users\315656584\QQ\WinTemp\RichOle\1MP~0B`D`UYYUK{~3O@5%_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0688"/>
            <a:ext cx="9099125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9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 descr="C:\Users\dongpeng\AppData\Roaming\Tencent\Users\315656584\QQ\WinTemp\RichOle\JQQ25~}0K4@N9IU8947L$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064"/>
            <a:ext cx="9120972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1" name="Picture 1" descr="C:\Users\dongpeng\AppData\Roaming\Tencent\Users\315656584\QQ\WinTemp\RichOle\_)O{R13D2F496G_75LA4P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001"/>
            <a:ext cx="8604448" cy="64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5" name="Picture 1" descr="C:\Users\dongpeng\AppData\Roaming\Tencent\Users\315656584\QQ\WinTemp\RichOle\75GW35X)CP519OAB30A8RU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" y="692696"/>
            <a:ext cx="9078882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69" name="Picture 1" descr="C:\Users\dongpeng\AppData\Roaming\Tencent\Users\315656584\QQ\WinTemp\RichOle\YV(M0$)M6_PUH3MA88M@B`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964488" cy="661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3" name="Picture 1" descr="C:\Users\dongpeng\AppData\Roaming\Tencent\Users\315656584\QQ\WinTemp\RichOle\NPNL[O%GCH)1`3C{$_P6}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8" y="260648"/>
            <a:ext cx="8891762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7" name="Picture 1" descr="C:\Users\dongpeng\AppData\Roaming\Tencent\Users\315656584\QQ\WinTemp\RichOle\}CKXT}@{J(}$7I)ZTUY]JR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" y="260648"/>
            <a:ext cx="896097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全屏显示(4:3)</PresentationFormat>
  <Paragraphs>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</dc:creator>
  <cp:lastModifiedBy>dongpeng</cp:lastModifiedBy>
  <cp:revision>13</cp:revision>
  <dcterms:created xsi:type="dcterms:W3CDTF">2016-10-06T12:17:55Z</dcterms:created>
  <dcterms:modified xsi:type="dcterms:W3CDTF">2016-11-23T01:35:01Z</dcterms:modified>
</cp:coreProperties>
</file>