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9" r:id="rId3"/>
    <p:sldId id="277" r:id="rId4"/>
    <p:sldId id="282" r:id="rId5"/>
    <p:sldId id="293" r:id="rId6"/>
    <p:sldId id="294" r:id="rId7"/>
    <p:sldId id="267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FCD1-122A-40D4-BA34-141E428AC42B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C4BA9-0593-423B-B7E4-8C06CE43C4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01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2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62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0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8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5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49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8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02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2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8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50A8-B3F5-434A-A5F1-CA0EC3F76E9E}" type="datetimeFigureOut">
              <a:rPr lang="en-SG" smtClean="0"/>
              <a:t>22/6/2021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A029-2ABD-4042-993F-04CA7C2344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0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" y="410834"/>
            <a:ext cx="8499286" cy="59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32" y="505561"/>
            <a:ext cx="7994073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7" y="120007"/>
            <a:ext cx="5589901" cy="1706720"/>
          </a:xfrm>
          <a:prstGeom prst="rect">
            <a:avLst/>
          </a:prstGeom>
        </p:spPr>
      </p:pic>
      <p:pic>
        <p:nvPicPr>
          <p:cNvPr id="3" name="图片 2" descr="C:\Users\ss\AppData\Local\Temp\WeChat Files\712ad1a7c0b565995d050341946075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55" y="1877177"/>
            <a:ext cx="5999805" cy="4889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14" y="358994"/>
            <a:ext cx="3049337" cy="322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419" y="746440"/>
            <a:ext cx="3600581" cy="2269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4847" y="4490019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公式的正确使用</a:t>
            </a:r>
            <a:endParaRPr lang="en-US" altLang="zh-CN" dirty="0" smtClean="0"/>
          </a:p>
          <a:p>
            <a:r>
              <a:rPr lang="zh-CN" altLang="en-US" dirty="0" smtClean="0"/>
              <a:t>有效数字</a:t>
            </a:r>
            <a:endParaRPr lang="en-US" altLang="zh-CN" dirty="0" smtClean="0"/>
          </a:p>
          <a:p>
            <a:r>
              <a:rPr lang="zh-CN" altLang="en-US" dirty="0" smtClean="0"/>
              <a:t>百分比的换算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6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" y="450532"/>
            <a:ext cx="8322031" cy="623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6" y="1626750"/>
            <a:ext cx="3872636" cy="3471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82" y="1920184"/>
            <a:ext cx="4400547" cy="13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7730"/>
          <a:stretch/>
        </p:blipFill>
        <p:spPr>
          <a:xfrm>
            <a:off x="1158648" y="255134"/>
            <a:ext cx="5748790" cy="1726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70" y="5442858"/>
            <a:ext cx="5420905" cy="9572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42310"/>
          <a:stretch/>
        </p:blipFill>
        <p:spPr>
          <a:xfrm>
            <a:off x="1158648" y="2188029"/>
            <a:ext cx="567840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68061"/>
            <a:ext cx="5381625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534885"/>
            <a:ext cx="52673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50" y="-26988"/>
            <a:ext cx="84963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六</a:t>
            </a:r>
            <a:r>
              <a:rPr 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zh-CN" sz="2400" kern="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络合滴定</a:t>
            </a:r>
            <a:endParaRPr lang="en-SG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SG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en-SG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K、</a:t>
            </a:r>
            <a:r>
              <a:rPr lang="el-GR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的表达式与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主反应和副反应（涉及副反应，都需要写出化学反应式，表明涉及的副反应及副反应系数）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副反应系数的计算（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l-GR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两类公式</a:t>
            </a:r>
            <a:r>
              <a:rPr lang="el-GR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条件稳定常数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、计量点、终点的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en-SG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终点误差（林邦误差公式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800" b="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6.6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单一离子和共存离子的适宜酸度范围，准确滴定条件</a:t>
            </a:r>
            <a:endParaRPr lang="en-SG" sz="1800" b="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05" y="4487129"/>
            <a:ext cx="4287318" cy="20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2750" y="399732"/>
            <a:ext cx="8496300" cy="43706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300000"/>
              </a:lnSpc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沉淀滴定和重量分析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spcAft>
                <a:spcPts val="0"/>
              </a:spcAft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K’sp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的定义与关系）与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的计算公式和定义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式；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spcAft>
                <a:spcPts val="0"/>
              </a:spcAft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沉淀形式的转化和重量计算。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spcAft>
                <a:spcPts val="0"/>
              </a:spcAft>
              <a:defRPr/>
            </a:pP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  <a:spcAft>
                <a:spcPts val="0"/>
              </a:spcAft>
              <a:defRPr/>
            </a:pPr>
            <a:endParaRPr lang="en-US" sz="1800" b="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198</Words>
  <Application>Microsoft Office PowerPoint</Application>
  <PresentationFormat>全屏显示(4:3)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Gaoyu</dc:creator>
  <cp:lastModifiedBy>ss</cp:lastModifiedBy>
  <cp:revision>33</cp:revision>
  <dcterms:created xsi:type="dcterms:W3CDTF">2020-06-17T01:42:50Z</dcterms:created>
  <dcterms:modified xsi:type="dcterms:W3CDTF">2021-06-22T01:08:50Z</dcterms:modified>
</cp:coreProperties>
</file>