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 id="2147483719" r:id="rId3"/>
    <p:sldMasterId id="2147483737" r:id="rId4"/>
    <p:sldMasterId id="2147483749" r:id="rId5"/>
  </p:sldMasterIdLst>
  <p:notesMasterIdLst>
    <p:notesMasterId r:id="rId76"/>
  </p:notesMasterIdLst>
  <p:handoutMasterIdLst>
    <p:handoutMasterId r:id="rId77"/>
  </p:handoutMasterIdLst>
  <p:sldIdLst>
    <p:sldId id="509" r:id="rId6"/>
    <p:sldId id="713" r:id="rId7"/>
    <p:sldId id="651" r:id="rId8"/>
    <p:sldId id="431" r:id="rId9"/>
    <p:sldId id="657" r:id="rId10"/>
    <p:sldId id="652" r:id="rId11"/>
    <p:sldId id="517" r:id="rId12"/>
    <p:sldId id="653" r:id="rId13"/>
    <p:sldId id="654" r:id="rId14"/>
    <p:sldId id="608" r:id="rId15"/>
    <p:sldId id="430" r:id="rId16"/>
    <p:sldId id="611" r:id="rId17"/>
    <p:sldId id="519" r:id="rId18"/>
    <p:sldId id="658" r:id="rId19"/>
    <p:sldId id="659" r:id="rId20"/>
    <p:sldId id="604" r:id="rId21"/>
    <p:sldId id="660" r:id="rId22"/>
    <p:sldId id="621" r:id="rId23"/>
    <p:sldId id="529" r:id="rId24"/>
    <p:sldId id="531" r:id="rId25"/>
    <p:sldId id="537" r:id="rId26"/>
    <p:sldId id="535" r:id="rId27"/>
    <p:sldId id="661" r:id="rId28"/>
    <p:sldId id="663" r:id="rId29"/>
    <p:sldId id="541" r:id="rId30"/>
    <p:sldId id="714" r:id="rId31"/>
    <p:sldId id="612" r:id="rId32"/>
    <p:sldId id="542" r:id="rId33"/>
    <p:sldId id="545" r:id="rId34"/>
    <p:sldId id="614" r:id="rId35"/>
    <p:sldId id="665" r:id="rId36"/>
    <p:sldId id="615" r:id="rId37"/>
    <p:sldId id="674" r:id="rId38"/>
    <p:sldId id="550" r:id="rId39"/>
    <p:sldId id="551" r:id="rId40"/>
    <p:sldId id="666" r:id="rId41"/>
    <p:sldId id="616" r:id="rId42"/>
    <p:sldId id="619" r:id="rId43"/>
    <p:sldId id="667" r:id="rId44"/>
    <p:sldId id="620" r:id="rId45"/>
    <p:sldId id="668" r:id="rId46"/>
    <p:sldId id="670" r:id="rId47"/>
    <p:sldId id="669" r:id="rId48"/>
    <p:sldId id="521" r:id="rId49"/>
    <p:sldId id="370" r:id="rId50"/>
    <p:sldId id="369" r:id="rId51"/>
    <p:sldId id="383" r:id="rId52"/>
    <p:sldId id="624" r:id="rId53"/>
    <p:sldId id="384" r:id="rId54"/>
    <p:sldId id="675" r:id="rId55"/>
    <p:sldId id="676" r:id="rId56"/>
    <p:sldId id="677" r:id="rId57"/>
    <p:sldId id="385" r:id="rId58"/>
    <p:sldId id="625" r:id="rId59"/>
    <p:sldId id="671" r:id="rId60"/>
    <p:sldId id="672" r:id="rId61"/>
    <p:sldId id="680" r:id="rId62"/>
    <p:sldId id="681" r:id="rId63"/>
    <p:sldId id="683" r:id="rId64"/>
    <p:sldId id="684" r:id="rId65"/>
    <p:sldId id="685" r:id="rId66"/>
    <p:sldId id="686" r:id="rId67"/>
    <p:sldId id="691" r:id="rId68"/>
    <p:sldId id="692" r:id="rId69"/>
    <p:sldId id="693" r:id="rId70"/>
    <p:sldId id="697" r:id="rId71"/>
    <p:sldId id="687" r:id="rId72"/>
    <p:sldId id="688" r:id="rId73"/>
    <p:sldId id="698" r:id="rId74"/>
    <p:sldId id="418" r:id="rId75"/>
  </p:sldIdLst>
  <p:sldSz cx="9144000" cy="6858000" type="screen4x3"/>
  <p:notesSz cx="6858000" cy="9144000"/>
  <p:custShowLst>
    <p:custShow name="分类" id="0">
      <p:sldLst/>
    </p:custShow>
    <p:custShow name="发展" id="1">
      <p:sldLst/>
    </p:custShow>
    <p:custShow name="取样" id="2">
      <p:sldLst/>
    </p:custShow>
    <p:custShow name="样品处理" id="3">
      <p:sldLst/>
    </p:custShow>
    <p:custShow name="测定" id="4">
      <p:sldLst/>
    </p:custShow>
    <p:custShow name="计算" id="5">
      <p:sldLst/>
    </p:custShow>
    <p:custShow name="第一章" id="6">
      <p:sldLst/>
    </p:custShow>
    <p:custShow name="任务与作用" id="7">
      <p:sldLst/>
    </p:custShow>
    <p:custShow name="化学分析" id="8">
      <p:sldLst/>
    </p:custShow>
    <p:custShow name="仪器分析" id="9">
      <p:sldLst/>
    </p:custShow>
    <p:custShow name="方法比较" id="10">
      <p:sldLst/>
    </p:custShow>
  </p:custShowLst>
  <p:defaultTextStyle>
    <a:defPPr>
      <a:defRPr lang="en-US"/>
    </a:defPPr>
    <a:lvl1pPr algn="l" rtl="0" eaLnBrk="0" fontAlgn="base" hangingPunct="0">
      <a:spcBef>
        <a:spcPct val="0"/>
      </a:spcBef>
      <a:spcAft>
        <a:spcPct val="0"/>
      </a:spcAft>
      <a:defRPr sz="2400" b="1" kern="1200">
        <a:solidFill>
          <a:srgbClr val="FF0000"/>
        </a:solidFill>
        <a:latin typeface="Times New Roman" pitchFamily="18" charset="0"/>
        <a:ea typeface="黑体" pitchFamily="49" charset="-122"/>
        <a:cs typeface="+mn-cs"/>
        <a:sym typeface="Monotype Sorts" pitchFamily="2" charset="2"/>
      </a:defRPr>
    </a:lvl1pPr>
    <a:lvl2pPr marL="457200" algn="l" rtl="0" eaLnBrk="0" fontAlgn="base" hangingPunct="0">
      <a:spcBef>
        <a:spcPct val="0"/>
      </a:spcBef>
      <a:spcAft>
        <a:spcPct val="0"/>
      </a:spcAft>
      <a:defRPr sz="2400" b="1" kern="1200">
        <a:solidFill>
          <a:srgbClr val="FF0000"/>
        </a:solidFill>
        <a:latin typeface="Times New Roman" pitchFamily="18" charset="0"/>
        <a:ea typeface="黑体" pitchFamily="49" charset="-122"/>
        <a:cs typeface="+mn-cs"/>
        <a:sym typeface="Monotype Sorts" pitchFamily="2" charset="2"/>
      </a:defRPr>
    </a:lvl2pPr>
    <a:lvl3pPr marL="914400" algn="l" rtl="0" eaLnBrk="0" fontAlgn="base" hangingPunct="0">
      <a:spcBef>
        <a:spcPct val="0"/>
      </a:spcBef>
      <a:spcAft>
        <a:spcPct val="0"/>
      </a:spcAft>
      <a:defRPr sz="2400" b="1" kern="1200">
        <a:solidFill>
          <a:srgbClr val="FF0000"/>
        </a:solidFill>
        <a:latin typeface="Times New Roman" pitchFamily="18" charset="0"/>
        <a:ea typeface="黑体" pitchFamily="49" charset="-122"/>
        <a:cs typeface="+mn-cs"/>
        <a:sym typeface="Monotype Sorts" pitchFamily="2" charset="2"/>
      </a:defRPr>
    </a:lvl3pPr>
    <a:lvl4pPr marL="1371600" algn="l" rtl="0" eaLnBrk="0" fontAlgn="base" hangingPunct="0">
      <a:spcBef>
        <a:spcPct val="0"/>
      </a:spcBef>
      <a:spcAft>
        <a:spcPct val="0"/>
      </a:spcAft>
      <a:defRPr sz="2400" b="1" kern="1200">
        <a:solidFill>
          <a:srgbClr val="FF0000"/>
        </a:solidFill>
        <a:latin typeface="Times New Roman" pitchFamily="18" charset="0"/>
        <a:ea typeface="黑体" pitchFamily="49" charset="-122"/>
        <a:cs typeface="+mn-cs"/>
        <a:sym typeface="Monotype Sorts" pitchFamily="2" charset="2"/>
      </a:defRPr>
    </a:lvl4pPr>
    <a:lvl5pPr marL="1828800" algn="l" rtl="0" eaLnBrk="0" fontAlgn="base" hangingPunct="0">
      <a:spcBef>
        <a:spcPct val="0"/>
      </a:spcBef>
      <a:spcAft>
        <a:spcPct val="0"/>
      </a:spcAft>
      <a:defRPr sz="2400" b="1" kern="1200">
        <a:solidFill>
          <a:srgbClr val="FF0000"/>
        </a:solidFill>
        <a:latin typeface="Times New Roman" pitchFamily="18" charset="0"/>
        <a:ea typeface="黑体" pitchFamily="49" charset="-122"/>
        <a:cs typeface="+mn-cs"/>
        <a:sym typeface="Monotype Sorts" pitchFamily="2" charset="2"/>
      </a:defRPr>
    </a:lvl5pPr>
    <a:lvl6pPr marL="2286000" algn="l" defTabSz="914400" rtl="0" eaLnBrk="1" latinLnBrk="0" hangingPunct="1">
      <a:defRPr sz="2400" b="1" kern="1200">
        <a:solidFill>
          <a:srgbClr val="FF0000"/>
        </a:solidFill>
        <a:latin typeface="Times New Roman" pitchFamily="18" charset="0"/>
        <a:ea typeface="黑体" pitchFamily="49" charset="-122"/>
        <a:cs typeface="+mn-cs"/>
        <a:sym typeface="Monotype Sorts" pitchFamily="2" charset="2"/>
      </a:defRPr>
    </a:lvl6pPr>
    <a:lvl7pPr marL="2743200" algn="l" defTabSz="914400" rtl="0" eaLnBrk="1" latinLnBrk="0" hangingPunct="1">
      <a:defRPr sz="2400" b="1" kern="1200">
        <a:solidFill>
          <a:srgbClr val="FF0000"/>
        </a:solidFill>
        <a:latin typeface="Times New Roman" pitchFamily="18" charset="0"/>
        <a:ea typeface="黑体" pitchFamily="49" charset="-122"/>
        <a:cs typeface="+mn-cs"/>
        <a:sym typeface="Monotype Sorts" pitchFamily="2" charset="2"/>
      </a:defRPr>
    </a:lvl7pPr>
    <a:lvl8pPr marL="3200400" algn="l" defTabSz="914400" rtl="0" eaLnBrk="1" latinLnBrk="0" hangingPunct="1">
      <a:defRPr sz="2400" b="1" kern="1200">
        <a:solidFill>
          <a:srgbClr val="FF0000"/>
        </a:solidFill>
        <a:latin typeface="Times New Roman" pitchFamily="18" charset="0"/>
        <a:ea typeface="黑体" pitchFamily="49" charset="-122"/>
        <a:cs typeface="+mn-cs"/>
        <a:sym typeface="Monotype Sorts" pitchFamily="2" charset="2"/>
      </a:defRPr>
    </a:lvl8pPr>
    <a:lvl9pPr marL="3657600" algn="l" defTabSz="914400" rtl="0" eaLnBrk="1" latinLnBrk="0" hangingPunct="1">
      <a:defRPr sz="2400" b="1" kern="1200">
        <a:solidFill>
          <a:srgbClr val="FF0000"/>
        </a:solidFill>
        <a:latin typeface="Times New Roman" pitchFamily="18" charset="0"/>
        <a:ea typeface="黑体" pitchFamily="49" charset="-122"/>
        <a:cs typeface="+mn-cs"/>
        <a:sym typeface="Monotype Sort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D60093"/>
    <a:srgbClr val="CC00CC"/>
    <a:srgbClr val="FF0000"/>
    <a:srgbClr val="FF6600"/>
    <a:srgbClr val="0000CC"/>
    <a:srgbClr val="FF9933"/>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5" autoAdjust="0"/>
    <p:restoredTop sz="93959" autoAdjust="0"/>
  </p:normalViewPr>
  <p:slideViewPr>
    <p:cSldViewPr snapToGrid="0">
      <p:cViewPr>
        <p:scale>
          <a:sx n="100" d="100"/>
          <a:sy n="100" d="100"/>
        </p:scale>
        <p:origin x="-1032" y="-72"/>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100" d="100"/>
        <a:sy n="100" d="100"/>
      </p:scale>
      <p:origin x="0" y="11724"/>
    </p:cViewPr>
  </p:sorterViewPr>
  <p:notesViewPr>
    <p:cSldViewPr snapToGrid="0">
      <p:cViewPr varScale="1">
        <p:scale>
          <a:sx n="54" d="100"/>
          <a:sy n="54" d="100"/>
        </p:scale>
        <p:origin x="-135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_rels/viewProps.xml.rels><?xml version="1.0" encoding="UTF-8" standalone="yes"?>
<Relationships xmlns="http://schemas.openxmlformats.org/package/2006/relationships"><Relationship Id="rId3" Type="http://schemas.openxmlformats.org/officeDocument/2006/relationships/slide" Target="slides/slide60.xml"/><Relationship Id="rId7" Type="http://schemas.openxmlformats.org/officeDocument/2006/relationships/slide" Target="slides/slide64.xml"/><Relationship Id="rId2" Type="http://schemas.openxmlformats.org/officeDocument/2006/relationships/slide" Target="slides/slide59.xml"/><Relationship Id="rId1" Type="http://schemas.openxmlformats.org/officeDocument/2006/relationships/slide" Target="slides/slide58.xml"/><Relationship Id="rId6" Type="http://schemas.openxmlformats.org/officeDocument/2006/relationships/slide" Target="slides/slide63.xml"/><Relationship Id="rId5" Type="http://schemas.openxmlformats.org/officeDocument/2006/relationships/slide" Target="slides/slide62.xml"/><Relationship Id="rId4"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46.wmf"/><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68.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67.wmf"/><Relationship Id="rId5" Type="http://schemas.openxmlformats.org/officeDocument/2006/relationships/image" Target="../media/image65.wmf"/><Relationship Id="rId4"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53.wmf"/><Relationship Id="rId1"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7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5" Type="http://schemas.openxmlformats.org/officeDocument/2006/relationships/image" Target="../media/image68.wmf"/><Relationship Id="rId4" Type="http://schemas.openxmlformats.org/officeDocument/2006/relationships/image" Target="../media/image8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68.wmf"/><Relationship Id="rId4"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8.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emf"/><Relationship Id="rId4" Type="http://schemas.openxmlformats.org/officeDocument/2006/relationships/image" Target="../media/image6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spcBef>
                <a:spcPct val="0"/>
              </a:spcBef>
              <a:defRPr kumimoji="1" sz="1200" b="0">
                <a:solidFill>
                  <a:schemeClr val="tx1"/>
                </a:solidFill>
                <a:ea typeface="宋体" pitchFamily="2" charset="-122"/>
              </a:defRPr>
            </a:lvl1pPr>
          </a:lstStyle>
          <a:p>
            <a:pPr>
              <a:defRPr/>
            </a:pPr>
            <a:endParaRPr lang="zh-CN" altLang="en-US"/>
          </a:p>
        </p:txBody>
      </p:sp>
      <p:sp>
        <p:nvSpPr>
          <p:cNvPr id="280579"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b="0">
                <a:solidFill>
                  <a:schemeClr val="tx1"/>
                </a:solidFill>
                <a:ea typeface="宋体" pitchFamily="2" charset="-122"/>
              </a:defRPr>
            </a:lvl1pPr>
          </a:lstStyle>
          <a:p>
            <a:pPr>
              <a:defRPr/>
            </a:pPr>
            <a:endParaRPr lang="en-US" altLang="zh-CN"/>
          </a:p>
        </p:txBody>
      </p:sp>
      <p:sp>
        <p:nvSpPr>
          <p:cNvPr id="280580"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spcBef>
                <a:spcPct val="0"/>
              </a:spcBef>
              <a:defRPr kumimoji="1" sz="1200" b="0">
                <a:solidFill>
                  <a:schemeClr val="tx1"/>
                </a:solidFill>
                <a:ea typeface="宋体" pitchFamily="2" charset="-122"/>
              </a:defRPr>
            </a:lvl1pPr>
          </a:lstStyle>
          <a:p>
            <a:pPr>
              <a:defRPr/>
            </a:pPr>
            <a:endParaRPr lang="en-US" altLang="zh-CN"/>
          </a:p>
        </p:txBody>
      </p:sp>
      <p:sp>
        <p:nvSpPr>
          <p:cNvPr id="280581"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kumimoji="1" sz="1200" b="0">
                <a:solidFill>
                  <a:schemeClr val="tx1"/>
                </a:solidFill>
                <a:ea typeface="宋体" pitchFamily="2" charset="-122"/>
              </a:defRPr>
            </a:lvl1pPr>
          </a:lstStyle>
          <a:p>
            <a:pPr>
              <a:defRPr/>
            </a:pPr>
            <a:fld id="{BA306AD0-D010-461E-B475-B0E3250531CF}" type="slidenum">
              <a:rPr lang="zh-CN" altLang="en-US"/>
              <a:pPr>
                <a:defRPr/>
              </a:pPr>
              <a:t>‹#›</a:t>
            </a:fld>
            <a:endParaRPr lang="en-US" altLang="zh-CN"/>
          </a:p>
        </p:txBody>
      </p:sp>
    </p:spTree>
    <p:extLst>
      <p:ext uri="{BB962C8B-B14F-4D97-AF65-F5344CB8AC3E}">
        <p14:creationId xmlns:p14="http://schemas.microsoft.com/office/powerpoint/2010/main" val="4129048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spcBef>
                <a:spcPct val="0"/>
              </a:spcBef>
              <a:defRPr kumimoji="1" sz="1200" b="0">
                <a:solidFill>
                  <a:schemeClr val="tx1"/>
                </a:solidFill>
                <a:ea typeface="宋体" pitchFamily="2" charset="-122"/>
              </a:defRPr>
            </a:lvl1pPr>
          </a:lstStyle>
          <a:p>
            <a:pPr>
              <a:defRPr/>
            </a:pPr>
            <a:endParaRPr lang="zh-CN" altLang="en-US"/>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b="0">
                <a:solidFill>
                  <a:schemeClr val="tx1"/>
                </a:solidFill>
                <a:ea typeface="宋体" pitchFamily="2" charset="-122"/>
              </a:defRPr>
            </a:lvl1pPr>
          </a:lstStyle>
          <a:p>
            <a:pPr>
              <a:defRPr/>
            </a:pPr>
            <a:endParaRPr lang="en-US" altLang="zh-CN"/>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spcBef>
                <a:spcPct val="0"/>
              </a:spcBef>
              <a:defRPr kumimoji="1" sz="1200" b="0">
                <a:solidFill>
                  <a:schemeClr val="tx1"/>
                </a:solidFill>
                <a:ea typeface="宋体"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kumimoji="1" sz="1200" b="0">
                <a:solidFill>
                  <a:schemeClr val="tx1"/>
                </a:solidFill>
                <a:ea typeface="宋体" pitchFamily="2" charset="-122"/>
              </a:defRPr>
            </a:lvl1pPr>
          </a:lstStyle>
          <a:p>
            <a:pPr>
              <a:defRPr/>
            </a:pPr>
            <a:fld id="{343B2248-7746-4B67-BD4C-6E5028363647}" type="slidenum">
              <a:rPr lang="zh-CN" altLang="en-US"/>
              <a:pPr>
                <a:defRPr/>
              </a:pPr>
              <a:t>‹#›</a:t>
            </a:fld>
            <a:endParaRPr lang="en-US" altLang="zh-CN"/>
          </a:p>
        </p:txBody>
      </p:sp>
    </p:spTree>
    <p:extLst>
      <p:ext uri="{BB962C8B-B14F-4D97-AF65-F5344CB8AC3E}">
        <p14:creationId xmlns:p14="http://schemas.microsoft.com/office/powerpoint/2010/main" val="7630463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92F1B41B-F369-4CF5-BEDB-178145D23272}" type="slidenum">
              <a:rPr lang="zh-CN" altLang="en-US" sz="1200" b="0" smtClean="0">
                <a:solidFill>
                  <a:schemeClr val="tx1"/>
                </a:solidFill>
                <a:ea typeface="宋体" pitchFamily="2" charset="-122"/>
              </a:rPr>
              <a:pPr/>
              <a:t>1</a:t>
            </a:fld>
            <a:endParaRPr lang="en-US" altLang="zh-CN" sz="1200" b="0" smtClean="0">
              <a:solidFill>
                <a:schemeClr val="tx1"/>
              </a:solidFill>
              <a:ea typeface="宋体" pitchFamily="2"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我们将上述体系进行变化，不将</a:t>
            </a:r>
            <a:r>
              <a:rPr lang="en-US" altLang="zh-CN" smtClean="0"/>
              <a:t>Zn</a:t>
            </a:r>
            <a:r>
              <a:rPr lang="zh-CN" altLang="en-US" smtClean="0"/>
              <a:t>片直接插在硫酸铜溶液中，而将锌片插在硫酸锌溶液中，铜片插在硫酸铜溶液中。然后将饱和了</a:t>
            </a:r>
            <a:r>
              <a:rPr lang="en-US" altLang="zh-CN" smtClean="0"/>
              <a:t>KCl</a:t>
            </a:r>
            <a:r>
              <a:rPr lang="zh-CN" altLang="en-US" smtClean="0"/>
              <a:t>的琼脂装入</a:t>
            </a:r>
            <a:r>
              <a:rPr lang="en-US" altLang="zh-CN" smtClean="0"/>
              <a:t>U</a:t>
            </a:r>
            <a:r>
              <a:rPr lang="zh-CN" altLang="en-US" smtClean="0"/>
              <a:t>形管中制成盐桥，盐桥两端分别插入两个溶液中，从而把两个烧杯中的溶液连通起来。此时，若用导线把铜电极和锌电极连接起来，由于</a:t>
            </a:r>
            <a:r>
              <a:rPr lang="en-US" altLang="zh-CN" smtClean="0"/>
              <a:t>Zn</a:t>
            </a:r>
            <a:r>
              <a:rPr lang="zh-CN" altLang="en-US" smtClean="0"/>
              <a:t>比</a:t>
            </a:r>
            <a:r>
              <a:rPr lang="en-US" altLang="zh-CN" smtClean="0"/>
              <a:t>Cu</a:t>
            </a:r>
            <a:r>
              <a:rPr lang="zh-CN" altLang="en-US" smtClean="0"/>
              <a:t>活泼，就会发生氧化还原反应，左边的</a:t>
            </a:r>
            <a:r>
              <a:rPr lang="en-US" altLang="zh-CN" smtClean="0"/>
              <a:t>Zn</a:t>
            </a:r>
            <a:r>
              <a:rPr lang="zh-CN" altLang="en-US" smtClean="0"/>
              <a:t>片失去电子，变成</a:t>
            </a:r>
            <a:r>
              <a:rPr lang="en-US" altLang="zh-CN" smtClean="0"/>
              <a:t>Zn</a:t>
            </a:r>
            <a:r>
              <a:rPr lang="en-US" altLang="zh-CN" baseline="30000" smtClean="0"/>
              <a:t>2+</a:t>
            </a:r>
            <a:r>
              <a:rPr lang="zh-CN" altLang="en-US" smtClean="0"/>
              <a:t>进入溶液，电子通过导线流到铜片上，溶液中的</a:t>
            </a:r>
            <a:r>
              <a:rPr lang="en-US" altLang="zh-CN" smtClean="0"/>
              <a:t>Cu</a:t>
            </a:r>
            <a:r>
              <a:rPr lang="en-US" altLang="zh-CN" baseline="30000" smtClean="0"/>
              <a:t>2+</a:t>
            </a:r>
            <a:r>
              <a:rPr lang="zh-CN" altLang="en-US" smtClean="0"/>
              <a:t>得到电子而析出金属铜。这也就是说，导线中会有电流通过，即图中的检流计的指针会发生偏转。这种将化学能转变为电能的装置就称为原电池。在上述原电池中，随着反应的进行，左边烧杯中</a:t>
            </a:r>
            <a:r>
              <a:rPr lang="en-US" altLang="zh-CN" smtClean="0"/>
              <a:t>Zn</a:t>
            </a:r>
            <a:r>
              <a:rPr lang="zh-CN" altLang="en-US" smtClean="0"/>
              <a:t>片变成</a:t>
            </a:r>
            <a:r>
              <a:rPr lang="en-US" altLang="zh-CN" smtClean="0"/>
              <a:t>Zn</a:t>
            </a:r>
            <a:r>
              <a:rPr lang="en-US" altLang="zh-CN" baseline="30000" smtClean="0"/>
              <a:t>2+</a:t>
            </a:r>
            <a:r>
              <a:rPr lang="zh-CN" altLang="en-US" smtClean="0"/>
              <a:t>进入溶液，使溶液带正电，因此，盐桥中的</a:t>
            </a:r>
            <a:r>
              <a:rPr lang="en-US" altLang="zh-CN" smtClean="0"/>
              <a:t>Cl</a:t>
            </a:r>
            <a:r>
              <a:rPr lang="en-US" altLang="zh-CN" baseline="30000" smtClean="0"/>
              <a:t>-</a:t>
            </a:r>
            <a:r>
              <a:rPr lang="zh-CN" altLang="en-US" smtClean="0"/>
              <a:t>会进入溶液以维持锌盐溶液的电中性；同理，右边烧杯中由于</a:t>
            </a:r>
            <a:r>
              <a:rPr lang="en-US" altLang="zh-CN" smtClean="0"/>
              <a:t>Cu</a:t>
            </a:r>
            <a:r>
              <a:rPr lang="zh-CN" altLang="en-US" smtClean="0"/>
              <a:t>的析出，使溶液带负电，因此，盐桥中的</a:t>
            </a:r>
            <a:r>
              <a:rPr lang="en-US" altLang="zh-CN" smtClean="0"/>
              <a:t>K</a:t>
            </a:r>
            <a:r>
              <a:rPr lang="en-US" altLang="zh-CN" baseline="30000" smtClean="0"/>
              <a:t>+</a:t>
            </a:r>
            <a:r>
              <a:rPr lang="zh-CN" altLang="en-US" smtClean="0"/>
              <a:t>会进入溶液以维持铜盐溶液的电中性。由此可见，盐桥在原电池中起着非常重要的作用。从原电池的构造可以看出，原电池由两个半电池组成。左边的锌极上发生氧化反应，我们称之为阳极；右边的铜极上发生还原反应，我们称之为阴极。此外，如前所述，电子从锌极转移到铜极，也就是说电流从铜极流向锌极。我们知道，电流都是从正极（电势高）流向负极（电势低）。因此，铜极为正极，锌极为负极。</a:t>
            </a:r>
          </a:p>
          <a:p>
            <a:endParaRPr lang="zh-CN" altLang="en-US" smtClean="0"/>
          </a:p>
        </p:txBody>
      </p:sp>
      <p:sp>
        <p:nvSpPr>
          <p:cNvPr id="1034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F60FF4B1-C9DA-4BEF-92BB-2C7FC92EDAB2}" type="slidenum">
              <a:rPr lang="zh-CN" altLang="en-US" sz="1200" b="0" smtClean="0">
                <a:solidFill>
                  <a:schemeClr val="tx1"/>
                </a:solidFill>
                <a:ea typeface="宋体" pitchFamily="2" charset="-122"/>
              </a:rPr>
              <a:pPr/>
              <a:t>15</a:t>
            </a:fld>
            <a:endParaRPr lang="en-US" altLang="zh-CN" sz="1200" b="0" smtClean="0">
              <a:solidFill>
                <a:schemeClr val="tx1"/>
              </a:solidFill>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3E244E53-D9D0-451D-AF68-CEEE98889A0C}" type="slidenum">
              <a:rPr lang="zh-CN" altLang="en-US" sz="1200" b="0" smtClean="0">
                <a:solidFill>
                  <a:schemeClr val="tx1"/>
                </a:solidFill>
                <a:ea typeface="宋体" pitchFamily="2" charset="-122"/>
              </a:rPr>
              <a:pPr/>
              <a:t>16</a:t>
            </a:fld>
            <a:endParaRPr lang="en-US" altLang="zh-CN" sz="1200" b="0" smtClean="0">
              <a:solidFill>
                <a:schemeClr val="tx1"/>
              </a:solidFill>
              <a:ea typeface="宋体" pitchFamily="2" charset="-122"/>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半反应与总反应板书写，书面表示见</a:t>
            </a:r>
            <a:r>
              <a:rPr lang="en-US" altLang="zh-CN" smtClean="0"/>
              <a:t>ppt</a:t>
            </a:r>
            <a:r>
              <a:rPr lang="zh-CN" altLang="en-US" smtClean="0"/>
              <a:t>，需要说明简单的规则，具体的后续课程中介绍；反过来根据电池表示式写半反应与总反应也应该会写</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696CE523-EB99-4EAE-B281-3279F379C121}" type="slidenum">
              <a:rPr lang="zh-CN" altLang="en-US" sz="1200" b="0" smtClean="0">
                <a:solidFill>
                  <a:schemeClr val="tx1"/>
                </a:solidFill>
                <a:ea typeface="宋体" pitchFamily="2" charset="-122"/>
              </a:rPr>
              <a:pPr/>
              <a:t>17</a:t>
            </a:fld>
            <a:endParaRPr lang="en-US" altLang="zh-CN" sz="1200" b="0" smtClean="0">
              <a:solidFill>
                <a:schemeClr val="tx1"/>
              </a:solidFill>
              <a:ea typeface="宋体" pitchFamily="2"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半反应与总反应板书写，书面表示见</a:t>
            </a:r>
            <a:r>
              <a:rPr lang="en-US" altLang="zh-CN" smtClean="0"/>
              <a:t>ppt</a:t>
            </a:r>
            <a:r>
              <a:rPr lang="zh-CN" altLang="en-US" smtClean="0"/>
              <a:t>，需要说明简单的规则，具体的后续课程中介绍；反过来根据电池表示式写半反应与总反应也应该会写</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24F64ADC-FBCF-4818-B403-2D58FDB4BE8A}" type="slidenum">
              <a:rPr lang="zh-CN" altLang="en-US" sz="1200" b="0" smtClean="0">
                <a:solidFill>
                  <a:schemeClr val="tx1"/>
                </a:solidFill>
                <a:ea typeface="宋体" pitchFamily="2" charset="-122"/>
              </a:rPr>
              <a:pPr/>
              <a:t>18</a:t>
            </a:fld>
            <a:endParaRPr lang="en-US" altLang="zh-CN" sz="1200" b="0" smtClean="0">
              <a:solidFill>
                <a:schemeClr val="tx1"/>
              </a:solidFill>
              <a:ea typeface="宋体" pitchFamily="2"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半反应与总反应板书写，书面表示见</a:t>
            </a:r>
            <a:r>
              <a:rPr lang="en-US" altLang="zh-CN" smtClean="0"/>
              <a:t>ppt</a:t>
            </a:r>
            <a:r>
              <a:rPr lang="zh-CN" altLang="en-US" smtClean="0"/>
              <a:t>，需要说明简单的规则，具体的后续课程中介绍；反过来根据电池表示式写半反应与总反应也应该会写</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F5EDC87A-0260-42B5-880F-7CD6F8585CC9}" type="slidenum">
              <a:rPr lang="zh-CN" altLang="en-US" sz="1200" b="0" smtClean="0">
                <a:solidFill>
                  <a:schemeClr val="tx1"/>
                </a:solidFill>
                <a:ea typeface="宋体" pitchFamily="2" charset="-122"/>
              </a:rPr>
              <a:pPr/>
              <a:t>19</a:t>
            </a:fld>
            <a:endParaRPr lang="en-US" altLang="zh-CN" sz="1200" b="0" smtClean="0">
              <a:solidFill>
                <a:schemeClr val="tx1"/>
              </a:solidFill>
              <a:ea typeface="宋体" pitchFamily="2"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任何一种金属插入水（或溶液）中时，由于极性很大的水分子与金属表面的金属离子相互吸引而发生水合作用，结果一部分金属离子以水合离子的形成进入溶液，从而金属表面带负电荷，而金属表面附近的溶液带正电荷，由于正负离子间的静电吸引作用，进入溶液中的金属离子大多聚集在金属表面附近，因为同号相斥，它们阻碍了金属的继续溶解。另一方面，溶液中的金属离子仍可再沉积到金属表面。当溶解与沉积速度相等时，达到一种动态平衡。这样，金属表面和附近的溶液就形成了电荷相反的双电层。由于离子的热运动，溶解的金属离子并不完全集中在金属表面，显然，离金属表面越远，溶解的金属离子越少，最终本体的净电荷为零。双电层之间存在电位差，这种由于双电层的作用在金属和溶液之间产生的电位差就叫做金属的电极电势。</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6D194E06-D878-40AB-99E2-BC30B99951C0}" type="slidenum">
              <a:rPr lang="zh-CN" altLang="en-US" sz="1200" b="0" smtClean="0">
                <a:solidFill>
                  <a:schemeClr val="tx1"/>
                </a:solidFill>
                <a:ea typeface="宋体" pitchFamily="2" charset="-122"/>
              </a:rPr>
              <a:pPr/>
              <a:t>20</a:t>
            </a:fld>
            <a:endParaRPr lang="en-US" altLang="zh-CN" sz="1200" b="0" smtClean="0">
              <a:solidFill>
                <a:schemeClr val="tx1"/>
              </a:solidFill>
              <a:ea typeface="宋体" pitchFamily="2"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电池的电动势是可以测出来的，而电极电势的值有相对大小，需要有一个标准来进行比较，</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878A4789-19A5-41D8-A705-5B135A1CF540}" type="slidenum">
              <a:rPr lang="zh-CN" altLang="en-US" sz="1200" b="0" smtClean="0">
                <a:solidFill>
                  <a:schemeClr val="tx1"/>
                </a:solidFill>
                <a:ea typeface="宋体" pitchFamily="2" charset="-122"/>
              </a:rPr>
              <a:pPr/>
              <a:t>21</a:t>
            </a:fld>
            <a:endParaRPr lang="en-US" altLang="zh-CN" sz="1200" b="0" smtClean="0">
              <a:solidFill>
                <a:schemeClr val="tx1"/>
              </a:solidFill>
              <a:ea typeface="宋体" pitchFamily="2" charset="-122"/>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IUPAC</a:t>
            </a:r>
            <a:r>
              <a:rPr lang="zh-CN" altLang="en-US" smtClean="0"/>
              <a:t>规定采用标准氢电极作用标准电极。它的结构如图所示，它是把表面镀铂黑的铂片插入氢离子浓度（严格的说应是活度）为</a:t>
            </a:r>
            <a:r>
              <a:rPr lang="en-US" altLang="zh-CN" smtClean="0"/>
              <a:t>1mol/kg</a:t>
            </a:r>
            <a:r>
              <a:rPr lang="zh-CN" altLang="en-US" smtClean="0"/>
              <a:t>的溶液中，并不断通入标准压力的纯氢气，使铂黑吸附氢气并达到饱和，这样的氢电极就是标准氢电极。规定在</a:t>
            </a:r>
            <a:r>
              <a:rPr lang="en-US" altLang="zh-CN" smtClean="0"/>
              <a:t>298.15K</a:t>
            </a:r>
            <a:r>
              <a:rPr lang="zh-CN" altLang="en-US" smtClean="0"/>
              <a:t>时，它的电极电势为</a:t>
            </a:r>
            <a:r>
              <a:rPr lang="en-US" altLang="zh-CN" smtClean="0"/>
              <a:t>0V</a:t>
            </a:r>
            <a:r>
              <a:rPr lang="zh-CN" altLang="en-US" smtClean="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E13E14DC-162D-4A79-9FFE-21B5239C5E21}" type="slidenum">
              <a:rPr lang="zh-CN" altLang="en-US" sz="1200" b="0" smtClean="0">
                <a:solidFill>
                  <a:schemeClr val="tx1"/>
                </a:solidFill>
                <a:ea typeface="宋体" pitchFamily="2" charset="-122"/>
              </a:rPr>
              <a:pPr/>
              <a:t>22</a:t>
            </a:fld>
            <a:endParaRPr lang="en-US" altLang="zh-CN" sz="1200" b="0" smtClean="0">
              <a:solidFill>
                <a:schemeClr val="tx1"/>
              </a:solidFill>
              <a:ea typeface="宋体" pitchFamily="2" charset="-12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规定了标准就可以测定规定条件下（介质、压力、浓度）的电动势，从而得到标准电极电势。氢标还原电极电势一般习惯上称为标准电极电势，分别解释氢标、还原</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675D7A16-872F-4369-AE77-19F8F0AE738B}" type="slidenum">
              <a:rPr lang="zh-CN" altLang="en-US" sz="1200" b="0" smtClean="0">
                <a:solidFill>
                  <a:schemeClr val="tx1"/>
                </a:solidFill>
                <a:ea typeface="宋体" pitchFamily="2" charset="-122"/>
              </a:rPr>
              <a:pPr/>
              <a:t>23</a:t>
            </a:fld>
            <a:endParaRPr lang="en-US" altLang="zh-CN" sz="1200" b="0" smtClean="0">
              <a:solidFill>
                <a:schemeClr val="tx1"/>
              </a:solidFill>
              <a:ea typeface="宋体" pitchFamily="2"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D68E724C-A7FC-4691-BB89-F1D5A0156CF1}" type="slidenum">
              <a:rPr lang="zh-CN" altLang="en-US" sz="1200" b="0" smtClean="0">
                <a:solidFill>
                  <a:schemeClr val="tx1"/>
                </a:solidFill>
                <a:ea typeface="宋体" pitchFamily="2" charset="-122"/>
              </a:rPr>
              <a:pPr/>
              <a:t>24</a:t>
            </a:fld>
            <a:endParaRPr lang="en-US" altLang="zh-CN" sz="1200" b="0" smtClean="0">
              <a:solidFill>
                <a:schemeClr val="tx1"/>
              </a:solidFill>
              <a:ea typeface="宋体" pitchFamily="2"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氧化是指失电子；还原是指得电子。氧化还原反应的实质就是电子的转移。</a:t>
            </a:r>
          </a:p>
          <a:p>
            <a:pPr eaLnBrk="1" hangingPunct="1"/>
            <a:r>
              <a:rPr lang="zh-CN" altLang="en-US" smtClean="0"/>
              <a:t>如下所示，氧化还原反应中，电子从一个反应物转移到了另一个反应物中，失去电子的反应物被氧化的同时使另一个反应物还原，所以被称为还原剂；得到电子的反应物被还原的同时使另一个反应物氧化，所以被称为氧化剂。</a:t>
            </a:r>
            <a:r>
              <a:rPr kumimoji="1" lang="zh-CN" altLang="en-US" smtClean="0"/>
              <a:t>氧化还原反应可看作是两个“半反应”之和，某一反应物得电子，被还原，相应的半反应叫做还原半反应；另一反应物失电子，被氧化，相应的半反应叫做氧化半反应。</a:t>
            </a:r>
          </a:p>
          <a:p>
            <a:pPr eaLnBrk="1" hangingPunct="1"/>
            <a:endParaRPr lang="zh-CN" altLang="en-US" smtClean="0"/>
          </a:p>
        </p:txBody>
      </p:sp>
      <p:sp>
        <p:nvSpPr>
          <p:cNvPr id="952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CF07A07C-1F63-4D46-B2D9-F776C654BBE7}" type="slidenum">
              <a:rPr lang="zh-CN" altLang="en-US" sz="1200" b="0" smtClean="0">
                <a:solidFill>
                  <a:schemeClr val="tx1"/>
                </a:solidFill>
                <a:ea typeface="宋体" pitchFamily="2" charset="-122"/>
              </a:rPr>
              <a:pPr/>
              <a:t>3</a:t>
            </a:fld>
            <a:endParaRPr lang="en-US" altLang="zh-CN" sz="1200" b="0" smtClean="0">
              <a:solidFill>
                <a:schemeClr val="tx1"/>
              </a:solidFill>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551B819D-A47F-45F3-B932-A1C3517879BC}" type="slidenum">
              <a:rPr lang="zh-CN" altLang="en-US" sz="1200" b="0" smtClean="0">
                <a:solidFill>
                  <a:schemeClr val="tx1"/>
                </a:solidFill>
                <a:ea typeface="宋体" pitchFamily="2" charset="-122"/>
              </a:rPr>
              <a:pPr/>
              <a:t>25</a:t>
            </a:fld>
            <a:endParaRPr lang="en-US" altLang="zh-CN" sz="1200" b="0" smtClean="0">
              <a:solidFill>
                <a:schemeClr val="tx1"/>
              </a:solidFill>
              <a:ea typeface="宋体" pitchFamily="2"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E29F76F3-326B-4785-9600-65E491415B10}" type="slidenum">
              <a:rPr lang="zh-CN" altLang="en-US" sz="1200" b="0" smtClean="0">
                <a:solidFill>
                  <a:schemeClr val="tx1"/>
                </a:solidFill>
                <a:ea typeface="宋体" pitchFamily="2" charset="-122"/>
              </a:rPr>
              <a:pPr/>
              <a:t>27</a:t>
            </a:fld>
            <a:endParaRPr lang="en-US" altLang="zh-CN" sz="1200" b="0" smtClean="0">
              <a:solidFill>
                <a:schemeClr val="tx1"/>
              </a:solidFill>
              <a:ea typeface="宋体" pitchFamily="2" charset="-122"/>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Zn</a:t>
            </a:r>
            <a:r>
              <a:rPr lang="zh-CN" altLang="en-US" smtClean="0"/>
              <a:t>标准电极电势</a:t>
            </a:r>
            <a:r>
              <a:rPr lang="en-US" altLang="zh-CN" smtClean="0"/>
              <a:t>-0.762V</a:t>
            </a:r>
            <a:r>
              <a:rPr lang="zh-CN" altLang="en-US" smtClean="0"/>
              <a:t>，</a:t>
            </a:r>
            <a:r>
              <a:rPr lang="en-US" altLang="zh-CN" smtClean="0"/>
              <a:t>Cu</a:t>
            </a:r>
            <a:r>
              <a:rPr lang="zh-CN" altLang="en-US" smtClean="0"/>
              <a:t>为</a:t>
            </a:r>
            <a:r>
              <a:rPr lang="en-US" altLang="zh-CN" smtClean="0"/>
              <a:t>+0.342V,z</a:t>
            </a:r>
            <a:r>
              <a:rPr lang="zh-CN" altLang="en-US" smtClean="0"/>
              <a:t>为</a:t>
            </a:r>
            <a:r>
              <a:rPr lang="en-US" altLang="zh-CN" smtClean="0"/>
              <a:t>2</a:t>
            </a:r>
            <a:r>
              <a:rPr lang="zh-CN" altLang="en-US" smtClean="0"/>
              <a:t>。</a:t>
            </a:r>
            <a:r>
              <a:rPr lang="zh-CN" altLang="en-US" b="1" smtClean="0"/>
              <a:t>在等温等压不做非膨胀功的前提下</a:t>
            </a:r>
            <a:r>
              <a:rPr lang="zh-CN" altLang="en-US" smtClean="0"/>
              <a:t>，要判断一个反应在一定条件下是否可以自发进行，只要计算出该条件下反应的摩尔吉布斯自由能变的数值就可以了。对于一个氧化还原反应，我们可以将它看作一个电池反应。根据前面所讲的反应的摩尔吉布斯自由能变与电池电动势之间的关系，可知我们可以通过计算反应所对应的原电池的电动势的正负来判断在一定条件下该反应能否自发进行。如果电动势大于零，则该反应可以自发进行；小于零则自发向左进行。我们来看具体的实例。上述反应中</a:t>
            </a:r>
            <a:r>
              <a:rPr lang="en-US" altLang="zh-CN" smtClean="0"/>
              <a:t>Fe</a:t>
            </a:r>
            <a:r>
              <a:rPr lang="en-US" altLang="zh-CN" baseline="30000" smtClean="0"/>
              <a:t>2+</a:t>
            </a:r>
            <a:r>
              <a:rPr lang="zh-CN" altLang="en-US" smtClean="0"/>
              <a:t>被氧化为</a:t>
            </a:r>
            <a:r>
              <a:rPr lang="en-US" altLang="zh-CN" smtClean="0"/>
              <a:t>Fe</a:t>
            </a:r>
            <a:r>
              <a:rPr lang="en-US" altLang="zh-CN" baseline="30000" smtClean="0"/>
              <a:t>3+</a:t>
            </a:r>
            <a:r>
              <a:rPr lang="zh-CN" altLang="en-US" smtClean="0"/>
              <a:t>所以为负极，</a:t>
            </a:r>
            <a:r>
              <a:rPr lang="en-US" altLang="zh-CN" smtClean="0"/>
              <a:t>I</a:t>
            </a:r>
            <a:r>
              <a:rPr lang="en-US" altLang="zh-CN" baseline="-25000" smtClean="0"/>
              <a:t>2</a:t>
            </a:r>
            <a:r>
              <a:rPr lang="zh-CN" altLang="en-US" smtClean="0"/>
              <a:t>被还原为</a:t>
            </a:r>
            <a:r>
              <a:rPr lang="en-US" altLang="zh-CN" smtClean="0"/>
              <a:t>I</a:t>
            </a:r>
            <a:r>
              <a:rPr lang="en-US" altLang="zh-CN" baseline="30000" smtClean="0"/>
              <a:t>-</a:t>
            </a:r>
            <a:r>
              <a:rPr lang="zh-CN" altLang="en-US" smtClean="0"/>
              <a:t>所以为正极。而各溶液的活度都等于</a:t>
            </a:r>
            <a:r>
              <a:rPr lang="en-US" altLang="zh-CN" smtClean="0"/>
              <a:t>1.0</a:t>
            </a:r>
            <a:r>
              <a:rPr lang="zh-CN" altLang="en-US" smtClean="0"/>
              <a:t>查标准电极电势</a:t>
            </a:r>
            <a:r>
              <a:rPr lang="en-US" altLang="zh-CN" smtClean="0"/>
              <a:t>Fe</a:t>
            </a:r>
            <a:r>
              <a:rPr lang="zh-CN" altLang="en-US" smtClean="0"/>
              <a:t>为</a:t>
            </a:r>
            <a:r>
              <a:rPr lang="en-US" altLang="zh-CN" smtClean="0"/>
              <a:t>0.771</a:t>
            </a:r>
            <a:r>
              <a:rPr lang="zh-CN" altLang="en-US" smtClean="0"/>
              <a:t>，</a:t>
            </a:r>
            <a:r>
              <a:rPr lang="en-US" altLang="zh-CN" smtClean="0"/>
              <a:t>I</a:t>
            </a:r>
            <a:r>
              <a:rPr lang="zh-CN" altLang="en-US" smtClean="0"/>
              <a:t>为</a:t>
            </a:r>
            <a:r>
              <a:rPr lang="en-US" altLang="zh-CN" smtClean="0"/>
              <a:t>0.535</a:t>
            </a: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E7550FC5-7D08-4299-819A-7938CDC0DCA6}" type="slidenum">
              <a:rPr lang="zh-CN" altLang="en-US" sz="1200" b="0" smtClean="0">
                <a:solidFill>
                  <a:schemeClr val="tx1"/>
                </a:solidFill>
                <a:ea typeface="宋体" pitchFamily="2" charset="-122"/>
              </a:rPr>
              <a:pPr/>
              <a:t>28</a:t>
            </a:fld>
            <a:endParaRPr lang="en-US" altLang="zh-CN" sz="1200" b="0" smtClean="0">
              <a:solidFill>
                <a:schemeClr val="tx1"/>
              </a:solidFill>
              <a:ea typeface="宋体" pitchFamily="2" charset="-122"/>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下面我们来看一下原电池反应的标准平衡常数与电池的标准电动势之间的关系。必须是由标准电动势计算出来的才是标准平衡常数，因为平衡常数只与温度有关，而电动势与温度、浓度、介质等有关</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605450C0-EF9C-4704-A636-78D94D76FA5D}" type="slidenum">
              <a:rPr lang="zh-CN" altLang="en-US" sz="1200" b="0" smtClean="0">
                <a:solidFill>
                  <a:schemeClr val="tx1"/>
                </a:solidFill>
                <a:ea typeface="宋体" pitchFamily="2" charset="-122"/>
              </a:rPr>
              <a:pPr/>
              <a:t>29</a:t>
            </a:fld>
            <a:endParaRPr lang="en-US" altLang="zh-CN" sz="1200" b="0" smtClean="0">
              <a:solidFill>
                <a:schemeClr val="tx1"/>
              </a:solidFill>
              <a:ea typeface="宋体" pitchFamily="2" charset="-122"/>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我们查表得到的标准电极电势都是</a:t>
            </a:r>
            <a:r>
              <a:rPr lang="en-US" altLang="zh-CN" smtClean="0"/>
              <a:t>298K</a:t>
            </a:r>
            <a:r>
              <a:rPr lang="zh-CN" altLang="en-US" smtClean="0"/>
              <a:t>时的数值，所以我们可以直接带入</a:t>
            </a:r>
            <a:r>
              <a:rPr lang="en-US" altLang="zh-CN" smtClean="0"/>
              <a:t>298K</a:t>
            </a:r>
            <a:r>
              <a:rPr lang="zh-CN" altLang="en-US" smtClean="0"/>
              <a:t>这个温度，从而得到下面的关系式。注意：该式只适用于</a:t>
            </a:r>
            <a:r>
              <a:rPr lang="en-US" altLang="zh-CN" smtClean="0"/>
              <a:t>298K</a:t>
            </a:r>
            <a:r>
              <a:rPr lang="zh-CN" altLang="en-US" smtClean="0"/>
              <a:t>的情况。若是其他温度下的反应，不仅</a:t>
            </a:r>
            <a:r>
              <a:rPr lang="en-US" altLang="zh-CN" i="1" smtClean="0"/>
              <a:t>T</a:t>
            </a:r>
            <a:r>
              <a:rPr lang="zh-CN" altLang="en-US" smtClean="0"/>
              <a:t>不能带入</a:t>
            </a:r>
            <a:r>
              <a:rPr lang="en-US" altLang="zh-CN" smtClean="0"/>
              <a:t>298K</a:t>
            </a:r>
            <a:r>
              <a:rPr lang="zh-CN" altLang="en-US" smtClean="0"/>
              <a:t>，一般标准电极电势的数值也无法得知</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F84D2550-8883-42E3-A16B-AEF83CC6D296}" type="slidenum">
              <a:rPr lang="zh-CN" altLang="en-US" sz="1200" b="0" smtClean="0">
                <a:solidFill>
                  <a:schemeClr val="tx1"/>
                </a:solidFill>
                <a:ea typeface="宋体" pitchFamily="2" charset="-122"/>
              </a:rPr>
              <a:pPr/>
              <a:t>30</a:t>
            </a:fld>
            <a:endParaRPr lang="en-US" altLang="zh-CN" sz="1200" b="0" smtClean="0">
              <a:solidFill>
                <a:schemeClr val="tx1"/>
              </a:solidFill>
              <a:ea typeface="宋体" pitchFamily="2"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原电池在一定条件下的电池电动势等于该温度下电池的标准电动势减去。。。</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41D6D32C-889E-4975-B88B-244E4EE10E92}" type="slidenum">
              <a:rPr lang="zh-CN" altLang="en-US" sz="1200" b="0" smtClean="0">
                <a:solidFill>
                  <a:schemeClr val="tx1"/>
                </a:solidFill>
                <a:ea typeface="宋体" pitchFamily="2" charset="-122"/>
              </a:rPr>
              <a:pPr/>
              <a:t>31</a:t>
            </a:fld>
            <a:endParaRPr lang="en-US" altLang="zh-CN" sz="1200" b="0" smtClean="0">
              <a:solidFill>
                <a:schemeClr val="tx1"/>
              </a:solidFill>
              <a:ea typeface="宋体" pitchFamily="2" charset="-122"/>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对于电池的还原半反应即电极反应，一定状态下的氧化还原电对的电极电势的值等于在该温度下的标准态时该电对的电极电势减去。。。注意，能斯特方程中计算的都是</a:t>
            </a:r>
            <a:r>
              <a:rPr lang="zh-CN" altLang="en-US" b="1" smtClean="0"/>
              <a:t>还原电极电势，也就是说，即使是负极，也必须把电极反应写成还原过程，从而来书写能斯特方程（氧化态低的在分子上，氧化态高的在分母上）</a:t>
            </a:r>
            <a:r>
              <a:rPr lang="zh-CN" altLang="en-US" smtClean="0"/>
              <a:t>。一般而言，我们所讨论的反应都是在</a:t>
            </a:r>
            <a:r>
              <a:rPr lang="en-US" altLang="zh-CN" smtClean="0"/>
              <a:t>298K</a:t>
            </a:r>
            <a:r>
              <a:rPr lang="zh-CN" altLang="en-US" smtClean="0"/>
              <a:t>下进行的，而我们能查到的标准电极电势也是</a:t>
            </a:r>
            <a:r>
              <a:rPr lang="en-US" altLang="zh-CN" smtClean="0"/>
              <a:t>298K</a:t>
            </a:r>
            <a:r>
              <a:rPr lang="zh-CN" altLang="en-US" smtClean="0"/>
              <a:t>时的数值。如果反应在</a:t>
            </a:r>
            <a:r>
              <a:rPr lang="en-US" altLang="zh-CN" smtClean="0"/>
              <a:t>298K</a:t>
            </a:r>
            <a:r>
              <a:rPr lang="zh-CN" altLang="en-US" smtClean="0"/>
              <a:t>下进行，将各数值代入上式可得：电极电对在</a:t>
            </a:r>
            <a:r>
              <a:rPr lang="en-US" altLang="zh-CN" smtClean="0"/>
              <a:t>298K</a:t>
            </a:r>
            <a:r>
              <a:rPr lang="zh-CN" altLang="en-US" smtClean="0"/>
              <a:t>时的电极电势，等于该温度下的标准电极电对减去。。。还原态的活度越大，电极电势越小；</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C3AD192C-4443-4ABF-804D-1A0A39A89336}" type="slidenum">
              <a:rPr lang="zh-CN" altLang="en-US" sz="1200" b="0" smtClean="0">
                <a:solidFill>
                  <a:schemeClr val="tx1"/>
                </a:solidFill>
                <a:ea typeface="宋体" pitchFamily="2" charset="-122"/>
              </a:rPr>
              <a:pPr/>
              <a:t>32</a:t>
            </a:fld>
            <a:endParaRPr lang="en-US" altLang="zh-CN" sz="1200" b="0" smtClean="0">
              <a:solidFill>
                <a:schemeClr val="tx1"/>
              </a:solidFill>
              <a:ea typeface="宋体" pitchFamily="2" charset="-122"/>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电极电势计算时因为能斯特方程中的标准电极电势都是氢标还原电势，所以对应的都必须是还原半反应。</a:t>
            </a:r>
            <a:endParaRPr lang="en-US" altLang="zh-CN" smtClean="0"/>
          </a:p>
          <a:p>
            <a:pPr eaLnBrk="1" hangingPunct="1"/>
            <a:r>
              <a:rPr lang="zh-CN" altLang="en-US" smtClean="0"/>
              <a:t>电池电动势</a:t>
            </a:r>
            <a:r>
              <a:rPr lang="en-US" altLang="zh-CN" smtClean="0"/>
              <a:t>=</a:t>
            </a:r>
            <a:r>
              <a:rPr lang="zh-CN" altLang="en-US" smtClean="0"/>
              <a:t>正极电势</a:t>
            </a:r>
            <a:r>
              <a:rPr lang="en-US" altLang="zh-CN" smtClean="0"/>
              <a:t>-</a:t>
            </a:r>
            <a:r>
              <a:rPr lang="zh-CN" altLang="en-US" smtClean="0"/>
              <a:t>负极电势。虽然实际上负极发生的是还原反应，但是因为是相减，所以用能斯特方程计算的正极电势</a:t>
            </a:r>
            <a:r>
              <a:rPr lang="en-US" altLang="zh-CN" smtClean="0"/>
              <a:t>-</a:t>
            </a:r>
            <a:r>
              <a:rPr lang="zh-CN" altLang="en-US" smtClean="0"/>
              <a:t>负极电势</a:t>
            </a:r>
            <a:r>
              <a:rPr lang="en-US" altLang="zh-CN" smtClean="0"/>
              <a:t>=</a:t>
            </a:r>
            <a:r>
              <a:rPr lang="zh-CN" altLang="en-US" smtClean="0"/>
              <a:t>用能斯特方程直接计算出的电池电动势</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037188F2-DE78-4F17-8AFA-2CFDEBCBC7B4}" type="slidenum">
              <a:rPr lang="zh-CN" altLang="en-US" sz="1200" b="0" smtClean="0">
                <a:solidFill>
                  <a:schemeClr val="tx1"/>
                </a:solidFill>
                <a:ea typeface="宋体" pitchFamily="2" charset="-122"/>
              </a:rPr>
              <a:pPr/>
              <a:t>33</a:t>
            </a:fld>
            <a:endParaRPr lang="en-US" altLang="zh-CN" sz="1200" b="0" smtClean="0">
              <a:solidFill>
                <a:schemeClr val="tx1"/>
              </a:solidFill>
              <a:ea typeface="宋体" pitchFamily="2" charset="-122"/>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一般在表示时用浓度除以标准浓度代替活度，</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如前所述，电极电势都是用还原过程表示的还原电极电势</a:t>
            </a:r>
          </a:p>
        </p:txBody>
      </p:sp>
      <p:sp>
        <p:nvSpPr>
          <p:cNvPr id="1228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252099A0-6F73-4FBC-B06B-A57993C76768}" type="slidenum">
              <a:rPr lang="zh-CN" altLang="en-US" sz="1200" b="0" smtClean="0">
                <a:solidFill>
                  <a:schemeClr val="tx1"/>
                </a:solidFill>
                <a:ea typeface="宋体" pitchFamily="2" charset="-122"/>
              </a:rPr>
              <a:pPr/>
              <a:t>35</a:t>
            </a:fld>
            <a:endParaRPr lang="en-US" altLang="zh-CN" sz="1200" b="0" smtClean="0">
              <a:solidFill>
                <a:schemeClr val="tx1"/>
              </a:solidFill>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88535AF1-E627-4B5B-BABD-BE7DAB5B7D25}" type="slidenum">
              <a:rPr kumimoji="0" lang="zh-CN" altLang="en-US" sz="1200" b="0" smtClean="0">
                <a:solidFill>
                  <a:schemeClr val="tx1"/>
                </a:solidFill>
                <a:ea typeface="宋体" pitchFamily="2" charset="-122"/>
              </a:rPr>
              <a:pPr/>
              <a:t>36</a:t>
            </a:fld>
            <a:endParaRPr kumimoji="0" lang="en-US" altLang="zh-CN" sz="1200" b="0" smtClean="0">
              <a:solidFill>
                <a:schemeClr val="tx1"/>
              </a:solidFill>
              <a:ea typeface="宋体" pitchFamily="2" charset="-122"/>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5D790BBD-0082-46AA-A817-7534E5FB6B80}" type="slidenum">
              <a:rPr lang="zh-CN" altLang="en-US" sz="1200" b="0" smtClean="0">
                <a:solidFill>
                  <a:schemeClr val="tx1"/>
                </a:solidFill>
                <a:ea typeface="宋体" pitchFamily="2" charset="-122"/>
              </a:rPr>
              <a:pPr/>
              <a:t>4</a:t>
            </a:fld>
            <a:endParaRPr lang="en-US" altLang="zh-CN" sz="1200" b="0" smtClean="0">
              <a:solidFill>
                <a:schemeClr val="tx1"/>
              </a:solidFill>
              <a:ea typeface="宋体" pitchFamily="2"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二氟化氧</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BAC72F3D-D7B2-45E1-97DE-2823E9D7E5B2}" type="slidenum">
              <a:rPr lang="zh-CN" altLang="en-US" sz="1200" b="0" smtClean="0">
                <a:solidFill>
                  <a:schemeClr val="tx1"/>
                </a:solidFill>
                <a:ea typeface="宋体" pitchFamily="2" charset="-122"/>
              </a:rPr>
              <a:pPr/>
              <a:t>37</a:t>
            </a:fld>
            <a:endParaRPr lang="en-US" altLang="zh-CN" sz="1200" b="0" smtClean="0">
              <a:solidFill>
                <a:schemeClr val="tx1"/>
              </a:solidFill>
              <a:ea typeface="宋体" pitchFamily="2" charset="-122"/>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7A840EDE-CD6D-4AAE-BABF-C159963E3C7F}" type="slidenum">
              <a:rPr lang="zh-CN" altLang="en-US" sz="1200" b="0" smtClean="0">
                <a:solidFill>
                  <a:schemeClr val="tx1"/>
                </a:solidFill>
                <a:ea typeface="宋体" pitchFamily="2" charset="-122"/>
              </a:rPr>
              <a:pPr/>
              <a:t>38</a:t>
            </a:fld>
            <a:endParaRPr lang="en-US" altLang="zh-CN" sz="1200" b="0" smtClean="0">
              <a:solidFill>
                <a:schemeClr val="tx1"/>
              </a:solidFill>
              <a:ea typeface="宋体" pitchFamily="2" charset="-122"/>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根据反应程度可以判断能够氧化还原滴定的要求</a:t>
            </a:r>
            <a:endParaRPr lang="en-US"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74CC3A04-E15D-47C3-BA54-7F8E2C76437B}" type="slidenum">
              <a:rPr lang="zh-CN" altLang="en-US" sz="1200" b="0" smtClean="0">
                <a:solidFill>
                  <a:schemeClr val="tx1"/>
                </a:solidFill>
                <a:ea typeface="宋体" pitchFamily="2" charset="-122"/>
              </a:rPr>
              <a:pPr/>
              <a:t>39</a:t>
            </a:fld>
            <a:endParaRPr lang="en-US" altLang="zh-CN" sz="1200" b="0" smtClean="0">
              <a:solidFill>
                <a:schemeClr val="tx1"/>
              </a:solidFill>
              <a:ea typeface="宋体" pitchFamily="2" charset="-122"/>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电势图中没写单位</a:t>
            </a:r>
            <a:r>
              <a:rPr lang="en-US" altLang="zh-CN" smtClean="0"/>
              <a:t>V</a:t>
            </a:r>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对比可知，在酸性介质中，高锰酸根、锰酸根、二氧化锰的氧化能力较强（标准电极电势值都较大），但在碱性介质中氧化能力较弱</a:t>
            </a:r>
          </a:p>
        </p:txBody>
      </p:sp>
      <p:sp>
        <p:nvSpPr>
          <p:cNvPr id="1280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E29B5238-BE59-487E-87F5-EF2768AB4070}" type="slidenum">
              <a:rPr lang="zh-CN" altLang="en-US" sz="1200" b="0" smtClean="0">
                <a:solidFill>
                  <a:schemeClr val="tx1"/>
                </a:solidFill>
                <a:ea typeface="宋体" pitchFamily="2" charset="-122"/>
              </a:rPr>
              <a:pPr/>
              <a:t>40</a:t>
            </a:fld>
            <a:endParaRPr lang="en-US" altLang="zh-CN" sz="1200" b="0" smtClean="0">
              <a:solidFill>
                <a:schemeClr val="tx1"/>
              </a:solidFill>
              <a:ea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为什么呢？我们知道，歧化反应是指某个元素某种氧化态能够生成氧化态较低的物种和氧化态较高的物种。如果发生歧化反应，则生成氧化态较高物种的反应为氧化反应，即相应的电对（左边）应该为负极；反之，生成氧化态较低物种所对应的电极电对（右边）应该为正极。反应在标准状态下若能发生，必有电池电动势大于零，所以</a:t>
            </a:r>
            <a:r>
              <a:rPr lang="en-US" altLang="zh-CN" i="1" smtClean="0"/>
              <a:t>E</a:t>
            </a:r>
            <a:r>
              <a:rPr lang="ru-RU" altLang="zh-CN" baseline="30000" smtClean="0">
                <a:cs typeface="Times New Roman" pitchFamily="18" charset="0"/>
              </a:rPr>
              <a:t>Ө</a:t>
            </a:r>
            <a:r>
              <a:rPr lang="zh-CN" altLang="en-US" baseline="-25000" smtClean="0">
                <a:cs typeface="Times New Roman" pitchFamily="18" charset="0"/>
              </a:rPr>
              <a:t>右 </a:t>
            </a:r>
            <a:r>
              <a:rPr lang="en-US" altLang="zh-CN" smtClean="0">
                <a:cs typeface="Times New Roman" pitchFamily="18" charset="0"/>
              </a:rPr>
              <a:t>&gt; </a:t>
            </a:r>
            <a:r>
              <a:rPr lang="en-US" altLang="zh-CN" i="1" smtClean="0"/>
              <a:t>E</a:t>
            </a:r>
            <a:r>
              <a:rPr lang="ru-RU" altLang="zh-CN" baseline="30000" smtClean="0"/>
              <a:t>Ө</a:t>
            </a:r>
            <a:r>
              <a:rPr lang="zh-CN" altLang="en-US" baseline="-25000" smtClean="0"/>
              <a:t>左</a:t>
            </a:r>
            <a:r>
              <a:rPr lang="zh-CN" altLang="en-US" smtClean="0"/>
              <a:t>。在酸性介质中，锰酸根发生歧化反应，在碱性介质也是</a:t>
            </a:r>
          </a:p>
        </p:txBody>
      </p:sp>
      <p:sp>
        <p:nvSpPr>
          <p:cNvPr id="1290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EDCB3582-FBA8-4CCF-9681-F99AF79671D9}" type="slidenum">
              <a:rPr lang="zh-CN" altLang="en-US" sz="1200" b="0" smtClean="0">
                <a:solidFill>
                  <a:schemeClr val="tx1"/>
                </a:solidFill>
                <a:ea typeface="宋体" pitchFamily="2" charset="-122"/>
              </a:rPr>
              <a:pPr/>
              <a:t>41</a:t>
            </a:fld>
            <a:endParaRPr lang="en-US" altLang="zh-CN" sz="1200" b="0" smtClean="0">
              <a:solidFill>
                <a:schemeClr val="tx1"/>
              </a:solidFill>
              <a:ea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首先写出这</a:t>
            </a:r>
            <a:r>
              <a:rPr lang="en-US" altLang="zh-CN" smtClean="0"/>
              <a:t>3</a:t>
            </a:r>
            <a:r>
              <a:rPr lang="zh-CN" altLang="en-US" smtClean="0"/>
              <a:t>个电对的电极反应，从反应式可以看出反应</a:t>
            </a:r>
            <a:r>
              <a:rPr lang="en-US" altLang="zh-CN" smtClean="0"/>
              <a:t>3</a:t>
            </a:r>
            <a:r>
              <a:rPr lang="zh-CN" altLang="en-US" smtClean="0"/>
              <a:t>等于反应</a:t>
            </a:r>
            <a:r>
              <a:rPr lang="en-US" altLang="zh-CN" smtClean="0"/>
              <a:t>1+</a:t>
            </a:r>
            <a:r>
              <a:rPr lang="zh-CN" altLang="en-US" smtClean="0"/>
              <a:t>反应</a:t>
            </a:r>
            <a:r>
              <a:rPr lang="en-US" altLang="zh-CN" smtClean="0"/>
              <a:t>2</a:t>
            </a:r>
            <a:r>
              <a:rPr lang="zh-CN" altLang="en-US" smtClean="0"/>
              <a:t>，即反应</a:t>
            </a:r>
            <a:r>
              <a:rPr lang="en-US" altLang="zh-CN" smtClean="0"/>
              <a:t>3</a:t>
            </a:r>
            <a:r>
              <a:rPr lang="zh-CN" altLang="en-US" smtClean="0"/>
              <a:t>的标准摩尔吉布斯自由能变等于反应</a:t>
            </a:r>
            <a:r>
              <a:rPr lang="en-US" altLang="zh-CN" smtClean="0"/>
              <a:t>1+</a:t>
            </a:r>
            <a:r>
              <a:rPr lang="zh-CN" altLang="en-US" smtClean="0"/>
              <a:t>反应</a:t>
            </a:r>
            <a:r>
              <a:rPr lang="en-US" altLang="zh-CN" smtClean="0"/>
              <a:t>2</a:t>
            </a:r>
            <a:r>
              <a:rPr lang="zh-CN" altLang="en-US" smtClean="0"/>
              <a:t>的标准摩尔吉布斯自由能变</a:t>
            </a:r>
          </a:p>
        </p:txBody>
      </p:sp>
      <p:sp>
        <p:nvSpPr>
          <p:cNvPr id="1300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B21F6C95-A920-4185-8C1B-188ECE62DA72}" type="slidenum">
              <a:rPr lang="zh-CN" altLang="en-US" sz="1200" b="0" smtClean="0">
                <a:solidFill>
                  <a:schemeClr val="tx1"/>
                </a:solidFill>
                <a:ea typeface="宋体" pitchFamily="2" charset="-122"/>
              </a:rPr>
              <a:pPr/>
              <a:t>42</a:t>
            </a:fld>
            <a:endParaRPr lang="en-US" altLang="zh-CN" sz="1200" b="0" smtClean="0">
              <a:solidFill>
                <a:schemeClr val="tx1"/>
              </a:solidFill>
              <a:ea typeface="宋体"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式中</a:t>
            </a:r>
            <a:r>
              <a:rPr lang="en-US" altLang="zh-CN" i="1" smtClean="0"/>
              <a:t>E</a:t>
            </a:r>
            <a:r>
              <a:rPr lang="ru-RU" altLang="zh-CN" baseline="30000" smtClean="0">
                <a:cs typeface="Times New Roman" pitchFamily="18" charset="0"/>
              </a:rPr>
              <a:t>Ө</a:t>
            </a:r>
            <a:r>
              <a:rPr lang="zh-CN" altLang="en-US" smtClean="0">
                <a:cs typeface="Times New Roman" pitchFamily="18" charset="0"/>
              </a:rPr>
              <a:t>为</a:t>
            </a:r>
            <a:r>
              <a:rPr lang="zh-CN" altLang="en-US" smtClean="0"/>
              <a:t>电对的标准电极电势，</a:t>
            </a:r>
            <a:r>
              <a:rPr lang="en-US" altLang="zh-CN" smtClean="0"/>
              <a:t>z</a:t>
            </a:r>
            <a:r>
              <a:rPr lang="zh-CN" altLang="en-US" smtClean="0"/>
              <a:t>为电对的电子转移数</a:t>
            </a:r>
          </a:p>
        </p:txBody>
      </p:sp>
      <p:sp>
        <p:nvSpPr>
          <p:cNvPr id="1310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1BB54B17-85B8-4501-9964-97142DAF75F0}" type="slidenum">
              <a:rPr lang="zh-CN" altLang="en-US" sz="1200" b="0" smtClean="0">
                <a:solidFill>
                  <a:schemeClr val="tx1"/>
                </a:solidFill>
                <a:ea typeface="宋体" pitchFamily="2" charset="-122"/>
              </a:rPr>
              <a:pPr/>
              <a:t>43</a:t>
            </a:fld>
            <a:endParaRPr lang="en-US" altLang="zh-CN" sz="1200" b="0" smtClean="0">
              <a:solidFill>
                <a:schemeClr val="tx1"/>
              </a:solidFill>
              <a:ea typeface="宋体"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FA099490-5F92-43C5-B3B6-772E59F102E3}" type="slidenum">
              <a:rPr lang="zh-CN" altLang="en-US" sz="1200" b="0" smtClean="0">
                <a:solidFill>
                  <a:schemeClr val="tx1"/>
                </a:solidFill>
                <a:ea typeface="宋体" pitchFamily="2" charset="-122"/>
              </a:rPr>
              <a:pPr/>
              <a:t>45</a:t>
            </a:fld>
            <a:endParaRPr lang="en-US" altLang="zh-CN" sz="1200" b="0" smtClean="0">
              <a:solidFill>
                <a:schemeClr val="tx1"/>
              </a:solidFill>
              <a:ea typeface="宋体" pitchFamily="2" charset="-122"/>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一般我们已知的都是溶液中某种离子的分析浓度（总浓度），不能直接带入能斯特方程中</a:t>
            </a:r>
            <a:r>
              <a:rPr lang="en-US" altLang="zh-CN" smtClean="0"/>
              <a:t>1</a:t>
            </a:r>
            <a:r>
              <a:rPr lang="zh-CN" altLang="en-US" smtClean="0"/>
              <a:t>、浓度不等于活度，必须乘以活度系数；</a:t>
            </a:r>
            <a:r>
              <a:rPr lang="en-US" altLang="zh-CN" smtClean="0"/>
              <a:t>2</a:t>
            </a:r>
            <a:r>
              <a:rPr lang="zh-CN" altLang="en-US" smtClean="0"/>
              <a:t>、离子在溶液中存在一系列副反应，比如金属离子生成一系列配合物（配位效应）等，所以还必须引入副反应系数。有的条件电极电势可以查表得到，如果查不到可以用相似条件的近似代替，或直接用标准电极电势来代替；讲课时可以用</a:t>
            </a:r>
            <a:r>
              <a:rPr lang="en-US" altLang="zh-CN" smtClean="0"/>
              <a:t>Fe3+</a:t>
            </a:r>
            <a:r>
              <a:rPr lang="zh-CN" altLang="en-US" smtClean="0"/>
              <a:t>和</a:t>
            </a:r>
            <a:r>
              <a:rPr lang="en-US" altLang="zh-CN" smtClean="0"/>
              <a:t>Fe2+</a:t>
            </a:r>
            <a:r>
              <a:rPr lang="zh-CN" altLang="en-US" smtClean="0"/>
              <a:t>来代替：条件电极电势和标准电极电势的关系类似于条件稳定常数和稳定常数的关系，包括了各种副反应系数：如酸效应、水解效应配位效应等等；指的是氧化态和还原态的</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43884EDC-CFA3-4BCC-89DC-C61ECFC43467}" type="slidenum">
              <a:rPr lang="zh-CN" altLang="en-US" sz="1200" b="0" smtClean="0">
                <a:solidFill>
                  <a:schemeClr val="tx1"/>
                </a:solidFill>
                <a:ea typeface="宋体" pitchFamily="2" charset="-122"/>
              </a:rPr>
              <a:pPr/>
              <a:t>46</a:t>
            </a:fld>
            <a:endParaRPr lang="en-US" altLang="zh-CN" sz="1200" b="0" smtClean="0">
              <a:solidFill>
                <a:schemeClr val="tx1"/>
              </a:solidFill>
              <a:ea typeface="宋体" pitchFamily="2"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不是活度为</a:t>
            </a:r>
            <a:r>
              <a:rPr lang="en-US" altLang="zh-CN" smtClean="0"/>
              <a:t>1</a:t>
            </a:r>
            <a:r>
              <a:rPr lang="zh-CN" altLang="en-US" smtClean="0"/>
              <a:t>，注意</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F12D6D1E-C8B7-4966-A6DE-CBDC7EAF9068}" type="slidenum">
              <a:rPr lang="zh-CN" altLang="en-US" sz="1200" b="0" smtClean="0">
                <a:solidFill>
                  <a:schemeClr val="tx1"/>
                </a:solidFill>
                <a:ea typeface="宋体" pitchFamily="2" charset="-122"/>
              </a:rPr>
              <a:pPr/>
              <a:t>47</a:t>
            </a:fld>
            <a:endParaRPr lang="en-US" altLang="zh-CN" sz="1200" b="0" smtClean="0">
              <a:solidFill>
                <a:schemeClr val="tx1"/>
              </a:solidFill>
              <a:ea typeface="宋体" pitchFamily="2" charset="-122"/>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对于不可逆体系不能用能斯特方程进行计算，所以需要实验测定</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9A05C43B-20A0-49E4-9F8C-050EF6072977}" type="slidenum">
              <a:rPr lang="zh-CN" altLang="en-US" sz="1200" b="0" smtClean="0">
                <a:solidFill>
                  <a:schemeClr val="tx1"/>
                </a:solidFill>
                <a:ea typeface="宋体" pitchFamily="2" charset="-122"/>
              </a:rPr>
              <a:pPr/>
              <a:t>5</a:t>
            </a:fld>
            <a:endParaRPr lang="en-US" altLang="zh-CN" sz="1200" b="0" smtClean="0">
              <a:solidFill>
                <a:schemeClr val="tx1"/>
              </a:solidFill>
              <a:ea typeface="宋体" pitchFamily="2"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二氟化氧</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C5F51925-F029-4D84-8F80-43EC70D435CC}" type="slidenum">
              <a:rPr lang="zh-CN" altLang="en-US" sz="1200" b="0" smtClean="0">
                <a:solidFill>
                  <a:schemeClr val="tx1"/>
                </a:solidFill>
                <a:ea typeface="宋体" pitchFamily="2" charset="-122"/>
              </a:rPr>
              <a:pPr/>
              <a:t>48</a:t>
            </a:fld>
            <a:endParaRPr lang="en-US" altLang="zh-CN" sz="1200" b="0" smtClean="0">
              <a:solidFill>
                <a:schemeClr val="tx1"/>
              </a:solidFill>
              <a:ea typeface="宋体" pitchFamily="2" charset="-122"/>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下面我们仅考虑可逆电对以及对称电对</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F9E07631-E382-4EBA-B6E1-C9EC3DA8A142}" type="slidenum">
              <a:rPr lang="zh-CN" altLang="en-US" sz="1200" b="0" smtClean="0">
                <a:solidFill>
                  <a:schemeClr val="tx1"/>
                </a:solidFill>
                <a:ea typeface="宋体" pitchFamily="2" charset="-122"/>
              </a:rPr>
              <a:pPr/>
              <a:t>49</a:t>
            </a:fld>
            <a:endParaRPr lang="en-US" altLang="zh-CN" sz="1200" b="0" smtClean="0">
              <a:solidFill>
                <a:schemeClr val="tx1"/>
              </a:solidFill>
              <a:ea typeface="宋体" pitchFamily="2" charset="-122"/>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C73B9623-D588-45DD-9BC9-29795B977658}" type="slidenum">
              <a:rPr lang="zh-CN" altLang="en-US" sz="1200" b="0" smtClean="0">
                <a:solidFill>
                  <a:schemeClr val="tx1"/>
                </a:solidFill>
                <a:ea typeface="宋体" pitchFamily="2" charset="-122"/>
              </a:rPr>
              <a:pPr/>
              <a:t>50</a:t>
            </a:fld>
            <a:endParaRPr lang="en-US" altLang="zh-CN" sz="1200" b="0" smtClean="0">
              <a:solidFill>
                <a:schemeClr val="tx1"/>
              </a:solidFill>
              <a:ea typeface="宋体" pitchFamily="2"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电对未加括号</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14B0177D-1F96-4C07-85B8-770B068F2C24}" type="slidenum">
              <a:rPr lang="zh-CN" altLang="en-US" sz="1200" b="0" smtClean="0">
                <a:solidFill>
                  <a:schemeClr val="tx1"/>
                </a:solidFill>
                <a:ea typeface="宋体" pitchFamily="2" charset="-122"/>
              </a:rPr>
              <a:pPr/>
              <a:t>51</a:t>
            </a:fld>
            <a:endParaRPr lang="en-US" altLang="zh-CN" sz="1200" b="0" smtClean="0">
              <a:solidFill>
                <a:schemeClr val="tx1"/>
              </a:solidFill>
              <a:ea typeface="宋体" pitchFamily="2" charset="-122"/>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电对未加括号</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DC03AD09-D4A7-45DF-9242-6BEC7AAD3178}" type="slidenum">
              <a:rPr lang="zh-CN" altLang="en-US" sz="1200" b="0" smtClean="0">
                <a:solidFill>
                  <a:schemeClr val="tx1"/>
                </a:solidFill>
                <a:ea typeface="宋体" pitchFamily="2" charset="-122"/>
              </a:rPr>
              <a:pPr/>
              <a:t>52</a:t>
            </a:fld>
            <a:endParaRPr lang="en-US" altLang="zh-CN" sz="1200" b="0" smtClean="0">
              <a:solidFill>
                <a:schemeClr val="tx1"/>
              </a:solidFill>
              <a:ea typeface="宋体" pitchFamily="2" charset="-122"/>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电对未加括号</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3A297493-3603-40DD-84BF-00B21DC8CB03}" type="slidenum">
              <a:rPr lang="zh-CN" altLang="en-US" sz="1200" b="0" smtClean="0">
                <a:solidFill>
                  <a:schemeClr val="tx1"/>
                </a:solidFill>
                <a:ea typeface="宋体" pitchFamily="2" charset="-122"/>
              </a:rPr>
              <a:pPr/>
              <a:t>53</a:t>
            </a:fld>
            <a:endParaRPr lang="en-US" altLang="zh-CN" sz="1200" b="0" smtClean="0">
              <a:solidFill>
                <a:schemeClr val="tx1"/>
              </a:solidFill>
              <a:ea typeface="宋体" pitchFamily="2" charset="-122"/>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0066BF10-7887-4ABF-8054-04FEC3343D6E}" type="slidenum">
              <a:rPr lang="zh-CN" altLang="en-US" sz="1200" b="0" smtClean="0">
                <a:solidFill>
                  <a:schemeClr val="tx1"/>
                </a:solidFill>
                <a:ea typeface="宋体" pitchFamily="2" charset="-122"/>
              </a:rPr>
              <a:pPr/>
              <a:t>54</a:t>
            </a:fld>
            <a:endParaRPr lang="en-US" altLang="zh-CN" sz="1200" b="0" smtClean="0">
              <a:solidFill>
                <a:schemeClr val="tx1"/>
              </a:solidFill>
              <a:ea typeface="宋体" pitchFamily="2" charset="-122"/>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E4C45462-E1E7-401C-99F7-656E3AB72801}" type="slidenum">
              <a:rPr lang="zh-CN" altLang="en-US" sz="1200" b="0" smtClean="0">
                <a:solidFill>
                  <a:schemeClr val="tx1"/>
                </a:solidFill>
                <a:ea typeface="宋体" pitchFamily="2" charset="-122"/>
              </a:rPr>
              <a:pPr/>
              <a:t>55</a:t>
            </a:fld>
            <a:endParaRPr lang="en-US" altLang="zh-CN" sz="1200" b="0" smtClean="0">
              <a:solidFill>
                <a:schemeClr val="tx1"/>
              </a:solidFill>
              <a:ea typeface="宋体" pitchFamily="2" charset="-122"/>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22</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498DDB2E-38D0-4B9B-996B-02C33706102F}" type="slidenum">
              <a:rPr lang="zh-CN" altLang="en-US" sz="1200" b="0" smtClean="0">
                <a:solidFill>
                  <a:schemeClr val="tx1"/>
                </a:solidFill>
                <a:ea typeface="宋体" pitchFamily="2" charset="-122"/>
              </a:rPr>
              <a:pPr/>
              <a:t>56</a:t>
            </a:fld>
            <a:endParaRPr lang="en-US" altLang="zh-CN" sz="1200" b="0" smtClean="0">
              <a:solidFill>
                <a:schemeClr val="tx1"/>
              </a:solidFill>
              <a:ea typeface="宋体" pitchFamily="2" charset="-122"/>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22</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8084AB7A-9011-4830-B9C1-3E1EC0420EB8}" type="slidenum">
              <a:rPr lang="zh-CN" altLang="en-US" sz="1200" b="0" smtClean="0">
                <a:solidFill>
                  <a:schemeClr val="tx1"/>
                </a:solidFill>
                <a:ea typeface="宋体" pitchFamily="2" charset="-122"/>
              </a:rPr>
              <a:pPr/>
              <a:t>57</a:t>
            </a:fld>
            <a:endParaRPr lang="en-US" altLang="zh-CN" sz="1200" b="0" smtClean="0">
              <a:solidFill>
                <a:schemeClr val="tx1"/>
              </a:solidFill>
              <a:ea typeface="宋体" pitchFamily="2" charset="-122"/>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22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连四硫酸钠</a:t>
            </a:r>
          </a:p>
        </p:txBody>
      </p:sp>
      <p:sp>
        <p:nvSpPr>
          <p:cNvPr id="983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D9A00716-75FD-493A-B3EF-FB650141AF0A}" type="slidenum">
              <a:rPr lang="zh-CN" altLang="en-US" sz="1200" b="0" smtClean="0">
                <a:solidFill>
                  <a:schemeClr val="tx1"/>
                </a:solidFill>
                <a:ea typeface="宋体" pitchFamily="2" charset="-122"/>
              </a:rPr>
              <a:pPr/>
              <a:t>6</a:t>
            </a:fld>
            <a:endParaRPr lang="en-US" altLang="zh-CN" sz="1200" b="0" smtClean="0">
              <a:solidFill>
                <a:schemeClr val="tx1"/>
              </a:solidFill>
              <a:ea typeface="宋体"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5411"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07/16/96</a:t>
            </a:r>
          </a:p>
        </p:txBody>
      </p:sp>
      <p:sp>
        <p:nvSpPr>
          <p:cNvPr id="14541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54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5414" name="Rectangle 2"/>
          <p:cNvSpPr>
            <a:spLocks noGrp="1" noRot="1" noChangeAspect="1" noChangeArrowheads="1" noTextEdit="1"/>
          </p:cNvSpPr>
          <p:nvPr>
            <p:ph type="sldImg"/>
          </p:nvPr>
        </p:nvSpPr>
        <p:spPr>
          <a:ln/>
        </p:spPr>
      </p:sp>
      <p:sp>
        <p:nvSpPr>
          <p:cNvPr id="145415"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6435"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07/16/96</a:t>
            </a:r>
          </a:p>
        </p:txBody>
      </p:sp>
      <p:sp>
        <p:nvSpPr>
          <p:cNvPr id="14643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64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6438" name="Rectangle 2"/>
          <p:cNvSpPr>
            <a:spLocks noGrp="1" noRot="1" noChangeAspect="1" noChangeArrowheads="1" noTextEdit="1"/>
          </p:cNvSpPr>
          <p:nvPr>
            <p:ph type="sldImg"/>
          </p:nvPr>
        </p:nvSpPr>
        <p:spPr>
          <a:ln/>
        </p:spPr>
      </p:sp>
      <p:sp>
        <p:nvSpPr>
          <p:cNvPr id="146439"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7459"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07/16/96</a:t>
            </a:r>
          </a:p>
        </p:txBody>
      </p:sp>
      <p:sp>
        <p:nvSpPr>
          <p:cNvPr id="14746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74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7462" name="Rectangle 2"/>
          <p:cNvSpPr>
            <a:spLocks noGrp="1" noRot="1" noChangeAspect="1" noChangeArrowheads="1" noTextEdit="1"/>
          </p:cNvSpPr>
          <p:nvPr>
            <p:ph type="sldImg"/>
          </p:nvPr>
        </p:nvSpPr>
        <p:spPr>
          <a:ln/>
        </p:spPr>
      </p:sp>
      <p:sp>
        <p:nvSpPr>
          <p:cNvPr id="147463"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8483"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07/16/96</a:t>
            </a:r>
          </a:p>
        </p:txBody>
      </p:sp>
      <p:sp>
        <p:nvSpPr>
          <p:cNvPr id="14848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84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9507"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07/16/96</a:t>
            </a:r>
          </a:p>
        </p:txBody>
      </p:sp>
      <p:sp>
        <p:nvSpPr>
          <p:cNvPr id="14950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95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49510" name="Rectangle 2"/>
          <p:cNvSpPr>
            <a:spLocks noGrp="1" noRot="1" noChangeAspect="1" noChangeArrowheads="1" noTextEdit="1"/>
          </p:cNvSpPr>
          <p:nvPr>
            <p:ph type="sldImg"/>
          </p:nvPr>
        </p:nvSpPr>
        <p:spPr>
          <a:ln/>
        </p:spPr>
      </p:sp>
      <p:sp>
        <p:nvSpPr>
          <p:cNvPr id="149511"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50531"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07/16/96</a:t>
            </a:r>
          </a:p>
        </p:txBody>
      </p:sp>
      <p:sp>
        <p:nvSpPr>
          <p:cNvPr id="15053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505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51555"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07/16/96</a:t>
            </a:r>
          </a:p>
        </p:txBody>
      </p:sp>
      <p:sp>
        <p:nvSpPr>
          <p:cNvPr id="15155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515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1200" b="0" smtClean="0">
                <a:solidFill>
                  <a:schemeClr val="tx1"/>
                </a:solidFill>
                <a:ea typeface="宋体" pitchFamily="2" charset="-122"/>
              </a:rPr>
              <a:t>##</a:t>
            </a:r>
          </a:p>
        </p:txBody>
      </p:sp>
      <p:sp>
        <p:nvSpPr>
          <p:cNvPr id="151558" name="Rectangle 2"/>
          <p:cNvSpPr>
            <a:spLocks noGrp="1" noRot="1" noChangeAspect="1" noChangeArrowheads="1" noTextEdit="1"/>
          </p:cNvSpPr>
          <p:nvPr>
            <p:ph type="sldImg"/>
          </p:nvPr>
        </p:nvSpPr>
        <p:spPr>
          <a:ln/>
        </p:spPr>
      </p:sp>
      <p:sp>
        <p:nvSpPr>
          <p:cNvPr id="151559"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7A23928C-C84E-4635-93BF-880B55C5B882}" type="slidenum">
              <a:rPr lang="zh-CN" altLang="en-US" sz="1200" b="0" smtClean="0">
                <a:solidFill>
                  <a:schemeClr val="tx1"/>
                </a:solidFill>
                <a:ea typeface="宋体" pitchFamily="2" charset="-122"/>
              </a:rPr>
              <a:pPr/>
              <a:t>70</a:t>
            </a:fld>
            <a:endParaRPr lang="en-US" altLang="zh-CN" sz="1200" b="0" smtClean="0">
              <a:solidFill>
                <a:schemeClr val="tx1"/>
              </a:solidFill>
              <a:ea typeface="宋体" pitchFamily="2" charset="-122"/>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41CFB7BB-AC6E-4A2C-850B-DC2B81959544}" type="slidenum">
              <a:rPr lang="zh-CN" altLang="en-US" sz="1200" b="0" smtClean="0">
                <a:solidFill>
                  <a:schemeClr val="tx1"/>
                </a:solidFill>
                <a:ea typeface="宋体" pitchFamily="2" charset="-122"/>
              </a:rPr>
              <a:pPr/>
              <a:t>8</a:t>
            </a:fld>
            <a:endParaRPr lang="en-US" altLang="zh-CN" sz="1200" b="0" smtClean="0">
              <a:solidFill>
                <a:schemeClr val="tx1"/>
              </a:solidFill>
              <a:ea typeface="宋体" pitchFamily="2"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7BA5137F-B018-4CE2-97F6-3389E90493C1}" type="slidenum">
              <a:rPr lang="zh-CN" altLang="en-US" sz="1200" b="0" smtClean="0">
                <a:solidFill>
                  <a:schemeClr val="tx1"/>
                </a:solidFill>
                <a:ea typeface="宋体" pitchFamily="2" charset="-122"/>
              </a:rPr>
              <a:pPr/>
              <a:t>9</a:t>
            </a:fld>
            <a:endParaRPr lang="en-US" altLang="zh-CN" sz="1200" b="0" smtClean="0">
              <a:solidFill>
                <a:schemeClr val="tx1"/>
              </a:solidFill>
              <a:ea typeface="宋体" pitchFamily="2" charset="-122"/>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第一步，确定产物。产物除</a:t>
            </a:r>
            <a:r>
              <a:rPr kumimoji="1" lang="en-US" altLang="zh-CN" smtClean="0">
                <a:sym typeface="Wingdings 3" pitchFamily="18" charset="2"/>
              </a:rPr>
              <a:t>MnSO</a:t>
            </a:r>
            <a:r>
              <a:rPr kumimoji="1" lang="en-US" altLang="zh-CN" baseline="-25000" smtClean="0">
                <a:sym typeface="Wingdings 3" pitchFamily="18" charset="2"/>
              </a:rPr>
              <a:t>4</a:t>
            </a:r>
            <a:r>
              <a:rPr kumimoji="1" lang="zh-CN" altLang="en-US" smtClean="0">
                <a:sym typeface="Wingdings 3" pitchFamily="18" charset="2"/>
              </a:rPr>
              <a:t>和</a:t>
            </a:r>
            <a:r>
              <a:rPr kumimoji="1" lang="en-US" altLang="zh-CN" smtClean="0">
                <a:sym typeface="Wingdings 3" pitchFamily="18" charset="2"/>
              </a:rPr>
              <a:t>O</a:t>
            </a:r>
            <a:r>
              <a:rPr kumimoji="1" lang="en-US" altLang="zh-CN" baseline="-25000" smtClean="0">
                <a:sym typeface="Wingdings 3" pitchFamily="18" charset="2"/>
              </a:rPr>
              <a:t>2</a:t>
            </a:r>
            <a:r>
              <a:rPr kumimoji="1" lang="zh-CN" altLang="en-US" smtClean="0">
                <a:sym typeface="Wingdings 3" pitchFamily="18" charset="2"/>
              </a:rPr>
              <a:t>外，</a:t>
            </a:r>
            <a:r>
              <a:rPr kumimoji="1" lang="en-US" altLang="zh-CN" smtClean="0">
                <a:sym typeface="Wingdings 3" pitchFamily="18" charset="2"/>
              </a:rPr>
              <a:t>K</a:t>
            </a:r>
            <a:r>
              <a:rPr kumimoji="1" lang="zh-CN" altLang="en-US" smtClean="0">
                <a:sym typeface="Wingdings 3" pitchFamily="18" charset="2"/>
              </a:rPr>
              <a:t>应该以</a:t>
            </a:r>
            <a:r>
              <a:rPr kumimoji="1" lang="en-US" altLang="zh-CN" smtClean="0">
                <a:sym typeface="Wingdings 3" pitchFamily="18" charset="2"/>
              </a:rPr>
              <a:t>K</a:t>
            </a:r>
            <a:r>
              <a:rPr kumimoji="1" lang="en-US" altLang="zh-CN" baseline="-25000" smtClean="0">
                <a:sym typeface="Wingdings 3" pitchFamily="18" charset="2"/>
              </a:rPr>
              <a:t>2</a:t>
            </a:r>
            <a:r>
              <a:rPr kumimoji="1" lang="en-US" altLang="zh-CN" smtClean="0">
                <a:sym typeface="Wingdings 3" pitchFamily="18" charset="2"/>
              </a:rPr>
              <a:t>SO</a:t>
            </a:r>
            <a:r>
              <a:rPr kumimoji="1" lang="en-US" altLang="zh-CN" baseline="-25000" smtClean="0">
                <a:sym typeface="Wingdings 3" pitchFamily="18" charset="2"/>
              </a:rPr>
              <a:t>4</a:t>
            </a:r>
            <a:r>
              <a:rPr kumimoji="1" lang="zh-CN" altLang="en-US" smtClean="0">
                <a:sym typeface="Wingdings 3" pitchFamily="18" charset="2"/>
              </a:rPr>
              <a:t>的形式存在。第二步，计算氧化数的变化：</a:t>
            </a:r>
            <a:r>
              <a:rPr lang="en-US" altLang="zh-CN" smtClean="0"/>
              <a:t>Mn</a:t>
            </a:r>
            <a:r>
              <a:rPr lang="zh-CN" altLang="en-US" smtClean="0"/>
              <a:t>正</a:t>
            </a:r>
            <a:r>
              <a:rPr lang="en-US" altLang="zh-CN" smtClean="0"/>
              <a:t>7</a:t>
            </a:r>
            <a:r>
              <a:rPr lang="zh-CN" altLang="en-US" smtClean="0"/>
              <a:t>到正</a:t>
            </a:r>
            <a:r>
              <a:rPr lang="en-US" altLang="zh-CN" smtClean="0"/>
              <a:t>2</a:t>
            </a:r>
            <a:r>
              <a:rPr lang="zh-CN" altLang="en-US" smtClean="0"/>
              <a:t>，降低</a:t>
            </a:r>
            <a:r>
              <a:rPr lang="en-US" altLang="zh-CN" smtClean="0"/>
              <a:t>5</a:t>
            </a:r>
            <a:r>
              <a:rPr lang="zh-CN" altLang="en-US" smtClean="0"/>
              <a:t>；</a:t>
            </a:r>
            <a:r>
              <a:rPr lang="en-US" altLang="zh-CN" smtClean="0"/>
              <a:t>O</a:t>
            </a:r>
            <a:r>
              <a:rPr lang="zh-CN" altLang="en-US" smtClean="0"/>
              <a:t>从</a:t>
            </a:r>
            <a:r>
              <a:rPr lang="en-US" altLang="zh-CN" smtClean="0"/>
              <a:t>-1</a:t>
            </a:r>
            <a:r>
              <a:rPr lang="zh-CN" altLang="en-US" smtClean="0"/>
              <a:t>*</a:t>
            </a:r>
            <a:r>
              <a:rPr lang="en-US" altLang="zh-CN" smtClean="0"/>
              <a:t>2</a:t>
            </a:r>
            <a:r>
              <a:rPr lang="zh-CN" altLang="en-US" smtClean="0"/>
              <a:t>到</a:t>
            </a:r>
            <a:r>
              <a:rPr lang="en-US" altLang="zh-CN" smtClean="0"/>
              <a:t>0</a:t>
            </a:r>
            <a:r>
              <a:rPr lang="zh-CN" altLang="en-US" smtClean="0"/>
              <a:t>*</a:t>
            </a:r>
            <a:r>
              <a:rPr lang="en-US" altLang="zh-CN" smtClean="0"/>
              <a:t>2</a:t>
            </a:r>
            <a:r>
              <a:rPr lang="zh-CN" altLang="en-US" smtClean="0"/>
              <a:t>，升高</a:t>
            </a:r>
            <a:r>
              <a:rPr lang="en-US" altLang="zh-CN" smtClean="0"/>
              <a:t>2</a:t>
            </a:r>
            <a:r>
              <a:rPr lang="zh-CN" altLang="en-US" smtClean="0"/>
              <a:t>；第三步，最小公倍数为</a:t>
            </a:r>
            <a:r>
              <a:rPr lang="en-US" altLang="zh-CN" smtClean="0"/>
              <a:t>10</a:t>
            </a:r>
            <a:r>
              <a:rPr lang="zh-CN" altLang="en-US" smtClean="0"/>
              <a:t>，所以高锰酸钾和硫酸锰前面的系数是</a:t>
            </a:r>
            <a:r>
              <a:rPr lang="en-US" altLang="zh-CN" smtClean="0"/>
              <a:t>2</a:t>
            </a:r>
            <a:r>
              <a:rPr lang="zh-CN" altLang="en-US" smtClean="0"/>
              <a:t>，过氧化氢和氧气前面系数是</a:t>
            </a:r>
            <a:r>
              <a:rPr lang="en-US" altLang="zh-CN" smtClean="0"/>
              <a:t>5</a:t>
            </a:r>
            <a:r>
              <a:rPr lang="zh-CN" altLang="en-US" smtClean="0"/>
              <a:t>。第四步，根据高锰酸钾的系数，</a:t>
            </a:r>
            <a:r>
              <a:rPr lang="en-US" altLang="zh-CN" smtClean="0"/>
              <a:t>K</a:t>
            </a:r>
            <a:r>
              <a:rPr kumimoji="1" lang="en-US" altLang="zh-CN" baseline="-25000" smtClean="0">
                <a:sym typeface="Wingdings 3" pitchFamily="18" charset="2"/>
              </a:rPr>
              <a:t>2</a:t>
            </a:r>
            <a:r>
              <a:rPr kumimoji="1" lang="en-US" altLang="zh-CN" smtClean="0">
                <a:sym typeface="Wingdings 3" pitchFamily="18" charset="2"/>
              </a:rPr>
              <a:t>SO</a:t>
            </a:r>
            <a:r>
              <a:rPr kumimoji="1" lang="en-US" altLang="zh-CN" baseline="-25000" smtClean="0">
                <a:sym typeface="Wingdings 3" pitchFamily="18" charset="2"/>
              </a:rPr>
              <a:t>4</a:t>
            </a:r>
            <a:r>
              <a:rPr kumimoji="1" lang="zh-CN" altLang="en-US" smtClean="0">
                <a:sym typeface="Wingdings 3" pitchFamily="18" charset="2"/>
              </a:rPr>
              <a:t>前面的系数</a:t>
            </a:r>
            <a:r>
              <a:rPr lang="zh-CN" altLang="en-US" smtClean="0"/>
              <a:t>应该为</a:t>
            </a:r>
            <a:r>
              <a:rPr lang="en-US" altLang="zh-CN" smtClean="0"/>
              <a:t>1</a:t>
            </a:r>
            <a:r>
              <a:rPr lang="zh-CN" altLang="en-US" smtClean="0"/>
              <a:t>，所以硫酸前面的系数应该为</a:t>
            </a:r>
            <a:r>
              <a:rPr lang="en-US" altLang="zh-CN" smtClean="0"/>
              <a:t>3</a:t>
            </a:r>
            <a:r>
              <a:rPr lang="zh-CN" altLang="en-US" smtClean="0"/>
              <a:t>。反应物种的氢离子在产物中应该以水的形式出现，根据反应物中质子的数目，确定产物中水前面的系数为</a:t>
            </a:r>
            <a:r>
              <a:rPr lang="en-US" altLang="zh-CN" smtClean="0"/>
              <a:t>8</a:t>
            </a:r>
            <a:r>
              <a:rPr lang="zh-CN" altLang="en-US" smtClean="0"/>
              <a:t>。最后检查一下反应物和生成物中氧原子的数目确实是一致的：</a:t>
            </a:r>
            <a:r>
              <a:rPr lang="en-US" altLang="zh-CN" smtClean="0"/>
              <a:t>2,5,3</a:t>
            </a:r>
            <a:r>
              <a:rPr lang="zh-CN" altLang="en-US" smtClean="0"/>
              <a:t>，</a:t>
            </a:r>
            <a:r>
              <a:rPr lang="en-US" altLang="zh-CN" smtClean="0"/>
              <a:t>2,5,K2SO4, 8H2O</a:t>
            </a:r>
            <a:r>
              <a:rPr lang="zh-CN" altLang="en-US"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首先从反应物中找出氧化剂和还原剂，再分别考虑还原产物和氧化产物分别是什么（离子形式）</a:t>
            </a:r>
          </a:p>
        </p:txBody>
      </p:sp>
      <p:sp>
        <p:nvSpPr>
          <p:cNvPr id="1013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8A9AD262-F48D-4026-BCB4-EDC101B0D3C4}" type="slidenum">
              <a:rPr lang="zh-CN" altLang="en-US" sz="1200" b="0" smtClean="0">
                <a:solidFill>
                  <a:schemeClr val="tx1"/>
                </a:solidFill>
                <a:ea typeface="宋体" pitchFamily="2" charset="-122"/>
              </a:rPr>
              <a:pPr/>
              <a:t>10</a:t>
            </a:fld>
            <a:endParaRPr lang="en-US" altLang="zh-CN" sz="1200" b="0" smtClean="0">
              <a:solidFill>
                <a:schemeClr val="tx1"/>
              </a:solidFill>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fld id="{6EBA3324-A111-4250-AFDD-CDF195C0B595}" type="slidenum">
              <a:rPr lang="zh-CN" altLang="en-US" sz="1200" b="0" smtClean="0">
                <a:solidFill>
                  <a:schemeClr val="tx1"/>
                </a:solidFill>
                <a:ea typeface="宋体" pitchFamily="2" charset="-122"/>
              </a:rPr>
              <a:pPr/>
              <a:t>12</a:t>
            </a:fld>
            <a:endParaRPr lang="en-US" altLang="zh-CN" sz="1200" b="0" smtClean="0">
              <a:solidFill>
                <a:schemeClr val="tx1"/>
              </a:solidFill>
              <a:ea typeface="宋体" pitchFamily="2"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fld id="{6B435CB5-CF7E-495F-99A5-4AA637782675}" type="datetime1">
              <a:rPr lang="zh-CN" altLang="en-US"/>
              <a:pPr>
                <a:defRPr/>
              </a:pPr>
              <a:t>2021/6/2</a:t>
            </a:fld>
            <a:endParaRPr lang="en-US" altLang="zh-CN"/>
          </a:p>
        </p:txBody>
      </p:sp>
    </p:spTree>
    <p:extLst>
      <p:ext uri="{BB962C8B-B14F-4D97-AF65-F5344CB8AC3E}">
        <p14:creationId xmlns:p14="http://schemas.microsoft.com/office/powerpoint/2010/main" val="340435220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fld id="{02718928-C650-4495-97E0-9373CCD9D140}" type="datetime1">
              <a:rPr lang="zh-CN" altLang="en-US"/>
              <a:pPr>
                <a:defRPr/>
              </a:pPr>
              <a:t>2021/6/2</a:t>
            </a:fld>
            <a:endParaRPr lang="en-US" altLang="zh-CN"/>
          </a:p>
        </p:txBody>
      </p:sp>
    </p:spTree>
    <p:extLst>
      <p:ext uri="{BB962C8B-B14F-4D97-AF65-F5344CB8AC3E}">
        <p14:creationId xmlns:p14="http://schemas.microsoft.com/office/powerpoint/2010/main" val="5628552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93675"/>
            <a:ext cx="2033588" cy="60436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4200" y="193675"/>
            <a:ext cx="5949950" cy="60436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fld id="{3955ABD1-094F-4E0B-9396-8473F6DC007B}" type="datetime1">
              <a:rPr lang="zh-CN" altLang="en-US"/>
              <a:pPr>
                <a:defRPr/>
              </a:pPr>
              <a:t>2021/6/2</a:t>
            </a:fld>
            <a:endParaRPr lang="en-US" altLang="zh-CN"/>
          </a:p>
        </p:txBody>
      </p:sp>
    </p:spTree>
    <p:extLst>
      <p:ext uri="{BB962C8B-B14F-4D97-AF65-F5344CB8AC3E}">
        <p14:creationId xmlns:p14="http://schemas.microsoft.com/office/powerpoint/2010/main" val="264244124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84200" y="193675"/>
            <a:ext cx="8135938"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11188" y="1581150"/>
            <a:ext cx="3967162" cy="4656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30750" y="1581150"/>
            <a:ext cx="3967163" cy="2251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30750" y="3984625"/>
            <a:ext cx="3967163" cy="22526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8"/>
          <p:cNvSpPr>
            <a:spLocks noGrp="1" noChangeArrowheads="1"/>
          </p:cNvSpPr>
          <p:nvPr>
            <p:ph type="dt" sz="half" idx="10"/>
          </p:nvPr>
        </p:nvSpPr>
        <p:spPr>
          <a:ln/>
        </p:spPr>
        <p:txBody>
          <a:bodyPr/>
          <a:lstStyle>
            <a:lvl1pPr>
              <a:defRPr/>
            </a:lvl1pPr>
          </a:lstStyle>
          <a:p>
            <a:pPr>
              <a:defRPr/>
            </a:pPr>
            <a:fld id="{B61716FA-7943-47F5-9114-0D5BFE220492}" type="datetime1">
              <a:rPr lang="zh-CN" altLang="en-US"/>
              <a:pPr>
                <a:defRPr/>
              </a:pPr>
              <a:t>2021/6/2</a:t>
            </a:fld>
            <a:endParaRPr lang="en-US" altLang="zh-CN"/>
          </a:p>
        </p:txBody>
      </p:sp>
    </p:spTree>
    <p:extLst>
      <p:ext uri="{BB962C8B-B14F-4D97-AF65-F5344CB8AC3E}">
        <p14:creationId xmlns:p14="http://schemas.microsoft.com/office/powerpoint/2010/main" val="119997322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84200" y="193675"/>
            <a:ext cx="8135938"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611188" y="1581150"/>
            <a:ext cx="8086725" cy="4656138"/>
          </a:xfrm>
        </p:spPr>
        <p:txBody>
          <a:bodyPr/>
          <a:lstStyle/>
          <a:p>
            <a:pPr lvl="0"/>
            <a:endParaRPr lang="zh-CN" altLang="en-US" noProof="0" smtClean="0"/>
          </a:p>
        </p:txBody>
      </p:sp>
      <p:sp>
        <p:nvSpPr>
          <p:cNvPr id="4" name="Rectangle 8"/>
          <p:cNvSpPr>
            <a:spLocks noGrp="1" noChangeArrowheads="1"/>
          </p:cNvSpPr>
          <p:nvPr>
            <p:ph type="dt" sz="half" idx="10"/>
          </p:nvPr>
        </p:nvSpPr>
        <p:spPr>
          <a:ln/>
        </p:spPr>
        <p:txBody>
          <a:bodyPr/>
          <a:lstStyle>
            <a:lvl1pPr>
              <a:defRPr/>
            </a:lvl1pPr>
          </a:lstStyle>
          <a:p>
            <a:pPr>
              <a:defRPr/>
            </a:pPr>
            <a:fld id="{4ADB0269-F458-401E-8795-CAE4199C85A0}" type="datetime1">
              <a:rPr lang="zh-CN" altLang="en-US"/>
              <a:pPr>
                <a:defRPr/>
              </a:pPr>
              <a:t>2021/6/2</a:t>
            </a:fld>
            <a:endParaRPr lang="en-US" altLang="zh-CN"/>
          </a:p>
        </p:txBody>
      </p:sp>
    </p:spTree>
    <p:extLst>
      <p:ext uri="{BB962C8B-B14F-4D97-AF65-F5344CB8AC3E}">
        <p14:creationId xmlns:p14="http://schemas.microsoft.com/office/powerpoint/2010/main" val="211817780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2307DB5-5895-459B-A218-BDBF442FCE05}" type="datetime1">
              <a:rPr lang="zh-CN" altLang="en-US"/>
              <a:pPr>
                <a:defRPr/>
              </a:pPr>
              <a:t>2021/6/2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D28028-6A0D-40E3-ADFE-D4E0651AAB8D}" type="slidenum">
              <a:rPr lang="zh-CN" altLang="en-US"/>
              <a:pPr>
                <a:defRPr/>
              </a:pPr>
              <a:t>‹#›</a:t>
            </a:fld>
            <a:endParaRPr lang="en-US" altLang="zh-CN"/>
          </a:p>
        </p:txBody>
      </p:sp>
    </p:spTree>
    <p:extLst>
      <p:ext uri="{BB962C8B-B14F-4D97-AF65-F5344CB8AC3E}">
        <p14:creationId xmlns:p14="http://schemas.microsoft.com/office/powerpoint/2010/main" val="64804888"/>
      </p:ext>
    </p:extLst>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37B93A0-A03C-489F-9136-FF53874B8995}" type="datetime1">
              <a:rPr lang="zh-CN" altLang="en-US"/>
              <a:pPr>
                <a:defRPr/>
              </a:pPr>
              <a:t>2021/6/2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E9109A-85F9-47FD-9F46-B542FD821DA5}" type="slidenum">
              <a:rPr lang="zh-CN" altLang="en-US"/>
              <a:pPr>
                <a:defRPr/>
              </a:pPr>
              <a:t>‹#›</a:t>
            </a:fld>
            <a:endParaRPr lang="en-US" altLang="zh-CN"/>
          </a:p>
        </p:txBody>
      </p:sp>
    </p:spTree>
    <p:extLst>
      <p:ext uri="{BB962C8B-B14F-4D97-AF65-F5344CB8AC3E}">
        <p14:creationId xmlns:p14="http://schemas.microsoft.com/office/powerpoint/2010/main" val="3343809890"/>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351A890-AFA4-42A4-8779-A86C529EA50C}" type="datetime1">
              <a:rPr lang="zh-CN" altLang="en-US"/>
              <a:pPr>
                <a:defRPr/>
              </a:pPr>
              <a:t>2021/6/2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CB631A-0C8B-45CD-8724-DF8203D9C493}" type="slidenum">
              <a:rPr lang="zh-CN" altLang="en-US"/>
              <a:pPr>
                <a:defRPr/>
              </a:pPr>
              <a:t>‹#›</a:t>
            </a:fld>
            <a:endParaRPr lang="en-US" altLang="zh-CN"/>
          </a:p>
        </p:txBody>
      </p:sp>
    </p:spTree>
    <p:extLst>
      <p:ext uri="{BB962C8B-B14F-4D97-AF65-F5344CB8AC3E}">
        <p14:creationId xmlns:p14="http://schemas.microsoft.com/office/powerpoint/2010/main" val="4192720754"/>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7B1E19C5-8DBF-4C79-A21F-E70CDD68F2AB}" type="datetime1">
              <a:rPr lang="zh-CN" altLang="en-US"/>
              <a:pPr>
                <a:defRPr/>
              </a:pPr>
              <a:t>2021/6/2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564DFD5-4DF7-4182-B024-8AEFA8B05C08}" type="slidenum">
              <a:rPr lang="zh-CN" altLang="en-US"/>
              <a:pPr>
                <a:defRPr/>
              </a:pPr>
              <a:t>‹#›</a:t>
            </a:fld>
            <a:endParaRPr lang="en-US" altLang="zh-CN"/>
          </a:p>
        </p:txBody>
      </p:sp>
    </p:spTree>
    <p:extLst>
      <p:ext uri="{BB962C8B-B14F-4D97-AF65-F5344CB8AC3E}">
        <p14:creationId xmlns:p14="http://schemas.microsoft.com/office/powerpoint/2010/main" val="1969700283"/>
      </p:ext>
    </p:extLst>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3EAB0CF6-A126-4636-85F0-F0C8AE602B35}" type="datetime1">
              <a:rPr lang="zh-CN" altLang="en-US"/>
              <a:pPr>
                <a:defRPr/>
              </a:pPr>
              <a:t>2021/6/2</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A5076D4-DF92-46D6-A2A0-CBFA4A629582}" type="slidenum">
              <a:rPr lang="zh-CN" altLang="en-US"/>
              <a:pPr>
                <a:defRPr/>
              </a:pPr>
              <a:t>‹#›</a:t>
            </a:fld>
            <a:endParaRPr lang="en-US" altLang="zh-CN"/>
          </a:p>
        </p:txBody>
      </p:sp>
    </p:spTree>
    <p:extLst>
      <p:ext uri="{BB962C8B-B14F-4D97-AF65-F5344CB8AC3E}">
        <p14:creationId xmlns:p14="http://schemas.microsoft.com/office/powerpoint/2010/main" val="115161248"/>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1CEAE5A7-4C82-4B67-8100-FE60E9AF5194}" type="datetime1">
              <a:rPr lang="zh-CN" altLang="en-US"/>
              <a:pPr>
                <a:defRPr/>
              </a:pPr>
              <a:t>2021/6/2</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0DEB682-E5CF-46EC-91DC-82E32222E056}" type="slidenum">
              <a:rPr lang="zh-CN" altLang="en-US"/>
              <a:pPr>
                <a:defRPr/>
              </a:pPr>
              <a:t>‹#›</a:t>
            </a:fld>
            <a:endParaRPr lang="en-US" altLang="zh-CN"/>
          </a:p>
        </p:txBody>
      </p:sp>
    </p:spTree>
    <p:extLst>
      <p:ext uri="{BB962C8B-B14F-4D97-AF65-F5344CB8AC3E}">
        <p14:creationId xmlns:p14="http://schemas.microsoft.com/office/powerpoint/2010/main" val="329214951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fld id="{2D306F45-CB96-4E07-B6EB-4D792B083891}" type="datetime1">
              <a:rPr lang="zh-CN" altLang="en-US"/>
              <a:pPr>
                <a:defRPr/>
              </a:pPr>
              <a:t>2021/6/2</a:t>
            </a:fld>
            <a:endParaRPr lang="en-US" altLang="zh-CN"/>
          </a:p>
        </p:txBody>
      </p:sp>
    </p:spTree>
    <p:extLst>
      <p:ext uri="{BB962C8B-B14F-4D97-AF65-F5344CB8AC3E}">
        <p14:creationId xmlns:p14="http://schemas.microsoft.com/office/powerpoint/2010/main" val="9225950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BA00E41-774D-41B4-9A03-674E20AB32D7}" type="datetime1">
              <a:rPr lang="zh-CN" altLang="en-US"/>
              <a:pPr>
                <a:defRPr/>
              </a:pPr>
              <a:t>2021/6/2</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93642CD-AF11-4697-8587-D5F9B7DF738B}" type="slidenum">
              <a:rPr lang="zh-CN" altLang="en-US"/>
              <a:pPr>
                <a:defRPr/>
              </a:pPr>
              <a:t>‹#›</a:t>
            </a:fld>
            <a:endParaRPr lang="en-US" altLang="zh-CN"/>
          </a:p>
        </p:txBody>
      </p:sp>
    </p:spTree>
    <p:extLst>
      <p:ext uri="{BB962C8B-B14F-4D97-AF65-F5344CB8AC3E}">
        <p14:creationId xmlns:p14="http://schemas.microsoft.com/office/powerpoint/2010/main" val="2876789729"/>
      </p:ext>
    </p:extLst>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E819667-B322-4240-9581-3F1D26DAFBF3}" type="datetime1">
              <a:rPr lang="zh-CN" altLang="en-US"/>
              <a:pPr>
                <a:defRPr/>
              </a:pPr>
              <a:t>2021/6/2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33C9E3-2221-445C-89A9-5211C1973317}" type="slidenum">
              <a:rPr lang="zh-CN" altLang="en-US"/>
              <a:pPr>
                <a:defRPr/>
              </a:pPr>
              <a:t>‹#›</a:t>
            </a:fld>
            <a:endParaRPr lang="en-US" altLang="zh-CN"/>
          </a:p>
        </p:txBody>
      </p:sp>
    </p:spTree>
    <p:extLst>
      <p:ext uri="{BB962C8B-B14F-4D97-AF65-F5344CB8AC3E}">
        <p14:creationId xmlns:p14="http://schemas.microsoft.com/office/powerpoint/2010/main" val="1084712986"/>
      </p:ext>
    </p:extLst>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2179A7B-1650-45A3-AEA0-515ECAA09D9C}" type="datetime1">
              <a:rPr lang="zh-CN" altLang="en-US"/>
              <a:pPr>
                <a:defRPr/>
              </a:pPr>
              <a:t>2021/6/2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B9E3A26-D4D0-4E72-A961-6C90CA0B478E}" type="slidenum">
              <a:rPr lang="zh-CN" altLang="en-US"/>
              <a:pPr>
                <a:defRPr/>
              </a:pPr>
              <a:t>‹#›</a:t>
            </a:fld>
            <a:endParaRPr lang="en-US" altLang="zh-CN"/>
          </a:p>
        </p:txBody>
      </p:sp>
    </p:spTree>
    <p:extLst>
      <p:ext uri="{BB962C8B-B14F-4D97-AF65-F5344CB8AC3E}">
        <p14:creationId xmlns:p14="http://schemas.microsoft.com/office/powerpoint/2010/main" val="1623687367"/>
      </p:ext>
    </p:extLst>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CD0A8BE-7B4C-49B5-BBFF-5C0D190E0073}" type="datetime1">
              <a:rPr lang="zh-CN" altLang="en-US"/>
              <a:pPr>
                <a:defRPr/>
              </a:pPr>
              <a:t>2021/6/2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0C9E5C1-3024-4BAC-98BE-1C20EF5DECBC}" type="slidenum">
              <a:rPr lang="zh-CN" altLang="en-US"/>
              <a:pPr>
                <a:defRPr/>
              </a:pPr>
              <a:t>‹#›</a:t>
            </a:fld>
            <a:endParaRPr lang="en-US" altLang="zh-CN"/>
          </a:p>
        </p:txBody>
      </p:sp>
    </p:spTree>
    <p:extLst>
      <p:ext uri="{BB962C8B-B14F-4D97-AF65-F5344CB8AC3E}">
        <p14:creationId xmlns:p14="http://schemas.microsoft.com/office/powerpoint/2010/main" val="1439355477"/>
      </p:ext>
    </p:extLst>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8C46279-43AA-4E30-ADBF-7EC7C8BCFE33}" type="datetime1">
              <a:rPr lang="zh-CN" altLang="en-US"/>
              <a:pPr>
                <a:defRPr/>
              </a:pPr>
              <a:t>2021/6/2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A4DB836-12E1-4674-8292-B734FE53238F}" type="slidenum">
              <a:rPr lang="zh-CN" altLang="en-US"/>
              <a:pPr>
                <a:defRPr/>
              </a:pPr>
              <a:t>‹#›</a:t>
            </a:fld>
            <a:endParaRPr lang="en-US" altLang="zh-CN"/>
          </a:p>
        </p:txBody>
      </p:sp>
    </p:spTree>
    <p:extLst>
      <p:ext uri="{BB962C8B-B14F-4D97-AF65-F5344CB8AC3E}">
        <p14:creationId xmlns:p14="http://schemas.microsoft.com/office/powerpoint/2010/main" val="2126127665"/>
      </p:ext>
    </p:extLst>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fld id="{22ABD52A-2311-4F97-857F-B93F9F70212F}" type="datetime1">
              <a:rPr lang="zh-CN" altLang="en-US"/>
              <a:pPr>
                <a:defRPr/>
              </a:pPr>
              <a:t>2021/6/2</a:t>
            </a:fld>
            <a:endParaRPr lang="en-US" altLang="zh-CN"/>
          </a:p>
        </p:txBody>
      </p:sp>
    </p:spTree>
    <p:extLst>
      <p:ext uri="{BB962C8B-B14F-4D97-AF65-F5344CB8AC3E}">
        <p14:creationId xmlns:p14="http://schemas.microsoft.com/office/powerpoint/2010/main" val="100897771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fld id="{055BFFF2-3AFA-41BA-970C-6C1204280CA3}" type="datetime1">
              <a:rPr lang="zh-CN" altLang="en-US"/>
              <a:pPr>
                <a:defRPr/>
              </a:pPr>
              <a:t>2021/6/2</a:t>
            </a:fld>
            <a:endParaRPr lang="en-US" altLang="zh-CN"/>
          </a:p>
        </p:txBody>
      </p:sp>
    </p:spTree>
    <p:extLst>
      <p:ext uri="{BB962C8B-B14F-4D97-AF65-F5344CB8AC3E}">
        <p14:creationId xmlns:p14="http://schemas.microsoft.com/office/powerpoint/2010/main" val="272907619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fld id="{FEDCBF17-CA0A-4DF0-B6AE-1802EFC446D6}" type="datetime1">
              <a:rPr lang="zh-CN" altLang="en-US"/>
              <a:pPr>
                <a:defRPr/>
              </a:pPr>
              <a:t>2021/6/2</a:t>
            </a:fld>
            <a:endParaRPr lang="en-US" altLang="zh-CN"/>
          </a:p>
        </p:txBody>
      </p:sp>
    </p:spTree>
    <p:extLst>
      <p:ext uri="{BB962C8B-B14F-4D97-AF65-F5344CB8AC3E}">
        <p14:creationId xmlns:p14="http://schemas.microsoft.com/office/powerpoint/2010/main" val="333985771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347788"/>
            <a:ext cx="3967162" cy="4889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0750" y="1347788"/>
            <a:ext cx="3967163" cy="4889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fld id="{923C4589-6142-43DF-A95C-05FC4EF7E220}" type="datetime1">
              <a:rPr lang="zh-CN" altLang="en-US"/>
              <a:pPr>
                <a:defRPr/>
              </a:pPr>
              <a:t>2021/6/2</a:t>
            </a:fld>
            <a:endParaRPr lang="en-US" altLang="zh-CN"/>
          </a:p>
        </p:txBody>
      </p:sp>
    </p:spTree>
    <p:extLst>
      <p:ext uri="{BB962C8B-B14F-4D97-AF65-F5344CB8AC3E}">
        <p14:creationId xmlns:p14="http://schemas.microsoft.com/office/powerpoint/2010/main" val="138221312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half" idx="10"/>
          </p:nvPr>
        </p:nvSpPr>
        <p:spPr>
          <a:ln/>
        </p:spPr>
        <p:txBody>
          <a:bodyPr/>
          <a:lstStyle>
            <a:lvl1pPr>
              <a:defRPr/>
            </a:lvl1pPr>
          </a:lstStyle>
          <a:p>
            <a:pPr>
              <a:defRPr/>
            </a:pPr>
            <a:fld id="{87D50A24-1A1B-45FC-BBF2-5090AEA29CE7}" type="datetime1">
              <a:rPr lang="zh-CN" altLang="en-US"/>
              <a:pPr>
                <a:defRPr/>
              </a:pPr>
              <a:t>2021/6/2</a:t>
            </a:fld>
            <a:endParaRPr lang="en-US" altLang="zh-CN"/>
          </a:p>
        </p:txBody>
      </p:sp>
    </p:spTree>
    <p:extLst>
      <p:ext uri="{BB962C8B-B14F-4D97-AF65-F5344CB8AC3E}">
        <p14:creationId xmlns:p14="http://schemas.microsoft.com/office/powerpoint/2010/main" val="33316976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fld id="{26D01899-8031-416F-B08A-6AD2B5992D4B}" type="datetime1">
              <a:rPr lang="zh-CN" altLang="en-US"/>
              <a:pPr>
                <a:defRPr/>
              </a:pPr>
              <a:t>2021/6/2</a:t>
            </a:fld>
            <a:endParaRPr lang="en-US" altLang="zh-CN"/>
          </a:p>
        </p:txBody>
      </p:sp>
    </p:spTree>
    <p:extLst>
      <p:ext uri="{BB962C8B-B14F-4D97-AF65-F5344CB8AC3E}">
        <p14:creationId xmlns:p14="http://schemas.microsoft.com/office/powerpoint/2010/main" val="101565161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dt" sz="half" idx="10"/>
          </p:nvPr>
        </p:nvSpPr>
        <p:spPr>
          <a:ln/>
        </p:spPr>
        <p:txBody>
          <a:bodyPr/>
          <a:lstStyle>
            <a:lvl1pPr>
              <a:defRPr/>
            </a:lvl1pPr>
          </a:lstStyle>
          <a:p>
            <a:pPr>
              <a:defRPr/>
            </a:pPr>
            <a:fld id="{2B6D3397-9085-406C-AD3B-5AA0FD0D3E77}" type="datetime1">
              <a:rPr lang="zh-CN" altLang="en-US"/>
              <a:pPr>
                <a:defRPr/>
              </a:pPr>
              <a:t>2021/6/2</a:t>
            </a:fld>
            <a:endParaRPr lang="en-US" altLang="zh-CN"/>
          </a:p>
        </p:txBody>
      </p:sp>
    </p:spTree>
    <p:extLst>
      <p:ext uri="{BB962C8B-B14F-4D97-AF65-F5344CB8AC3E}">
        <p14:creationId xmlns:p14="http://schemas.microsoft.com/office/powerpoint/2010/main" val="248970691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57B9A6B8-AEBA-416B-9272-E64289D2770F}" type="datetime1">
              <a:rPr lang="zh-CN" altLang="en-US"/>
              <a:pPr>
                <a:defRPr/>
              </a:pPr>
              <a:t>2021/6/2</a:t>
            </a:fld>
            <a:endParaRPr lang="en-US" altLang="zh-CN"/>
          </a:p>
        </p:txBody>
      </p:sp>
    </p:spTree>
    <p:extLst>
      <p:ext uri="{BB962C8B-B14F-4D97-AF65-F5344CB8AC3E}">
        <p14:creationId xmlns:p14="http://schemas.microsoft.com/office/powerpoint/2010/main" val="500824145"/>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6D821CF9-05B7-4E3A-B4B5-0E673E1BFD16}" type="datetime1">
              <a:rPr lang="zh-CN" altLang="en-US"/>
              <a:pPr>
                <a:defRPr/>
              </a:pPr>
              <a:t>2021/6/2</a:t>
            </a:fld>
            <a:endParaRPr lang="en-US" altLang="zh-CN"/>
          </a:p>
        </p:txBody>
      </p:sp>
    </p:spTree>
    <p:extLst>
      <p:ext uri="{BB962C8B-B14F-4D97-AF65-F5344CB8AC3E}">
        <p14:creationId xmlns:p14="http://schemas.microsoft.com/office/powerpoint/2010/main" val="392420491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4491A0D1-3029-4F86-BD9C-D883867B435D}" type="datetime1">
              <a:rPr lang="zh-CN" altLang="en-US"/>
              <a:pPr>
                <a:defRPr/>
              </a:pPr>
              <a:t>2021/6/2</a:t>
            </a:fld>
            <a:endParaRPr lang="en-US" altLang="zh-CN"/>
          </a:p>
        </p:txBody>
      </p:sp>
    </p:spTree>
    <p:extLst>
      <p:ext uri="{BB962C8B-B14F-4D97-AF65-F5344CB8AC3E}">
        <p14:creationId xmlns:p14="http://schemas.microsoft.com/office/powerpoint/2010/main" val="270752381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fld id="{0BA21797-9100-4F8F-93B7-E05113A4AB73}" type="datetime1">
              <a:rPr lang="zh-CN" altLang="en-US"/>
              <a:pPr>
                <a:defRPr/>
              </a:pPr>
              <a:t>2021/6/2</a:t>
            </a:fld>
            <a:endParaRPr lang="en-US" altLang="zh-CN"/>
          </a:p>
        </p:txBody>
      </p:sp>
    </p:spTree>
    <p:extLst>
      <p:ext uri="{BB962C8B-B14F-4D97-AF65-F5344CB8AC3E}">
        <p14:creationId xmlns:p14="http://schemas.microsoft.com/office/powerpoint/2010/main" val="380778494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571500"/>
            <a:ext cx="2033588" cy="5665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4200" y="571500"/>
            <a:ext cx="5949950" cy="5665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fld id="{E0906B4D-3301-4324-AB09-09772D447C5D}" type="datetime1">
              <a:rPr lang="zh-CN" altLang="en-US"/>
              <a:pPr>
                <a:defRPr/>
              </a:pPr>
              <a:t>2021/6/2</a:t>
            </a:fld>
            <a:endParaRPr lang="en-US" altLang="zh-CN"/>
          </a:p>
        </p:txBody>
      </p:sp>
    </p:spTree>
    <p:extLst>
      <p:ext uri="{BB962C8B-B14F-4D97-AF65-F5344CB8AC3E}">
        <p14:creationId xmlns:p14="http://schemas.microsoft.com/office/powerpoint/2010/main" val="78233107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84200" y="571500"/>
            <a:ext cx="8135938"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11188" y="1347788"/>
            <a:ext cx="3967162" cy="4889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30750" y="1347788"/>
            <a:ext cx="3967163" cy="236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30750" y="3868738"/>
            <a:ext cx="3967163" cy="236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8"/>
          <p:cNvSpPr>
            <a:spLocks noGrp="1" noChangeArrowheads="1"/>
          </p:cNvSpPr>
          <p:nvPr>
            <p:ph type="dt" sz="half" idx="10"/>
          </p:nvPr>
        </p:nvSpPr>
        <p:spPr>
          <a:ln/>
        </p:spPr>
        <p:txBody>
          <a:bodyPr/>
          <a:lstStyle>
            <a:lvl1pPr>
              <a:defRPr/>
            </a:lvl1pPr>
          </a:lstStyle>
          <a:p>
            <a:pPr>
              <a:defRPr/>
            </a:pPr>
            <a:fld id="{70B13AA5-5676-4DC5-BFB0-75B7F3043A05}" type="datetime1">
              <a:rPr lang="zh-CN" altLang="en-US"/>
              <a:pPr>
                <a:defRPr/>
              </a:pPr>
              <a:t>2021/6/2</a:t>
            </a:fld>
            <a:endParaRPr lang="en-US" altLang="zh-CN"/>
          </a:p>
        </p:txBody>
      </p:sp>
    </p:spTree>
    <p:extLst>
      <p:ext uri="{BB962C8B-B14F-4D97-AF65-F5344CB8AC3E}">
        <p14:creationId xmlns:p14="http://schemas.microsoft.com/office/powerpoint/2010/main" val="215798657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84200" y="571500"/>
            <a:ext cx="8135938" cy="9271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11188" y="1347788"/>
            <a:ext cx="3967162" cy="236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30750" y="1347788"/>
            <a:ext cx="3967163" cy="236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1188" y="3868738"/>
            <a:ext cx="3967162" cy="236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30750" y="3868738"/>
            <a:ext cx="3967163" cy="236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half" idx="10"/>
          </p:nvPr>
        </p:nvSpPr>
        <p:spPr>
          <a:ln/>
        </p:spPr>
        <p:txBody>
          <a:bodyPr/>
          <a:lstStyle>
            <a:lvl1pPr>
              <a:defRPr/>
            </a:lvl1pPr>
          </a:lstStyle>
          <a:p>
            <a:pPr>
              <a:defRPr/>
            </a:pPr>
            <a:fld id="{7E2BED0A-4681-47F1-87FA-B61F04B5F1AA}" type="datetime1">
              <a:rPr lang="zh-CN" altLang="en-US"/>
              <a:pPr>
                <a:defRPr/>
              </a:pPr>
              <a:t>2021/6/2</a:t>
            </a:fld>
            <a:endParaRPr lang="en-US" altLang="zh-CN"/>
          </a:p>
        </p:txBody>
      </p:sp>
    </p:spTree>
    <p:extLst>
      <p:ext uri="{BB962C8B-B14F-4D97-AF65-F5344CB8AC3E}">
        <p14:creationId xmlns:p14="http://schemas.microsoft.com/office/powerpoint/2010/main" val="3317200311"/>
      </p:ext>
    </p:extLst>
  </p:cSld>
  <p:clrMapOvr>
    <a:masterClrMapping/>
  </p:clrMapOvr>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84200" y="571500"/>
            <a:ext cx="8135938" cy="9271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347788"/>
            <a:ext cx="3967162" cy="4889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30750" y="1347788"/>
            <a:ext cx="3967163" cy="236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30750" y="3868738"/>
            <a:ext cx="3967163" cy="236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8"/>
          <p:cNvSpPr>
            <a:spLocks noGrp="1" noChangeArrowheads="1"/>
          </p:cNvSpPr>
          <p:nvPr>
            <p:ph type="dt" sz="half" idx="10"/>
          </p:nvPr>
        </p:nvSpPr>
        <p:spPr>
          <a:ln/>
        </p:spPr>
        <p:txBody>
          <a:bodyPr/>
          <a:lstStyle>
            <a:lvl1pPr>
              <a:defRPr/>
            </a:lvl1pPr>
          </a:lstStyle>
          <a:p>
            <a:pPr>
              <a:defRPr/>
            </a:pPr>
            <a:fld id="{87AB3530-4EF5-44C8-AC36-14967E70A3FD}" type="datetime1">
              <a:rPr lang="zh-CN" altLang="en-US"/>
              <a:pPr>
                <a:defRPr/>
              </a:pPr>
              <a:t>2021/6/2</a:t>
            </a:fld>
            <a:endParaRPr lang="en-US" altLang="zh-CN"/>
          </a:p>
        </p:txBody>
      </p:sp>
    </p:spTree>
    <p:extLst>
      <p:ext uri="{BB962C8B-B14F-4D97-AF65-F5344CB8AC3E}">
        <p14:creationId xmlns:p14="http://schemas.microsoft.com/office/powerpoint/2010/main" val="1948047622"/>
      </p:ext>
    </p:extLst>
  </p:cSld>
  <p:clrMapOvr>
    <a:masterClrMapping/>
  </p:clrMapOvr>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84200" y="571500"/>
            <a:ext cx="8135938"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11188" y="1347788"/>
            <a:ext cx="8086725" cy="4889500"/>
          </a:xfrm>
        </p:spPr>
        <p:txBody>
          <a:bodyPr/>
          <a:lstStyle/>
          <a:p>
            <a:pPr lvl="0"/>
            <a:r>
              <a:rPr lang="zh-CN" altLang="en-US" noProof="0" smtClean="0"/>
              <a:t>单击图标添加表格</a:t>
            </a:r>
          </a:p>
        </p:txBody>
      </p:sp>
      <p:sp>
        <p:nvSpPr>
          <p:cNvPr id="4" name="Rectangle 8"/>
          <p:cNvSpPr>
            <a:spLocks noGrp="1" noChangeArrowheads="1"/>
          </p:cNvSpPr>
          <p:nvPr>
            <p:ph type="dt" sz="half" idx="10"/>
          </p:nvPr>
        </p:nvSpPr>
        <p:spPr>
          <a:ln/>
        </p:spPr>
        <p:txBody>
          <a:bodyPr/>
          <a:lstStyle>
            <a:lvl1pPr>
              <a:defRPr/>
            </a:lvl1pPr>
          </a:lstStyle>
          <a:p>
            <a:pPr>
              <a:defRPr/>
            </a:pPr>
            <a:fld id="{C3CF1832-5CE0-427E-905C-C579D82627B7}" type="datetime1">
              <a:rPr lang="zh-CN" altLang="en-US"/>
              <a:pPr>
                <a:defRPr/>
              </a:pPr>
              <a:t>2021/6/2</a:t>
            </a:fld>
            <a:endParaRPr lang="en-US" altLang="zh-CN"/>
          </a:p>
        </p:txBody>
      </p:sp>
    </p:spTree>
    <p:extLst>
      <p:ext uri="{BB962C8B-B14F-4D97-AF65-F5344CB8AC3E}">
        <p14:creationId xmlns:p14="http://schemas.microsoft.com/office/powerpoint/2010/main" val="3701962111"/>
      </p:ext>
    </p:extLst>
  </p:cSld>
  <p:clrMapOvr>
    <a:masterClrMapping/>
  </p:clrMapOvr>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581150"/>
            <a:ext cx="3967162" cy="4656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0750" y="1581150"/>
            <a:ext cx="3967163" cy="4656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fld id="{476CF42A-96BC-42EB-896B-66E9F83718AB}" type="datetime1">
              <a:rPr lang="zh-CN" altLang="en-US"/>
              <a:pPr>
                <a:defRPr/>
              </a:pPr>
              <a:t>2021/6/2</a:t>
            </a:fld>
            <a:endParaRPr lang="en-US" altLang="zh-CN"/>
          </a:p>
        </p:txBody>
      </p:sp>
    </p:spTree>
    <p:extLst>
      <p:ext uri="{BB962C8B-B14F-4D97-AF65-F5344CB8AC3E}">
        <p14:creationId xmlns:p14="http://schemas.microsoft.com/office/powerpoint/2010/main" val="422906391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84200" y="571500"/>
            <a:ext cx="8135938" cy="5665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8"/>
          <p:cNvSpPr>
            <a:spLocks noGrp="1" noChangeArrowheads="1"/>
          </p:cNvSpPr>
          <p:nvPr>
            <p:ph type="dt" sz="half" idx="10"/>
          </p:nvPr>
        </p:nvSpPr>
        <p:spPr>
          <a:ln/>
        </p:spPr>
        <p:txBody>
          <a:bodyPr/>
          <a:lstStyle>
            <a:lvl1pPr>
              <a:defRPr/>
            </a:lvl1pPr>
          </a:lstStyle>
          <a:p>
            <a:pPr>
              <a:defRPr/>
            </a:pPr>
            <a:fld id="{438122D8-A2F3-410A-AEB2-D24C7797ED64}" type="datetime1">
              <a:rPr lang="zh-CN" altLang="en-US"/>
              <a:pPr>
                <a:defRPr/>
              </a:pPr>
              <a:t>2021/6/2</a:t>
            </a:fld>
            <a:endParaRPr lang="en-US" altLang="zh-CN"/>
          </a:p>
        </p:txBody>
      </p:sp>
    </p:spTree>
    <p:extLst>
      <p:ext uri="{BB962C8B-B14F-4D97-AF65-F5344CB8AC3E}">
        <p14:creationId xmlns:p14="http://schemas.microsoft.com/office/powerpoint/2010/main" val="876403022"/>
      </p:ext>
    </p:extLst>
  </p:cSld>
  <p:clrMapOvr>
    <a:masterClrMapping/>
  </p:clrMapOvr>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84200" y="193675"/>
            <a:ext cx="8135938"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611188" y="1581150"/>
            <a:ext cx="8086725" cy="4656138"/>
          </a:xfrm>
        </p:spPr>
        <p:txBody>
          <a:bodyPr/>
          <a:lstStyle/>
          <a:p>
            <a:pPr lvl="0"/>
            <a:endParaRPr lang="zh-CN" altLang="en-US" noProof="0"/>
          </a:p>
        </p:txBody>
      </p:sp>
      <p:sp>
        <p:nvSpPr>
          <p:cNvPr id="4" name="Rectangle 8"/>
          <p:cNvSpPr>
            <a:spLocks noGrp="1" noChangeArrowheads="1"/>
          </p:cNvSpPr>
          <p:nvPr>
            <p:ph type="dt" sz="half" idx="10"/>
          </p:nvPr>
        </p:nvSpPr>
        <p:spPr>
          <a:ln/>
        </p:spPr>
        <p:txBody>
          <a:bodyPr/>
          <a:lstStyle>
            <a:lvl1pPr>
              <a:defRPr/>
            </a:lvl1pPr>
          </a:lstStyle>
          <a:p>
            <a:pPr>
              <a:defRPr/>
            </a:pPr>
            <a:fld id="{E6DC4ED5-6C9E-476F-BC0E-27154D015FB5}" type="datetime1">
              <a:rPr lang="zh-CN" altLang="en-US"/>
              <a:pPr>
                <a:defRPr/>
              </a:pPr>
              <a:t>2021/6/2</a:t>
            </a:fld>
            <a:endParaRPr lang="en-US" altLang="zh-CN"/>
          </a:p>
        </p:txBody>
      </p:sp>
    </p:spTree>
    <p:extLst>
      <p:ext uri="{BB962C8B-B14F-4D97-AF65-F5344CB8AC3E}">
        <p14:creationId xmlns:p14="http://schemas.microsoft.com/office/powerpoint/2010/main" val="135095813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ea typeface="宋体"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ea typeface="宋体"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fld id="{00966679-E07A-41BB-82EE-93A0EDD45572}" type="datetime1">
              <a:rPr lang="zh-CN" altLang="en-US"/>
              <a:pPr>
                <a:defRPr/>
              </a:pPr>
              <a:t>2021/6/2</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CA35F99-5F60-481E-9105-F5F66E00A0BA}" type="slidenum">
              <a:rPr lang="zh-CN" altLang="en-US"/>
              <a:pPr>
                <a:defRPr/>
              </a:pPr>
              <a:t>‹#›</a:t>
            </a:fld>
            <a:endParaRPr lang="en-US" altLang="zh-CN"/>
          </a:p>
        </p:txBody>
      </p:sp>
    </p:spTree>
    <p:extLst>
      <p:ext uri="{BB962C8B-B14F-4D97-AF65-F5344CB8AC3E}">
        <p14:creationId xmlns:p14="http://schemas.microsoft.com/office/powerpoint/2010/main" val="1313448810"/>
      </p:ext>
    </p:extLst>
  </p:cSld>
  <p:clrMapOvr>
    <a:masterClrMapping/>
  </p:clrMapOvr>
  <p:transition advClick="0"/>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宋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ea typeface="宋体" pitchFamily="2" charset="-122"/>
              </a:defRPr>
            </a:lvl1pPr>
            <a:lvl2pPr>
              <a:defRPr>
                <a:ea typeface="宋体" pitchFamily="2" charset="-122"/>
              </a:defRPr>
            </a:lvl2pPr>
            <a:lvl3pPr>
              <a:defRPr>
                <a:ea typeface="宋体" pitchFamily="2" charset="-122"/>
              </a:defRPr>
            </a:lvl3pPr>
            <a:lvl4pPr>
              <a:defRPr>
                <a:ea typeface="宋体" pitchFamily="2" charset="-122"/>
              </a:defRPr>
            </a:lvl4pPr>
            <a:lvl5pPr>
              <a:defRPr>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fld id="{1A9C62C8-4EF3-49F5-83B7-BC3507743CB4}" type="datetime1">
              <a:rPr lang="zh-CN" altLang="en-US"/>
              <a:pPr>
                <a:defRPr/>
              </a:pPr>
              <a:t>2021/6/2</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90C07ED-FF86-413D-B148-04D64AA7DAE1}" type="slidenum">
              <a:rPr lang="zh-CN" altLang="en-US"/>
              <a:pPr>
                <a:defRPr/>
              </a:pPr>
              <a:t>‹#›</a:t>
            </a:fld>
            <a:endParaRPr lang="en-US" altLang="zh-CN"/>
          </a:p>
        </p:txBody>
      </p:sp>
    </p:spTree>
    <p:extLst>
      <p:ext uri="{BB962C8B-B14F-4D97-AF65-F5344CB8AC3E}">
        <p14:creationId xmlns:p14="http://schemas.microsoft.com/office/powerpoint/2010/main" val="2819115624"/>
      </p:ext>
    </p:extLst>
  </p:cSld>
  <p:clrMapOvr>
    <a:masterClrMapping/>
  </p:clrMapOvr>
  <p:transition advClick="0"/>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ea typeface="宋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ea typeface="宋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66402F58-9EC4-4B3D-BD2A-28F429CF15CA}" type="datetime1">
              <a:rPr lang="zh-CN" altLang="en-US"/>
              <a:pPr>
                <a:defRPr/>
              </a:pPr>
              <a:t>2021/6/2</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93E986F-9D97-447E-A85B-46C149FDE83A}" type="slidenum">
              <a:rPr lang="zh-CN" altLang="en-US"/>
              <a:pPr>
                <a:defRPr/>
              </a:pPr>
              <a:t>‹#›</a:t>
            </a:fld>
            <a:endParaRPr lang="en-US" altLang="zh-CN"/>
          </a:p>
        </p:txBody>
      </p:sp>
    </p:spTree>
    <p:extLst>
      <p:ext uri="{BB962C8B-B14F-4D97-AF65-F5344CB8AC3E}">
        <p14:creationId xmlns:p14="http://schemas.microsoft.com/office/powerpoint/2010/main" val="605844781"/>
      </p:ext>
    </p:extLst>
  </p:cSld>
  <p:clrMapOvr>
    <a:masterClrMapping/>
  </p:clrMapOvr>
  <p:transition advClick="0"/>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宋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ea typeface="宋体" pitchFamily="2" charset="-122"/>
              </a:defRPr>
            </a:lvl1pPr>
            <a:lvl2pPr>
              <a:defRPr sz="2400">
                <a:ea typeface="宋体" pitchFamily="2" charset="-122"/>
              </a:defRPr>
            </a:lvl2pPr>
            <a:lvl3pPr>
              <a:defRPr sz="2000">
                <a:ea typeface="宋体" pitchFamily="2" charset="-122"/>
              </a:defRPr>
            </a:lvl3pPr>
            <a:lvl4pPr>
              <a:defRPr sz="1800">
                <a:ea typeface="宋体" pitchFamily="2" charset="-122"/>
              </a:defRPr>
            </a:lvl4pPr>
            <a:lvl5pPr>
              <a:defRPr sz="1800">
                <a:ea typeface="宋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ea typeface="宋体" pitchFamily="2" charset="-122"/>
              </a:defRPr>
            </a:lvl1pPr>
            <a:lvl2pPr>
              <a:defRPr sz="2400">
                <a:ea typeface="宋体" pitchFamily="2" charset="-122"/>
              </a:defRPr>
            </a:lvl2pPr>
            <a:lvl3pPr>
              <a:defRPr sz="2000">
                <a:ea typeface="宋体" pitchFamily="2" charset="-122"/>
              </a:defRPr>
            </a:lvl3pPr>
            <a:lvl4pPr>
              <a:defRPr sz="1800">
                <a:ea typeface="宋体" pitchFamily="2" charset="-122"/>
              </a:defRPr>
            </a:lvl4pPr>
            <a:lvl5pPr>
              <a:defRPr sz="1800">
                <a:ea typeface="宋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4"/>
          <p:cNvSpPr>
            <a:spLocks noGrp="1" noChangeArrowheads="1"/>
          </p:cNvSpPr>
          <p:nvPr>
            <p:ph type="dt" sz="half" idx="10"/>
          </p:nvPr>
        </p:nvSpPr>
        <p:spPr>
          <a:ln/>
        </p:spPr>
        <p:txBody>
          <a:bodyPr/>
          <a:lstStyle>
            <a:lvl1pPr>
              <a:defRPr/>
            </a:lvl1pPr>
          </a:lstStyle>
          <a:p>
            <a:pPr>
              <a:defRPr/>
            </a:pPr>
            <a:fld id="{DE7F35A7-80F5-4802-AB29-F860E74450B0}" type="datetime1">
              <a:rPr lang="zh-CN" altLang="en-US"/>
              <a:pPr>
                <a:defRPr/>
              </a:pPr>
              <a:t>2021/6/2</a:t>
            </a:fld>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D77830E-DA4E-4845-A985-EE1129FB6253}" type="slidenum">
              <a:rPr lang="zh-CN" altLang="en-US"/>
              <a:pPr>
                <a:defRPr/>
              </a:pPr>
              <a:t>‹#›</a:t>
            </a:fld>
            <a:endParaRPr lang="en-US" altLang="zh-CN"/>
          </a:p>
        </p:txBody>
      </p:sp>
    </p:spTree>
    <p:extLst>
      <p:ext uri="{BB962C8B-B14F-4D97-AF65-F5344CB8AC3E}">
        <p14:creationId xmlns:p14="http://schemas.microsoft.com/office/powerpoint/2010/main" val="2039889422"/>
      </p:ext>
    </p:extLst>
  </p:cSld>
  <p:clrMapOvr>
    <a:masterClrMapping/>
  </p:clrMapOvr>
  <p:transition advClick="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宋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a typeface="宋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ea typeface="宋体" pitchFamily="2" charset="-122"/>
              </a:defRPr>
            </a:lvl1pPr>
            <a:lvl2pPr>
              <a:defRPr sz="2000">
                <a:ea typeface="宋体" pitchFamily="2" charset="-122"/>
              </a:defRPr>
            </a:lvl2pPr>
            <a:lvl3pPr>
              <a:defRPr sz="1800">
                <a:ea typeface="宋体" pitchFamily="2" charset="-122"/>
              </a:defRPr>
            </a:lvl3pPr>
            <a:lvl4pPr>
              <a:defRPr sz="1600">
                <a:ea typeface="宋体" pitchFamily="2" charset="-122"/>
              </a:defRPr>
            </a:lvl4pPr>
            <a:lvl5pPr>
              <a:defRPr sz="1600">
                <a:ea typeface="宋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a typeface="宋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ea typeface="宋体" pitchFamily="2" charset="-122"/>
              </a:defRPr>
            </a:lvl1pPr>
            <a:lvl2pPr>
              <a:defRPr sz="2000">
                <a:ea typeface="宋体" pitchFamily="2" charset="-122"/>
              </a:defRPr>
            </a:lvl2pPr>
            <a:lvl3pPr>
              <a:defRPr sz="1800">
                <a:ea typeface="宋体" pitchFamily="2" charset="-122"/>
              </a:defRPr>
            </a:lvl3pPr>
            <a:lvl4pPr>
              <a:defRPr sz="1600">
                <a:ea typeface="宋体" pitchFamily="2" charset="-122"/>
              </a:defRPr>
            </a:lvl4pPr>
            <a:lvl5pPr>
              <a:defRPr sz="1600">
                <a:ea typeface="宋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Rectangle 4"/>
          <p:cNvSpPr>
            <a:spLocks noGrp="1" noChangeArrowheads="1"/>
          </p:cNvSpPr>
          <p:nvPr>
            <p:ph type="dt" sz="half" idx="10"/>
          </p:nvPr>
        </p:nvSpPr>
        <p:spPr>
          <a:ln/>
        </p:spPr>
        <p:txBody>
          <a:bodyPr/>
          <a:lstStyle>
            <a:lvl1pPr>
              <a:defRPr/>
            </a:lvl1pPr>
          </a:lstStyle>
          <a:p>
            <a:pPr>
              <a:defRPr/>
            </a:pPr>
            <a:fld id="{22667791-0B0E-4442-A1AD-C8D233480CBC}" type="datetime1">
              <a:rPr lang="zh-CN" altLang="en-US"/>
              <a:pPr>
                <a:defRPr/>
              </a:pPr>
              <a:t>2021/6/2</a:t>
            </a:fld>
            <a:endParaRPr lang="en-US" altLang="zh-CN"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E348E71-C4B8-41E2-97D3-61F31548F8A0}" type="slidenum">
              <a:rPr lang="zh-CN" altLang="en-US"/>
              <a:pPr>
                <a:defRPr/>
              </a:pPr>
              <a:t>‹#›</a:t>
            </a:fld>
            <a:endParaRPr lang="en-US" altLang="zh-CN"/>
          </a:p>
        </p:txBody>
      </p:sp>
    </p:spTree>
    <p:extLst>
      <p:ext uri="{BB962C8B-B14F-4D97-AF65-F5344CB8AC3E}">
        <p14:creationId xmlns:p14="http://schemas.microsoft.com/office/powerpoint/2010/main" val="2213165226"/>
      </p:ext>
    </p:extLst>
  </p:cSld>
  <p:clrMapOvr>
    <a:masterClrMapping/>
  </p:clrMapOvr>
  <p:transition advClick="0"/>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宋体" pitchFamily="2" charset="-122"/>
              </a:defRPr>
            </a:lvl1pPr>
          </a:lstStyle>
          <a:p>
            <a:r>
              <a:rPr lang="zh-CN" altLang="en-US" smtClean="0"/>
              <a:t>单击此处编辑母版标题样式</a:t>
            </a:r>
            <a:endParaRPr lang="zh-CN" altLang="en-US" dirty="0"/>
          </a:p>
        </p:txBody>
      </p:sp>
      <p:sp>
        <p:nvSpPr>
          <p:cNvPr id="3" name="Rectangle 4"/>
          <p:cNvSpPr>
            <a:spLocks noGrp="1" noChangeArrowheads="1"/>
          </p:cNvSpPr>
          <p:nvPr>
            <p:ph type="dt" sz="half" idx="10"/>
          </p:nvPr>
        </p:nvSpPr>
        <p:spPr>
          <a:ln/>
        </p:spPr>
        <p:txBody>
          <a:bodyPr/>
          <a:lstStyle>
            <a:lvl1pPr>
              <a:defRPr/>
            </a:lvl1pPr>
          </a:lstStyle>
          <a:p>
            <a:pPr>
              <a:defRPr/>
            </a:pPr>
            <a:fld id="{17C2658C-F756-41F6-8D60-761619822AF3}" type="datetime1">
              <a:rPr lang="zh-CN" altLang="en-US"/>
              <a:pPr>
                <a:defRPr/>
              </a:pPr>
              <a:t>2021/6/2</a:t>
            </a:fld>
            <a:endParaRPr lang="en-US" altLang="zh-CN"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DF7DAB6-89B1-4C76-9078-E94BC1EB1EDB}" type="slidenum">
              <a:rPr lang="zh-CN" altLang="en-US"/>
              <a:pPr>
                <a:defRPr/>
              </a:pPr>
              <a:t>‹#›</a:t>
            </a:fld>
            <a:endParaRPr lang="en-US" altLang="zh-CN"/>
          </a:p>
        </p:txBody>
      </p:sp>
    </p:spTree>
    <p:extLst>
      <p:ext uri="{BB962C8B-B14F-4D97-AF65-F5344CB8AC3E}">
        <p14:creationId xmlns:p14="http://schemas.microsoft.com/office/powerpoint/2010/main" val="3389464444"/>
      </p:ext>
    </p:extLst>
  </p:cSld>
  <p:clrMapOvr>
    <a:masterClrMapping/>
  </p:clrMapOvr>
  <p:transition advClick="0"/>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0A254FC-B397-42E9-BF6C-41D76D8F90AF}" type="datetime1">
              <a:rPr lang="zh-CN" altLang="en-US"/>
              <a:pPr>
                <a:defRPr/>
              </a:pPr>
              <a:t>2021/6/2</a:t>
            </a:fld>
            <a:endParaRPr lang="en-US" altLang="zh-CN"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BF5B5FF-73D5-447C-BD2B-665F13363EA0}" type="slidenum">
              <a:rPr lang="zh-CN" altLang="en-US"/>
              <a:pPr>
                <a:defRPr/>
              </a:pPr>
              <a:t>‹#›</a:t>
            </a:fld>
            <a:endParaRPr lang="en-US" altLang="zh-CN"/>
          </a:p>
        </p:txBody>
      </p:sp>
    </p:spTree>
    <p:extLst>
      <p:ext uri="{BB962C8B-B14F-4D97-AF65-F5344CB8AC3E}">
        <p14:creationId xmlns:p14="http://schemas.microsoft.com/office/powerpoint/2010/main" val="3204508042"/>
      </p:ext>
    </p:extLst>
  </p:cSld>
  <p:clrMapOvr>
    <a:masterClrMapping/>
  </p:clrMapOvr>
  <p:transition advClick="0"/>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ea typeface="宋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ea typeface="宋体" pitchFamily="2" charset="-122"/>
              </a:defRPr>
            </a:lvl1pPr>
            <a:lvl2pPr>
              <a:defRPr sz="2800">
                <a:ea typeface="宋体" pitchFamily="2" charset="-122"/>
              </a:defRPr>
            </a:lvl2pPr>
            <a:lvl3pPr>
              <a:defRPr sz="2400">
                <a:ea typeface="宋体" pitchFamily="2" charset="-122"/>
              </a:defRPr>
            </a:lvl3pPr>
            <a:lvl4pPr>
              <a:defRPr sz="2000">
                <a:ea typeface="宋体" pitchFamily="2" charset="-122"/>
              </a:defRPr>
            </a:lvl4pPr>
            <a:lvl5pPr>
              <a:defRPr sz="2000">
                <a:ea typeface="宋体" pitchFamily="2" charset="-122"/>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ea typeface="宋体"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8BCF998-BA3D-43DE-8DFB-BBF23CD890BC}" type="datetime1">
              <a:rPr lang="zh-CN" altLang="en-US"/>
              <a:pPr>
                <a:defRPr/>
              </a:pPr>
              <a:t>2021/6/2</a:t>
            </a:fld>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23B47C5-C501-44EE-AC9B-5FFF41CDE03E}" type="slidenum">
              <a:rPr lang="zh-CN" altLang="en-US"/>
              <a:pPr>
                <a:defRPr/>
              </a:pPr>
              <a:t>‹#›</a:t>
            </a:fld>
            <a:endParaRPr lang="en-US" altLang="zh-CN"/>
          </a:p>
        </p:txBody>
      </p:sp>
    </p:spTree>
    <p:extLst>
      <p:ext uri="{BB962C8B-B14F-4D97-AF65-F5344CB8AC3E}">
        <p14:creationId xmlns:p14="http://schemas.microsoft.com/office/powerpoint/2010/main" val="3077029939"/>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half" idx="10"/>
          </p:nvPr>
        </p:nvSpPr>
        <p:spPr>
          <a:ln/>
        </p:spPr>
        <p:txBody>
          <a:bodyPr/>
          <a:lstStyle>
            <a:lvl1pPr>
              <a:defRPr/>
            </a:lvl1pPr>
          </a:lstStyle>
          <a:p>
            <a:pPr>
              <a:defRPr/>
            </a:pPr>
            <a:fld id="{47AC038F-C5C4-40F3-82AC-68AB47BBB739}" type="datetime1">
              <a:rPr lang="zh-CN" altLang="en-US"/>
              <a:pPr>
                <a:defRPr/>
              </a:pPr>
              <a:t>2021/6/2</a:t>
            </a:fld>
            <a:endParaRPr lang="en-US" altLang="zh-CN"/>
          </a:p>
        </p:txBody>
      </p:sp>
    </p:spTree>
    <p:extLst>
      <p:ext uri="{BB962C8B-B14F-4D97-AF65-F5344CB8AC3E}">
        <p14:creationId xmlns:p14="http://schemas.microsoft.com/office/powerpoint/2010/main" val="155250236"/>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ea typeface="宋体" pitchFamily="2" charset="-122"/>
              </a:defRPr>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ea typeface="宋体" pitchFamily="2"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ea typeface="宋体"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8FEDD6C-C904-45C6-BD4F-E96691E70A6B}" type="datetime1">
              <a:rPr lang="zh-CN" altLang="en-US"/>
              <a:pPr>
                <a:defRPr/>
              </a:pPr>
              <a:t>2021/6/2</a:t>
            </a:fld>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DEE5D8F-302C-4F03-9E9B-9C45AD8B0450}" type="slidenum">
              <a:rPr lang="zh-CN" altLang="en-US"/>
              <a:pPr>
                <a:defRPr/>
              </a:pPr>
              <a:t>‹#›</a:t>
            </a:fld>
            <a:endParaRPr lang="en-US" altLang="zh-CN"/>
          </a:p>
        </p:txBody>
      </p:sp>
    </p:spTree>
    <p:extLst>
      <p:ext uri="{BB962C8B-B14F-4D97-AF65-F5344CB8AC3E}">
        <p14:creationId xmlns:p14="http://schemas.microsoft.com/office/powerpoint/2010/main" val="3789712818"/>
      </p:ext>
    </p:extLst>
  </p:cSld>
  <p:clrMapOvr>
    <a:masterClrMapping/>
  </p:clrMapOvr>
  <p:transition advClick="0"/>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宋体" pitchFamily="2" charset="-122"/>
              </a:defRPr>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a:ea typeface="宋体" pitchFamily="2" charset="-122"/>
              </a:defRPr>
            </a:lvl1pPr>
            <a:lvl2pPr>
              <a:defRPr>
                <a:ea typeface="宋体" pitchFamily="2" charset="-122"/>
              </a:defRPr>
            </a:lvl2pPr>
            <a:lvl3pPr>
              <a:defRPr>
                <a:ea typeface="宋体" pitchFamily="2" charset="-122"/>
              </a:defRPr>
            </a:lvl3pPr>
            <a:lvl4pPr>
              <a:defRPr>
                <a:ea typeface="宋体" pitchFamily="2" charset="-122"/>
              </a:defRPr>
            </a:lvl4pPr>
            <a:lvl5pPr>
              <a:defRPr>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fld id="{CDF020DC-8B6F-45EF-A1D9-D7D9718196B0}" type="datetime1">
              <a:rPr lang="zh-CN" altLang="en-US"/>
              <a:pPr>
                <a:defRPr/>
              </a:pPr>
              <a:t>2021/6/2</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1BC654E-E4AD-42B1-A8DF-E129B533A9BD}" type="slidenum">
              <a:rPr lang="zh-CN" altLang="en-US"/>
              <a:pPr>
                <a:defRPr/>
              </a:pPr>
              <a:t>‹#›</a:t>
            </a:fld>
            <a:endParaRPr lang="en-US" altLang="zh-CN"/>
          </a:p>
        </p:txBody>
      </p:sp>
    </p:spTree>
    <p:extLst>
      <p:ext uri="{BB962C8B-B14F-4D97-AF65-F5344CB8AC3E}">
        <p14:creationId xmlns:p14="http://schemas.microsoft.com/office/powerpoint/2010/main" val="3424220031"/>
      </p:ext>
    </p:extLst>
  </p:cSld>
  <p:clrMapOvr>
    <a:masterClrMapping/>
  </p:clrMapOvr>
  <p:transition advClick="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ea typeface="宋体" pitchFamily="2" charset="-122"/>
              </a:defRPr>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p:spPr>
        <p:txBody>
          <a:bodyPr vert="eaVert"/>
          <a:lstStyle>
            <a:lvl1pPr>
              <a:defRPr>
                <a:ea typeface="宋体" pitchFamily="2" charset="-122"/>
              </a:defRPr>
            </a:lvl1pPr>
            <a:lvl2pPr>
              <a:defRPr>
                <a:ea typeface="宋体" pitchFamily="2" charset="-122"/>
              </a:defRPr>
            </a:lvl2pPr>
            <a:lvl3pPr>
              <a:defRPr>
                <a:ea typeface="宋体" pitchFamily="2" charset="-122"/>
              </a:defRPr>
            </a:lvl3pPr>
            <a:lvl4pPr>
              <a:defRPr>
                <a:ea typeface="宋体" pitchFamily="2" charset="-122"/>
              </a:defRPr>
            </a:lvl4pPr>
            <a:lvl5pPr>
              <a:defRPr>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fld id="{B45C585D-6A94-44B1-9D37-298BDED44791}" type="datetime1">
              <a:rPr lang="zh-CN" altLang="en-US"/>
              <a:pPr>
                <a:defRPr/>
              </a:pPr>
              <a:t>2021/6/2</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B706453-59A0-4AC9-86E8-CA6BEB1E01D7}" type="slidenum">
              <a:rPr lang="zh-CN" altLang="en-US"/>
              <a:pPr>
                <a:defRPr/>
              </a:pPr>
              <a:t>‹#›</a:t>
            </a:fld>
            <a:endParaRPr lang="en-US" altLang="zh-CN"/>
          </a:p>
        </p:txBody>
      </p:sp>
    </p:spTree>
    <p:extLst>
      <p:ext uri="{BB962C8B-B14F-4D97-AF65-F5344CB8AC3E}">
        <p14:creationId xmlns:p14="http://schemas.microsoft.com/office/powerpoint/2010/main" val="3954729835"/>
      </p:ext>
    </p:extLst>
  </p:cSld>
  <p:clrMapOvr>
    <a:masterClrMapping/>
  </p:clrMapOvr>
  <p:transition advClick="0"/>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990600"/>
            <a:ext cx="7772400" cy="1371600"/>
          </a:xfrm>
        </p:spPr>
        <p:txBody>
          <a:bodyPr/>
          <a:lstStyle>
            <a:lvl1pPr>
              <a:defRPr>
                <a:ea typeface="宋体" pitchFamily="2" charset="-122"/>
              </a:defRPr>
            </a:lvl1pPr>
          </a:lstStyle>
          <a:p>
            <a:pPr lvl="0"/>
            <a:r>
              <a:rPr lang="zh-CN" altLang="en-US" noProof="0" smtClean="0"/>
              <a:t>单击此处编辑母版标题样式</a:t>
            </a:r>
            <a:endParaRPr lang="zh-CN" altLang="en-US" noProof="0" dirty="0" smtClean="0"/>
          </a:p>
        </p:txBody>
      </p:sp>
      <p:sp>
        <p:nvSpPr>
          <p:cNvPr id="392195" name="Rectangle 3"/>
          <p:cNvSpPr>
            <a:spLocks noGrp="1" noChangeArrowheads="1"/>
          </p:cNvSpPr>
          <p:nvPr>
            <p:ph type="subTitle" idx="1"/>
          </p:nvPr>
        </p:nvSpPr>
        <p:spPr>
          <a:xfrm>
            <a:off x="1447800" y="3429000"/>
            <a:ext cx="7010400" cy="1600200"/>
          </a:xfrm>
        </p:spPr>
        <p:txBody>
          <a:bodyPr/>
          <a:lstStyle>
            <a:lvl1pPr marL="0" indent="0" algn="ctr">
              <a:buFont typeface="Wingdings" pitchFamily="2" charset="2"/>
              <a:buNone/>
              <a:defRPr>
                <a:ea typeface="宋体" pitchFamily="2" charset="-122"/>
              </a:defRPr>
            </a:lvl1pPr>
          </a:lstStyle>
          <a:p>
            <a:pPr lvl="0"/>
            <a:r>
              <a:rPr lang="zh-CN" altLang="en-US" noProof="0" smtClean="0"/>
              <a:t>单击此处编辑母版副标题样式</a:t>
            </a:r>
            <a:endParaRPr lang="zh-CN" altLang="en-US" noProof="0" dirty="0" smtClean="0"/>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28E785C9-E4E1-4D91-A9E0-1C67E6230084}" type="datetime1">
              <a:rPr lang="zh-CN" altLang="en-US"/>
              <a:pPr>
                <a:defRPr/>
              </a:pPr>
              <a:t>2021/6/2</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B3957D1F-F3C6-44E8-A3C7-BD7BEAB58AF4}" type="slidenum">
              <a:rPr lang="en-US" altLang="zh-CN"/>
              <a:pPr>
                <a:defRPr/>
              </a:pPr>
              <a:t>‹#›</a:t>
            </a:fld>
            <a:endParaRPr lang="en-US" altLang="zh-CN"/>
          </a:p>
        </p:txBody>
      </p:sp>
    </p:spTree>
    <p:extLst>
      <p:ext uri="{BB962C8B-B14F-4D97-AF65-F5344CB8AC3E}">
        <p14:creationId xmlns:p14="http://schemas.microsoft.com/office/powerpoint/2010/main" val="40941719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宋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ea typeface="宋体" pitchFamily="2" charset="-122"/>
              </a:defRPr>
            </a:lvl1pPr>
            <a:lvl2pPr>
              <a:defRPr>
                <a:ea typeface="宋体" pitchFamily="2" charset="-122"/>
              </a:defRPr>
            </a:lvl2pPr>
            <a:lvl3pPr>
              <a:defRPr>
                <a:ea typeface="宋体" pitchFamily="2" charset="-122"/>
              </a:defRPr>
            </a:lvl3pPr>
            <a:lvl4pPr>
              <a:defRPr>
                <a:ea typeface="宋体" pitchFamily="2" charset="-122"/>
              </a:defRPr>
            </a:lvl4pPr>
            <a:lvl5pPr>
              <a:defRPr>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6"/>
          <p:cNvSpPr>
            <a:spLocks noGrp="1" noChangeArrowheads="1"/>
          </p:cNvSpPr>
          <p:nvPr>
            <p:ph type="dt" sz="half" idx="10"/>
          </p:nvPr>
        </p:nvSpPr>
        <p:spPr>
          <a:ln/>
        </p:spPr>
        <p:txBody>
          <a:bodyPr/>
          <a:lstStyle>
            <a:lvl1pPr>
              <a:defRPr/>
            </a:lvl1pPr>
          </a:lstStyle>
          <a:p>
            <a:pPr>
              <a:defRPr/>
            </a:pPr>
            <a:fld id="{EDA8D0BB-D731-4D14-AA76-E86A4617F8D2}" type="datetime1">
              <a:rPr lang="zh-CN" altLang="en-US"/>
              <a:pPr>
                <a:defRPr/>
              </a:pPr>
              <a:t>2021/6/2</a:t>
            </a:fld>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4028585-4FC9-439D-A0F0-379739773AA3}" type="slidenum">
              <a:rPr lang="en-US" altLang="zh-CN"/>
              <a:pPr>
                <a:defRPr/>
              </a:pPr>
              <a:t>‹#›</a:t>
            </a:fld>
            <a:endParaRPr lang="en-US" altLang="zh-CN"/>
          </a:p>
        </p:txBody>
      </p:sp>
    </p:spTree>
    <p:extLst>
      <p:ext uri="{BB962C8B-B14F-4D97-AF65-F5344CB8AC3E}">
        <p14:creationId xmlns:p14="http://schemas.microsoft.com/office/powerpoint/2010/main" val="38890024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ea typeface="宋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ea typeface="宋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80FB07AE-56D6-4468-9E3F-C542384AEBB7}" type="datetime1">
              <a:rPr lang="zh-CN" altLang="en-US"/>
              <a:pPr>
                <a:defRPr/>
              </a:pPr>
              <a:t>2021/6/2</a:t>
            </a:fld>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CE61F6D-5D12-4C65-858F-CF338A1B510F}" type="slidenum">
              <a:rPr lang="en-US" altLang="zh-CN"/>
              <a:pPr>
                <a:defRPr/>
              </a:pPr>
              <a:t>‹#›</a:t>
            </a:fld>
            <a:endParaRPr lang="en-US" altLang="zh-CN"/>
          </a:p>
        </p:txBody>
      </p:sp>
    </p:spTree>
    <p:extLst>
      <p:ext uri="{BB962C8B-B14F-4D97-AF65-F5344CB8AC3E}">
        <p14:creationId xmlns:p14="http://schemas.microsoft.com/office/powerpoint/2010/main" val="36060954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宋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566738" y="1752600"/>
            <a:ext cx="3924300" cy="4267200"/>
          </a:xfrm>
        </p:spPr>
        <p:txBody>
          <a:bodyPr/>
          <a:lstStyle>
            <a:lvl1pPr>
              <a:defRPr sz="2800">
                <a:ea typeface="宋体" pitchFamily="2" charset="-122"/>
              </a:defRPr>
            </a:lvl1pPr>
            <a:lvl2pPr>
              <a:defRPr sz="2400">
                <a:ea typeface="宋体" pitchFamily="2" charset="-122"/>
              </a:defRPr>
            </a:lvl2pPr>
            <a:lvl3pPr>
              <a:defRPr sz="2000">
                <a:ea typeface="宋体" pitchFamily="2" charset="-122"/>
              </a:defRPr>
            </a:lvl3pPr>
            <a:lvl4pPr>
              <a:defRPr sz="1800">
                <a:ea typeface="宋体" pitchFamily="2" charset="-122"/>
              </a:defRPr>
            </a:lvl4pPr>
            <a:lvl5pPr>
              <a:defRPr sz="1800">
                <a:ea typeface="宋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3438" y="1752600"/>
            <a:ext cx="3924300" cy="4267200"/>
          </a:xfrm>
        </p:spPr>
        <p:txBody>
          <a:bodyPr/>
          <a:lstStyle>
            <a:lvl1pPr>
              <a:defRPr sz="2800">
                <a:ea typeface="宋体" pitchFamily="2" charset="-122"/>
              </a:defRPr>
            </a:lvl1pPr>
            <a:lvl2pPr>
              <a:defRPr sz="2400">
                <a:ea typeface="宋体" pitchFamily="2" charset="-122"/>
              </a:defRPr>
            </a:lvl2pPr>
            <a:lvl3pPr>
              <a:defRPr sz="2000">
                <a:ea typeface="宋体" pitchFamily="2" charset="-122"/>
              </a:defRPr>
            </a:lvl3pPr>
            <a:lvl4pPr>
              <a:defRPr sz="1800">
                <a:ea typeface="宋体" pitchFamily="2" charset="-122"/>
              </a:defRPr>
            </a:lvl4pPr>
            <a:lvl5pPr>
              <a:defRPr sz="1800">
                <a:ea typeface="宋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6"/>
          <p:cNvSpPr>
            <a:spLocks noGrp="1" noChangeArrowheads="1"/>
          </p:cNvSpPr>
          <p:nvPr>
            <p:ph type="dt" sz="half" idx="10"/>
          </p:nvPr>
        </p:nvSpPr>
        <p:spPr>
          <a:ln/>
        </p:spPr>
        <p:txBody>
          <a:bodyPr/>
          <a:lstStyle>
            <a:lvl1pPr>
              <a:defRPr/>
            </a:lvl1pPr>
          </a:lstStyle>
          <a:p>
            <a:pPr>
              <a:defRPr/>
            </a:pPr>
            <a:fld id="{950FD5FA-AE53-49E6-B316-4DD5E051FE7B}" type="datetime1">
              <a:rPr lang="zh-CN" altLang="en-US"/>
              <a:pPr>
                <a:defRPr/>
              </a:pPr>
              <a:t>2021/6/2</a:t>
            </a:fld>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45806E2-D1F5-4EE8-8CCE-44EBD5CAA735}" type="slidenum">
              <a:rPr lang="en-US" altLang="zh-CN"/>
              <a:pPr>
                <a:defRPr/>
              </a:pPr>
              <a:t>‹#›</a:t>
            </a:fld>
            <a:endParaRPr lang="en-US" altLang="zh-CN"/>
          </a:p>
        </p:txBody>
      </p:sp>
    </p:spTree>
    <p:extLst>
      <p:ext uri="{BB962C8B-B14F-4D97-AF65-F5344CB8AC3E}">
        <p14:creationId xmlns:p14="http://schemas.microsoft.com/office/powerpoint/2010/main" val="366489187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ea typeface="宋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a typeface="宋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ea typeface="宋体" pitchFamily="2" charset="-122"/>
              </a:defRPr>
            </a:lvl1pPr>
            <a:lvl2pPr>
              <a:defRPr sz="2000">
                <a:ea typeface="宋体" pitchFamily="2" charset="-122"/>
              </a:defRPr>
            </a:lvl2pPr>
            <a:lvl3pPr>
              <a:defRPr sz="1800">
                <a:ea typeface="宋体" pitchFamily="2" charset="-122"/>
              </a:defRPr>
            </a:lvl3pPr>
            <a:lvl4pPr>
              <a:defRPr sz="1600">
                <a:ea typeface="宋体" pitchFamily="2" charset="-122"/>
              </a:defRPr>
            </a:lvl4pPr>
            <a:lvl5pPr>
              <a:defRPr sz="1600">
                <a:ea typeface="宋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a typeface="宋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ea typeface="宋体" pitchFamily="2" charset="-122"/>
              </a:defRPr>
            </a:lvl1pPr>
            <a:lvl2pPr>
              <a:defRPr sz="2000">
                <a:ea typeface="宋体" pitchFamily="2" charset="-122"/>
              </a:defRPr>
            </a:lvl2pPr>
            <a:lvl3pPr>
              <a:defRPr sz="1800">
                <a:ea typeface="宋体" pitchFamily="2" charset="-122"/>
              </a:defRPr>
            </a:lvl3pPr>
            <a:lvl4pPr>
              <a:defRPr sz="1600">
                <a:ea typeface="宋体" pitchFamily="2" charset="-122"/>
              </a:defRPr>
            </a:lvl4pPr>
            <a:lvl5pPr>
              <a:defRPr sz="1600">
                <a:ea typeface="宋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Rectangle 6"/>
          <p:cNvSpPr>
            <a:spLocks noGrp="1" noChangeArrowheads="1"/>
          </p:cNvSpPr>
          <p:nvPr>
            <p:ph type="dt" sz="half" idx="10"/>
          </p:nvPr>
        </p:nvSpPr>
        <p:spPr>
          <a:ln/>
        </p:spPr>
        <p:txBody>
          <a:bodyPr/>
          <a:lstStyle>
            <a:lvl1pPr>
              <a:defRPr/>
            </a:lvl1pPr>
          </a:lstStyle>
          <a:p>
            <a:pPr>
              <a:defRPr/>
            </a:pPr>
            <a:fld id="{6ED3C230-B0C1-44FB-962D-69F4E8536452}" type="datetime1">
              <a:rPr lang="zh-CN" altLang="en-US"/>
              <a:pPr>
                <a:defRPr/>
              </a:pPr>
              <a:t>2021/6/2</a:t>
            </a:fld>
            <a:endParaRPr lang="en-US" altLang="zh-CN"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A4F2A108-51D9-4A43-ABD8-00856B985632}" type="slidenum">
              <a:rPr lang="en-US" altLang="zh-CN"/>
              <a:pPr>
                <a:defRPr/>
              </a:pPr>
              <a:t>‹#›</a:t>
            </a:fld>
            <a:endParaRPr lang="en-US" altLang="zh-CN"/>
          </a:p>
        </p:txBody>
      </p:sp>
    </p:spTree>
    <p:extLst>
      <p:ext uri="{BB962C8B-B14F-4D97-AF65-F5344CB8AC3E}">
        <p14:creationId xmlns:p14="http://schemas.microsoft.com/office/powerpoint/2010/main" val="29704198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宋体" pitchFamily="2" charset="-122"/>
              </a:defRPr>
            </a:lvl1pPr>
          </a:lstStyle>
          <a:p>
            <a:r>
              <a:rPr lang="zh-CN" altLang="en-US"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CA251573-BB54-4EF9-B63F-54E3F4194869}" type="datetime1">
              <a:rPr lang="zh-CN" altLang="en-US"/>
              <a:pPr>
                <a:defRPr/>
              </a:pPr>
              <a:t>2021/6/2</a:t>
            </a:fld>
            <a:endParaRPr lang="en-US" altLang="zh-CN"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35C5E615-26F7-4059-9D88-5C6BA359FF82}" type="slidenum">
              <a:rPr lang="en-US" altLang="zh-CN"/>
              <a:pPr>
                <a:defRPr/>
              </a:pPr>
              <a:t>‹#›</a:t>
            </a:fld>
            <a:endParaRPr lang="en-US" altLang="zh-CN"/>
          </a:p>
        </p:txBody>
      </p:sp>
    </p:spTree>
    <p:extLst>
      <p:ext uri="{BB962C8B-B14F-4D97-AF65-F5344CB8AC3E}">
        <p14:creationId xmlns:p14="http://schemas.microsoft.com/office/powerpoint/2010/main" val="10986882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5A50DCAB-D109-4E19-B450-13461C93CFF6}" type="datetime1">
              <a:rPr lang="zh-CN" altLang="en-US"/>
              <a:pPr>
                <a:defRPr/>
              </a:pPr>
              <a:t>2021/6/2</a:t>
            </a:fld>
            <a:endParaRPr lang="en-US" altLang="zh-CN"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99D82768-B5B2-4C7C-8AA9-3E4925C122EE}" type="slidenum">
              <a:rPr lang="en-US" altLang="zh-CN"/>
              <a:pPr>
                <a:defRPr/>
              </a:pPr>
              <a:t>‹#›</a:t>
            </a:fld>
            <a:endParaRPr lang="en-US" altLang="zh-CN"/>
          </a:p>
        </p:txBody>
      </p:sp>
    </p:spTree>
    <p:extLst>
      <p:ext uri="{BB962C8B-B14F-4D97-AF65-F5344CB8AC3E}">
        <p14:creationId xmlns:p14="http://schemas.microsoft.com/office/powerpoint/2010/main" val="190010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dt" sz="half" idx="10"/>
          </p:nvPr>
        </p:nvSpPr>
        <p:spPr>
          <a:ln/>
        </p:spPr>
        <p:txBody>
          <a:bodyPr/>
          <a:lstStyle>
            <a:lvl1pPr>
              <a:defRPr/>
            </a:lvl1pPr>
          </a:lstStyle>
          <a:p>
            <a:pPr>
              <a:defRPr/>
            </a:pPr>
            <a:fld id="{8638F8E2-122D-4E38-AB5D-084253DEED5A}" type="datetime1">
              <a:rPr lang="zh-CN" altLang="en-US"/>
              <a:pPr>
                <a:defRPr/>
              </a:pPr>
              <a:t>2021/6/2</a:t>
            </a:fld>
            <a:endParaRPr lang="en-US" altLang="zh-CN"/>
          </a:p>
        </p:txBody>
      </p:sp>
    </p:spTree>
    <p:extLst>
      <p:ext uri="{BB962C8B-B14F-4D97-AF65-F5344CB8AC3E}">
        <p14:creationId xmlns:p14="http://schemas.microsoft.com/office/powerpoint/2010/main" val="276902487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ea typeface="宋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ea typeface="宋体" pitchFamily="2" charset="-122"/>
              </a:defRPr>
            </a:lvl1pPr>
            <a:lvl2pPr>
              <a:defRPr sz="2800">
                <a:ea typeface="宋体" pitchFamily="2" charset="-122"/>
              </a:defRPr>
            </a:lvl2pPr>
            <a:lvl3pPr>
              <a:defRPr sz="2400">
                <a:ea typeface="宋体" pitchFamily="2" charset="-122"/>
              </a:defRPr>
            </a:lvl3pPr>
            <a:lvl4pPr>
              <a:defRPr sz="2000">
                <a:ea typeface="宋体" pitchFamily="2" charset="-122"/>
              </a:defRPr>
            </a:lvl4pPr>
            <a:lvl5pPr>
              <a:defRPr sz="2000">
                <a:ea typeface="宋体" pitchFamily="2" charset="-122"/>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ea typeface="宋体"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EA227D63-3D72-4166-AE67-98D4D5296CF7}" type="datetime1">
              <a:rPr lang="zh-CN" altLang="en-US"/>
              <a:pPr>
                <a:defRPr/>
              </a:pPr>
              <a:t>2021/6/2</a:t>
            </a:fld>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92BF2FF0-4F27-483B-AD2E-96F8E66D5117}" type="slidenum">
              <a:rPr lang="en-US" altLang="zh-CN"/>
              <a:pPr>
                <a:defRPr/>
              </a:pPr>
              <a:t>‹#›</a:t>
            </a:fld>
            <a:endParaRPr lang="en-US" altLang="zh-CN"/>
          </a:p>
        </p:txBody>
      </p:sp>
    </p:spTree>
    <p:extLst>
      <p:ext uri="{BB962C8B-B14F-4D97-AF65-F5344CB8AC3E}">
        <p14:creationId xmlns:p14="http://schemas.microsoft.com/office/powerpoint/2010/main" val="16975150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ea typeface="宋体" pitchFamily="2" charset="-122"/>
              </a:defRPr>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ea typeface="宋体" pitchFamily="2"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ea typeface="宋体"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C564E8AB-FD96-45BB-B1DE-4EA1CF70376F}" type="datetime1">
              <a:rPr lang="zh-CN" altLang="en-US"/>
              <a:pPr>
                <a:defRPr/>
              </a:pPr>
              <a:t>2021/6/2</a:t>
            </a:fld>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B35C1BF0-F911-48F6-AC6F-C45F4B652D66}" type="slidenum">
              <a:rPr lang="en-US" altLang="zh-CN"/>
              <a:pPr>
                <a:defRPr/>
              </a:pPr>
              <a:t>‹#›</a:t>
            </a:fld>
            <a:endParaRPr lang="en-US" altLang="zh-CN"/>
          </a:p>
        </p:txBody>
      </p:sp>
    </p:spTree>
    <p:extLst>
      <p:ext uri="{BB962C8B-B14F-4D97-AF65-F5344CB8AC3E}">
        <p14:creationId xmlns:p14="http://schemas.microsoft.com/office/powerpoint/2010/main" val="23602132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宋体" pitchFamily="2" charset="-122"/>
              </a:defRPr>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a:ea typeface="宋体" pitchFamily="2" charset="-122"/>
              </a:defRPr>
            </a:lvl1pPr>
            <a:lvl2pPr>
              <a:defRPr>
                <a:ea typeface="宋体" pitchFamily="2" charset="-122"/>
              </a:defRPr>
            </a:lvl2pPr>
            <a:lvl3pPr>
              <a:defRPr>
                <a:ea typeface="宋体" pitchFamily="2" charset="-122"/>
              </a:defRPr>
            </a:lvl3pPr>
            <a:lvl4pPr>
              <a:defRPr>
                <a:ea typeface="宋体" pitchFamily="2" charset="-122"/>
              </a:defRPr>
            </a:lvl4pPr>
            <a:lvl5pPr>
              <a:defRPr>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6"/>
          <p:cNvSpPr>
            <a:spLocks noGrp="1" noChangeArrowheads="1"/>
          </p:cNvSpPr>
          <p:nvPr>
            <p:ph type="dt" sz="half" idx="10"/>
          </p:nvPr>
        </p:nvSpPr>
        <p:spPr>
          <a:ln/>
        </p:spPr>
        <p:txBody>
          <a:bodyPr/>
          <a:lstStyle>
            <a:lvl1pPr>
              <a:defRPr/>
            </a:lvl1pPr>
          </a:lstStyle>
          <a:p>
            <a:pPr>
              <a:defRPr/>
            </a:pPr>
            <a:fld id="{6F7FFE1B-DFD2-45D1-B08C-38612D3FC99F}" type="datetime1">
              <a:rPr lang="zh-CN" altLang="en-US"/>
              <a:pPr>
                <a:defRPr/>
              </a:pPr>
              <a:t>2021/6/2</a:t>
            </a:fld>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4D3DC64-8D4E-42F1-81E2-BD3712FC99B2}" type="slidenum">
              <a:rPr lang="en-US" altLang="zh-CN"/>
              <a:pPr>
                <a:defRPr/>
              </a:pPr>
              <a:t>‹#›</a:t>
            </a:fld>
            <a:endParaRPr lang="en-US" altLang="zh-CN"/>
          </a:p>
        </p:txBody>
      </p:sp>
    </p:spTree>
    <p:extLst>
      <p:ext uri="{BB962C8B-B14F-4D97-AF65-F5344CB8AC3E}">
        <p14:creationId xmlns:p14="http://schemas.microsoft.com/office/powerpoint/2010/main" val="13771648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lvl1pPr>
              <a:defRPr>
                <a:ea typeface="宋体" pitchFamily="2" charset="-122"/>
              </a:defRPr>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a:xfrm>
            <a:off x="566738" y="304800"/>
            <a:ext cx="5854700" cy="5715000"/>
          </a:xfrm>
        </p:spPr>
        <p:txBody>
          <a:bodyPr vert="eaVert"/>
          <a:lstStyle>
            <a:lvl1pPr>
              <a:defRPr>
                <a:ea typeface="宋体" pitchFamily="2" charset="-122"/>
              </a:defRPr>
            </a:lvl1pPr>
            <a:lvl2pPr>
              <a:defRPr>
                <a:ea typeface="宋体" pitchFamily="2" charset="-122"/>
              </a:defRPr>
            </a:lvl2pPr>
            <a:lvl3pPr>
              <a:defRPr>
                <a:ea typeface="宋体" pitchFamily="2" charset="-122"/>
              </a:defRPr>
            </a:lvl3pPr>
            <a:lvl4pPr>
              <a:defRPr>
                <a:ea typeface="宋体" pitchFamily="2" charset="-122"/>
              </a:defRPr>
            </a:lvl4pPr>
            <a:lvl5pPr>
              <a:defRPr>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6"/>
          <p:cNvSpPr>
            <a:spLocks noGrp="1" noChangeArrowheads="1"/>
          </p:cNvSpPr>
          <p:nvPr>
            <p:ph type="dt" sz="half" idx="10"/>
          </p:nvPr>
        </p:nvSpPr>
        <p:spPr>
          <a:ln/>
        </p:spPr>
        <p:txBody>
          <a:bodyPr/>
          <a:lstStyle>
            <a:lvl1pPr>
              <a:defRPr/>
            </a:lvl1pPr>
          </a:lstStyle>
          <a:p>
            <a:pPr>
              <a:defRPr/>
            </a:pPr>
            <a:fld id="{290D98A5-E341-432F-B2D9-DD1996103727}" type="datetime1">
              <a:rPr lang="zh-CN" altLang="en-US"/>
              <a:pPr>
                <a:defRPr/>
              </a:pPr>
              <a:t>2021/6/2</a:t>
            </a:fld>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81D838C-49F6-46FB-8EE4-AF02C13A1C52}" type="slidenum">
              <a:rPr lang="en-US" altLang="zh-CN"/>
              <a:pPr>
                <a:defRPr/>
              </a:pPr>
              <a:t>‹#›</a:t>
            </a:fld>
            <a:endParaRPr lang="en-US" altLang="zh-CN"/>
          </a:p>
        </p:txBody>
      </p:sp>
    </p:spTree>
    <p:extLst>
      <p:ext uri="{BB962C8B-B14F-4D97-AF65-F5344CB8AC3E}">
        <p14:creationId xmlns:p14="http://schemas.microsoft.com/office/powerpoint/2010/main" val="40788002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lvl1pPr>
              <a:defRPr>
                <a:ea typeface="宋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752600"/>
            <a:ext cx="3924300" cy="4267200"/>
          </a:xfrm>
        </p:spPr>
        <p:txBody>
          <a:bodyPr/>
          <a:lstStyle>
            <a:lvl1pPr>
              <a:defRPr>
                <a:ea typeface="宋体" pitchFamily="2" charset="-122"/>
              </a:defRPr>
            </a:lvl1pPr>
            <a:lvl2pPr>
              <a:defRPr>
                <a:ea typeface="宋体" pitchFamily="2" charset="-122"/>
              </a:defRPr>
            </a:lvl2pPr>
            <a:lvl3pPr>
              <a:defRPr>
                <a:ea typeface="宋体" pitchFamily="2" charset="-122"/>
              </a:defRPr>
            </a:lvl3pPr>
            <a:lvl4pPr>
              <a:defRPr>
                <a:ea typeface="宋体" pitchFamily="2" charset="-122"/>
              </a:defRPr>
            </a:lvl4pPr>
            <a:lvl5pPr>
              <a:defRPr>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4643438" y="1752600"/>
            <a:ext cx="3924300" cy="2057400"/>
          </a:xfrm>
        </p:spPr>
        <p:txBody>
          <a:bodyPr/>
          <a:lstStyle>
            <a:lvl1pPr>
              <a:defRPr>
                <a:ea typeface="宋体" pitchFamily="2" charset="-122"/>
              </a:defRPr>
            </a:lvl1pPr>
            <a:lvl2pPr>
              <a:defRPr>
                <a:ea typeface="宋体" pitchFamily="2" charset="-122"/>
              </a:defRPr>
            </a:lvl2pPr>
            <a:lvl3pPr>
              <a:defRPr>
                <a:ea typeface="宋体" pitchFamily="2" charset="-122"/>
              </a:defRPr>
            </a:lvl3pPr>
            <a:lvl4pPr>
              <a:defRPr>
                <a:ea typeface="宋体" pitchFamily="2" charset="-122"/>
              </a:defRPr>
            </a:lvl4pPr>
            <a:lvl5pPr>
              <a:defRPr>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4643438" y="3962400"/>
            <a:ext cx="3924300" cy="2057400"/>
          </a:xfrm>
        </p:spPr>
        <p:txBody>
          <a:bodyPr/>
          <a:lstStyle>
            <a:lvl1pPr>
              <a:defRPr>
                <a:ea typeface="宋体" pitchFamily="2" charset="-122"/>
              </a:defRPr>
            </a:lvl1pPr>
            <a:lvl2pPr>
              <a:defRPr>
                <a:ea typeface="宋体" pitchFamily="2" charset="-122"/>
              </a:defRPr>
            </a:lvl2pPr>
            <a:lvl3pPr>
              <a:defRPr>
                <a:ea typeface="宋体" pitchFamily="2" charset="-122"/>
              </a:defRPr>
            </a:lvl3pPr>
            <a:lvl4pPr>
              <a:defRPr>
                <a:ea typeface="宋体" pitchFamily="2" charset="-122"/>
              </a:defRPr>
            </a:lvl4pPr>
            <a:lvl5pPr>
              <a:defRPr>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Rectangle 6"/>
          <p:cNvSpPr>
            <a:spLocks noGrp="1" noChangeArrowheads="1"/>
          </p:cNvSpPr>
          <p:nvPr>
            <p:ph type="dt" sz="half" idx="10"/>
          </p:nvPr>
        </p:nvSpPr>
        <p:spPr>
          <a:ln/>
        </p:spPr>
        <p:txBody>
          <a:bodyPr/>
          <a:lstStyle>
            <a:lvl1pPr>
              <a:defRPr/>
            </a:lvl1pPr>
          </a:lstStyle>
          <a:p>
            <a:pPr>
              <a:defRPr/>
            </a:pPr>
            <a:fld id="{A24F885F-319A-4132-B8D2-43D1459D95F3}" type="datetime1">
              <a:rPr lang="zh-CN" altLang="en-US"/>
              <a:pPr>
                <a:defRPr/>
              </a:pPr>
              <a:t>2021/6/2</a:t>
            </a:fld>
            <a:endParaRPr lang="en-US" altLang="zh-CN" dirty="0"/>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7C1C9C32-FE0C-49AA-A82C-6EECFECB9F05}" type="slidenum">
              <a:rPr lang="en-US" altLang="zh-CN"/>
              <a:pPr>
                <a:defRPr/>
              </a:pPr>
              <a:t>‹#›</a:t>
            </a:fld>
            <a:endParaRPr lang="en-US" altLang="zh-CN"/>
          </a:p>
        </p:txBody>
      </p:sp>
    </p:spTree>
    <p:extLst>
      <p:ext uri="{BB962C8B-B14F-4D97-AF65-F5344CB8AC3E}">
        <p14:creationId xmlns:p14="http://schemas.microsoft.com/office/powerpoint/2010/main" val="177634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A362AA71-E0F0-4F60-B450-543FA90B4686}" type="datetime1">
              <a:rPr lang="zh-CN" altLang="en-US"/>
              <a:pPr>
                <a:defRPr/>
              </a:pPr>
              <a:t>2021/6/2</a:t>
            </a:fld>
            <a:endParaRPr lang="en-US" altLang="zh-CN"/>
          </a:p>
        </p:txBody>
      </p:sp>
    </p:spTree>
    <p:extLst>
      <p:ext uri="{BB962C8B-B14F-4D97-AF65-F5344CB8AC3E}">
        <p14:creationId xmlns:p14="http://schemas.microsoft.com/office/powerpoint/2010/main" val="632074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DEA5B26C-9D0C-4DBD-8428-FDBF9F3A1015}" type="datetime1">
              <a:rPr lang="zh-CN" altLang="en-US"/>
              <a:pPr>
                <a:defRPr/>
              </a:pPr>
              <a:t>2021/6/2</a:t>
            </a:fld>
            <a:endParaRPr lang="en-US" altLang="zh-CN"/>
          </a:p>
        </p:txBody>
      </p:sp>
    </p:spTree>
    <p:extLst>
      <p:ext uri="{BB962C8B-B14F-4D97-AF65-F5344CB8AC3E}">
        <p14:creationId xmlns:p14="http://schemas.microsoft.com/office/powerpoint/2010/main" val="250627934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BAA315B1-57D1-4FE9-AA18-978864BE857F}" type="datetime1">
              <a:rPr lang="zh-CN" altLang="en-US"/>
              <a:pPr>
                <a:defRPr/>
              </a:pPr>
              <a:t>2021/6/2</a:t>
            </a:fld>
            <a:endParaRPr lang="en-US" altLang="zh-CN"/>
          </a:p>
        </p:txBody>
      </p:sp>
    </p:spTree>
    <p:extLst>
      <p:ext uri="{BB962C8B-B14F-4D97-AF65-F5344CB8AC3E}">
        <p14:creationId xmlns:p14="http://schemas.microsoft.com/office/powerpoint/2010/main" val="2501686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99CCFF"/>
            </a:gs>
          </a:gsLst>
          <a:lin ang="2700000" scaled="1"/>
        </a:gradFill>
        <a:effectLst/>
      </p:bgPr>
    </p:bg>
    <p:spTree>
      <p:nvGrpSpPr>
        <p:cNvPr id="1" name=""/>
        <p:cNvGrpSpPr/>
        <p:nvPr/>
      </p:nvGrpSpPr>
      <p:grpSpPr>
        <a:xfrm>
          <a:off x="0" y="0"/>
          <a:ext cx="0" cy="0"/>
          <a:chOff x="0" y="0"/>
          <a:chExt cx="0" cy="0"/>
        </a:xfrm>
      </p:grpSpPr>
      <p:sp>
        <p:nvSpPr>
          <p:cNvPr id="1026" name="Rectangle 24"/>
          <p:cNvSpPr>
            <a:spLocks noChangeArrowheads="1"/>
          </p:cNvSpPr>
          <p:nvPr userDrawn="1"/>
        </p:nvSpPr>
        <p:spPr bwMode="auto">
          <a:xfrm>
            <a:off x="0" y="1173163"/>
            <a:ext cx="9144000" cy="5399087"/>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1pPr>
            <a:lvl2pPr marL="742950" indent="-28575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2pPr>
            <a:lvl3pPr marL="11430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3pPr>
            <a:lvl4pPr marL="16002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4pPr>
            <a:lvl5pPr marL="20574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5pPr>
            <a:lvl6pPr marL="25146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6pPr>
            <a:lvl7pPr marL="29718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7pPr>
            <a:lvl8pPr marL="34290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8pPr>
            <a:lvl9pPr marL="38862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9pPr>
          </a:lstStyle>
          <a:p>
            <a:pPr eaLnBrk="1" hangingPunct="1">
              <a:defRPr/>
            </a:pPr>
            <a:endParaRPr lang="zh-CN" altLang="en-US" smtClean="0">
              <a:ea typeface="宋体" panose="02010600030101010101" pitchFamily="2" charset="-122"/>
            </a:endParaRPr>
          </a:p>
        </p:txBody>
      </p:sp>
      <p:sp>
        <p:nvSpPr>
          <p:cNvPr id="1027" name="Rectangle 7"/>
          <p:cNvSpPr>
            <a:spLocks noGrp="1" noChangeArrowheads="1"/>
          </p:cNvSpPr>
          <p:nvPr>
            <p:ph type="body" idx="1"/>
          </p:nvPr>
        </p:nvSpPr>
        <p:spPr bwMode="auto">
          <a:xfrm>
            <a:off x="611188" y="1581150"/>
            <a:ext cx="8086725" cy="4656138"/>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5592" name="Rectangle 8"/>
          <p:cNvSpPr>
            <a:spLocks noGrp="1" noChangeArrowheads="1"/>
          </p:cNvSpPr>
          <p:nvPr>
            <p:ph type="dt" sz="half" idx="2"/>
          </p:nvPr>
        </p:nvSpPr>
        <p:spPr bwMode="auto">
          <a:xfrm>
            <a:off x="0" y="6532563"/>
            <a:ext cx="2133600" cy="32543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spcBef>
                <a:spcPct val="0"/>
              </a:spcBef>
              <a:defRPr sz="1400" b="0">
                <a:solidFill>
                  <a:schemeClr val="bg2"/>
                </a:solidFill>
                <a:latin typeface="Arial" pitchFamily="34" charset="0"/>
                <a:ea typeface="宋体" pitchFamily="2" charset="-122"/>
              </a:defRPr>
            </a:lvl1pPr>
          </a:lstStyle>
          <a:p>
            <a:pPr>
              <a:defRPr/>
            </a:pPr>
            <a:fld id="{E609D099-347A-4241-BCA7-3297A0342DD3}" type="datetime1">
              <a:rPr lang="zh-CN" altLang="en-US"/>
              <a:pPr>
                <a:defRPr/>
              </a:pPr>
              <a:t>2021/6/2</a:t>
            </a:fld>
            <a:endParaRPr lang="en-US" altLang="zh-CN"/>
          </a:p>
        </p:txBody>
      </p:sp>
      <p:sp>
        <p:nvSpPr>
          <p:cNvPr id="1029" name="Rectangle 29"/>
          <p:cNvSpPr>
            <a:spLocks noChangeArrowheads="1"/>
          </p:cNvSpPr>
          <p:nvPr userDrawn="1"/>
        </p:nvSpPr>
        <p:spPr bwMode="auto">
          <a:xfrm>
            <a:off x="0" y="0"/>
            <a:ext cx="5980113" cy="1174750"/>
          </a:xfrm>
          <a:prstGeom prst="rect">
            <a:avLst/>
          </a:prstGeom>
          <a:gradFill rotWithShape="1">
            <a:gsLst>
              <a:gs pos="0">
                <a:srgbClr val="FFCC66">
                  <a:alpha val="60001"/>
                </a:srgbClr>
              </a:gs>
              <a:gs pos="100000">
                <a:schemeClr val="bg1">
                  <a:alpha val="0"/>
                </a:scheme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1pPr>
            <a:lvl2pPr marL="742950" indent="-28575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2pPr>
            <a:lvl3pPr marL="11430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3pPr>
            <a:lvl4pPr marL="16002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4pPr>
            <a:lvl5pPr marL="20574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5pPr>
            <a:lvl6pPr marL="25146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6pPr>
            <a:lvl7pPr marL="29718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7pPr>
            <a:lvl8pPr marL="34290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8pPr>
            <a:lvl9pPr marL="38862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9pPr>
          </a:lstStyle>
          <a:p>
            <a:pPr eaLnBrk="1" hangingPunct="1">
              <a:defRPr/>
            </a:pPr>
            <a:endParaRPr lang="zh-CN" altLang="en-US" smtClean="0">
              <a:ea typeface="宋体" panose="02010600030101010101" pitchFamily="2" charset="-122"/>
            </a:endParaRPr>
          </a:p>
        </p:txBody>
      </p:sp>
      <p:sp>
        <p:nvSpPr>
          <p:cNvPr id="1030" name="Rectangle 6"/>
          <p:cNvSpPr>
            <a:spLocks noGrp="1" noChangeArrowheads="1"/>
          </p:cNvSpPr>
          <p:nvPr>
            <p:ph type="title"/>
          </p:nvPr>
        </p:nvSpPr>
        <p:spPr bwMode="auto">
          <a:xfrm>
            <a:off x="584200" y="193675"/>
            <a:ext cx="813593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5784" r:id="rId1"/>
    <p:sldLayoutId id="2147485785" r:id="rId2"/>
    <p:sldLayoutId id="2147485786" r:id="rId3"/>
    <p:sldLayoutId id="2147485787" r:id="rId4"/>
    <p:sldLayoutId id="2147485788" r:id="rId5"/>
    <p:sldLayoutId id="2147485789" r:id="rId6"/>
    <p:sldLayoutId id="2147485790" r:id="rId7"/>
    <p:sldLayoutId id="2147485791" r:id="rId8"/>
    <p:sldLayoutId id="2147485792" r:id="rId9"/>
    <p:sldLayoutId id="2147485793" r:id="rId10"/>
    <p:sldLayoutId id="2147485794" r:id="rId11"/>
    <p:sldLayoutId id="2147485795" r:id="rId12"/>
    <p:sldLayoutId id="2147485796" r:id="rId13"/>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2800" b="1">
          <a:solidFill>
            <a:srgbClr val="660033"/>
          </a:solidFill>
          <a:latin typeface="+mj-lt"/>
          <a:ea typeface="宋体" pitchFamily="2" charset="-122"/>
          <a:cs typeface="+mj-cs"/>
        </a:defRPr>
      </a:lvl1pPr>
      <a:lvl2pPr algn="l" rtl="0" eaLnBrk="0" fontAlgn="base" hangingPunct="0">
        <a:spcBef>
          <a:spcPct val="0"/>
        </a:spcBef>
        <a:spcAft>
          <a:spcPct val="0"/>
        </a:spcAft>
        <a:defRPr sz="2800" b="1">
          <a:solidFill>
            <a:srgbClr val="660033"/>
          </a:solidFill>
          <a:latin typeface="Times New Roman" pitchFamily="18" charset="0"/>
          <a:ea typeface="宋体" charset="-122"/>
        </a:defRPr>
      </a:lvl2pPr>
      <a:lvl3pPr algn="l" rtl="0" eaLnBrk="0" fontAlgn="base" hangingPunct="0">
        <a:spcBef>
          <a:spcPct val="0"/>
        </a:spcBef>
        <a:spcAft>
          <a:spcPct val="0"/>
        </a:spcAft>
        <a:defRPr sz="2800" b="1">
          <a:solidFill>
            <a:srgbClr val="660033"/>
          </a:solidFill>
          <a:latin typeface="Times New Roman" pitchFamily="18" charset="0"/>
          <a:ea typeface="宋体" charset="-122"/>
        </a:defRPr>
      </a:lvl3pPr>
      <a:lvl4pPr algn="l" rtl="0" eaLnBrk="0" fontAlgn="base" hangingPunct="0">
        <a:spcBef>
          <a:spcPct val="0"/>
        </a:spcBef>
        <a:spcAft>
          <a:spcPct val="0"/>
        </a:spcAft>
        <a:defRPr sz="2800" b="1">
          <a:solidFill>
            <a:srgbClr val="660033"/>
          </a:solidFill>
          <a:latin typeface="Times New Roman" pitchFamily="18" charset="0"/>
          <a:ea typeface="宋体" charset="-122"/>
        </a:defRPr>
      </a:lvl4pPr>
      <a:lvl5pPr algn="l" rtl="0" eaLnBrk="0" fontAlgn="base" hangingPunct="0">
        <a:spcBef>
          <a:spcPct val="0"/>
        </a:spcBef>
        <a:spcAft>
          <a:spcPct val="0"/>
        </a:spcAft>
        <a:defRPr sz="2800" b="1">
          <a:solidFill>
            <a:srgbClr val="660033"/>
          </a:solidFill>
          <a:latin typeface="Times New Roman" pitchFamily="18" charset="0"/>
          <a:ea typeface="宋体" charset="-122"/>
        </a:defRPr>
      </a:lvl5pPr>
      <a:lvl6pPr marL="457200" algn="l" rtl="0" fontAlgn="base">
        <a:spcBef>
          <a:spcPct val="0"/>
        </a:spcBef>
        <a:spcAft>
          <a:spcPct val="0"/>
        </a:spcAft>
        <a:defRPr sz="2800" b="1">
          <a:solidFill>
            <a:srgbClr val="660033"/>
          </a:solidFill>
          <a:latin typeface="Times New Roman" pitchFamily="18" charset="0"/>
          <a:ea typeface="黑体" pitchFamily="49" charset="-122"/>
        </a:defRPr>
      </a:lvl6pPr>
      <a:lvl7pPr marL="914400" algn="l" rtl="0" fontAlgn="base">
        <a:spcBef>
          <a:spcPct val="0"/>
        </a:spcBef>
        <a:spcAft>
          <a:spcPct val="0"/>
        </a:spcAft>
        <a:defRPr sz="2800" b="1">
          <a:solidFill>
            <a:srgbClr val="660033"/>
          </a:solidFill>
          <a:latin typeface="Times New Roman" pitchFamily="18" charset="0"/>
          <a:ea typeface="黑体" pitchFamily="49" charset="-122"/>
        </a:defRPr>
      </a:lvl7pPr>
      <a:lvl8pPr marL="1371600" algn="l" rtl="0" fontAlgn="base">
        <a:spcBef>
          <a:spcPct val="0"/>
        </a:spcBef>
        <a:spcAft>
          <a:spcPct val="0"/>
        </a:spcAft>
        <a:defRPr sz="2800" b="1">
          <a:solidFill>
            <a:srgbClr val="660033"/>
          </a:solidFill>
          <a:latin typeface="Times New Roman" pitchFamily="18" charset="0"/>
          <a:ea typeface="黑体" pitchFamily="49" charset="-122"/>
        </a:defRPr>
      </a:lvl8pPr>
      <a:lvl9pPr marL="1828800" algn="l" rtl="0" fontAlgn="base">
        <a:spcBef>
          <a:spcPct val="0"/>
        </a:spcBef>
        <a:spcAft>
          <a:spcPct val="0"/>
        </a:spcAft>
        <a:defRPr sz="2800" b="1">
          <a:solidFill>
            <a:srgbClr val="660033"/>
          </a:solidFill>
          <a:latin typeface="Times New Roman" pitchFamily="18" charset="0"/>
          <a:ea typeface="黑体"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3200" b="1">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3200" b="1">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3200" b="1">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3200" b="1">
          <a:solidFill>
            <a:schemeClr val="tx1"/>
          </a:solidFill>
          <a:latin typeface="+mn-lt"/>
          <a:ea typeface="宋体" pitchFamily="2" charset="-122"/>
        </a:defRPr>
      </a:lvl5pPr>
      <a:lvl6pPr marL="2514600" indent="-228600" algn="l" rtl="0" fontAlgn="base">
        <a:spcBef>
          <a:spcPct val="20000"/>
        </a:spcBef>
        <a:spcAft>
          <a:spcPct val="0"/>
        </a:spcAft>
        <a:buChar char="»"/>
        <a:defRPr sz="3200" b="1">
          <a:solidFill>
            <a:schemeClr val="tx1"/>
          </a:solidFill>
          <a:latin typeface="+mn-lt"/>
          <a:ea typeface="+mn-ea"/>
        </a:defRPr>
      </a:lvl6pPr>
      <a:lvl7pPr marL="2971800" indent="-228600" algn="l" rtl="0" fontAlgn="base">
        <a:spcBef>
          <a:spcPct val="20000"/>
        </a:spcBef>
        <a:spcAft>
          <a:spcPct val="0"/>
        </a:spcAft>
        <a:buChar char="»"/>
        <a:defRPr sz="3200" b="1">
          <a:solidFill>
            <a:schemeClr val="tx1"/>
          </a:solidFill>
          <a:latin typeface="+mn-lt"/>
          <a:ea typeface="+mn-ea"/>
        </a:defRPr>
      </a:lvl7pPr>
      <a:lvl8pPr marL="3429000" indent="-228600" algn="l" rtl="0" fontAlgn="base">
        <a:spcBef>
          <a:spcPct val="20000"/>
        </a:spcBef>
        <a:spcAft>
          <a:spcPct val="0"/>
        </a:spcAft>
        <a:buChar char="»"/>
        <a:defRPr sz="3200" b="1">
          <a:solidFill>
            <a:schemeClr val="tx1"/>
          </a:solidFill>
          <a:latin typeface="+mn-lt"/>
          <a:ea typeface="+mn-ea"/>
        </a:defRPr>
      </a:lvl8pPr>
      <a:lvl9pPr marL="3886200" indent="-228600" algn="l" rtl="0" fontAlgn="base">
        <a:spcBef>
          <a:spcPct val="20000"/>
        </a:spcBef>
        <a:spcAft>
          <a:spcPct val="0"/>
        </a:spcAft>
        <a:buChar char="»"/>
        <a:defRPr sz="3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26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spcBef>
                <a:spcPct val="0"/>
              </a:spcBef>
              <a:defRPr kumimoji="1" sz="1400" b="0">
                <a:solidFill>
                  <a:schemeClr val="tx1"/>
                </a:solidFill>
                <a:ea typeface="+mn-ea"/>
              </a:defRPr>
            </a:lvl1pPr>
          </a:lstStyle>
          <a:p>
            <a:pPr>
              <a:defRPr/>
            </a:pPr>
            <a:fld id="{219EB85F-C7B7-40DA-B373-3BAB8461446F}" type="datetime1">
              <a:rPr lang="zh-CN" altLang="en-US"/>
              <a:pPr>
                <a:defRPr/>
              </a:pPr>
              <a:t>2021/6/2</a:t>
            </a:fld>
            <a:endParaRPr lang="en-US" altLang="zh-CN"/>
          </a:p>
        </p:txBody>
      </p:sp>
      <p:sp>
        <p:nvSpPr>
          <p:cNvPr id="2826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spcBef>
                <a:spcPct val="0"/>
              </a:spcBef>
              <a:defRPr kumimoji="1" sz="1400" b="0">
                <a:solidFill>
                  <a:schemeClr val="tx1"/>
                </a:solidFill>
                <a:ea typeface="+mn-ea"/>
              </a:defRPr>
            </a:lvl1pPr>
          </a:lstStyle>
          <a:p>
            <a:pPr>
              <a:defRPr/>
            </a:pPr>
            <a:endParaRPr lang="en-US" altLang="zh-CN"/>
          </a:p>
        </p:txBody>
      </p:sp>
      <p:sp>
        <p:nvSpPr>
          <p:cNvPr id="2826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kumimoji="1" sz="1400" b="0">
                <a:solidFill>
                  <a:schemeClr val="tx1"/>
                </a:solidFill>
                <a:ea typeface="宋体" pitchFamily="2" charset="-122"/>
              </a:defRPr>
            </a:lvl1pPr>
          </a:lstStyle>
          <a:p>
            <a:pPr>
              <a:defRPr/>
            </a:pPr>
            <a:fld id="{165D9072-2E37-4B44-B217-51D29C3D4FC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797" r:id="rId1"/>
    <p:sldLayoutId id="2147485798" r:id="rId2"/>
    <p:sldLayoutId id="2147485799" r:id="rId3"/>
    <p:sldLayoutId id="2147485800" r:id="rId4"/>
    <p:sldLayoutId id="2147485801" r:id="rId5"/>
    <p:sldLayoutId id="2147485802" r:id="rId6"/>
    <p:sldLayoutId id="2147485803" r:id="rId7"/>
    <p:sldLayoutId id="2147485804" r:id="rId8"/>
    <p:sldLayoutId id="2147485805" r:id="rId9"/>
    <p:sldLayoutId id="2147485806" r:id="rId10"/>
    <p:sldLayoutId id="2147485807" r:id="rId11"/>
  </p:sldLayoutIdLst>
  <p:transition advClick="0"/>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99CCFF"/>
            </a:gs>
          </a:gsLst>
          <a:lin ang="2700000" scaled="1"/>
        </a:gradFill>
        <a:effectLst/>
      </p:bgPr>
    </p:bg>
    <p:spTree>
      <p:nvGrpSpPr>
        <p:cNvPr id="1" name=""/>
        <p:cNvGrpSpPr/>
        <p:nvPr/>
      </p:nvGrpSpPr>
      <p:grpSpPr>
        <a:xfrm>
          <a:off x="0" y="0"/>
          <a:ext cx="0" cy="0"/>
          <a:chOff x="0" y="0"/>
          <a:chExt cx="0" cy="0"/>
        </a:xfrm>
      </p:grpSpPr>
      <p:sp>
        <p:nvSpPr>
          <p:cNvPr id="3074" name="Rectangle 24"/>
          <p:cNvSpPr>
            <a:spLocks noChangeArrowheads="1"/>
          </p:cNvSpPr>
          <p:nvPr/>
        </p:nvSpPr>
        <p:spPr bwMode="auto">
          <a:xfrm>
            <a:off x="0" y="998538"/>
            <a:ext cx="9144000" cy="557371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1pPr>
            <a:lvl2pPr marL="742950" indent="-28575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2pPr>
            <a:lvl3pPr marL="11430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3pPr>
            <a:lvl4pPr marL="16002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4pPr>
            <a:lvl5pPr marL="20574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5pPr>
            <a:lvl6pPr marL="25146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6pPr>
            <a:lvl7pPr marL="29718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7pPr>
            <a:lvl8pPr marL="34290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8pPr>
            <a:lvl9pPr marL="38862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9pPr>
          </a:lstStyle>
          <a:p>
            <a:pPr eaLnBrk="1" hangingPunct="1">
              <a:defRPr/>
            </a:pPr>
            <a:endParaRPr lang="zh-CN" altLang="en-US" smtClean="0"/>
          </a:p>
        </p:txBody>
      </p:sp>
      <p:sp>
        <p:nvSpPr>
          <p:cNvPr id="3075" name="Rectangle 7"/>
          <p:cNvSpPr>
            <a:spLocks noGrp="1" noChangeArrowheads="1"/>
          </p:cNvSpPr>
          <p:nvPr>
            <p:ph type="body" idx="1"/>
          </p:nvPr>
        </p:nvSpPr>
        <p:spPr bwMode="auto">
          <a:xfrm>
            <a:off x="611188" y="1347788"/>
            <a:ext cx="8086725" cy="488950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5592" name="Rectangle 8"/>
          <p:cNvSpPr>
            <a:spLocks noGrp="1" noChangeArrowheads="1"/>
          </p:cNvSpPr>
          <p:nvPr>
            <p:ph type="dt" sz="half" idx="2"/>
          </p:nvPr>
        </p:nvSpPr>
        <p:spPr bwMode="auto">
          <a:xfrm>
            <a:off x="0" y="6532563"/>
            <a:ext cx="2133600" cy="32543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spcBef>
                <a:spcPct val="0"/>
              </a:spcBef>
              <a:defRPr sz="1400" b="0">
                <a:solidFill>
                  <a:schemeClr val="bg2"/>
                </a:solidFill>
                <a:latin typeface="Arial" charset="0"/>
                <a:ea typeface="宋体" pitchFamily="2" charset="-122"/>
              </a:defRPr>
            </a:lvl1pPr>
          </a:lstStyle>
          <a:p>
            <a:pPr>
              <a:defRPr/>
            </a:pPr>
            <a:fld id="{633C85E4-5A53-4904-8DC4-C9F0B0DC70EC}" type="datetime1">
              <a:rPr lang="zh-CN" altLang="en-US"/>
              <a:pPr>
                <a:defRPr/>
              </a:pPr>
              <a:t>2021/6/2</a:t>
            </a:fld>
            <a:endParaRPr lang="en-US" altLang="zh-CN"/>
          </a:p>
        </p:txBody>
      </p:sp>
      <p:sp>
        <p:nvSpPr>
          <p:cNvPr id="3077" name="Rectangle 29"/>
          <p:cNvSpPr>
            <a:spLocks noChangeArrowheads="1"/>
          </p:cNvSpPr>
          <p:nvPr/>
        </p:nvSpPr>
        <p:spPr bwMode="auto">
          <a:xfrm>
            <a:off x="0" y="0"/>
            <a:ext cx="5980113" cy="987425"/>
          </a:xfrm>
          <a:prstGeom prst="rect">
            <a:avLst/>
          </a:prstGeom>
          <a:gradFill rotWithShape="1">
            <a:gsLst>
              <a:gs pos="0">
                <a:srgbClr val="FFCC66">
                  <a:alpha val="60001"/>
                </a:srgbClr>
              </a:gs>
              <a:gs pos="100000">
                <a:schemeClr val="bg1">
                  <a:alpha val="0"/>
                </a:scheme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1pPr>
            <a:lvl2pPr marL="742950" indent="-28575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2pPr>
            <a:lvl3pPr marL="11430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3pPr>
            <a:lvl4pPr marL="16002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4pPr>
            <a:lvl5pPr marL="20574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5pPr>
            <a:lvl6pPr marL="25146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6pPr>
            <a:lvl7pPr marL="29718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7pPr>
            <a:lvl8pPr marL="34290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8pPr>
            <a:lvl9pPr marL="38862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9pPr>
          </a:lstStyle>
          <a:p>
            <a:pPr eaLnBrk="1" hangingPunct="1">
              <a:defRPr/>
            </a:pPr>
            <a:endParaRPr lang="zh-CN" altLang="en-US" smtClean="0"/>
          </a:p>
        </p:txBody>
      </p:sp>
      <p:sp>
        <p:nvSpPr>
          <p:cNvPr id="3078" name="Rectangle 6"/>
          <p:cNvSpPr>
            <a:spLocks noGrp="1" noChangeArrowheads="1"/>
          </p:cNvSpPr>
          <p:nvPr>
            <p:ph type="title"/>
          </p:nvPr>
        </p:nvSpPr>
        <p:spPr bwMode="auto">
          <a:xfrm>
            <a:off x="584200" y="571500"/>
            <a:ext cx="813593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9" name="Rectangle 24"/>
          <p:cNvSpPr>
            <a:spLocks noChangeArrowheads="1"/>
          </p:cNvSpPr>
          <p:nvPr userDrawn="1"/>
        </p:nvSpPr>
        <p:spPr bwMode="auto">
          <a:xfrm>
            <a:off x="0" y="1173163"/>
            <a:ext cx="9144000" cy="5399087"/>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1pPr>
            <a:lvl2pPr marL="742950" indent="-28575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2pPr>
            <a:lvl3pPr marL="11430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3pPr>
            <a:lvl4pPr marL="16002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4pPr>
            <a:lvl5pPr marL="20574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5pPr>
            <a:lvl6pPr marL="25146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6pPr>
            <a:lvl7pPr marL="29718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7pPr>
            <a:lvl8pPr marL="34290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8pPr>
            <a:lvl9pPr marL="38862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9pPr>
          </a:lstStyle>
          <a:p>
            <a:pPr eaLnBrk="1" hangingPunct="1">
              <a:defRPr/>
            </a:pPr>
            <a:endParaRPr lang="zh-CN" altLang="en-US" smtClean="0">
              <a:ea typeface="宋体" panose="02010600030101010101" pitchFamily="2" charset="-122"/>
            </a:endParaRPr>
          </a:p>
        </p:txBody>
      </p:sp>
      <p:sp>
        <p:nvSpPr>
          <p:cNvPr id="3080" name="Rectangle 29"/>
          <p:cNvSpPr>
            <a:spLocks noChangeArrowheads="1"/>
          </p:cNvSpPr>
          <p:nvPr userDrawn="1"/>
        </p:nvSpPr>
        <p:spPr bwMode="auto">
          <a:xfrm>
            <a:off x="0" y="0"/>
            <a:ext cx="5980113" cy="1174750"/>
          </a:xfrm>
          <a:prstGeom prst="rect">
            <a:avLst/>
          </a:prstGeom>
          <a:gradFill rotWithShape="1">
            <a:gsLst>
              <a:gs pos="0">
                <a:srgbClr val="FFCC66">
                  <a:alpha val="60001"/>
                </a:srgbClr>
              </a:gs>
              <a:gs pos="100000">
                <a:schemeClr val="bg1">
                  <a:alpha val="0"/>
                </a:scheme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1pPr>
            <a:lvl2pPr marL="742950" indent="-28575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2pPr>
            <a:lvl3pPr marL="11430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3pPr>
            <a:lvl4pPr marL="16002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4pPr>
            <a:lvl5pPr marL="20574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5pPr>
            <a:lvl6pPr marL="25146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6pPr>
            <a:lvl7pPr marL="29718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7pPr>
            <a:lvl8pPr marL="34290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8pPr>
            <a:lvl9pPr marL="38862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9pPr>
          </a:lstStyle>
          <a:p>
            <a:pPr eaLnBrk="1" hangingPunct="1">
              <a:defRPr/>
            </a:pPr>
            <a:endParaRPr lang="zh-CN" altLang="en-US" smtClean="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5808" r:id="rId1"/>
    <p:sldLayoutId id="2147485809" r:id="rId2"/>
    <p:sldLayoutId id="2147485810" r:id="rId3"/>
    <p:sldLayoutId id="2147485811" r:id="rId4"/>
    <p:sldLayoutId id="2147485812" r:id="rId5"/>
    <p:sldLayoutId id="2147485813" r:id="rId6"/>
    <p:sldLayoutId id="2147485814" r:id="rId7"/>
    <p:sldLayoutId id="2147485815" r:id="rId8"/>
    <p:sldLayoutId id="2147485816" r:id="rId9"/>
    <p:sldLayoutId id="2147485817" r:id="rId10"/>
    <p:sldLayoutId id="2147485818" r:id="rId11"/>
    <p:sldLayoutId id="2147485819" r:id="rId12"/>
    <p:sldLayoutId id="2147485820" r:id="rId13"/>
    <p:sldLayoutId id="2147485821" r:id="rId14"/>
    <p:sldLayoutId id="2147485822" r:id="rId15"/>
    <p:sldLayoutId id="2147485823" r:id="rId16"/>
    <p:sldLayoutId id="2147485824" r:id="rId17"/>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2800" b="1">
          <a:solidFill>
            <a:srgbClr val="660033"/>
          </a:solidFill>
          <a:latin typeface="+mj-lt"/>
          <a:ea typeface="+mj-ea"/>
          <a:cs typeface="+mj-cs"/>
        </a:defRPr>
      </a:lvl1pPr>
      <a:lvl2pPr algn="l" rtl="0" eaLnBrk="0" fontAlgn="base" hangingPunct="0">
        <a:spcBef>
          <a:spcPct val="0"/>
        </a:spcBef>
        <a:spcAft>
          <a:spcPct val="0"/>
        </a:spcAft>
        <a:defRPr sz="2800" b="1">
          <a:solidFill>
            <a:srgbClr val="660033"/>
          </a:solidFill>
          <a:latin typeface="Times New Roman" pitchFamily="18" charset="0"/>
          <a:ea typeface="黑体" pitchFamily="2" charset="-122"/>
        </a:defRPr>
      </a:lvl2pPr>
      <a:lvl3pPr algn="l" rtl="0" eaLnBrk="0" fontAlgn="base" hangingPunct="0">
        <a:spcBef>
          <a:spcPct val="0"/>
        </a:spcBef>
        <a:spcAft>
          <a:spcPct val="0"/>
        </a:spcAft>
        <a:defRPr sz="2800" b="1">
          <a:solidFill>
            <a:srgbClr val="660033"/>
          </a:solidFill>
          <a:latin typeface="Times New Roman" pitchFamily="18" charset="0"/>
          <a:ea typeface="黑体" pitchFamily="2" charset="-122"/>
        </a:defRPr>
      </a:lvl3pPr>
      <a:lvl4pPr algn="l" rtl="0" eaLnBrk="0" fontAlgn="base" hangingPunct="0">
        <a:spcBef>
          <a:spcPct val="0"/>
        </a:spcBef>
        <a:spcAft>
          <a:spcPct val="0"/>
        </a:spcAft>
        <a:defRPr sz="2800" b="1">
          <a:solidFill>
            <a:srgbClr val="660033"/>
          </a:solidFill>
          <a:latin typeface="Times New Roman" pitchFamily="18" charset="0"/>
          <a:ea typeface="黑体" pitchFamily="2" charset="-122"/>
        </a:defRPr>
      </a:lvl4pPr>
      <a:lvl5pPr algn="l" rtl="0" eaLnBrk="0" fontAlgn="base" hangingPunct="0">
        <a:spcBef>
          <a:spcPct val="0"/>
        </a:spcBef>
        <a:spcAft>
          <a:spcPct val="0"/>
        </a:spcAft>
        <a:defRPr sz="2800" b="1">
          <a:solidFill>
            <a:srgbClr val="660033"/>
          </a:solidFill>
          <a:latin typeface="Times New Roman" pitchFamily="18" charset="0"/>
          <a:ea typeface="黑体" pitchFamily="2" charset="-122"/>
        </a:defRPr>
      </a:lvl5pPr>
      <a:lvl6pPr marL="457200" algn="l" rtl="0" eaLnBrk="1" fontAlgn="base" hangingPunct="1">
        <a:spcBef>
          <a:spcPct val="0"/>
        </a:spcBef>
        <a:spcAft>
          <a:spcPct val="0"/>
        </a:spcAft>
        <a:defRPr sz="2800" b="1">
          <a:solidFill>
            <a:srgbClr val="660033"/>
          </a:solidFill>
          <a:latin typeface="Times New Roman" pitchFamily="18" charset="0"/>
          <a:ea typeface="黑体" pitchFamily="2" charset="-122"/>
        </a:defRPr>
      </a:lvl6pPr>
      <a:lvl7pPr marL="914400" algn="l" rtl="0" eaLnBrk="1" fontAlgn="base" hangingPunct="1">
        <a:spcBef>
          <a:spcPct val="0"/>
        </a:spcBef>
        <a:spcAft>
          <a:spcPct val="0"/>
        </a:spcAft>
        <a:defRPr sz="2800" b="1">
          <a:solidFill>
            <a:srgbClr val="660033"/>
          </a:solidFill>
          <a:latin typeface="Times New Roman" pitchFamily="18" charset="0"/>
          <a:ea typeface="黑体" pitchFamily="2" charset="-122"/>
        </a:defRPr>
      </a:lvl7pPr>
      <a:lvl8pPr marL="1371600" algn="l" rtl="0" eaLnBrk="1" fontAlgn="base" hangingPunct="1">
        <a:spcBef>
          <a:spcPct val="0"/>
        </a:spcBef>
        <a:spcAft>
          <a:spcPct val="0"/>
        </a:spcAft>
        <a:defRPr sz="2800" b="1">
          <a:solidFill>
            <a:srgbClr val="660033"/>
          </a:solidFill>
          <a:latin typeface="Times New Roman" pitchFamily="18" charset="0"/>
          <a:ea typeface="黑体" pitchFamily="2" charset="-122"/>
        </a:defRPr>
      </a:lvl8pPr>
      <a:lvl9pPr marL="1828800" algn="l" rtl="0" eaLnBrk="1" fontAlgn="base" hangingPunct="1">
        <a:spcBef>
          <a:spcPct val="0"/>
        </a:spcBef>
        <a:spcAft>
          <a:spcPct val="0"/>
        </a:spcAft>
        <a:defRPr sz="2800" b="1">
          <a:solidFill>
            <a:srgbClr val="660033"/>
          </a:solidFill>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latin typeface="+mn-lt"/>
          <a:ea typeface="+mn-ea"/>
        </a:defRPr>
      </a:lvl2pPr>
      <a:lvl3pPr marL="1143000" indent="-228600" algn="l" rtl="0" eaLnBrk="0" fontAlgn="base" hangingPunct="0">
        <a:spcBef>
          <a:spcPct val="20000"/>
        </a:spcBef>
        <a:spcAft>
          <a:spcPct val="0"/>
        </a:spcAft>
        <a:buChar char="•"/>
        <a:defRPr sz="3200" b="1">
          <a:solidFill>
            <a:schemeClr val="tx1"/>
          </a:solidFill>
          <a:latin typeface="+mn-lt"/>
          <a:ea typeface="+mn-ea"/>
        </a:defRPr>
      </a:lvl3pPr>
      <a:lvl4pPr marL="1600200" indent="-228600" algn="l" rtl="0" eaLnBrk="0" fontAlgn="base" hangingPunct="0">
        <a:spcBef>
          <a:spcPct val="20000"/>
        </a:spcBef>
        <a:spcAft>
          <a:spcPct val="0"/>
        </a:spcAft>
        <a:buChar char="–"/>
        <a:defRPr sz="3200" b="1">
          <a:solidFill>
            <a:schemeClr val="tx1"/>
          </a:solidFill>
          <a:latin typeface="+mn-lt"/>
          <a:ea typeface="+mn-ea"/>
        </a:defRPr>
      </a:lvl4pPr>
      <a:lvl5pPr marL="2057400" indent="-228600" algn="l" rtl="0" eaLnBrk="0" fontAlgn="base" hangingPunct="0">
        <a:spcBef>
          <a:spcPct val="20000"/>
        </a:spcBef>
        <a:spcAft>
          <a:spcPct val="0"/>
        </a:spcAft>
        <a:buChar char="»"/>
        <a:defRPr sz="3200" b="1">
          <a:solidFill>
            <a:schemeClr val="tx1"/>
          </a:solidFill>
          <a:latin typeface="+mn-lt"/>
          <a:ea typeface="+mn-ea"/>
        </a:defRPr>
      </a:lvl5pPr>
      <a:lvl6pPr marL="2514600" indent="-228600" algn="l" rtl="0" eaLnBrk="1" fontAlgn="base" hangingPunct="1">
        <a:spcBef>
          <a:spcPct val="20000"/>
        </a:spcBef>
        <a:spcAft>
          <a:spcPct val="0"/>
        </a:spcAft>
        <a:buChar char="»"/>
        <a:defRPr sz="3200" b="1">
          <a:solidFill>
            <a:schemeClr val="tx1"/>
          </a:solidFill>
          <a:latin typeface="+mn-lt"/>
          <a:ea typeface="+mn-ea"/>
        </a:defRPr>
      </a:lvl6pPr>
      <a:lvl7pPr marL="2971800" indent="-228600" algn="l" rtl="0" eaLnBrk="1" fontAlgn="base" hangingPunct="1">
        <a:spcBef>
          <a:spcPct val="20000"/>
        </a:spcBef>
        <a:spcAft>
          <a:spcPct val="0"/>
        </a:spcAft>
        <a:buChar char="»"/>
        <a:defRPr sz="3200" b="1">
          <a:solidFill>
            <a:schemeClr val="tx1"/>
          </a:solidFill>
          <a:latin typeface="+mn-lt"/>
          <a:ea typeface="+mn-ea"/>
        </a:defRPr>
      </a:lvl7pPr>
      <a:lvl8pPr marL="3429000" indent="-228600" algn="l" rtl="0" eaLnBrk="1" fontAlgn="base" hangingPunct="1">
        <a:spcBef>
          <a:spcPct val="20000"/>
        </a:spcBef>
        <a:spcAft>
          <a:spcPct val="0"/>
        </a:spcAft>
        <a:buChar char="»"/>
        <a:defRPr sz="3200" b="1">
          <a:solidFill>
            <a:schemeClr val="tx1"/>
          </a:solidFill>
          <a:latin typeface="+mn-lt"/>
          <a:ea typeface="+mn-ea"/>
        </a:defRPr>
      </a:lvl8pPr>
      <a:lvl9pPr marL="3886200" indent="-228600" algn="l" rtl="0" eaLnBrk="1" fontAlgn="base" hangingPunct="1">
        <a:spcBef>
          <a:spcPct val="20000"/>
        </a:spcBef>
        <a:spcAft>
          <a:spcPct val="0"/>
        </a:spcAft>
        <a:buChar char="»"/>
        <a:defRPr sz="3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26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spcBef>
                <a:spcPct val="0"/>
              </a:spcBef>
              <a:defRPr kumimoji="1" sz="1400" b="0">
                <a:solidFill>
                  <a:schemeClr val="tx1"/>
                </a:solidFill>
                <a:ea typeface="宋体" pitchFamily="2" charset="-122"/>
              </a:defRPr>
            </a:lvl1pPr>
          </a:lstStyle>
          <a:p>
            <a:pPr>
              <a:defRPr/>
            </a:pPr>
            <a:fld id="{10034C03-2197-4F29-ADF6-7E7ADF792AF6}" type="datetime1">
              <a:rPr lang="zh-CN" altLang="en-US"/>
              <a:pPr>
                <a:defRPr/>
              </a:pPr>
              <a:t>2021/6/2</a:t>
            </a:fld>
            <a:endParaRPr lang="en-US" altLang="zh-CN" dirty="0"/>
          </a:p>
        </p:txBody>
      </p:sp>
      <p:sp>
        <p:nvSpPr>
          <p:cNvPr id="2826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spcBef>
                <a:spcPct val="0"/>
              </a:spcBef>
              <a:defRPr kumimoji="1" sz="1400" b="0">
                <a:solidFill>
                  <a:schemeClr val="tx1"/>
                </a:solidFill>
                <a:ea typeface="宋体" pitchFamily="2" charset="-122"/>
              </a:defRPr>
            </a:lvl1pPr>
          </a:lstStyle>
          <a:p>
            <a:pPr>
              <a:defRPr/>
            </a:pPr>
            <a:endParaRPr lang="en-US" altLang="zh-CN"/>
          </a:p>
        </p:txBody>
      </p:sp>
      <p:sp>
        <p:nvSpPr>
          <p:cNvPr id="2826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kumimoji="1" sz="1400" b="0">
                <a:solidFill>
                  <a:schemeClr val="tx1"/>
                </a:solidFill>
                <a:ea typeface="宋体" pitchFamily="2" charset="-122"/>
              </a:defRPr>
            </a:lvl1pPr>
          </a:lstStyle>
          <a:p>
            <a:pPr>
              <a:defRPr/>
            </a:pPr>
            <a:fld id="{789CFD27-35BB-4BA9-B020-DDE08DB15FB7}" type="slidenum">
              <a:rPr lang="zh-CN" altLang="en-US"/>
              <a:pPr>
                <a:defRPr/>
              </a:pPr>
              <a:t>‹#›</a:t>
            </a:fld>
            <a:endParaRPr lang="en-US" altLang="zh-CN"/>
          </a:p>
        </p:txBody>
      </p:sp>
      <p:sp>
        <p:nvSpPr>
          <p:cNvPr id="4103" name="Rectangle 8"/>
          <p:cNvSpPr>
            <a:spLocks noChangeArrowheads="1"/>
          </p:cNvSpPr>
          <p:nvPr/>
        </p:nvSpPr>
        <p:spPr bwMode="auto">
          <a:xfrm>
            <a:off x="0" y="0"/>
            <a:ext cx="5980113" cy="682625"/>
          </a:xfrm>
          <a:prstGeom prst="rect">
            <a:avLst/>
          </a:prstGeom>
          <a:gradFill rotWithShape="1">
            <a:gsLst>
              <a:gs pos="0">
                <a:srgbClr val="FFCC66">
                  <a:alpha val="60001"/>
                </a:srgbClr>
              </a:gs>
              <a:gs pos="100000">
                <a:schemeClr val="bg1">
                  <a:alpha val="0"/>
                </a:scheme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1pPr>
            <a:lvl2pPr marL="742950" indent="-28575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2pPr>
            <a:lvl3pPr marL="11430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3pPr>
            <a:lvl4pPr marL="16002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4pPr>
            <a:lvl5pPr marL="2057400" indent="-228600">
              <a:spcBef>
                <a:spcPct val="50000"/>
              </a:spcBef>
              <a:defRPr sz="2400" b="1">
                <a:solidFill>
                  <a:srgbClr val="FF0000"/>
                </a:solidFill>
                <a:latin typeface="Times New Roman" panose="02020603050405020304" pitchFamily="18" charset="0"/>
                <a:ea typeface="黑体" panose="02010609060101010101" pitchFamily="49" charset="-122"/>
                <a:sym typeface="Monotype Sorts" pitchFamily="2" charset="2"/>
              </a:defRPr>
            </a:lvl5pPr>
            <a:lvl6pPr marL="25146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6pPr>
            <a:lvl7pPr marL="29718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7pPr>
            <a:lvl8pPr marL="34290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8pPr>
            <a:lvl9pPr marL="38862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9pPr>
          </a:lstStyle>
          <a:p>
            <a:pPr eaLnBrk="1" hangingPunct="1">
              <a:defRPr/>
            </a:pPr>
            <a:endParaRPr lang="zh-CN" altLang="en-US" smtClean="0"/>
          </a:p>
        </p:txBody>
      </p:sp>
    </p:spTree>
  </p:cSld>
  <p:clrMap bg1="lt1" tx1="dk1" bg2="lt2" tx2="dk2" accent1="accent1" accent2="accent2" accent3="accent3" accent4="accent4" accent5="accent5" accent6="accent6" hlink="hlink" folHlink="folHlink"/>
  <p:sldLayoutIdLst>
    <p:sldLayoutId id="2147485825" r:id="rId1"/>
    <p:sldLayoutId id="2147485826" r:id="rId2"/>
    <p:sldLayoutId id="2147485827" r:id="rId3"/>
    <p:sldLayoutId id="2147485828" r:id="rId4"/>
    <p:sldLayoutId id="2147485829" r:id="rId5"/>
    <p:sldLayoutId id="2147485830" r:id="rId6"/>
    <p:sldLayoutId id="2147485831" r:id="rId7"/>
    <p:sldLayoutId id="2147485832" r:id="rId8"/>
    <p:sldLayoutId id="2147485833" r:id="rId9"/>
    <p:sldLayoutId id="2147485834" r:id="rId10"/>
    <p:sldLayoutId id="2147485835" r:id="rId11"/>
  </p:sldLayoutIdLst>
  <p:transition advClick="0"/>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5F5F5"/>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AutoShape 4"/>
          <p:cNvSpPr>
            <a:spLocks noChangeArrowheads="1"/>
          </p:cNvSpPr>
          <p:nvPr/>
        </p:nvSpPr>
        <p:spPr bwMode="auto">
          <a:xfrm>
            <a:off x="609600" y="1238250"/>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5125" name="Line 5"/>
          <p:cNvSpPr>
            <a:spLocks noChangeShapeType="1"/>
          </p:cNvSpPr>
          <p:nvPr/>
        </p:nvSpPr>
        <p:spPr bwMode="auto">
          <a:xfrm flipV="1">
            <a:off x="609600" y="62103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74" name="Rectangle 6"/>
          <p:cNvSpPr>
            <a:spLocks noGrp="1" noChangeArrowheads="1"/>
          </p:cNvSpPr>
          <p:nvPr>
            <p:ph type="dt" sz="half" idx="2"/>
          </p:nvPr>
        </p:nvSpPr>
        <p:spPr bwMode="auto">
          <a:xfrm>
            <a:off x="609600" y="6245225"/>
            <a:ext cx="19812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spcBef>
                <a:spcPct val="0"/>
              </a:spcBef>
              <a:defRPr sz="1200" b="0">
                <a:latin typeface="Times New Roman" pitchFamily="18" charset="0"/>
                <a:ea typeface="黑体" pitchFamily="2" charset="-122"/>
              </a:defRPr>
            </a:lvl1pPr>
          </a:lstStyle>
          <a:p>
            <a:pPr>
              <a:defRPr/>
            </a:pPr>
            <a:fld id="{B8D36F78-EEC3-40BA-ACD4-1A61F9AF3966}" type="datetime1">
              <a:rPr lang="zh-CN" altLang="en-US"/>
              <a:pPr>
                <a:defRPr/>
              </a:pPr>
              <a:t>2021/6/2</a:t>
            </a:fld>
            <a:endParaRPr lang="en-US" altLang="zh-CN" dirty="0"/>
          </a:p>
        </p:txBody>
      </p:sp>
      <p:sp>
        <p:nvSpPr>
          <p:cNvPr id="391175" name="Rectangle 7"/>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spcBef>
                <a:spcPct val="0"/>
              </a:spcBef>
              <a:defRPr sz="1200" b="0">
                <a:latin typeface="Times New Roman" pitchFamily="18" charset="0"/>
                <a:ea typeface="黑体" pitchFamily="2" charset="-122"/>
              </a:defRPr>
            </a:lvl1pPr>
          </a:lstStyle>
          <a:p>
            <a:pPr>
              <a:defRPr/>
            </a:pPr>
            <a:endParaRPr lang="en-US" altLang="zh-CN"/>
          </a:p>
        </p:txBody>
      </p:sp>
      <p:sp>
        <p:nvSpPr>
          <p:cNvPr id="391176" name="Rectangle 8"/>
          <p:cNvSpPr>
            <a:spLocks noGrp="1" noChangeArrowheads="1"/>
          </p:cNvSpPr>
          <p:nvPr>
            <p:ph type="sldNum" sz="quarter" idx="4"/>
          </p:nvPr>
        </p:nvSpPr>
        <p:spPr bwMode="auto">
          <a:xfrm>
            <a:off x="6553200" y="6245225"/>
            <a:ext cx="19812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fld id="{A5837ED8-AE0E-4DE2-96A7-6DA0B44E16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47" r:id="rId1"/>
    <p:sldLayoutId id="2147485836" r:id="rId2"/>
    <p:sldLayoutId id="2147485837" r:id="rId3"/>
    <p:sldLayoutId id="2147485838" r:id="rId4"/>
    <p:sldLayoutId id="2147485839" r:id="rId5"/>
    <p:sldLayoutId id="2147485840" r:id="rId6"/>
    <p:sldLayoutId id="2147485841" r:id="rId7"/>
    <p:sldLayoutId id="2147485842" r:id="rId8"/>
    <p:sldLayoutId id="2147485843" r:id="rId9"/>
    <p:sldLayoutId id="2147485844" r:id="rId10"/>
    <p:sldLayoutId id="2147485845" r:id="rId11"/>
    <p:sldLayoutId id="2147485846"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800">
          <a:solidFill>
            <a:schemeClr val="tx2"/>
          </a:solidFill>
          <a:latin typeface="Times New Roman" pitchFamily="18" charset="0"/>
          <a:ea typeface="宋体" pitchFamily="2" charset="-122"/>
          <a:cs typeface="+mj-cs"/>
        </a:defRPr>
      </a:lvl1pPr>
      <a:lvl2pPr algn="l" rtl="0" eaLnBrk="0" fontAlgn="base" hangingPunct="0">
        <a:spcBef>
          <a:spcPct val="0"/>
        </a:spcBef>
        <a:spcAft>
          <a:spcPct val="0"/>
        </a:spcAft>
        <a:defRPr sz="38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38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38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3800">
          <a:solidFill>
            <a:schemeClr val="tx2"/>
          </a:solidFill>
          <a:latin typeface="Times New Roman" pitchFamily="18"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Times New Roman" pitchFamily="18" charset="0"/>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Times New Roman" pitchFamily="18" charset="0"/>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Times New Roman" pitchFamily="18" charset="0"/>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Times New Roman" pitchFamily="18" charset="0"/>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Times New Roman" pitchFamily="18" charset="0"/>
          <a:ea typeface="宋体" pitchFamily="2"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9.xml"/><Relationship Id="rId7" Type="http://schemas.openxmlformats.org/officeDocument/2006/relationships/image" Target="../media/image7.wmf"/><Relationship Id="rId2" Type="http://schemas.openxmlformats.org/officeDocument/2006/relationships/slideLayout" Target="../slideLayouts/slideLayout59.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 Id="rId9"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4.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2.wmf"/><Relationship Id="rId2" Type="http://schemas.openxmlformats.org/officeDocument/2006/relationships/slideLayout" Target="../slideLayouts/slideLayout58.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8.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3.xml"/><Relationship Id="rId7" Type="http://schemas.openxmlformats.org/officeDocument/2006/relationships/image" Target="../media/image15.wmf"/><Relationship Id="rId2" Type="http://schemas.openxmlformats.org/officeDocument/2006/relationships/slideLayout" Target="../slideLayouts/slideLayout58.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4.wmf"/><Relationship Id="rId4" Type="http://schemas.openxmlformats.org/officeDocument/2006/relationships/oleObject" Target="../embeddings/oleObject10.bin"/><Relationship Id="rId9" Type="http://schemas.openxmlformats.org/officeDocument/2006/relationships/image" Target="../media/image16.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oleObject" Target="../embeddings/oleObject18.bin"/><Relationship Id="rId18" Type="http://schemas.openxmlformats.org/officeDocument/2006/relationships/oleObject" Target="../embeddings/oleObject23.bin"/><Relationship Id="rId26" Type="http://schemas.openxmlformats.org/officeDocument/2006/relationships/oleObject" Target="../embeddings/oleObject31.bin"/><Relationship Id="rId3" Type="http://schemas.openxmlformats.org/officeDocument/2006/relationships/notesSlide" Target="../notesSlides/notesSlide14.xml"/><Relationship Id="rId21" Type="http://schemas.openxmlformats.org/officeDocument/2006/relationships/oleObject" Target="../embeddings/oleObject26.bin"/><Relationship Id="rId7" Type="http://schemas.openxmlformats.org/officeDocument/2006/relationships/image" Target="../media/image18.wmf"/><Relationship Id="rId12" Type="http://schemas.openxmlformats.org/officeDocument/2006/relationships/oleObject" Target="../embeddings/oleObject17.bin"/><Relationship Id="rId17" Type="http://schemas.openxmlformats.org/officeDocument/2006/relationships/oleObject" Target="../embeddings/oleObject22.bin"/><Relationship Id="rId25" Type="http://schemas.openxmlformats.org/officeDocument/2006/relationships/oleObject" Target="../embeddings/oleObject30.bin"/><Relationship Id="rId2" Type="http://schemas.openxmlformats.org/officeDocument/2006/relationships/slideLayout" Target="../slideLayouts/slideLayout58.xml"/><Relationship Id="rId16" Type="http://schemas.openxmlformats.org/officeDocument/2006/relationships/oleObject" Target="../embeddings/oleObject21.bin"/><Relationship Id="rId20" Type="http://schemas.openxmlformats.org/officeDocument/2006/relationships/oleObject" Target="../embeddings/oleObject25.bin"/><Relationship Id="rId29"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oleObject" Target="../embeddings/oleObject14.bin"/><Relationship Id="rId11" Type="http://schemas.openxmlformats.org/officeDocument/2006/relationships/image" Target="../media/image20.wmf"/><Relationship Id="rId24" Type="http://schemas.openxmlformats.org/officeDocument/2006/relationships/oleObject" Target="../embeddings/oleObject29.bin"/><Relationship Id="rId5" Type="http://schemas.openxmlformats.org/officeDocument/2006/relationships/image" Target="../media/image17.wmf"/><Relationship Id="rId15" Type="http://schemas.openxmlformats.org/officeDocument/2006/relationships/oleObject" Target="../embeddings/oleObject20.bin"/><Relationship Id="rId23" Type="http://schemas.openxmlformats.org/officeDocument/2006/relationships/oleObject" Target="../embeddings/oleObject28.bin"/><Relationship Id="rId28" Type="http://schemas.openxmlformats.org/officeDocument/2006/relationships/oleObject" Target="../embeddings/oleObject33.bin"/><Relationship Id="rId10" Type="http://schemas.openxmlformats.org/officeDocument/2006/relationships/oleObject" Target="../embeddings/oleObject16.bin"/><Relationship Id="rId19" Type="http://schemas.openxmlformats.org/officeDocument/2006/relationships/oleObject" Target="../embeddings/oleObject24.bin"/><Relationship Id="rId31" Type="http://schemas.openxmlformats.org/officeDocument/2006/relationships/image" Target="../media/image21.wmf"/><Relationship Id="rId4" Type="http://schemas.openxmlformats.org/officeDocument/2006/relationships/oleObject" Target="../embeddings/oleObject13.bin"/><Relationship Id="rId9" Type="http://schemas.openxmlformats.org/officeDocument/2006/relationships/image" Target="../media/image19.wmf"/><Relationship Id="rId14" Type="http://schemas.openxmlformats.org/officeDocument/2006/relationships/oleObject" Target="../embeddings/oleObject19.bin"/><Relationship Id="rId22" Type="http://schemas.openxmlformats.org/officeDocument/2006/relationships/oleObject" Target="../embeddings/oleObject27.bin"/><Relationship Id="rId27" Type="http://schemas.openxmlformats.org/officeDocument/2006/relationships/oleObject" Target="../embeddings/oleObject32.bin"/><Relationship Id="rId30" Type="http://schemas.openxmlformats.org/officeDocument/2006/relationships/oleObject" Target="../embeddings/oleObject35.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6.xml"/><Relationship Id="rId7" Type="http://schemas.openxmlformats.org/officeDocument/2006/relationships/image" Target="../media/image23.wmf"/><Relationship Id="rId2" Type="http://schemas.openxmlformats.org/officeDocument/2006/relationships/slideLayout" Target="../slideLayouts/slideLayout58.xml"/><Relationship Id="rId1" Type="http://schemas.openxmlformats.org/officeDocument/2006/relationships/vmlDrawing" Target="../drawings/vmlDrawing8.vml"/><Relationship Id="rId6" Type="http://schemas.openxmlformats.org/officeDocument/2006/relationships/oleObject" Target="../embeddings/oleObject37.bin"/><Relationship Id="rId5" Type="http://schemas.openxmlformats.org/officeDocument/2006/relationships/image" Target="../media/image22.wmf"/><Relationship Id="rId4" Type="http://schemas.openxmlformats.org/officeDocument/2006/relationships/oleObject" Target="../embeddings/oleObject3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29.wmf"/><Relationship Id="rId3" Type="http://schemas.openxmlformats.org/officeDocument/2006/relationships/notesSlide" Target="../notesSlides/notesSlide17.xml"/><Relationship Id="rId7" Type="http://schemas.openxmlformats.org/officeDocument/2006/relationships/image" Target="../media/image26.wmf"/><Relationship Id="rId12" Type="http://schemas.openxmlformats.org/officeDocument/2006/relationships/oleObject" Target="../embeddings/oleObject42.bin"/><Relationship Id="rId2" Type="http://schemas.openxmlformats.org/officeDocument/2006/relationships/slideLayout" Target="../slideLayouts/slideLayout58.xml"/><Relationship Id="rId1" Type="http://schemas.openxmlformats.org/officeDocument/2006/relationships/vmlDrawing" Target="../drawings/vmlDrawing9.vml"/><Relationship Id="rId6" Type="http://schemas.openxmlformats.org/officeDocument/2006/relationships/oleObject" Target="../embeddings/oleObject39.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27.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8.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43.bin"/><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37.wmf"/><Relationship Id="rId3" Type="http://schemas.openxmlformats.org/officeDocument/2006/relationships/notesSlide" Target="../notesSlides/notesSlide21.xml"/><Relationship Id="rId7" Type="http://schemas.openxmlformats.org/officeDocument/2006/relationships/image" Target="../media/image34.wmf"/><Relationship Id="rId12" Type="http://schemas.openxmlformats.org/officeDocument/2006/relationships/oleObject" Target="../embeddings/oleObject48.bin"/><Relationship Id="rId2" Type="http://schemas.openxmlformats.org/officeDocument/2006/relationships/slideLayout" Target="../slideLayouts/slideLayout58.xml"/><Relationship Id="rId1" Type="http://schemas.openxmlformats.org/officeDocument/2006/relationships/vmlDrawing" Target="../drawings/vmlDrawing11.vml"/><Relationship Id="rId6" Type="http://schemas.openxmlformats.org/officeDocument/2006/relationships/oleObject" Target="../embeddings/oleObject45.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35.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42.wmf"/><Relationship Id="rId3" Type="http://schemas.openxmlformats.org/officeDocument/2006/relationships/notesSlide" Target="../notesSlides/notesSlide22.xml"/><Relationship Id="rId7" Type="http://schemas.openxmlformats.org/officeDocument/2006/relationships/image" Target="../media/image39.wmf"/><Relationship Id="rId12" Type="http://schemas.openxmlformats.org/officeDocument/2006/relationships/oleObject" Target="../embeddings/oleObject53.bin"/><Relationship Id="rId17" Type="http://schemas.openxmlformats.org/officeDocument/2006/relationships/image" Target="../media/image44.wmf"/><Relationship Id="rId2" Type="http://schemas.openxmlformats.org/officeDocument/2006/relationships/slideLayout" Target="../slideLayouts/slideLayout58.xml"/><Relationship Id="rId16" Type="http://schemas.openxmlformats.org/officeDocument/2006/relationships/oleObject" Target="../embeddings/oleObject55.bin"/><Relationship Id="rId1" Type="http://schemas.openxmlformats.org/officeDocument/2006/relationships/vmlDrawing" Target="../drawings/vmlDrawing12.vml"/><Relationship Id="rId6" Type="http://schemas.openxmlformats.org/officeDocument/2006/relationships/oleObject" Target="../embeddings/oleObject50.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40.wmf"/><Relationship Id="rId14" Type="http://schemas.openxmlformats.org/officeDocument/2006/relationships/oleObject" Target="../embeddings/oleObject54.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23.xml"/><Relationship Id="rId7" Type="http://schemas.openxmlformats.org/officeDocument/2006/relationships/image" Target="../media/image46.wmf"/><Relationship Id="rId2" Type="http://schemas.openxmlformats.org/officeDocument/2006/relationships/slideLayout" Target="../slideLayouts/slideLayout58.xml"/><Relationship Id="rId1" Type="http://schemas.openxmlformats.org/officeDocument/2006/relationships/vmlDrawing" Target="../drawings/vmlDrawing13.vml"/><Relationship Id="rId6" Type="http://schemas.openxmlformats.org/officeDocument/2006/relationships/oleObject" Target="../embeddings/oleObject57.bin"/><Relationship Id="rId5" Type="http://schemas.openxmlformats.org/officeDocument/2006/relationships/image" Target="../media/image45.wmf"/><Relationship Id="rId4" Type="http://schemas.openxmlformats.org/officeDocument/2006/relationships/oleObject" Target="../embeddings/oleObject56.bin"/><Relationship Id="rId9" Type="http://schemas.openxmlformats.org/officeDocument/2006/relationships/image" Target="../media/image38.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24.xml"/><Relationship Id="rId7" Type="http://schemas.openxmlformats.org/officeDocument/2006/relationships/image" Target="../media/image48.wmf"/><Relationship Id="rId2" Type="http://schemas.openxmlformats.org/officeDocument/2006/relationships/slideLayout" Target="../slideLayouts/slideLayout58.xml"/><Relationship Id="rId1" Type="http://schemas.openxmlformats.org/officeDocument/2006/relationships/vmlDrawing" Target="../drawings/vmlDrawing14.vml"/><Relationship Id="rId6" Type="http://schemas.openxmlformats.org/officeDocument/2006/relationships/oleObject" Target="../embeddings/oleObject60.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49.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notesSlide" Target="../notesSlides/notesSlide25.xml"/><Relationship Id="rId7" Type="http://schemas.openxmlformats.org/officeDocument/2006/relationships/image" Target="../media/image52.wmf"/><Relationship Id="rId2" Type="http://schemas.openxmlformats.org/officeDocument/2006/relationships/slideLayout" Target="../slideLayouts/slideLayout58.xml"/><Relationship Id="rId1" Type="http://schemas.openxmlformats.org/officeDocument/2006/relationships/vmlDrawing" Target="../drawings/vmlDrawing15.vml"/><Relationship Id="rId6" Type="http://schemas.openxmlformats.org/officeDocument/2006/relationships/oleObject" Target="../embeddings/oleObject64.bin"/><Relationship Id="rId5" Type="http://schemas.openxmlformats.org/officeDocument/2006/relationships/image" Target="../media/image51.wmf"/><Relationship Id="rId4" Type="http://schemas.openxmlformats.org/officeDocument/2006/relationships/oleObject" Target="../embeddings/oleObject63.bin"/><Relationship Id="rId9" Type="http://schemas.openxmlformats.org/officeDocument/2006/relationships/image" Target="../media/image53.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29.xml"/><Relationship Id="rId7" Type="http://schemas.openxmlformats.org/officeDocument/2006/relationships/image" Target="../media/image55.wmf"/><Relationship Id="rId2" Type="http://schemas.openxmlformats.org/officeDocument/2006/relationships/slideLayout" Target="../slideLayouts/slideLayout58.xml"/><Relationship Id="rId1" Type="http://schemas.openxmlformats.org/officeDocument/2006/relationships/vmlDrawing" Target="../drawings/vmlDrawing16.vml"/><Relationship Id="rId6" Type="http://schemas.openxmlformats.org/officeDocument/2006/relationships/oleObject" Target="../embeddings/oleObject67.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56.wmf"/></Relationships>
</file>

<file path=ppt/slides/_rels/slide37.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notesSlide" Target="../notesSlides/notesSlide30.xml"/><Relationship Id="rId7" Type="http://schemas.openxmlformats.org/officeDocument/2006/relationships/image" Target="../media/image59.wmf"/><Relationship Id="rId2" Type="http://schemas.openxmlformats.org/officeDocument/2006/relationships/slideLayout" Target="../slideLayouts/slideLayout58.xml"/><Relationship Id="rId1" Type="http://schemas.openxmlformats.org/officeDocument/2006/relationships/vmlDrawing" Target="../drawings/vmlDrawing17.vml"/><Relationship Id="rId6" Type="http://schemas.openxmlformats.org/officeDocument/2006/relationships/oleObject" Target="../embeddings/oleObject71.bin"/><Relationship Id="rId5" Type="http://schemas.openxmlformats.org/officeDocument/2006/relationships/image" Target="../media/image58.wmf"/><Relationship Id="rId10" Type="http://schemas.openxmlformats.org/officeDocument/2006/relationships/image" Target="../media/image60.wmf"/><Relationship Id="rId4" Type="http://schemas.openxmlformats.org/officeDocument/2006/relationships/oleObject" Target="../embeddings/oleObject70.bin"/><Relationship Id="rId9" Type="http://schemas.openxmlformats.org/officeDocument/2006/relationships/oleObject" Target="../embeddings/oleObject72.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62.wmf"/><Relationship Id="rId2" Type="http://schemas.openxmlformats.org/officeDocument/2006/relationships/slideLayout" Target="../slideLayouts/slideLayout58.xml"/><Relationship Id="rId1" Type="http://schemas.openxmlformats.org/officeDocument/2006/relationships/vmlDrawing" Target="../drawings/vmlDrawing18.vml"/><Relationship Id="rId6" Type="http://schemas.openxmlformats.org/officeDocument/2006/relationships/oleObject" Target="../embeddings/oleObject74.bin"/><Relationship Id="rId5" Type="http://schemas.openxmlformats.org/officeDocument/2006/relationships/image" Target="../media/image61.wmf"/><Relationship Id="rId4" Type="http://schemas.openxmlformats.org/officeDocument/2006/relationships/oleObject" Target="../embeddings/oleObject73.bin"/></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54.xml"/><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3.xml"/><Relationship Id="rId1" Type="http://schemas.openxmlformats.org/officeDocument/2006/relationships/slideLayout" Target="../slideLayouts/slideLayout54.xml"/><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54.xml"/><Relationship Id="rId4" Type="http://schemas.openxmlformats.org/officeDocument/2006/relationships/image" Target="../media/image64.png"/></Relationships>
</file>

<file path=ppt/slides/_rels/slide42.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image" Target="../media/image68.wmf"/><Relationship Id="rId3" Type="http://schemas.openxmlformats.org/officeDocument/2006/relationships/notesSlide" Target="../notesSlides/notesSlide35.xml"/><Relationship Id="rId7" Type="http://schemas.openxmlformats.org/officeDocument/2006/relationships/oleObject" Target="../embeddings/oleObject76.bin"/><Relationship Id="rId12" Type="http://schemas.openxmlformats.org/officeDocument/2006/relationships/oleObject" Target="../embeddings/oleObject78.bin"/><Relationship Id="rId2" Type="http://schemas.openxmlformats.org/officeDocument/2006/relationships/slideLayout" Target="../slideLayouts/slideLayout54.xml"/><Relationship Id="rId1" Type="http://schemas.openxmlformats.org/officeDocument/2006/relationships/vmlDrawing" Target="../drawings/vmlDrawing19.vml"/><Relationship Id="rId6" Type="http://schemas.openxmlformats.org/officeDocument/2006/relationships/image" Target="../media/image65.wmf"/><Relationship Id="rId11" Type="http://schemas.openxmlformats.org/officeDocument/2006/relationships/image" Target="../media/image69.png"/><Relationship Id="rId5" Type="http://schemas.openxmlformats.org/officeDocument/2006/relationships/oleObject" Target="../embeddings/oleObject75.bin"/><Relationship Id="rId15" Type="http://schemas.openxmlformats.org/officeDocument/2006/relationships/oleObject" Target="../embeddings/oleObject80.bin"/><Relationship Id="rId10" Type="http://schemas.openxmlformats.org/officeDocument/2006/relationships/image" Target="../media/image67.wmf"/><Relationship Id="rId4" Type="http://schemas.openxmlformats.org/officeDocument/2006/relationships/image" Target="../media/image64.png"/><Relationship Id="rId9" Type="http://schemas.openxmlformats.org/officeDocument/2006/relationships/oleObject" Target="../embeddings/oleObject77.bin"/><Relationship Id="rId14" Type="http://schemas.openxmlformats.org/officeDocument/2006/relationships/oleObject" Target="../embeddings/oleObject79.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oleObject" Target="../embeddings/oleObject85.bin"/><Relationship Id="rId18" Type="http://schemas.openxmlformats.org/officeDocument/2006/relationships/image" Target="../media/image68.wmf"/><Relationship Id="rId3" Type="http://schemas.openxmlformats.org/officeDocument/2006/relationships/notesSlide" Target="../notesSlides/notesSlide36.xml"/><Relationship Id="rId7" Type="http://schemas.openxmlformats.org/officeDocument/2006/relationships/image" Target="../media/image71.wmf"/><Relationship Id="rId12" Type="http://schemas.openxmlformats.org/officeDocument/2006/relationships/image" Target="../media/image73.png"/><Relationship Id="rId17" Type="http://schemas.openxmlformats.org/officeDocument/2006/relationships/oleObject" Target="../embeddings/oleObject87.bin"/><Relationship Id="rId2" Type="http://schemas.openxmlformats.org/officeDocument/2006/relationships/slideLayout" Target="../slideLayouts/slideLayout54.xml"/><Relationship Id="rId16" Type="http://schemas.openxmlformats.org/officeDocument/2006/relationships/image" Target="../media/image67.wmf"/><Relationship Id="rId20" Type="http://schemas.openxmlformats.org/officeDocument/2006/relationships/oleObject" Target="../embeddings/oleObject89.bin"/><Relationship Id="rId1" Type="http://schemas.openxmlformats.org/officeDocument/2006/relationships/vmlDrawing" Target="../drawings/vmlDrawing20.vml"/><Relationship Id="rId6" Type="http://schemas.openxmlformats.org/officeDocument/2006/relationships/oleObject" Target="../embeddings/oleObject82.bin"/><Relationship Id="rId11" Type="http://schemas.openxmlformats.org/officeDocument/2006/relationships/image" Target="../media/image66.wmf"/><Relationship Id="rId5" Type="http://schemas.openxmlformats.org/officeDocument/2006/relationships/image" Target="../media/image70.wmf"/><Relationship Id="rId15" Type="http://schemas.openxmlformats.org/officeDocument/2006/relationships/oleObject" Target="../embeddings/oleObject86.bin"/><Relationship Id="rId10" Type="http://schemas.openxmlformats.org/officeDocument/2006/relationships/oleObject" Target="../embeddings/oleObject84.bin"/><Relationship Id="rId19" Type="http://schemas.openxmlformats.org/officeDocument/2006/relationships/oleObject" Target="../embeddings/oleObject88.bin"/><Relationship Id="rId4" Type="http://schemas.openxmlformats.org/officeDocument/2006/relationships/oleObject" Target="../embeddings/oleObject81.bin"/><Relationship Id="rId9" Type="http://schemas.openxmlformats.org/officeDocument/2006/relationships/image" Target="../media/image72.wmf"/><Relationship Id="rId14" Type="http://schemas.openxmlformats.org/officeDocument/2006/relationships/image" Target="../media/image6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notesSlide" Target="../notesSlides/notesSlide37.xml"/><Relationship Id="rId7" Type="http://schemas.openxmlformats.org/officeDocument/2006/relationships/image" Target="../media/image53.wmf"/><Relationship Id="rId2" Type="http://schemas.openxmlformats.org/officeDocument/2006/relationships/slideLayout" Target="../slideLayouts/slideLayout58.xml"/><Relationship Id="rId1" Type="http://schemas.openxmlformats.org/officeDocument/2006/relationships/vmlDrawing" Target="../drawings/vmlDrawing21.vml"/><Relationship Id="rId6" Type="http://schemas.openxmlformats.org/officeDocument/2006/relationships/oleObject" Target="../embeddings/oleObject91.bin"/><Relationship Id="rId5" Type="http://schemas.openxmlformats.org/officeDocument/2006/relationships/image" Target="../media/image74.wmf"/><Relationship Id="rId10" Type="http://schemas.openxmlformats.org/officeDocument/2006/relationships/image" Target="../media/image68.wmf"/><Relationship Id="rId4" Type="http://schemas.openxmlformats.org/officeDocument/2006/relationships/oleObject" Target="../embeddings/oleObject90.bin"/><Relationship Id="rId9" Type="http://schemas.openxmlformats.org/officeDocument/2006/relationships/oleObject" Target="../embeddings/oleObject92.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4.xml"/><Relationship Id="rId1" Type="http://schemas.openxmlformats.org/officeDocument/2006/relationships/vmlDrawing" Target="../drawings/vmlDrawing22.vml"/><Relationship Id="rId5" Type="http://schemas.openxmlformats.org/officeDocument/2006/relationships/image" Target="../media/image76.emf"/><Relationship Id="rId4" Type="http://schemas.openxmlformats.org/officeDocument/2006/relationships/oleObject" Target="../embeddings/oleObject93.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9.xml"/></Relationships>
</file>

<file path=ppt/slides/_rels/slide49.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notesSlide" Target="../notesSlides/notesSlide41.xml"/><Relationship Id="rId7" Type="http://schemas.openxmlformats.org/officeDocument/2006/relationships/oleObject" Target="../embeddings/oleObject95.bin"/><Relationship Id="rId2" Type="http://schemas.openxmlformats.org/officeDocument/2006/relationships/slideLayout" Target="../slideLayouts/slideLayout54.xml"/><Relationship Id="rId1" Type="http://schemas.openxmlformats.org/officeDocument/2006/relationships/vmlDrawing" Target="../drawings/vmlDrawing23.vml"/><Relationship Id="rId6" Type="http://schemas.openxmlformats.org/officeDocument/2006/relationships/image" Target="../media/image78.png"/><Relationship Id="rId5" Type="http://schemas.openxmlformats.org/officeDocument/2006/relationships/image" Target="../media/image77.wmf"/><Relationship Id="rId4" Type="http://schemas.openxmlformats.org/officeDocument/2006/relationships/oleObject" Target="../embeddings/oleObject9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notesSlide" Target="../notesSlides/notesSlide42.xml"/><Relationship Id="rId7" Type="http://schemas.openxmlformats.org/officeDocument/2006/relationships/image" Target="../media/image80.wmf"/><Relationship Id="rId2" Type="http://schemas.openxmlformats.org/officeDocument/2006/relationships/slideLayout" Target="../slideLayouts/slideLayout54.xml"/><Relationship Id="rId1" Type="http://schemas.openxmlformats.org/officeDocument/2006/relationships/vmlDrawing" Target="../drawings/vmlDrawing24.vml"/><Relationship Id="rId6" Type="http://schemas.openxmlformats.org/officeDocument/2006/relationships/oleObject" Target="../embeddings/oleObject97.bin"/><Relationship Id="rId5" Type="http://schemas.openxmlformats.org/officeDocument/2006/relationships/image" Target="../media/image79.wmf"/><Relationship Id="rId4" Type="http://schemas.openxmlformats.org/officeDocument/2006/relationships/oleObject" Target="../embeddings/oleObject96.bin"/><Relationship Id="rId9" Type="http://schemas.openxmlformats.org/officeDocument/2006/relationships/image" Target="../media/image81.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oleObject" Target="../embeddings/oleObject103.bin"/><Relationship Id="rId3" Type="http://schemas.openxmlformats.org/officeDocument/2006/relationships/notesSlide" Target="../notesSlides/notesSlide43.xml"/><Relationship Id="rId7" Type="http://schemas.openxmlformats.org/officeDocument/2006/relationships/image" Target="../media/image83.wmf"/><Relationship Id="rId12" Type="http://schemas.openxmlformats.org/officeDocument/2006/relationships/image" Target="../media/image86.png"/><Relationship Id="rId2" Type="http://schemas.openxmlformats.org/officeDocument/2006/relationships/slideLayout" Target="../slideLayouts/slideLayout54.xml"/><Relationship Id="rId1" Type="http://schemas.openxmlformats.org/officeDocument/2006/relationships/vmlDrawing" Target="../drawings/vmlDrawing25.vml"/><Relationship Id="rId6" Type="http://schemas.openxmlformats.org/officeDocument/2006/relationships/oleObject" Target="../embeddings/oleObject100.bin"/><Relationship Id="rId11" Type="http://schemas.openxmlformats.org/officeDocument/2006/relationships/image" Target="../media/image85.wmf"/><Relationship Id="rId5" Type="http://schemas.openxmlformats.org/officeDocument/2006/relationships/image" Target="../media/image82.wmf"/><Relationship Id="rId10" Type="http://schemas.openxmlformats.org/officeDocument/2006/relationships/oleObject" Target="../embeddings/oleObject102.bin"/><Relationship Id="rId4" Type="http://schemas.openxmlformats.org/officeDocument/2006/relationships/oleObject" Target="../embeddings/oleObject99.bin"/><Relationship Id="rId9" Type="http://schemas.openxmlformats.org/officeDocument/2006/relationships/image" Target="../media/image84.wmf"/><Relationship Id="rId14" Type="http://schemas.openxmlformats.org/officeDocument/2006/relationships/image" Target="../media/image68.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4.xml"/><Relationship Id="rId1" Type="http://schemas.openxmlformats.org/officeDocument/2006/relationships/vmlDrawing" Target="../drawings/vmlDrawing26.vml"/><Relationship Id="rId5" Type="http://schemas.openxmlformats.org/officeDocument/2006/relationships/image" Target="../media/image87.wmf"/><Relationship Id="rId4" Type="http://schemas.openxmlformats.org/officeDocument/2006/relationships/oleObject" Target="../embeddings/oleObject104.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notesSlide" Target="../notesSlides/notesSlide45.xml"/><Relationship Id="rId7" Type="http://schemas.openxmlformats.org/officeDocument/2006/relationships/image" Target="../media/image89.wmf"/><Relationship Id="rId2" Type="http://schemas.openxmlformats.org/officeDocument/2006/relationships/slideLayout" Target="../slideLayouts/slideLayout59.xml"/><Relationship Id="rId1" Type="http://schemas.openxmlformats.org/officeDocument/2006/relationships/vmlDrawing" Target="../drawings/vmlDrawing27.vml"/><Relationship Id="rId6" Type="http://schemas.openxmlformats.org/officeDocument/2006/relationships/oleObject" Target="../embeddings/oleObject106.bin"/><Relationship Id="rId5" Type="http://schemas.openxmlformats.org/officeDocument/2006/relationships/image" Target="../media/image88.wmf"/><Relationship Id="rId4" Type="http://schemas.openxmlformats.org/officeDocument/2006/relationships/oleObject" Target="../embeddings/oleObject105.bin"/><Relationship Id="rId9" Type="http://schemas.openxmlformats.org/officeDocument/2006/relationships/image" Target="../media/image90.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8.xml"/><Relationship Id="rId1" Type="http://schemas.openxmlformats.org/officeDocument/2006/relationships/vmlDrawing" Target="../drawings/vmlDrawing28.vml"/><Relationship Id="rId5" Type="http://schemas.openxmlformats.org/officeDocument/2006/relationships/image" Target="../media/image91.emf"/><Relationship Id="rId4" Type="http://schemas.openxmlformats.org/officeDocument/2006/relationships/oleObject" Target="../embeddings/oleObject108.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4.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oleObject" Target="../embeddings/oleObject113.bin"/><Relationship Id="rId3" Type="http://schemas.openxmlformats.org/officeDocument/2006/relationships/notesSlide" Target="../notesSlides/notesSlide48.xml"/><Relationship Id="rId7" Type="http://schemas.openxmlformats.org/officeDocument/2006/relationships/image" Target="../media/image93.wmf"/><Relationship Id="rId12" Type="http://schemas.openxmlformats.org/officeDocument/2006/relationships/image" Target="../media/image86.png"/><Relationship Id="rId2" Type="http://schemas.openxmlformats.org/officeDocument/2006/relationships/slideLayout" Target="../slideLayouts/slideLayout54.xml"/><Relationship Id="rId1" Type="http://schemas.openxmlformats.org/officeDocument/2006/relationships/vmlDrawing" Target="../drawings/vmlDrawing29.vml"/><Relationship Id="rId6" Type="http://schemas.openxmlformats.org/officeDocument/2006/relationships/oleObject" Target="../embeddings/oleObject110.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112.bin"/><Relationship Id="rId4" Type="http://schemas.openxmlformats.org/officeDocument/2006/relationships/oleObject" Target="../embeddings/oleObject109.bin"/><Relationship Id="rId9" Type="http://schemas.openxmlformats.org/officeDocument/2006/relationships/image" Target="../media/image94.wmf"/><Relationship Id="rId14" Type="http://schemas.openxmlformats.org/officeDocument/2006/relationships/image" Target="../media/image68.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4.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100.emf"/><Relationship Id="rId3" Type="http://schemas.openxmlformats.org/officeDocument/2006/relationships/notesSlide" Target="../notesSlides/notesSlide50.xml"/><Relationship Id="rId7" Type="http://schemas.openxmlformats.org/officeDocument/2006/relationships/image" Target="../media/image97.emf"/><Relationship Id="rId12" Type="http://schemas.openxmlformats.org/officeDocument/2006/relationships/oleObject" Target="../embeddings/oleObject118.bin"/><Relationship Id="rId2" Type="http://schemas.openxmlformats.org/officeDocument/2006/relationships/slideLayout" Target="../slideLayouts/slideLayout54.xml"/><Relationship Id="rId1" Type="http://schemas.openxmlformats.org/officeDocument/2006/relationships/vmlDrawing" Target="../drawings/vmlDrawing30.vml"/><Relationship Id="rId6" Type="http://schemas.openxmlformats.org/officeDocument/2006/relationships/oleObject" Target="../embeddings/oleObject115.bin"/><Relationship Id="rId11" Type="http://schemas.openxmlformats.org/officeDocument/2006/relationships/image" Target="../media/image99.emf"/><Relationship Id="rId5" Type="http://schemas.openxmlformats.org/officeDocument/2006/relationships/image" Target="../media/image96.emf"/><Relationship Id="rId15" Type="http://schemas.openxmlformats.org/officeDocument/2006/relationships/image" Target="../media/image101.emf"/><Relationship Id="rId10" Type="http://schemas.openxmlformats.org/officeDocument/2006/relationships/oleObject" Target="../embeddings/oleObject117.bin"/><Relationship Id="rId4" Type="http://schemas.openxmlformats.org/officeDocument/2006/relationships/oleObject" Target="../embeddings/oleObject114.bin"/><Relationship Id="rId9" Type="http://schemas.openxmlformats.org/officeDocument/2006/relationships/image" Target="../media/image98.emf"/><Relationship Id="rId14" Type="http://schemas.openxmlformats.org/officeDocument/2006/relationships/oleObject" Target="../embeddings/oleObject119.bin"/></Relationships>
</file>

<file path=ppt/slides/_rels/slide5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51.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6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2.xml"/><Relationship Id="rId1" Type="http://schemas.openxmlformats.org/officeDocument/2006/relationships/slideLayout" Target="../slideLayouts/slideLayout54.xml"/></Relationships>
</file>

<file path=ppt/slides/_rels/slide6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53.xml"/><Relationship Id="rId1" Type="http://schemas.openxmlformats.org/officeDocument/2006/relationships/slideLayout" Target="../slideLayouts/slideLayout5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106.png"/><Relationship Id="rId2" Type="http://schemas.openxmlformats.org/officeDocument/2006/relationships/slideLayout" Target="../slideLayouts/slideLayout54.xml"/><Relationship Id="rId1" Type="http://schemas.openxmlformats.org/officeDocument/2006/relationships/vmlDrawing" Target="../drawings/vmlDrawing31.vml"/><Relationship Id="rId6" Type="http://schemas.openxmlformats.org/officeDocument/2006/relationships/image" Target="../media/image105.png"/><Relationship Id="rId5" Type="http://schemas.openxmlformats.org/officeDocument/2006/relationships/image" Target="../media/image68.wmf"/><Relationship Id="rId4" Type="http://schemas.openxmlformats.org/officeDocument/2006/relationships/oleObject" Target="../embeddings/oleObject120.bin"/></Relationships>
</file>

<file path=ppt/slides/_rels/slide6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55.xml"/><Relationship Id="rId1" Type="http://schemas.openxmlformats.org/officeDocument/2006/relationships/slideLayout" Target="../slideLayouts/slideLayout5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4.xml"/><Relationship Id="rId1" Type="http://schemas.openxmlformats.org/officeDocument/2006/relationships/vmlDrawing" Target="../drawings/vmlDrawing32.vml"/><Relationship Id="rId6" Type="http://schemas.openxmlformats.org/officeDocument/2006/relationships/image" Target="../media/image109.png"/><Relationship Id="rId5" Type="http://schemas.openxmlformats.org/officeDocument/2006/relationships/image" Target="../media/image108.emf"/><Relationship Id="rId4" Type="http://schemas.openxmlformats.org/officeDocument/2006/relationships/oleObject" Target="../embeddings/oleObject121.bin"/></Relationships>
</file>

<file path=ppt/slides/_rels/slide65.xml.rels><?xml version="1.0" encoding="UTF-8" standalone="yes"?>
<Relationships xmlns="http://schemas.openxmlformats.org/package/2006/relationships"><Relationship Id="rId8" Type="http://schemas.openxmlformats.org/officeDocument/2006/relationships/image" Target="../media/image112.e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54.xml"/><Relationship Id="rId1" Type="http://schemas.openxmlformats.org/officeDocument/2006/relationships/vmlDrawing" Target="../drawings/vmlDrawing33.vml"/><Relationship Id="rId6" Type="http://schemas.openxmlformats.org/officeDocument/2006/relationships/image" Target="../media/image111.emf"/><Relationship Id="rId11" Type="http://schemas.openxmlformats.org/officeDocument/2006/relationships/image" Target="../media/image113.png"/><Relationship Id="rId5" Type="http://schemas.openxmlformats.org/officeDocument/2006/relationships/oleObject" Target="../embeddings/oleObject123.bin"/><Relationship Id="rId10" Type="http://schemas.openxmlformats.org/officeDocument/2006/relationships/image" Target="../media/image68.wmf"/><Relationship Id="rId4" Type="http://schemas.openxmlformats.org/officeDocument/2006/relationships/image" Target="../media/image110.emf"/><Relationship Id="rId9" Type="http://schemas.openxmlformats.org/officeDocument/2006/relationships/oleObject" Target="../embeddings/oleObject125.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54.xml"/><Relationship Id="rId1" Type="http://schemas.openxmlformats.org/officeDocument/2006/relationships/vmlDrawing" Target="../drawings/vmlDrawing34.v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54.xml"/><Relationship Id="rId1" Type="http://schemas.openxmlformats.org/officeDocument/2006/relationships/vmlDrawing" Target="../drawings/vmlDrawing35.vml"/><Relationship Id="rId5" Type="http://schemas.openxmlformats.org/officeDocument/2006/relationships/image" Target="../media/image118.png"/><Relationship Id="rId4" Type="http://schemas.openxmlformats.org/officeDocument/2006/relationships/image" Target="../media/image117.wmf"/></Relationships>
</file>

<file path=ppt/slides/_rels/slide68.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54.xml"/></Relationships>
</file>

<file path=ppt/slides/_rels/slide6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wmf"/><Relationship Id="rId2" Type="http://schemas.openxmlformats.org/officeDocument/2006/relationships/slideLayout" Target="../slideLayouts/slideLayout5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sz="half" idx="1"/>
          </p:nvPr>
        </p:nvSpPr>
        <p:spPr>
          <a:xfrm>
            <a:off x="598488" y="1222375"/>
            <a:ext cx="8031162" cy="4862513"/>
          </a:xfrm>
        </p:spPr>
        <p:txBody>
          <a:bodyPr/>
          <a:lstStyle/>
          <a:p>
            <a:pPr eaLnBrk="1" hangingPunct="1">
              <a:lnSpc>
                <a:spcPct val="150000"/>
              </a:lnSpc>
              <a:buFontTx/>
              <a:buNone/>
            </a:pPr>
            <a:r>
              <a:rPr lang="en-US" altLang="zh-CN" sz="3200" b="1" smtClean="0">
                <a:solidFill>
                  <a:srgbClr val="0000FF"/>
                </a:solidFill>
              </a:rPr>
              <a:t>1. </a:t>
            </a:r>
            <a:r>
              <a:rPr lang="zh-CN" altLang="en-US" sz="3200" b="1" smtClean="0">
                <a:solidFill>
                  <a:srgbClr val="0000FF"/>
                </a:solidFill>
              </a:rPr>
              <a:t>氧化还原的基本概念</a:t>
            </a:r>
          </a:p>
          <a:p>
            <a:pPr eaLnBrk="1" hangingPunct="1">
              <a:lnSpc>
                <a:spcPct val="150000"/>
              </a:lnSpc>
              <a:buFontTx/>
              <a:buNone/>
            </a:pPr>
            <a:r>
              <a:rPr lang="en-US" altLang="zh-CN" sz="3200" b="1" smtClean="0">
                <a:solidFill>
                  <a:srgbClr val="0000FF"/>
                </a:solidFill>
              </a:rPr>
              <a:t>2. </a:t>
            </a:r>
            <a:r>
              <a:rPr lang="zh-CN" altLang="en-US" sz="3200" b="1" smtClean="0">
                <a:solidFill>
                  <a:srgbClr val="0000FF"/>
                </a:solidFill>
              </a:rPr>
              <a:t>氧化还原方程式的配平</a:t>
            </a:r>
          </a:p>
          <a:p>
            <a:pPr eaLnBrk="1" hangingPunct="1">
              <a:lnSpc>
                <a:spcPct val="150000"/>
              </a:lnSpc>
              <a:buFontTx/>
              <a:buNone/>
            </a:pPr>
            <a:r>
              <a:rPr lang="en-US" altLang="zh-CN" sz="3200" b="1" smtClean="0">
                <a:solidFill>
                  <a:srgbClr val="0000FF"/>
                </a:solidFill>
              </a:rPr>
              <a:t>3. </a:t>
            </a:r>
            <a:r>
              <a:rPr lang="zh-CN" altLang="en-US" sz="3200" b="1" smtClean="0">
                <a:solidFill>
                  <a:srgbClr val="0000FF"/>
                </a:solidFill>
              </a:rPr>
              <a:t>原电池和电极电势</a:t>
            </a:r>
          </a:p>
          <a:p>
            <a:pPr eaLnBrk="1" hangingPunct="1">
              <a:lnSpc>
                <a:spcPct val="150000"/>
              </a:lnSpc>
              <a:buFontTx/>
              <a:buNone/>
            </a:pPr>
            <a:r>
              <a:rPr lang="en-US" altLang="zh-CN" sz="3200" b="1" smtClean="0">
                <a:solidFill>
                  <a:srgbClr val="0000FF"/>
                </a:solidFill>
              </a:rPr>
              <a:t>4. </a:t>
            </a:r>
            <a:r>
              <a:rPr lang="zh-CN" altLang="en-US" sz="3200" b="1" smtClean="0">
                <a:solidFill>
                  <a:srgbClr val="0000FF"/>
                </a:solidFill>
              </a:rPr>
              <a:t>表示电极电势的能斯特方程</a:t>
            </a:r>
          </a:p>
          <a:p>
            <a:pPr eaLnBrk="1" hangingPunct="1">
              <a:lnSpc>
                <a:spcPct val="150000"/>
              </a:lnSpc>
              <a:buFontTx/>
              <a:buNone/>
            </a:pPr>
            <a:r>
              <a:rPr lang="en-US" altLang="zh-CN" sz="3200" b="1" smtClean="0">
                <a:solidFill>
                  <a:srgbClr val="0000FF"/>
                </a:solidFill>
              </a:rPr>
              <a:t>5. </a:t>
            </a:r>
            <a:r>
              <a:rPr lang="zh-CN" altLang="en-US" sz="3200" b="1" smtClean="0">
                <a:solidFill>
                  <a:srgbClr val="0000FF"/>
                </a:solidFill>
              </a:rPr>
              <a:t>电极电势的应用</a:t>
            </a:r>
            <a:endParaRPr lang="en-US" altLang="zh-CN" sz="3200" b="1" smtClean="0">
              <a:solidFill>
                <a:srgbClr val="0000FF"/>
              </a:solidFill>
            </a:endParaRPr>
          </a:p>
          <a:p>
            <a:pPr eaLnBrk="1" hangingPunct="1">
              <a:lnSpc>
                <a:spcPct val="150000"/>
              </a:lnSpc>
              <a:buFont typeface="Wingdings" pitchFamily="2" charset="2"/>
              <a:buNone/>
            </a:pPr>
            <a:r>
              <a:rPr lang="en-US" altLang="zh-CN" sz="3200" b="1" smtClean="0">
                <a:solidFill>
                  <a:srgbClr val="0000FF"/>
                </a:solidFill>
              </a:rPr>
              <a:t>6. </a:t>
            </a:r>
            <a:r>
              <a:rPr lang="zh-CN" altLang="en-US" sz="3200" b="1" smtClean="0">
                <a:solidFill>
                  <a:srgbClr val="0000FF"/>
                </a:solidFill>
              </a:rPr>
              <a:t>氧化还原滴定法</a:t>
            </a:r>
          </a:p>
          <a:p>
            <a:pPr eaLnBrk="1" hangingPunct="1">
              <a:lnSpc>
                <a:spcPct val="150000"/>
              </a:lnSpc>
              <a:buFontTx/>
              <a:buNone/>
            </a:pPr>
            <a:endParaRPr lang="zh-CN" altLang="en-US" sz="3200" b="1" smtClean="0">
              <a:solidFill>
                <a:srgbClr val="0000FF"/>
              </a:solidFill>
            </a:endParaRPr>
          </a:p>
        </p:txBody>
      </p:sp>
      <p:sp>
        <p:nvSpPr>
          <p:cNvPr id="7171" name="Rectangle 2"/>
          <p:cNvSpPr>
            <a:spLocks noChangeArrowheads="1"/>
          </p:cNvSpPr>
          <p:nvPr/>
        </p:nvSpPr>
        <p:spPr bwMode="auto">
          <a:xfrm>
            <a:off x="598488" y="287338"/>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zh-CN" altLang="en-US" sz="4000">
                <a:solidFill>
                  <a:schemeClr val="tx1"/>
                </a:solidFill>
              </a:rPr>
              <a:t>第九章  </a:t>
            </a:r>
            <a:r>
              <a:rPr kumimoji="1" lang="zh-CN" altLang="en-US" sz="4000">
                <a:solidFill>
                  <a:schemeClr val="tx1"/>
                </a:solidFill>
              </a:rPr>
              <a:t>原电池和氧化还原反应</a:t>
            </a:r>
            <a:endParaRPr kumimoji="1" lang="en-US" altLang="zh-CN" sz="4000">
              <a:solidFill>
                <a:schemeClr val="tx1"/>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46100" y="1306513"/>
            <a:ext cx="8129588" cy="4164012"/>
          </a:xfrm>
          <a:prstGeom prst="rect">
            <a:avLst/>
          </a:prstGeom>
          <a:noFill/>
          <a:ln>
            <a:noFill/>
          </a:ln>
          <a:effectLst/>
          <a:extLst/>
        </p:spPr>
        <p:txBody>
          <a:bodyPr>
            <a:spAutoFit/>
          </a:bodyPr>
          <a:lstStyle>
            <a:lvl1pPr marL="457200" indent="-457200" eaLnBrk="0" hangingPunct="0">
              <a:defRPr sz="2400" b="1">
                <a:solidFill>
                  <a:srgbClr val="FF0000"/>
                </a:solidFill>
                <a:latin typeface="Times New Roman" pitchFamily="18" charset="0"/>
                <a:ea typeface="黑体" pitchFamily="49" charset="-122"/>
                <a:sym typeface="Monotype Sorts" pitchFamily="2" charset="2"/>
              </a:defRPr>
            </a:lvl1pPr>
            <a:lvl2pPr marL="742950" indent="-285750" eaLnBrk="0" hangingPunct="0">
              <a:defRPr sz="2400" b="1">
                <a:solidFill>
                  <a:srgbClr val="FF0000"/>
                </a:solidFill>
                <a:latin typeface="Times New Roman" pitchFamily="18" charset="0"/>
                <a:ea typeface="黑体" pitchFamily="49" charset="-122"/>
                <a:sym typeface="Monotype Sorts" pitchFamily="2" charset="2"/>
              </a:defRPr>
            </a:lvl2pPr>
            <a:lvl3pPr marL="1143000" indent="-228600" eaLnBrk="0" hangingPunct="0">
              <a:defRPr sz="2400" b="1">
                <a:solidFill>
                  <a:srgbClr val="FF0000"/>
                </a:solidFill>
                <a:latin typeface="Times New Roman" pitchFamily="18" charset="0"/>
                <a:ea typeface="黑体" pitchFamily="49" charset="-122"/>
                <a:sym typeface="Monotype Sorts" pitchFamily="2" charset="2"/>
              </a:defRPr>
            </a:lvl3pPr>
            <a:lvl4pPr marL="1600200" indent="-228600" eaLnBrk="0" hangingPunct="0">
              <a:defRPr sz="2400" b="1">
                <a:solidFill>
                  <a:srgbClr val="FF0000"/>
                </a:solidFill>
                <a:latin typeface="Times New Roman" pitchFamily="18" charset="0"/>
                <a:ea typeface="黑体" pitchFamily="49" charset="-122"/>
                <a:sym typeface="Monotype Sorts" pitchFamily="2" charset="2"/>
              </a:defRPr>
            </a:lvl4pPr>
            <a:lvl5pPr marL="2057400" indent="-228600" eaLnBrk="0" hangingPunct="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5000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5000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5000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5000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marL="0" indent="0" eaLnBrk="1" hangingPunct="1">
              <a:lnSpc>
                <a:spcPct val="135000"/>
              </a:lnSpc>
              <a:defRPr/>
            </a:pPr>
            <a:r>
              <a:rPr kumimoji="1" lang="zh-CN" altLang="en-US" sz="2800" dirty="0" smtClean="0">
                <a:solidFill>
                  <a:srgbClr val="0000FF"/>
                </a:solidFill>
                <a:ea typeface="宋体" charset="-122"/>
              </a:rPr>
              <a:t>原则：还原剂和氧化剂得失电子数目相等。</a:t>
            </a:r>
          </a:p>
          <a:p>
            <a:pPr eaLnBrk="1" hangingPunct="1">
              <a:lnSpc>
                <a:spcPct val="135000"/>
              </a:lnSpc>
              <a:defRPr/>
            </a:pPr>
            <a:r>
              <a:rPr kumimoji="1" lang="zh-CN" altLang="en-US" sz="2800" dirty="0" smtClean="0">
                <a:solidFill>
                  <a:schemeClr val="tx1"/>
                </a:solidFill>
                <a:ea typeface="宋体" charset="-122"/>
              </a:rPr>
              <a:t>1</a:t>
            </a:r>
            <a:r>
              <a:rPr kumimoji="1" lang="en-US" altLang="zh-CN" sz="2800" dirty="0" smtClean="0">
                <a:solidFill>
                  <a:schemeClr val="tx1"/>
                </a:solidFill>
                <a:ea typeface="宋体" charset="-122"/>
              </a:rPr>
              <a:t>. </a:t>
            </a:r>
            <a:r>
              <a:rPr kumimoji="1" lang="zh-CN" altLang="en-US" sz="2800" dirty="0" smtClean="0">
                <a:solidFill>
                  <a:schemeClr val="tx1"/>
                </a:solidFill>
                <a:ea typeface="宋体" charset="-122"/>
              </a:rPr>
              <a:t>确定氧化剂、还原剂和相应的产物（离子形式）；</a:t>
            </a:r>
            <a:endParaRPr kumimoji="1" lang="en-US" altLang="zh-CN" sz="2800" dirty="0" smtClean="0">
              <a:solidFill>
                <a:schemeClr val="tx1"/>
              </a:solidFill>
              <a:ea typeface="宋体" charset="-122"/>
            </a:endParaRPr>
          </a:p>
          <a:p>
            <a:pPr eaLnBrk="1" hangingPunct="1">
              <a:lnSpc>
                <a:spcPct val="135000"/>
              </a:lnSpc>
              <a:defRPr/>
            </a:pPr>
            <a:r>
              <a:rPr kumimoji="1" lang="zh-CN" altLang="en-US" sz="2800" dirty="0" smtClean="0">
                <a:solidFill>
                  <a:schemeClr val="tx1"/>
                </a:solidFill>
                <a:ea typeface="宋体" charset="-122"/>
              </a:rPr>
              <a:t>2</a:t>
            </a:r>
            <a:r>
              <a:rPr kumimoji="1" lang="en-US" altLang="zh-CN" sz="2800" dirty="0" smtClean="0">
                <a:solidFill>
                  <a:schemeClr val="tx1"/>
                </a:solidFill>
                <a:ea typeface="宋体" charset="-122"/>
              </a:rPr>
              <a:t>. </a:t>
            </a:r>
            <a:r>
              <a:rPr kumimoji="1" lang="zh-CN" altLang="en-US" sz="2800" dirty="0" smtClean="0">
                <a:solidFill>
                  <a:schemeClr val="tx1"/>
                </a:solidFill>
                <a:ea typeface="宋体" charset="-122"/>
              </a:rPr>
              <a:t>写出</a:t>
            </a:r>
            <a:r>
              <a:rPr kumimoji="1" lang="zh-CN" altLang="zh-CN" sz="2800" dirty="0" smtClean="0">
                <a:solidFill>
                  <a:schemeClr val="tx1"/>
                </a:solidFill>
                <a:ea typeface="宋体" charset="-122"/>
              </a:rPr>
              <a:t>还原剂的氧化</a:t>
            </a:r>
            <a:r>
              <a:rPr kumimoji="1" lang="zh-CN" altLang="en-US" sz="2800" dirty="0" smtClean="0">
                <a:solidFill>
                  <a:schemeClr val="tx1"/>
                </a:solidFill>
                <a:ea typeface="宋体" charset="-122"/>
              </a:rPr>
              <a:t>半</a:t>
            </a:r>
            <a:r>
              <a:rPr kumimoji="1" lang="zh-CN" altLang="zh-CN" sz="2800" dirty="0" smtClean="0">
                <a:solidFill>
                  <a:schemeClr val="tx1"/>
                </a:solidFill>
                <a:ea typeface="宋体" charset="-122"/>
              </a:rPr>
              <a:t>反应和氧化剂的还原</a:t>
            </a:r>
            <a:r>
              <a:rPr kumimoji="1" lang="zh-CN" altLang="en-US" sz="2800" dirty="0" smtClean="0">
                <a:solidFill>
                  <a:schemeClr val="tx1"/>
                </a:solidFill>
                <a:ea typeface="宋体" charset="-122"/>
              </a:rPr>
              <a:t>半</a:t>
            </a:r>
            <a:r>
              <a:rPr kumimoji="1" lang="zh-CN" altLang="zh-CN" sz="2800" dirty="0" smtClean="0">
                <a:solidFill>
                  <a:schemeClr val="tx1"/>
                </a:solidFill>
                <a:ea typeface="宋体" charset="-122"/>
              </a:rPr>
              <a:t>反应</a:t>
            </a:r>
            <a:r>
              <a:rPr kumimoji="1" lang="zh-CN" altLang="en-US" sz="2800" dirty="0" smtClean="0">
                <a:solidFill>
                  <a:schemeClr val="tx1"/>
                </a:solidFill>
                <a:ea typeface="宋体" charset="-122"/>
              </a:rPr>
              <a:t>；</a:t>
            </a:r>
            <a:endParaRPr kumimoji="1" lang="zh-CN" altLang="zh-CN" sz="2800" dirty="0" smtClean="0">
              <a:solidFill>
                <a:schemeClr val="tx1"/>
              </a:solidFill>
              <a:ea typeface="宋体" charset="-122"/>
            </a:endParaRPr>
          </a:p>
          <a:p>
            <a:pPr marL="361950" indent="-361950" eaLnBrk="1" hangingPunct="1">
              <a:lnSpc>
                <a:spcPct val="135000"/>
              </a:lnSpc>
              <a:buFont typeface="Monotype Sorts" pitchFamily="2" charset="2"/>
              <a:buNone/>
              <a:defRPr/>
            </a:pPr>
            <a:r>
              <a:rPr kumimoji="1" lang="zh-CN" altLang="en-US" sz="2800" dirty="0" smtClean="0">
                <a:solidFill>
                  <a:schemeClr val="tx1"/>
                </a:solidFill>
                <a:ea typeface="宋体" charset="-122"/>
              </a:rPr>
              <a:t>3</a:t>
            </a:r>
            <a:r>
              <a:rPr kumimoji="1" lang="en-US" altLang="zh-CN" sz="2800" dirty="0" smtClean="0">
                <a:solidFill>
                  <a:schemeClr val="tx1"/>
                </a:solidFill>
                <a:ea typeface="宋体" charset="-122"/>
              </a:rPr>
              <a:t>. </a:t>
            </a:r>
            <a:r>
              <a:rPr kumimoji="1" lang="zh-CN" altLang="zh-CN" sz="2800" dirty="0" smtClean="0">
                <a:solidFill>
                  <a:schemeClr val="tx1"/>
                </a:solidFill>
                <a:ea typeface="宋体" charset="-122"/>
              </a:rPr>
              <a:t>配平半反应</a:t>
            </a:r>
            <a:r>
              <a:rPr kumimoji="1" lang="zh-CN" altLang="en-US" sz="2800" dirty="0" smtClean="0">
                <a:solidFill>
                  <a:schemeClr val="tx1"/>
                </a:solidFill>
                <a:ea typeface="宋体" charset="-122"/>
              </a:rPr>
              <a:t>：</a:t>
            </a:r>
            <a:r>
              <a:rPr kumimoji="1" lang="zh-CN" altLang="zh-CN" sz="2800" dirty="0" smtClean="0">
                <a:solidFill>
                  <a:schemeClr val="tx1"/>
                </a:solidFill>
                <a:ea typeface="宋体" charset="-122"/>
              </a:rPr>
              <a:t>根据反应条件</a:t>
            </a:r>
            <a:r>
              <a:rPr kumimoji="1" lang="zh-CN" altLang="en-US" sz="2800" dirty="0" smtClean="0">
                <a:solidFill>
                  <a:schemeClr val="tx1"/>
                </a:solidFill>
                <a:ea typeface="宋体" charset="-122"/>
              </a:rPr>
              <a:t>（</a:t>
            </a:r>
            <a:r>
              <a:rPr kumimoji="1" lang="zh-CN" altLang="zh-CN" sz="2800" dirty="0" smtClean="0">
                <a:solidFill>
                  <a:schemeClr val="tx1"/>
                </a:solidFill>
                <a:ea typeface="宋体" charset="-122"/>
              </a:rPr>
              <a:t>酸</a:t>
            </a:r>
            <a:r>
              <a:rPr kumimoji="1" lang="zh-CN" altLang="en-US" sz="2800" dirty="0" smtClean="0">
                <a:solidFill>
                  <a:schemeClr val="tx1"/>
                </a:solidFill>
                <a:ea typeface="宋体" charset="-122"/>
              </a:rPr>
              <a:t>、</a:t>
            </a:r>
            <a:r>
              <a:rPr kumimoji="1" lang="zh-CN" altLang="zh-CN" sz="2800" dirty="0" smtClean="0">
                <a:solidFill>
                  <a:schemeClr val="tx1"/>
                </a:solidFill>
                <a:ea typeface="宋体" charset="-122"/>
              </a:rPr>
              <a:t>碱介质</a:t>
            </a:r>
            <a:r>
              <a:rPr kumimoji="1" lang="zh-CN" altLang="en-US" sz="2800" dirty="0" smtClean="0">
                <a:solidFill>
                  <a:schemeClr val="tx1"/>
                </a:solidFill>
                <a:ea typeface="宋体" charset="-122"/>
              </a:rPr>
              <a:t>）</a:t>
            </a:r>
            <a:r>
              <a:rPr kumimoji="1" lang="zh-CN" altLang="zh-CN" sz="2800" dirty="0" smtClean="0">
                <a:solidFill>
                  <a:schemeClr val="tx1"/>
                </a:solidFill>
                <a:ea typeface="宋体" charset="-122"/>
              </a:rPr>
              <a:t>，加入</a:t>
            </a:r>
            <a:r>
              <a:rPr kumimoji="1" lang="en-US" altLang="zh-CN" sz="2800" dirty="0" smtClean="0">
                <a:solidFill>
                  <a:schemeClr val="tx1"/>
                </a:solidFill>
                <a:ea typeface="宋体" charset="-122"/>
              </a:rPr>
              <a:t>H</a:t>
            </a:r>
            <a:r>
              <a:rPr kumimoji="1" lang="en-US" altLang="zh-CN" sz="2800" baseline="30000" dirty="0" smtClean="0">
                <a:solidFill>
                  <a:schemeClr val="tx1"/>
                </a:solidFill>
                <a:ea typeface="宋体" charset="-122"/>
              </a:rPr>
              <a:t>+</a:t>
            </a:r>
            <a:r>
              <a:rPr kumimoji="1" lang="zh-CN" altLang="en-US" sz="2800" dirty="0" smtClean="0">
                <a:solidFill>
                  <a:schemeClr val="tx1"/>
                </a:solidFill>
                <a:ea typeface="宋体" charset="-122"/>
              </a:rPr>
              <a:t>或</a:t>
            </a:r>
            <a:r>
              <a:rPr kumimoji="1" lang="en-US" altLang="zh-CN" sz="2800" dirty="0" smtClean="0">
                <a:solidFill>
                  <a:schemeClr val="tx1"/>
                </a:solidFill>
                <a:ea typeface="宋体" charset="-122"/>
              </a:rPr>
              <a:t>OH</a:t>
            </a:r>
            <a:r>
              <a:rPr kumimoji="1" lang="en-US" altLang="zh-CN" sz="2800" baseline="30000" dirty="0" smtClean="0">
                <a:solidFill>
                  <a:schemeClr val="tx1"/>
                </a:solidFill>
                <a:ea typeface="宋体" charset="-122"/>
              </a:rPr>
              <a:t>-</a:t>
            </a:r>
            <a:r>
              <a:rPr kumimoji="1" lang="zh-CN" altLang="en-US" sz="2800" dirty="0" smtClean="0">
                <a:solidFill>
                  <a:schemeClr val="tx1"/>
                </a:solidFill>
                <a:ea typeface="宋体" charset="-122"/>
              </a:rPr>
              <a:t>以及</a:t>
            </a:r>
            <a:r>
              <a:rPr kumimoji="1" lang="en-US" altLang="zh-CN" sz="2800" dirty="0" smtClean="0">
                <a:solidFill>
                  <a:schemeClr val="tx1"/>
                </a:solidFill>
                <a:ea typeface="宋体" charset="-122"/>
              </a:rPr>
              <a:t> H</a:t>
            </a:r>
            <a:r>
              <a:rPr kumimoji="1" lang="en-US" altLang="zh-CN" sz="2800" baseline="-25000" dirty="0" smtClean="0">
                <a:solidFill>
                  <a:schemeClr val="tx1"/>
                </a:solidFill>
                <a:ea typeface="宋体" charset="-122"/>
              </a:rPr>
              <a:t>2</a:t>
            </a:r>
            <a:r>
              <a:rPr kumimoji="1" lang="en-US" altLang="zh-CN" sz="2800" dirty="0" smtClean="0">
                <a:solidFill>
                  <a:schemeClr val="tx1"/>
                </a:solidFill>
                <a:ea typeface="宋体" charset="-122"/>
              </a:rPr>
              <a:t>O</a:t>
            </a:r>
            <a:r>
              <a:rPr kumimoji="1" lang="zh-CN" altLang="en-US" sz="2800" dirty="0" smtClean="0">
                <a:solidFill>
                  <a:schemeClr val="tx1"/>
                </a:solidFill>
                <a:ea typeface="宋体" charset="-122"/>
              </a:rPr>
              <a:t>，</a:t>
            </a:r>
            <a:r>
              <a:rPr kumimoji="1" lang="zh-CN" altLang="zh-CN" sz="2800" dirty="0" smtClean="0">
                <a:solidFill>
                  <a:schemeClr val="tx1"/>
                </a:solidFill>
                <a:ea typeface="宋体" charset="-122"/>
              </a:rPr>
              <a:t>使方程式配平</a:t>
            </a:r>
            <a:r>
              <a:rPr kumimoji="1" lang="zh-CN" altLang="en-US" sz="2800" dirty="0" smtClean="0">
                <a:solidFill>
                  <a:schemeClr val="tx1"/>
                </a:solidFill>
                <a:ea typeface="宋体" charset="-122"/>
              </a:rPr>
              <a:t> （反应前后原子数和电荷数不变）</a:t>
            </a:r>
            <a:r>
              <a:rPr kumimoji="1" lang="zh-CN" altLang="zh-CN" sz="2800" dirty="0" smtClean="0">
                <a:solidFill>
                  <a:schemeClr val="tx1"/>
                </a:solidFill>
                <a:ea typeface="宋体" charset="-122"/>
              </a:rPr>
              <a:t> </a:t>
            </a:r>
            <a:r>
              <a:rPr kumimoji="1" lang="zh-CN" altLang="en-US" sz="2800" dirty="0" smtClean="0">
                <a:solidFill>
                  <a:schemeClr val="tx1"/>
                </a:solidFill>
                <a:ea typeface="宋体" charset="-122"/>
              </a:rPr>
              <a:t>；</a:t>
            </a:r>
          </a:p>
          <a:p>
            <a:pPr eaLnBrk="1" hangingPunct="1">
              <a:lnSpc>
                <a:spcPct val="135000"/>
              </a:lnSpc>
              <a:buFont typeface="Monotype Sorts" pitchFamily="2" charset="2"/>
              <a:buNone/>
              <a:defRPr/>
            </a:pPr>
            <a:r>
              <a:rPr kumimoji="1" lang="zh-CN" altLang="en-US" sz="2800" dirty="0" smtClean="0">
                <a:solidFill>
                  <a:schemeClr val="tx1"/>
                </a:solidFill>
                <a:ea typeface="宋体" charset="-122"/>
              </a:rPr>
              <a:t>4</a:t>
            </a:r>
            <a:r>
              <a:rPr kumimoji="1" lang="en-US" altLang="zh-CN" sz="2800" dirty="0" smtClean="0">
                <a:solidFill>
                  <a:schemeClr val="tx1"/>
                </a:solidFill>
                <a:ea typeface="宋体" charset="-122"/>
              </a:rPr>
              <a:t>. </a:t>
            </a:r>
            <a:r>
              <a:rPr kumimoji="1" lang="zh-CN" altLang="en-US" sz="2800" dirty="0" smtClean="0">
                <a:solidFill>
                  <a:schemeClr val="tx1"/>
                </a:solidFill>
                <a:ea typeface="宋体" charset="-122"/>
              </a:rPr>
              <a:t>根据</a:t>
            </a:r>
            <a:r>
              <a:rPr kumimoji="1" lang="zh-CN" altLang="zh-CN" sz="2800" dirty="0" smtClean="0">
                <a:solidFill>
                  <a:schemeClr val="tx1"/>
                </a:solidFill>
                <a:ea typeface="宋体" charset="-122"/>
              </a:rPr>
              <a:t>得失电子数相等</a:t>
            </a:r>
            <a:r>
              <a:rPr kumimoji="1" lang="zh-CN" altLang="en-US" sz="2800" dirty="0" smtClean="0">
                <a:solidFill>
                  <a:schemeClr val="tx1"/>
                </a:solidFill>
                <a:ea typeface="宋体" charset="-122"/>
              </a:rPr>
              <a:t>的原则合并</a:t>
            </a:r>
            <a:r>
              <a:rPr kumimoji="1" lang="en-US" altLang="zh-CN" sz="2800" dirty="0" smtClean="0">
                <a:solidFill>
                  <a:schemeClr val="tx1"/>
                </a:solidFill>
                <a:ea typeface="宋体" charset="-122"/>
              </a:rPr>
              <a:t>2</a:t>
            </a:r>
            <a:r>
              <a:rPr kumimoji="1" lang="zh-CN" altLang="zh-CN" sz="2800" dirty="0" smtClean="0">
                <a:solidFill>
                  <a:schemeClr val="tx1"/>
                </a:solidFill>
                <a:ea typeface="宋体" charset="-122"/>
              </a:rPr>
              <a:t>个半反应</a:t>
            </a:r>
            <a:r>
              <a:rPr kumimoji="1" lang="zh-CN" altLang="en-US" sz="2800" dirty="0" smtClean="0">
                <a:solidFill>
                  <a:schemeClr val="tx1"/>
                </a:solidFill>
                <a:ea typeface="宋体" charset="-122"/>
              </a:rPr>
              <a:t>。</a:t>
            </a:r>
            <a:endParaRPr kumimoji="1" lang="zh-CN" altLang="zh-CN" sz="2800" dirty="0" smtClean="0">
              <a:solidFill>
                <a:schemeClr val="tx1"/>
              </a:solidFill>
              <a:ea typeface="宋体" charset="-122"/>
            </a:endParaRPr>
          </a:p>
        </p:txBody>
      </p:sp>
      <p:sp>
        <p:nvSpPr>
          <p:cNvPr id="16387" name="Text Box 3"/>
          <p:cNvSpPr txBox="1">
            <a:spLocks noChangeArrowheads="1"/>
          </p:cNvSpPr>
          <p:nvPr/>
        </p:nvSpPr>
        <p:spPr bwMode="auto">
          <a:xfrm>
            <a:off x="266700" y="344488"/>
            <a:ext cx="86883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9.2 </a:t>
            </a:r>
            <a:r>
              <a:rPr kumimoji="1" lang="zh-CN" altLang="en-US" sz="3600">
                <a:solidFill>
                  <a:schemeClr val="tx1"/>
                </a:solidFill>
                <a:ea typeface="宋体" pitchFamily="2" charset="-122"/>
              </a:rPr>
              <a:t>氧化还原方程式的配平</a:t>
            </a:r>
            <a:r>
              <a:rPr kumimoji="1" lang="en-US" altLang="zh-CN" sz="3600">
                <a:solidFill>
                  <a:schemeClr val="tx1"/>
                </a:solidFill>
                <a:ea typeface="宋体" pitchFamily="2" charset="-122"/>
              </a:rPr>
              <a:t>——</a:t>
            </a:r>
            <a:r>
              <a:rPr kumimoji="1" lang="zh-CN" altLang="en-US" sz="3600">
                <a:solidFill>
                  <a:schemeClr val="tx1"/>
                </a:solidFill>
                <a:ea typeface="宋体" pitchFamily="2" charset="-122"/>
              </a:rPr>
              <a:t>离子电子法</a:t>
            </a:r>
            <a:endParaRPr kumimoji="1" lang="en-US" altLang="zh-CN" sz="2000" b="0">
              <a:solidFill>
                <a:schemeClr val="tx1"/>
              </a:solidFill>
              <a:ea typeface="宋体" pitchFamily="2" charset="-122"/>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822325" y="1239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endParaRPr kumimoji="1" lang="zh-CN" altLang="en-US" b="0">
              <a:solidFill>
                <a:schemeClr val="tx1"/>
              </a:solidFill>
              <a:ea typeface="宋体" pitchFamily="2" charset="-122"/>
            </a:endParaRPr>
          </a:p>
        </p:txBody>
      </p:sp>
      <p:sp>
        <p:nvSpPr>
          <p:cNvPr id="17411" name="Text Box 22"/>
          <p:cNvSpPr txBox="1">
            <a:spLocks noChangeArrowheads="1"/>
          </p:cNvSpPr>
          <p:nvPr/>
        </p:nvSpPr>
        <p:spPr bwMode="auto">
          <a:xfrm>
            <a:off x="541338" y="1295400"/>
            <a:ext cx="8008937"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200000"/>
              </a:lnSpc>
            </a:pPr>
            <a:r>
              <a:rPr kumimoji="1" lang="zh-CN" altLang="en-US" sz="3600" dirty="0">
                <a:ea typeface="宋体" pitchFamily="2" charset="-122"/>
              </a:rPr>
              <a:t>酸性介质中配平的半反应方程式里不应出现</a:t>
            </a:r>
            <a:r>
              <a:rPr kumimoji="1" lang="en-US" altLang="zh-CN" sz="3600" dirty="0">
                <a:ea typeface="宋体" pitchFamily="2" charset="-122"/>
              </a:rPr>
              <a:t>OH </a:t>
            </a:r>
            <a:r>
              <a:rPr kumimoji="1" lang="en-US" altLang="zh-CN" sz="3600" baseline="30000" dirty="0">
                <a:ea typeface="宋体" pitchFamily="2" charset="-122"/>
              </a:rPr>
              <a:t>–</a:t>
            </a:r>
            <a:r>
              <a:rPr kumimoji="1" lang="zh-CN" altLang="en-US" sz="3600" dirty="0">
                <a:ea typeface="宋体" pitchFamily="2" charset="-122"/>
              </a:rPr>
              <a:t>；</a:t>
            </a:r>
            <a:endParaRPr kumimoji="1" lang="en-US" altLang="zh-CN" sz="3600" dirty="0">
              <a:ea typeface="宋体" pitchFamily="2" charset="-122"/>
            </a:endParaRPr>
          </a:p>
          <a:p>
            <a:pPr eaLnBrk="1" hangingPunct="1">
              <a:lnSpc>
                <a:spcPct val="200000"/>
              </a:lnSpc>
            </a:pPr>
            <a:r>
              <a:rPr kumimoji="1" lang="zh-CN" altLang="en-US" sz="3600" dirty="0">
                <a:ea typeface="宋体" pitchFamily="2" charset="-122"/>
              </a:rPr>
              <a:t>碱性介质中配平的半反应方程式里不应出现</a:t>
            </a:r>
            <a:r>
              <a:rPr kumimoji="1" lang="en-US" altLang="zh-CN" sz="3600" dirty="0">
                <a:ea typeface="宋体" pitchFamily="2" charset="-122"/>
              </a:rPr>
              <a:t>H</a:t>
            </a:r>
            <a:r>
              <a:rPr kumimoji="1" lang="en-US" altLang="zh-CN" sz="3600" baseline="30000" dirty="0">
                <a:ea typeface="宋体" pitchFamily="2" charset="-122"/>
              </a:rPr>
              <a:t>+</a:t>
            </a:r>
            <a:r>
              <a:rPr kumimoji="1" lang="zh-CN" altLang="en-US" sz="3600" dirty="0">
                <a:ea typeface="宋体" pitchFamily="2" charset="-122"/>
              </a:rPr>
              <a:t>。</a:t>
            </a:r>
          </a:p>
        </p:txBody>
      </p:sp>
      <p:sp>
        <p:nvSpPr>
          <p:cNvPr id="17412" name="Text Box 3"/>
          <p:cNvSpPr txBox="1">
            <a:spLocks noChangeArrowheads="1"/>
          </p:cNvSpPr>
          <p:nvPr/>
        </p:nvSpPr>
        <p:spPr bwMode="auto">
          <a:xfrm>
            <a:off x="339725" y="346075"/>
            <a:ext cx="8804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9.2 </a:t>
            </a:r>
            <a:r>
              <a:rPr kumimoji="1" lang="zh-CN" altLang="en-US" sz="3600">
                <a:solidFill>
                  <a:schemeClr val="tx1"/>
                </a:solidFill>
                <a:ea typeface="宋体" pitchFamily="2" charset="-122"/>
              </a:rPr>
              <a:t>氧化还原方程式的配平</a:t>
            </a:r>
            <a:r>
              <a:rPr kumimoji="1" lang="en-US" altLang="zh-CN" sz="3600">
                <a:solidFill>
                  <a:schemeClr val="tx1"/>
                </a:solidFill>
                <a:ea typeface="宋体" pitchFamily="2" charset="-122"/>
              </a:rPr>
              <a:t>——</a:t>
            </a:r>
            <a:r>
              <a:rPr kumimoji="1" lang="zh-CN" altLang="en-US" sz="3600">
                <a:solidFill>
                  <a:schemeClr val="tx1"/>
                </a:solidFill>
                <a:ea typeface="宋体" pitchFamily="2" charset="-122"/>
              </a:rPr>
              <a:t>离子电子法</a:t>
            </a:r>
            <a:endParaRPr kumimoji="1" lang="en-US" altLang="zh-CN" sz="2000" b="0">
              <a:solidFill>
                <a:schemeClr val="tx1"/>
              </a:solidFill>
              <a:ea typeface="宋体" pitchFamily="2" charset="-122"/>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28638" y="1177925"/>
            <a:ext cx="8078787"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pPr>
            <a:r>
              <a:rPr kumimoji="1" lang="zh-CN" altLang="en-US" sz="2800">
                <a:solidFill>
                  <a:schemeClr val="tx1"/>
                </a:solidFill>
                <a:ea typeface="宋体" pitchFamily="2" charset="-122"/>
              </a:rPr>
              <a:t>写出并</a:t>
            </a:r>
            <a:r>
              <a:rPr kumimoji="1" lang="zh-CN" altLang="zh-CN" sz="2800">
                <a:solidFill>
                  <a:schemeClr val="tx1"/>
                </a:solidFill>
                <a:ea typeface="宋体" pitchFamily="2" charset="-122"/>
              </a:rPr>
              <a:t>配平</a:t>
            </a:r>
            <a:r>
              <a:rPr kumimoji="1" lang="zh-CN" altLang="en-US" sz="2800">
                <a:solidFill>
                  <a:schemeClr val="tx1"/>
                </a:solidFill>
                <a:ea typeface="宋体" pitchFamily="2" charset="-122"/>
              </a:rPr>
              <a:t>稀</a:t>
            </a:r>
            <a:r>
              <a:rPr kumimoji="1" lang="en-US" altLang="zh-CN" sz="2800">
                <a:solidFill>
                  <a:schemeClr val="tx1"/>
                </a:solidFill>
                <a:ea typeface="宋体" pitchFamily="2" charset="-122"/>
              </a:rPr>
              <a:t>H</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SO</a:t>
            </a:r>
            <a:r>
              <a:rPr kumimoji="1" lang="en-US" altLang="zh-CN" sz="2800" baseline="-25000">
                <a:solidFill>
                  <a:schemeClr val="tx1"/>
                </a:solidFill>
                <a:ea typeface="宋体" pitchFamily="2" charset="-122"/>
              </a:rPr>
              <a:t>4</a:t>
            </a:r>
            <a:r>
              <a:rPr kumimoji="1" lang="zh-CN" altLang="zh-CN" sz="2800">
                <a:solidFill>
                  <a:schemeClr val="tx1"/>
                </a:solidFill>
                <a:ea typeface="宋体" pitchFamily="2" charset="-122"/>
              </a:rPr>
              <a:t>介质下</a:t>
            </a:r>
            <a:r>
              <a:rPr kumimoji="1" lang="en-US" altLang="zh-CN" sz="2800">
                <a:solidFill>
                  <a:schemeClr val="tx1"/>
                </a:solidFill>
                <a:ea typeface="宋体" pitchFamily="2" charset="-122"/>
              </a:rPr>
              <a:t>KMnO</a:t>
            </a:r>
            <a:r>
              <a:rPr kumimoji="1" lang="en-US" altLang="zh-CN" sz="2800" baseline="-25000">
                <a:solidFill>
                  <a:schemeClr val="tx1"/>
                </a:solidFill>
                <a:ea typeface="宋体" pitchFamily="2" charset="-122"/>
              </a:rPr>
              <a:t>4</a:t>
            </a:r>
            <a:r>
              <a:rPr kumimoji="1" lang="zh-CN" altLang="zh-CN" sz="2800">
                <a:solidFill>
                  <a:schemeClr val="tx1"/>
                </a:solidFill>
                <a:ea typeface="宋体" pitchFamily="2" charset="-122"/>
              </a:rPr>
              <a:t>与</a:t>
            </a:r>
            <a:r>
              <a:rPr kumimoji="1" lang="en-US" altLang="zh-CN" sz="2800">
                <a:solidFill>
                  <a:schemeClr val="tx1"/>
                </a:solidFill>
                <a:ea typeface="宋体" pitchFamily="2" charset="-122"/>
              </a:rPr>
              <a:t>H</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O</a:t>
            </a:r>
            <a:r>
              <a:rPr kumimoji="1" lang="en-US" altLang="zh-CN" sz="2800" baseline="-25000">
                <a:solidFill>
                  <a:schemeClr val="tx1"/>
                </a:solidFill>
                <a:ea typeface="宋体" pitchFamily="2" charset="-122"/>
              </a:rPr>
              <a:t>2</a:t>
            </a:r>
            <a:r>
              <a:rPr kumimoji="1" lang="zh-CN" altLang="en-US" sz="2800">
                <a:solidFill>
                  <a:schemeClr val="tx1"/>
                </a:solidFill>
                <a:ea typeface="宋体" pitchFamily="2" charset="-122"/>
              </a:rPr>
              <a:t>的反应</a:t>
            </a:r>
            <a:endParaRPr kumimoji="1" lang="en-US" altLang="zh-CN" sz="2800">
              <a:solidFill>
                <a:schemeClr val="tx1"/>
              </a:solidFill>
              <a:ea typeface="宋体" pitchFamily="2" charset="-122"/>
            </a:endParaRPr>
          </a:p>
          <a:p>
            <a:pPr eaLnBrk="1" hangingPunct="1">
              <a:lnSpc>
                <a:spcPct val="150000"/>
              </a:lnSpc>
            </a:pPr>
            <a:r>
              <a:rPr kumimoji="1" lang="zh-CN" altLang="en-US" sz="2800">
                <a:solidFill>
                  <a:schemeClr val="tx1"/>
                </a:solidFill>
                <a:ea typeface="宋体" pitchFamily="2" charset="-122"/>
                <a:sym typeface="Wingdings 3" pitchFamily="18" charset="2"/>
              </a:rPr>
              <a:t>氧化剂</a:t>
            </a:r>
            <a:r>
              <a:rPr kumimoji="1" lang="zh-CN" altLang="en-US" sz="2800">
                <a:solidFill>
                  <a:schemeClr val="tx1"/>
                </a:solidFill>
                <a:ea typeface="宋体" pitchFamily="2" charset="-122"/>
              </a:rPr>
              <a:t>：</a:t>
            </a:r>
            <a:r>
              <a:rPr kumimoji="1" lang="en-US" altLang="zh-CN" sz="2800">
                <a:solidFill>
                  <a:schemeClr val="tx1"/>
                </a:solidFill>
                <a:ea typeface="宋体" pitchFamily="2" charset="-122"/>
                <a:sym typeface="Wingdings 3" pitchFamily="18" charset="2"/>
              </a:rPr>
              <a:t>MnO</a:t>
            </a:r>
            <a:r>
              <a:rPr kumimoji="1" lang="en-US" altLang="zh-CN" sz="2800" baseline="-25000">
                <a:solidFill>
                  <a:schemeClr val="tx1"/>
                </a:solidFill>
                <a:ea typeface="宋体" pitchFamily="2" charset="-122"/>
                <a:sym typeface="Wingdings 3" pitchFamily="18" charset="2"/>
              </a:rPr>
              <a:t>4</a:t>
            </a:r>
            <a:r>
              <a:rPr kumimoji="1" lang="en-US" altLang="zh-CN" sz="2800" baseline="30000">
                <a:solidFill>
                  <a:schemeClr val="tx1"/>
                </a:solidFill>
                <a:ea typeface="宋体" pitchFamily="2" charset="-122"/>
                <a:sym typeface="Wingdings 3" pitchFamily="18" charset="2"/>
              </a:rPr>
              <a:t>-</a:t>
            </a:r>
            <a:r>
              <a:rPr kumimoji="1" lang="en-US" altLang="zh-CN" sz="2800" baseline="-25000">
                <a:solidFill>
                  <a:schemeClr val="tx1"/>
                </a:solidFill>
                <a:ea typeface="宋体" pitchFamily="2" charset="-122"/>
                <a:sym typeface="Wingdings 3" pitchFamily="18" charset="2"/>
              </a:rPr>
              <a:t> </a:t>
            </a:r>
            <a:r>
              <a:rPr kumimoji="1" lang="zh-CN" altLang="en-US" sz="2800">
                <a:solidFill>
                  <a:schemeClr val="tx1"/>
                </a:solidFill>
                <a:ea typeface="宋体" pitchFamily="2" charset="-122"/>
                <a:sym typeface="Wingdings 3" pitchFamily="18" charset="2"/>
              </a:rPr>
              <a:t>被还原为</a:t>
            </a:r>
            <a:r>
              <a:rPr kumimoji="1" lang="en-US" altLang="zh-CN" sz="2800">
                <a:solidFill>
                  <a:schemeClr val="tx1"/>
                </a:solidFill>
                <a:ea typeface="宋体" pitchFamily="2" charset="-122"/>
                <a:sym typeface="Wingdings 3" pitchFamily="18" charset="2"/>
              </a:rPr>
              <a:t>Mn</a:t>
            </a:r>
            <a:r>
              <a:rPr kumimoji="1" lang="en-US" altLang="zh-CN" sz="2800" baseline="30000">
                <a:solidFill>
                  <a:schemeClr val="tx1"/>
                </a:solidFill>
                <a:ea typeface="宋体" pitchFamily="2" charset="-122"/>
                <a:sym typeface="Wingdings 3" pitchFamily="18" charset="2"/>
              </a:rPr>
              <a:t>2+</a:t>
            </a:r>
            <a:r>
              <a:rPr kumimoji="1" lang="en-US" altLang="zh-CN" sz="2800" baseline="-25000">
                <a:solidFill>
                  <a:schemeClr val="tx1"/>
                </a:solidFill>
                <a:ea typeface="宋体" pitchFamily="2" charset="-122"/>
                <a:sym typeface="Wingdings 3" pitchFamily="18" charset="2"/>
              </a:rPr>
              <a:t>                  </a:t>
            </a:r>
          </a:p>
          <a:p>
            <a:pPr eaLnBrk="1" hangingPunct="1">
              <a:lnSpc>
                <a:spcPct val="150000"/>
              </a:lnSpc>
            </a:pPr>
            <a:r>
              <a:rPr kumimoji="1" lang="zh-CN" altLang="en-US" sz="2800">
                <a:solidFill>
                  <a:schemeClr val="tx1"/>
                </a:solidFill>
                <a:ea typeface="宋体" pitchFamily="2" charset="-122"/>
              </a:rPr>
              <a:t>还原剂</a:t>
            </a:r>
            <a:r>
              <a:rPr kumimoji="1" lang="zh-CN" altLang="en-US" sz="2800">
                <a:solidFill>
                  <a:schemeClr val="tx1"/>
                </a:solidFill>
                <a:ea typeface="宋体" pitchFamily="2" charset="-122"/>
                <a:sym typeface="Wingdings 3" pitchFamily="18" charset="2"/>
              </a:rPr>
              <a:t>：</a:t>
            </a:r>
            <a:r>
              <a:rPr kumimoji="1" lang="en-US" altLang="zh-CN" sz="2800">
                <a:solidFill>
                  <a:schemeClr val="tx1"/>
                </a:solidFill>
                <a:ea typeface="宋体" pitchFamily="2" charset="-122"/>
                <a:sym typeface="Wingdings 3" pitchFamily="18" charset="2"/>
              </a:rPr>
              <a:t>H</a:t>
            </a:r>
            <a:r>
              <a:rPr kumimoji="1" lang="en-US" altLang="zh-CN" sz="2800" baseline="-25000">
                <a:solidFill>
                  <a:schemeClr val="tx1"/>
                </a:solidFill>
                <a:ea typeface="宋体" pitchFamily="2" charset="-122"/>
                <a:sym typeface="Wingdings 3" pitchFamily="18" charset="2"/>
              </a:rPr>
              <a:t>2</a:t>
            </a:r>
            <a:r>
              <a:rPr kumimoji="1" lang="en-US" altLang="zh-CN" sz="2800">
                <a:solidFill>
                  <a:schemeClr val="tx1"/>
                </a:solidFill>
                <a:ea typeface="宋体" pitchFamily="2" charset="-122"/>
                <a:sym typeface="Wingdings 3" pitchFamily="18" charset="2"/>
              </a:rPr>
              <a:t>O</a:t>
            </a:r>
            <a:r>
              <a:rPr kumimoji="1" lang="en-US" altLang="zh-CN" sz="2800" baseline="-25000">
                <a:solidFill>
                  <a:schemeClr val="tx1"/>
                </a:solidFill>
                <a:ea typeface="宋体" pitchFamily="2" charset="-122"/>
                <a:sym typeface="Wingdings 3" pitchFamily="18" charset="2"/>
              </a:rPr>
              <a:t>2 </a:t>
            </a:r>
            <a:r>
              <a:rPr kumimoji="1" lang="zh-CN" altLang="en-US" sz="2800">
                <a:solidFill>
                  <a:schemeClr val="tx1"/>
                </a:solidFill>
                <a:ea typeface="宋体" pitchFamily="2" charset="-122"/>
                <a:sym typeface="Wingdings 3" pitchFamily="18" charset="2"/>
              </a:rPr>
              <a:t>被氧化为</a:t>
            </a:r>
            <a:r>
              <a:rPr kumimoji="1" lang="en-US" altLang="zh-CN" sz="2800">
                <a:solidFill>
                  <a:schemeClr val="tx1"/>
                </a:solidFill>
                <a:ea typeface="宋体" pitchFamily="2" charset="-122"/>
                <a:sym typeface="Wingdings 3" pitchFamily="18" charset="2"/>
              </a:rPr>
              <a:t>O</a:t>
            </a:r>
            <a:r>
              <a:rPr kumimoji="1" lang="en-US" altLang="zh-CN" sz="2800" baseline="-25000">
                <a:solidFill>
                  <a:schemeClr val="tx1"/>
                </a:solidFill>
                <a:ea typeface="宋体" pitchFamily="2" charset="-122"/>
                <a:sym typeface="Wingdings 3" pitchFamily="18" charset="2"/>
              </a:rPr>
              <a:t>2</a:t>
            </a:r>
            <a:endParaRPr kumimoji="1" lang="en-US" altLang="zh-CN" sz="2800">
              <a:solidFill>
                <a:schemeClr val="tx1"/>
              </a:solidFill>
              <a:ea typeface="宋体" pitchFamily="2" charset="-122"/>
            </a:endParaRPr>
          </a:p>
          <a:p>
            <a:pPr eaLnBrk="1" hangingPunct="1">
              <a:lnSpc>
                <a:spcPct val="150000"/>
              </a:lnSpc>
            </a:pPr>
            <a:r>
              <a:rPr kumimoji="1" lang="zh-CN" altLang="en-US" sz="2800">
                <a:solidFill>
                  <a:schemeClr val="tx1"/>
                </a:solidFill>
                <a:ea typeface="宋体" pitchFamily="2" charset="-122"/>
              </a:rPr>
              <a:t>还原半反应：</a:t>
            </a:r>
            <a:endParaRPr kumimoji="1" lang="en-US" altLang="zh-CN" sz="2800">
              <a:solidFill>
                <a:schemeClr val="tx1"/>
              </a:solidFill>
              <a:ea typeface="宋体" pitchFamily="2" charset="-122"/>
            </a:endParaRPr>
          </a:p>
          <a:p>
            <a:pPr eaLnBrk="1" hangingPunct="1">
              <a:lnSpc>
                <a:spcPct val="150000"/>
              </a:lnSpc>
            </a:pPr>
            <a:r>
              <a:rPr kumimoji="1" lang="zh-CN" altLang="en-US" sz="2800">
                <a:solidFill>
                  <a:schemeClr val="tx1"/>
                </a:solidFill>
                <a:ea typeface="宋体" pitchFamily="2" charset="-122"/>
              </a:rPr>
              <a:t>氧化半反应：</a:t>
            </a:r>
            <a:endParaRPr kumimoji="1" lang="en-US" altLang="zh-CN" sz="2800">
              <a:solidFill>
                <a:schemeClr val="tx1"/>
              </a:solidFill>
              <a:ea typeface="宋体" pitchFamily="2" charset="-122"/>
            </a:endParaRPr>
          </a:p>
          <a:p>
            <a:pPr eaLnBrk="1" hangingPunct="1">
              <a:lnSpc>
                <a:spcPct val="150000"/>
              </a:lnSpc>
            </a:pPr>
            <a:r>
              <a:rPr kumimoji="1" lang="zh-CN" altLang="en-US" sz="2800">
                <a:solidFill>
                  <a:schemeClr val="tx1"/>
                </a:solidFill>
                <a:ea typeface="宋体" pitchFamily="2" charset="-122"/>
              </a:rPr>
              <a:t>按得失电子数相等的原则合并：</a:t>
            </a:r>
          </a:p>
        </p:txBody>
      </p:sp>
      <p:sp>
        <p:nvSpPr>
          <p:cNvPr id="18435" name="Text Box 3"/>
          <p:cNvSpPr txBox="1">
            <a:spLocks noChangeArrowheads="1"/>
          </p:cNvSpPr>
          <p:nvPr/>
        </p:nvSpPr>
        <p:spPr bwMode="auto">
          <a:xfrm>
            <a:off x="420688" y="346075"/>
            <a:ext cx="87233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9.2 </a:t>
            </a:r>
            <a:r>
              <a:rPr kumimoji="1" lang="zh-CN" altLang="en-US" sz="3600">
                <a:solidFill>
                  <a:schemeClr val="tx1"/>
                </a:solidFill>
                <a:ea typeface="宋体" pitchFamily="2" charset="-122"/>
              </a:rPr>
              <a:t>氧化还原方程式的配平</a:t>
            </a:r>
            <a:r>
              <a:rPr kumimoji="1" lang="en-US" altLang="zh-CN" sz="3600">
                <a:solidFill>
                  <a:schemeClr val="tx1"/>
                </a:solidFill>
                <a:ea typeface="宋体" pitchFamily="2" charset="-122"/>
              </a:rPr>
              <a:t>——</a:t>
            </a:r>
            <a:r>
              <a:rPr kumimoji="1" lang="zh-CN" altLang="en-US" sz="3600">
                <a:solidFill>
                  <a:schemeClr val="tx1"/>
                </a:solidFill>
                <a:ea typeface="宋体" pitchFamily="2" charset="-122"/>
              </a:rPr>
              <a:t>离子电子法</a:t>
            </a:r>
            <a:endParaRPr kumimoji="1" lang="en-US" altLang="zh-CN" sz="2000" b="0">
              <a:solidFill>
                <a:schemeClr val="tx1"/>
              </a:solidFill>
              <a:ea typeface="宋体" pitchFamily="2" charset="-122"/>
            </a:endParaRPr>
          </a:p>
        </p:txBody>
      </p:sp>
      <p:graphicFrame>
        <p:nvGraphicFramePr>
          <p:cNvPr id="2" name="对象 1"/>
          <p:cNvGraphicFramePr>
            <a:graphicFrameLocks noChangeAspect="1"/>
          </p:cNvGraphicFramePr>
          <p:nvPr/>
        </p:nvGraphicFramePr>
        <p:xfrm>
          <a:off x="3651250" y="3186113"/>
          <a:ext cx="4105275" cy="542925"/>
        </p:xfrm>
        <a:graphic>
          <a:graphicData uri="http://schemas.openxmlformats.org/presentationml/2006/ole">
            <mc:AlternateContent xmlns:mc="http://schemas.openxmlformats.org/markup-compatibility/2006">
              <mc:Choice xmlns:v="urn:schemas-microsoft-com:vml" Requires="v">
                <p:oleObj spid="_x0000_s18472" name="Equation" r:id="rId4" imgW="2451100" imgH="279400" progId="Equation.DSMT4">
                  <p:embed/>
                </p:oleObj>
              </mc:Choice>
              <mc:Fallback>
                <p:oleObj name="Equation" r:id="rId4" imgW="2451100" imgH="2794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250" y="3186113"/>
                        <a:ext cx="41052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3692525" y="3863975"/>
          <a:ext cx="3106738" cy="542925"/>
        </p:xfrm>
        <a:graphic>
          <a:graphicData uri="http://schemas.openxmlformats.org/presentationml/2006/ole">
            <mc:AlternateContent xmlns:mc="http://schemas.openxmlformats.org/markup-compatibility/2006">
              <mc:Choice xmlns:v="urn:schemas-microsoft-com:vml" Requires="v">
                <p:oleObj spid="_x0000_s18473" name="Equation" r:id="rId6" imgW="1854200" imgH="279400" progId="Equation.DSMT4">
                  <p:embed/>
                </p:oleObj>
              </mc:Choice>
              <mc:Fallback>
                <p:oleObj name="Equation" r:id="rId6" imgW="1854200" imgH="279400" progId="Equation.DSMT4">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2525" y="3863975"/>
                        <a:ext cx="310673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1671638" y="5273675"/>
          <a:ext cx="5872162" cy="542925"/>
        </p:xfrm>
        <a:graphic>
          <a:graphicData uri="http://schemas.openxmlformats.org/presentationml/2006/ole">
            <mc:AlternateContent xmlns:mc="http://schemas.openxmlformats.org/markup-compatibility/2006">
              <mc:Choice xmlns:v="urn:schemas-microsoft-com:vml" Requires="v">
                <p:oleObj spid="_x0000_s18474" name="Equation" r:id="rId8" imgW="3505200" imgH="279400" progId="Equation.DSMT4">
                  <p:embed/>
                </p:oleObj>
              </mc:Choice>
              <mc:Fallback>
                <p:oleObj name="Equation" r:id="rId8" imgW="3505200" imgH="279400" progId="Equation.DSMT4">
                  <p:embed/>
                  <p:pic>
                    <p:nvPicPr>
                      <p:cNvPr id="0"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1638" y="5273675"/>
                        <a:ext cx="587216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544513" y="1474788"/>
            <a:ext cx="8229600" cy="5102225"/>
          </a:xfrm>
        </p:spPr>
        <p:txBody>
          <a:bodyPr/>
          <a:lstStyle/>
          <a:p>
            <a:pPr eaLnBrk="1" hangingPunct="1">
              <a:lnSpc>
                <a:spcPct val="150000"/>
              </a:lnSpc>
              <a:buFontTx/>
              <a:buNone/>
            </a:pPr>
            <a:r>
              <a:rPr lang="en-US" altLang="zh-CN" sz="3200" b="1" smtClean="0">
                <a:solidFill>
                  <a:srgbClr val="0000FF"/>
                </a:solidFill>
              </a:rPr>
              <a:t>1. </a:t>
            </a:r>
            <a:r>
              <a:rPr lang="zh-CN" altLang="en-US" sz="3200" b="1" smtClean="0">
                <a:solidFill>
                  <a:srgbClr val="0000FF"/>
                </a:solidFill>
              </a:rPr>
              <a:t>原电池</a:t>
            </a:r>
          </a:p>
          <a:p>
            <a:pPr eaLnBrk="1" hangingPunct="1">
              <a:lnSpc>
                <a:spcPct val="150000"/>
              </a:lnSpc>
              <a:buFontTx/>
              <a:buNone/>
            </a:pPr>
            <a:r>
              <a:rPr lang="en-US" altLang="zh-CN" sz="3200" b="1" smtClean="0">
                <a:solidFill>
                  <a:srgbClr val="0000FF"/>
                </a:solidFill>
              </a:rPr>
              <a:t>2. </a:t>
            </a:r>
            <a:r>
              <a:rPr lang="zh-CN" altLang="en-US" sz="3200" b="1" smtClean="0">
                <a:solidFill>
                  <a:srgbClr val="0000FF"/>
                </a:solidFill>
              </a:rPr>
              <a:t>电极电势</a:t>
            </a:r>
          </a:p>
          <a:p>
            <a:pPr eaLnBrk="1" hangingPunct="1">
              <a:lnSpc>
                <a:spcPct val="150000"/>
              </a:lnSpc>
              <a:buFontTx/>
              <a:buNone/>
            </a:pPr>
            <a:r>
              <a:rPr lang="en-US" altLang="zh-CN" sz="3200" b="1" smtClean="0">
                <a:solidFill>
                  <a:srgbClr val="0000FF"/>
                </a:solidFill>
              </a:rPr>
              <a:t>3. </a:t>
            </a:r>
            <a:r>
              <a:rPr lang="zh-CN" altLang="en-US" sz="3200" b="1" smtClean="0">
                <a:solidFill>
                  <a:srgbClr val="0000FF"/>
                </a:solidFill>
              </a:rPr>
              <a:t>标准电极电势</a:t>
            </a:r>
          </a:p>
          <a:p>
            <a:pPr eaLnBrk="1" hangingPunct="1">
              <a:lnSpc>
                <a:spcPct val="150000"/>
              </a:lnSpc>
              <a:buFontTx/>
              <a:buNone/>
            </a:pPr>
            <a:r>
              <a:rPr lang="en-US" altLang="zh-CN" sz="3200" b="1" smtClean="0">
                <a:solidFill>
                  <a:srgbClr val="0000FF"/>
                </a:solidFill>
              </a:rPr>
              <a:t>4. </a:t>
            </a:r>
            <a:r>
              <a:rPr lang="zh-CN" altLang="en-US" sz="3200" b="1" smtClean="0">
                <a:solidFill>
                  <a:srgbClr val="0000FF"/>
                </a:solidFill>
              </a:rPr>
              <a:t>电池电动势和化学反应</a:t>
            </a:r>
            <a:r>
              <a:rPr lang="en-US" altLang="zh-CN" sz="3200" b="1" smtClean="0">
                <a:solidFill>
                  <a:srgbClr val="0000FF"/>
                </a:solidFill>
              </a:rPr>
              <a:t>Gibbs</a:t>
            </a:r>
            <a:r>
              <a:rPr lang="zh-CN" altLang="en-US" sz="3200" b="1" smtClean="0">
                <a:solidFill>
                  <a:srgbClr val="0000FF"/>
                </a:solidFill>
              </a:rPr>
              <a:t>自由能的关系</a:t>
            </a:r>
          </a:p>
          <a:p>
            <a:pPr eaLnBrk="1" hangingPunct="1">
              <a:lnSpc>
                <a:spcPct val="150000"/>
              </a:lnSpc>
              <a:buFontTx/>
              <a:buNone/>
            </a:pPr>
            <a:r>
              <a:rPr lang="en-US" altLang="zh-CN" sz="3200" b="1" smtClean="0">
                <a:solidFill>
                  <a:srgbClr val="0000FF"/>
                </a:solidFill>
              </a:rPr>
              <a:t>5. </a:t>
            </a:r>
            <a:r>
              <a:rPr lang="zh-CN" altLang="en-US" sz="3200" b="1" smtClean="0">
                <a:solidFill>
                  <a:srgbClr val="0000FF"/>
                </a:solidFill>
              </a:rPr>
              <a:t>原电池反应的标准平衡常数</a:t>
            </a:r>
          </a:p>
        </p:txBody>
      </p:sp>
      <p:sp>
        <p:nvSpPr>
          <p:cNvPr id="19459" name="Text Box 3"/>
          <p:cNvSpPr txBox="1">
            <a:spLocks noChangeArrowheads="1"/>
          </p:cNvSpPr>
          <p:nvPr/>
        </p:nvSpPr>
        <p:spPr bwMode="auto">
          <a:xfrm>
            <a:off x="546100" y="344488"/>
            <a:ext cx="806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9.3 </a:t>
            </a:r>
            <a:r>
              <a:rPr kumimoji="1" lang="zh-CN" altLang="en-US" sz="3600">
                <a:solidFill>
                  <a:schemeClr val="tx1"/>
                </a:solidFill>
                <a:ea typeface="宋体" pitchFamily="2" charset="-122"/>
              </a:rPr>
              <a:t>原电池和电极电势</a:t>
            </a:r>
            <a:endParaRPr kumimoji="1" lang="en-US" altLang="zh-CN" sz="2000" b="0">
              <a:solidFill>
                <a:schemeClr val="tx1"/>
              </a:solidFill>
              <a:ea typeface="宋体" pitchFamily="2" charset="-122"/>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546100" y="344488"/>
            <a:ext cx="806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9.3.1 </a:t>
            </a:r>
            <a:r>
              <a:rPr kumimoji="1" lang="zh-CN" altLang="en-US" sz="3600">
                <a:solidFill>
                  <a:schemeClr val="tx1"/>
                </a:solidFill>
                <a:ea typeface="宋体" pitchFamily="2" charset="-122"/>
              </a:rPr>
              <a:t>原电池</a:t>
            </a:r>
            <a:endParaRPr kumimoji="1" lang="en-US" altLang="zh-CN" sz="2000" b="0">
              <a:solidFill>
                <a:schemeClr val="tx1"/>
              </a:solidFill>
              <a:ea typeface="宋体" pitchFamily="2" charset="-122"/>
            </a:endParaRPr>
          </a:p>
        </p:txBody>
      </p:sp>
      <p:sp>
        <p:nvSpPr>
          <p:cNvPr id="20483" name="Text Box 10"/>
          <p:cNvSpPr txBox="1">
            <a:spLocks noChangeArrowheads="1"/>
          </p:cNvSpPr>
          <p:nvPr/>
        </p:nvSpPr>
        <p:spPr bwMode="auto">
          <a:xfrm>
            <a:off x="527050" y="1193800"/>
            <a:ext cx="81756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lnSpc>
                <a:spcPct val="150000"/>
              </a:lnSpc>
            </a:pPr>
            <a:r>
              <a:rPr kumimoji="1" lang="zh-CN" altLang="en-US" sz="2800">
                <a:solidFill>
                  <a:schemeClr val="tx1"/>
                </a:solidFill>
                <a:ea typeface="宋体" pitchFamily="2" charset="-122"/>
              </a:rPr>
              <a:t>在</a:t>
            </a:r>
            <a:r>
              <a:rPr kumimoji="1" lang="en-US" altLang="zh-CN" sz="2800">
                <a:solidFill>
                  <a:schemeClr val="tx1"/>
                </a:solidFill>
                <a:ea typeface="宋体" pitchFamily="2" charset="-122"/>
              </a:rPr>
              <a:t>CuSO</a:t>
            </a:r>
            <a:r>
              <a:rPr kumimoji="1" lang="en-US" altLang="zh-CN" sz="2800" baseline="-25000">
                <a:solidFill>
                  <a:schemeClr val="tx1"/>
                </a:solidFill>
                <a:ea typeface="宋体" pitchFamily="2" charset="-122"/>
              </a:rPr>
              <a:t>4</a:t>
            </a:r>
            <a:r>
              <a:rPr kumimoji="1" lang="zh-CN" altLang="en-US" sz="2800">
                <a:solidFill>
                  <a:schemeClr val="tx1"/>
                </a:solidFill>
                <a:ea typeface="宋体" pitchFamily="2" charset="-122"/>
              </a:rPr>
              <a:t>溶液中放入一片</a:t>
            </a:r>
            <a:r>
              <a:rPr kumimoji="1" lang="en-US" altLang="zh-CN" sz="2800">
                <a:solidFill>
                  <a:schemeClr val="tx1"/>
                </a:solidFill>
                <a:ea typeface="宋体" pitchFamily="2" charset="-122"/>
              </a:rPr>
              <a:t>Zn</a:t>
            </a:r>
            <a:r>
              <a:rPr kumimoji="1" lang="zh-CN" altLang="en-US" sz="2800">
                <a:solidFill>
                  <a:schemeClr val="tx1"/>
                </a:solidFill>
                <a:ea typeface="宋体" pitchFamily="2" charset="-122"/>
              </a:rPr>
              <a:t>片，由于金属</a:t>
            </a:r>
            <a:r>
              <a:rPr kumimoji="1" lang="en-US" altLang="zh-CN" sz="2800">
                <a:solidFill>
                  <a:schemeClr val="tx1"/>
                </a:solidFill>
                <a:ea typeface="宋体" pitchFamily="2" charset="-122"/>
              </a:rPr>
              <a:t>Zn</a:t>
            </a:r>
            <a:r>
              <a:rPr kumimoji="1" lang="zh-CN" altLang="en-US" sz="2800">
                <a:solidFill>
                  <a:schemeClr val="tx1"/>
                </a:solidFill>
                <a:ea typeface="宋体" pitchFamily="2" charset="-122"/>
              </a:rPr>
              <a:t>比</a:t>
            </a:r>
            <a:r>
              <a:rPr kumimoji="1" lang="en-US" altLang="zh-CN" sz="2800">
                <a:solidFill>
                  <a:schemeClr val="tx1"/>
                </a:solidFill>
                <a:ea typeface="宋体" pitchFamily="2" charset="-122"/>
              </a:rPr>
              <a:t>Cu</a:t>
            </a:r>
            <a:r>
              <a:rPr kumimoji="1" lang="zh-CN" altLang="en-US" sz="2800">
                <a:solidFill>
                  <a:schemeClr val="tx1"/>
                </a:solidFill>
                <a:ea typeface="宋体" pitchFamily="2" charset="-122"/>
              </a:rPr>
              <a:t>活泼，将发生下列氧化还原反应：</a:t>
            </a:r>
            <a:endParaRPr kumimoji="1" lang="en-US" altLang="zh-CN" sz="2800">
              <a:solidFill>
                <a:schemeClr val="tx1"/>
              </a:solidFill>
              <a:ea typeface="宋体" pitchFamily="2" charset="-122"/>
            </a:endParaRPr>
          </a:p>
          <a:p>
            <a:pPr fontAlgn="t">
              <a:lnSpc>
                <a:spcPct val="150000"/>
              </a:lnSpc>
            </a:pPr>
            <a:endParaRPr kumimoji="1" lang="en-US" altLang="zh-CN" sz="2800">
              <a:solidFill>
                <a:schemeClr val="tx1"/>
              </a:solidFill>
              <a:ea typeface="宋体" pitchFamily="2" charset="-122"/>
            </a:endParaRPr>
          </a:p>
          <a:p>
            <a:pPr fontAlgn="t">
              <a:lnSpc>
                <a:spcPct val="150000"/>
              </a:lnSpc>
            </a:pPr>
            <a:endParaRPr kumimoji="1" lang="en-US" altLang="zh-CN" sz="2800">
              <a:solidFill>
                <a:schemeClr val="tx1"/>
              </a:solidFill>
              <a:ea typeface="宋体" pitchFamily="2" charset="-122"/>
            </a:endParaRPr>
          </a:p>
          <a:p>
            <a:pPr fontAlgn="t">
              <a:lnSpc>
                <a:spcPct val="150000"/>
              </a:lnSpc>
            </a:pPr>
            <a:endParaRPr kumimoji="1" lang="en-US" altLang="zh-CN" sz="2800">
              <a:solidFill>
                <a:schemeClr val="tx1"/>
              </a:solidFill>
              <a:ea typeface="宋体" pitchFamily="2" charset="-122"/>
            </a:endParaRPr>
          </a:p>
        </p:txBody>
      </p:sp>
      <p:graphicFrame>
        <p:nvGraphicFramePr>
          <p:cNvPr id="20484" name="Object 9"/>
          <p:cNvGraphicFramePr>
            <a:graphicFrameLocks noChangeAspect="1"/>
          </p:cNvGraphicFramePr>
          <p:nvPr/>
        </p:nvGraphicFramePr>
        <p:xfrm>
          <a:off x="1906588" y="3325813"/>
          <a:ext cx="5338762" cy="619125"/>
        </p:xfrm>
        <a:graphic>
          <a:graphicData uri="http://schemas.openxmlformats.org/presentationml/2006/ole">
            <mc:AlternateContent xmlns:mc="http://schemas.openxmlformats.org/markup-compatibility/2006">
              <mc:Choice xmlns:v="urn:schemas-microsoft-com:vml" Requires="v">
                <p:oleObj spid="_x0000_s20501" name="Equation" r:id="rId3" imgW="1955800" imgH="228600" progId="Equation.DSMT4">
                  <p:embed/>
                </p:oleObj>
              </mc:Choice>
              <mc:Fallback>
                <p:oleObj name="Equation" r:id="rId3" imgW="1955800" imgH="2286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88" y="3325813"/>
                        <a:ext cx="5338762"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85" name="组合 2"/>
          <p:cNvGrpSpPr>
            <a:grpSpLocks/>
          </p:cNvGrpSpPr>
          <p:nvPr/>
        </p:nvGrpSpPr>
        <p:grpSpPr bwMode="auto">
          <a:xfrm>
            <a:off x="2187575" y="2655888"/>
            <a:ext cx="1166813" cy="692150"/>
            <a:chOff x="1422747" y="2337636"/>
            <a:chExt cx="1167468" cy="693164"/>
          </a:xfrm>
        </p:grpSpPr>
        <p:sp>
          <p:nvSpPr>
            <p:cNvPr id="20486" name="Line 9"/>
            <p:cNvSpPr>
              <a:spLocks noChangeShapeType="1"/>
            </p:cNvSpPr>
            <p:nvPr/>
          </p:nvSpPr>
          <p:spPr bwMode="auto">
            <a:xfrm flipV="1">
              <a:off x="1422747" y="2767762"/>
              <a:ext cx="0" cy="26303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487" name="Line 10"/>
            <p:cNvSpPr>
              <a:spLocks noChangeShapeType="1"/>
            </p:cNvSpPr>
            <p:nvPr/>
          </p:nvSpPr>
          <p:spPr bwMode="auto">
            <a:xfrm>
              <a:off x="1423289" y="2767762"/>
              <a:ext cx="116692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488" name="Line 11"/>
            <p:cNvSpPr>
              <a:spLocks noChangeShapeType="1"/>
            </p:cNvSpPr>
            <p:nvPr/>
          </p:nvSpPr>
          <p:spPr bwMode="auto">
            <a:xfrm>
              <a:off x="2590215" y="2767760"/>
              <a:ext cx="0" cy="263038"/>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489" name="TextBox 1"/>
            <p:cNvSpPr txBox="1">
              <a:spLocks noChangeArrowheads="1"/>
            </p:cNvSpPr>
            <p:nvPr/>
          </p:nvSpPr>
          <p:spPr bwMode="auto">
            <a:xfrm>
              <a:off x="1785980" y="2337636"/>
              <a:ext cx="521264" cy="46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en-US" altLang="zh-CN">
                  <a:solidFill>
                    <a:srgbClr val="0000FF"/>
                  </a:solidFill>
                </a:rPr>
                <a:t>2e</a:t>
              </a:r>
              <a:endParaRPr lang="zh-CN" altLang="en-US">
                <a:solidFill>
                  <a:srgbClr val="0000FF"/>
                </a:solidFil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546100" y="344488"/>
            <a:ext cx="806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9.3.1 </a:t>
            </a:r>
            <a:r>
              <a:rPr kumimoji="1" lang="zh-CN" altLang="en-US" sz="3600">
                <a:solidFill>
                  <a:schemeClr val="tx1"/>
                </a:solidFill>
                <a:ea typeface="宋体" pitchFamily="2" charset="-122"/>
              </a:rPr>
              <a:t>原电池</a:t>
            </a:r>
            <a:endParaRPr kumimoji="1" lang="en-US" altLang="zh-CN" sz="2000" b="0">
              <a:solidFill>
                <a:schemeClr val="tx1"/>
              </a:solidFill>
              <a:ea typeface="宋体" pitchFamily="2" charset="-122"/>
            </a:endParaRPr>
          </a:p>
        </p:txBody>
      </p:sp>
      <p:sp>
        <p:nvSpPr>
          <p:cNvPr id="21507" name="Text Box 10"/>
          <p:cNvSpPr txBox="1">
            <a:spLocks noChangeArrowheads="1"/>
          </p:cNvSpPr>
          <p:nvPr/>
        </p:nvSpPr>
        <p:spPr bwMode="auto">
          <a:xfrm>
            <a:off x="542925" y="5627688"/>
            <a:ext cx="4513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r>
              <a:rPr kumimoji="1" lang="zh-CN" altLang="en-US" sz="2800">
                <a:solidFill>
                  <a:schemeClr val="tx1"/>
                </a:solidFill>
                <a:ea typeface="宋体" pitchFamily="2" charset="-122"/>
              </a:rPr>
              <a:t>原电池由两个</a:t>
            </a:r>
            <a:r>
              <a:rPr kumimoji="1" lang="zh-CN" altLang="en-US" sz="2800">
                <a:ea typeface="宋体" pitchFamily="2" charset="-122"/>
              </a:rPr>
              <a:t>半电池</a:t>
            </a:r>
            <a:r>
              <a:rPr kumimoji="1" lang="zh-CN" altLang="en-US" sz="2800">
                <a:solidFill>
                  <a:schemeClr val="tx1"/>
                </a:solidFill>
                <a:ea typeface="宋体" pitchFamily="2" charset="-122"/>
              </a:rPr>
              <a:t>组成。</a:t>
            </a:r>
          </a:p>
        </p:txBody>
      </p:sp>
      <p:sp>
        <p:nvSpPr>
          <p:cNvPr id="7" name="Text Box 10"/>
          <p:cNvSpPr txBox="1">
            <a:spLocks noChangeArrowheads="1"/>
          </p:cNvSpPr>
          <p:nvPr/>
        </p:nvSpPr>
        <p:spPr bwMode="auto">
          <a:xfrm>
            <a:off x="606425" y="4392613"/>
            <a:ext cx="90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r>
              <a:rPr kumimoji="1" lang="zh-CN" altLang="en-US" sz="2800">
                <a:ea typeface="宋体" pitchFamily="2" charset="-122"/>
              </a:rPr>
              <a:t>阳极</a:t>
            </a:r>
          </a:p>
        </p:txBody>
      </p:sp>
      <p:sp>
        <p:nvSpPr>
          <p:cNvPr id="8" name="Text Box 10"/>
          <p:cNvSpPr txBox="1">
            <a:spLocks noChangeArrowheads="1"/>
          </p:cNvSpPr>
          <p:nvPr/>
        </p:nvSpPr>
        <p:spPr bwMode="auto">
          <a:xfrm>
            <a:off x="7666038" y="4406900"/>
            <a:ext cx="906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r>
              <a:rPr kumimoji="1" lang="zh-CN" altLang="en-US" sz="2800">
                <a:ea typeface="宋体" pitchFamily="2" charset="-122"/>
              </a:rPr>
              <a:t>阴极</a:t>
            </a:r>
          </a:p>
        </p:txBody>
      </p:sp>
      <p:sp>
        <p:nvSpPr>
          <p:cNvPr id="9" name="Text Box 10"/>
          <p:cNvSpPr txBox="1">
            <a:spLocks noChangeArrowheads="1"/>
          </p:cNvSpPr>
          <p:nvPr/>
        </p:nvSpPr>
        <p:spPr bwMode="auto">
          <a:xfrm>
            <a:off x="585788" y="4943475"/>
            <a:ext cx="906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r>
              <a:rPr kumimoji="1" lang="zh-CN" altLang="en-US" sz="2800">
                <a:solidFill>
                  <a:srgbClr val="0000FF"/>
                </a:solidFill>
                <a:ea typeface="宋体" pitchFamily="2" charset="-122"/>
              </a:rPr>
              <a:t>负极</a:t>
            </a:r>
          </a:p>
        </p:txBody>
      </p:sp>
      <p:sp>
        <p:nvSpPr>
          <p:cNvPr id="10" name="Text Box 10"/>
          <p:cNvSpPr txBox="1">
            <a:spLocks noChangeArrowheads="1"/>
          </p:cNvSpPr>
          <p:nvPr/>
        </p:nvSpPr>
        <p:spPr bwMode="auto">
          <a:xfrm>
            <a:off x="7659688" y="4954588"/>
            <a:ext cx="906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r>
              <a:rPr kumimoji="1" lang="zh-CN" altLang="en-US" sz="2800">
                <a:solidFill>
                  <a:srgbClr val="0000FF"/>
                </a:solidFill>
                <a:ea typeface="宋体" pitchFamily="2" charset="-122"/>
              </a:rPr>
              <a:t>正极</a:t>
            </a:r>
          </a:p>
        </p:txBody>
      </p:sp>
      <p:pic>
        <p:nvPicPr>
          <p:cNvPr id="215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414463"/>
            <a:ext cx="60483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left)">
                                      <p:cBhvr>
                                        <p:cTn id="7" dur="500"/>
                                        <p:tgtEl>
                                          <p:spTgt spid="2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7" grpId="0"/>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61975" y="1355725"/>
            <a:ext cx="2339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r>
              <a:rPr kumimoji="1" lang="zh-CN" altLang="en-US" sz="2800">
                <a:solidFill>
                  <a:srgbClr val="0000FF"/>
                </a:solidFill>
                <a:latin typeface="宋体" pitchFamily="2" charset="-122"/>
                <a:ea typeface="宋体" pitchFamily="2" charset="-122"/>
              </a:rPr>
              <a:t>原电池的书写</a:t>
            </a:r>
            <a:endParaRPr kumimoji="1" lang="en-US" altLang="zh-CN" sz="2800">
              <a:solidFill>
                <a:srgbClr val="0000FF"/>
              </a:solidFill>
              <a:latin typeface="宋体" pitchFamily="2" charset="-122"/>
              <a:ea typeface="宋体" pitchFamily="2" charset="-122"/>
            </a:endParaRPr>
          </a:p>
        </p:txBody>
      </p:sp>
      <p:graphicFrame>
        <p:nvGraphicFramePr>
          <p:cNvPr id="1769539" name="Object 67"/>
          <p:cNvGraphicFramePr>
            <a:graphicFrameLocks noChangeAspect="1"/>
          </p:cNvGraphicFramePr>
          <p:nvPr/>
        </p:nvGraphicFramePr>
        <p:xfrm>
          <a:off x="636588" y="1862138"/>
          <a:ext cx="7881937" cy="650875"/>
        </p:xfrm>
        <a:graphic>
          <a:graphicData uri="http://schemas.openxmlformats.org/presentationml/2006/ole">
            <mc:AlternateContent xmlns:mc="http://schemas.openxmlformats.org/markup-compatibility/2006">
              <mc:Choice xmlns:v="urn:schemas-microsoft-com:vml" Requires="v">
                <p:oleObj spid="_x0000_s22563" name="Equation" r:id="rId4" imgW="2755900" imgH="228600" progId="Equation.DSMT4">
                  <p:embed/>
                </p:oleObj>
              </mc:Choice>
              <mc:Fallback>
                <p:oleObj name="Equation" r:id="rId4" imgW="2755900" imgH="228600" progId="Equation.DSMT4">
                  <p:embed/>
                  <p:pic>
                    <p:nvPicPr>
                      <p:cNvPr id="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88" y="1862138"/>
                        <a:ext cx="7881937"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2" name="Text Box 3"/>
          <p:cNvSpPr txBox="1">
            <a:spLocks noChangeArrowheads="1"/>
          </p:cNvSpPr>
          <p:nvPr/>
        </p:nvSpPr>
        <p:spPr bwMode="auto">
          <a:xfrm>
            <a:off x="546100" y="344488"/>
            <a:ext cx="806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9.3.1 </a:t>
            </a:r>
            <a:r>
              <a:rPr kumimoji="1" lang="zh-CN" altLang="en-US" sz="3600">
                <a:solidFill>
                  <a:schemeClr val="tx1"/>
                </a:solidFill>
                <a:ea typeface="宋体" pitchFamily="2" charset="-122"/>
              </a:rPr>
              <a:t>原电池</a:t>
            </a:r>
            <a:endParaRPr kumimoji="1" lang="en-US" altLang="zh-CN" sz="2000" b="0">
              <a:solidFill>
                <a:schemeClr val="tx1"/>
              </a:solidFill>
              <a:ea typeface="宋体" pitchFamily="2" charset="-122"/>
            </a:endParaRPr>
          </a:p>
        </p:txBody>
      </p:sp>
      <p:sp>
        <p:nvSpPr>
          <p:cNvPr id="22533" name="Text Box 4"/>
          <p:cNvSpPr txBox="1">
            <a:spLocks noChangeArrowheads="1"/>
          </p:cNvSpPr>
          <p:nvPr/>
        </p:nvSpPr>
        <p:spPr bwMode="auto">
          <a:xfrm>
            <a:off x="593725" y="3267075"/>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endParaRPr kumimoji="1" lang="en-US" altLang="zh-CN" sz="2800" b="0">
              <a:solidFill>
                <a:schemeClr val="tx1"/>
              </a:solidFill>
              <a:latin typeface="宋体" pitchFamily="2" charset="-122"/>
              <a:ea typeface="宋体" pitchFamily="2" charset="-122"/>
            </a:endParaRPr>
          </a:p>
        </p:txBody>
      </p:sp>
      <p:sp>
        <p:nvSpPr>
          <p:cNvPr id="75" name="Text Box 5"/>
          <p:cNvSpPr txBox="1">
            <a:spLocks noChangeArrowheads="1"/>
          </p:cNvSpPr>
          <p:nvPr/>
        </p:nvSpPr>
        <p:spPr bwMode="auto">
          <a:xfrm>
            <a:off x="609600" y="2544763"/>
            <a:ext cx="7239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buFont typeface="Symbol" pitchFamily="18" charset="2"/>
              <a:buNone/>
            </a:pPr>
            <a:r>
              <a:rPr lang="zh-CN" altLang="en-US" sz="2800">
                <a:solidFill>
                  <a:srgbClr val="1C1C1C"/>
                </a:solidFill>
                <a:ea typeface="宋体" pitchFamily="2" charset="-122"/>
              </a:rPr>
              <a:t>1. </a:t>
            </a:r>
            <a:r>
              <a:rPr lang="zh-CN" altLang="en-US" sz="2800">
                <a:solidFill>
                  <a:srgbClr val="0000FF"/>
                </a:solidFill>
                <a:ea typeface="宋体" pitchFamily="2" charset="-122"/>
              </a:rPr>
              <a:t>左</a:t>
            </a:r>
            <a:r>
              <a:rPr lang="zh-CN" altLang="en-US" sz="2800">
                <a:solidFill>
                  <a:schemeClr val="tx1"/>
                </a:solidFill>
                <a:ea typeface="宋体" pitchFamily="2" charset="-122"/>
              </a:rPr>
              <a:t>边为</a:t>
            </a:r>
            <a:r>
              <a:rPr lang="zh-CN" altLang="en-US" sz="2800">
                <a:solidFill>
                  <a:srgbClr val="0000FF"/>
                </a:solidFill>
                <a:ea typeface="宋体" pitchFamily="2" charset="-122"/>
              </a:rPr>
              <a:t>负极</a:t>
            </a:r>
            <a:r>
              <a:rPr lang="zh-CN" altLang="en-US" sz="2800">
                <a:solidFill>
                  <a:schemeClr val="tx1"/>
                </a:solidFill>
                <a:ea typeface="宋体" pitchFamily="2" charset="-122"/>
              </a:rPr>
              <a:t>，起</a:t>
            </a:r>
            <a:r>
              <a:rPr lang="zh-CN" altLang="en-US" sz="2800">
                <a:solidFill>
                  <a:srgbClr val="0000FF"/>
                </a:solidFill>
                <a:ea typeface="宋体" pitchFamily="2" charset="-122"/>
              </a:rPr>
              <a:t>氧</a:t>
            </a:r>
            <a:r>
              <a:rPr lang="zh-CN" altLang="en-US" sz="2800">
                <a:solidFill>
                  <a:schemeClr val="tx1"/>
                </a:solidFill>
                <a:ea typeface="宋体" pitchFamily="2" charset="-122"/>
              </a:rPr>
              <a:t>化作用，是阳极；      </a:t>
            </a:r>
          </a:p>
        </p:txBody>
      </p:sp>
      <p:sp>
        <p:nvSpPr>
          <p:cNvPr id="76" name="Text Box 6"/>
          <p:cNvSpPr txBox="1">
            <a:spLocks noChangeArrowheads="1"/>
          </p:cNvSpPr>
          <p:nvPr/>
        </p:nvSpPr>
        <p:spPr bwMode="auto">
          <a:xfrm>
            <a:off x="609600" y="3571875"/>
            <a:ext cx="79946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25000"/>
              </a:lnSpc>
              <a:buFont typeface="Symbol" pitchFamily="18" charset="2"/>
              <a:buNone/>
            </a:pPr>
            <a:r>
              <a:rPr lang="zh-CN" altLang="en-US" sz="2800">
                <a:solidFill>
                  <a:schemeClr val="tx1"/>
                </a:solidFill>
                <a:ea typeface="宋体" pitchFamily="2" charset="-122"/>
              </a:rPr>
              <a:t>2. “</a:t>
            </a:r>
            <a:r>
              <a:rPr lang="en-US" altLang="zh-CN" sz="2800">
                <a:solidFill>
                  <a:schemeClr val="tx1"/>
                </a:solidFill>
                <a:ea typeface="宋体" pitchFamily="2" charset="-122"/>
              </a:rPr>
              <a:t>|</a:t>
            </a:r>
            <a:r>
              <a:rPr lang="zh-CN" altLang="en-US" sz="2800">
                <a:solidFill>
                  <a:schemeClr val="tx1"/>
                </a:solidFill>
                <a:ea typeface="宋体" pitchFamily="2" charset="-122"/>
              </a:rPr>
              <a:t>”表示相界面，</a:t>
            </a:r>
            <a:r>
              <a:rPr lang="zh-CN" altLang="en-US" sz="2800" b="0">
                <a:solidFill>
                  <a:schemeClr val="tx1"/>
                </a:solidFill>
                <a:ea typeface="宋体" pitchFamily="2" charset="-122"/>
              </a:rPr>
              <a:t> </a:t>
            </a:r>
            <a:r>
              <a:rPr lang="zh-CN" altLang="en-US" sz="2800">
                <a:solidFill>
                  <a:schemeClr val="tx1"/>
                </a:solidFill>
                <a:ea typeface="宋体" pitchFamily="2" charset="-122"/>
              </a:rPr>
              <a:t>“</a:t>
            </a:r>
            <a:r>
              <a:rPr lang="zh-CN" altLang="en-US" sz="2800">
                <a:solidFill>
                  <a:schemeClr val="tx1"/>
                </a:solidFill>
                <a:ea typeface="宋体" pitchFamily="2" charset="-122"/>
                <a:cs typeface="Times New Roman" pitchFamily="18" charset="0"/>
              </a:rPr>
              <a:t>┆</a:t>
            </a:r>
            <a:r>
              <a:rPr lang="zh-CN" altLang="en-US" sz="2800">
                <a:solidFill>
                  <a:schemeClr val="tx1"/>
                </a:solidFill>
                <a:ea typeface="宋体" pitchFamily="2" charset="-122"/>
              </a:rPr>
              <a:t>”</a:t>
            </a:r>
            <a:r>
              <a:rPr lang="zh-CN" altLang="en-US" sz="2800">
                <a:solidFill>
                  <a:schemeClr val="tx1"/>
                </a:solidFill>
                <a:latin typeface="宋体" pitchFamily="2" charset="-122"/>
                <a:ea typeface="宋体" pitchFamily="2" charset="-122"/>
              </a:rPr>
              <a:t> 表示半透膜，</a:t>
            </a:r>
            <a:r>
              <a:rPr lang="zh-CN" altLang="en-US" sz="2800" b="0">
                <a:solidFill>
                  <a:schemeClr val="tx1"/>
                </a:solidFill>
                <a:ea typeface="宋体" pitchFamily="2" charset="-122"/>
              </a:rPr>
              <a:t> </a:t>
            </a:r>
            <a:endParaRPr lang="en-US" altLang="zh-CN" sz="2800" b="0">
              <a:solidFill>
                <a:schemeClr val="tx1"/>
              </a:solidFill>
              <a:ea typeface="宋体" pitchFamily="2" charset="-122"/>
            </a:endParaRPr>
          </a:p>
          <a:p>
            <a:pPr eaLnBrk="1" hangingPunct="1">
              <a:lnSpc>
                <a:spcPct val="125000"/>
              </a:lnSpc>
              <a:buFont typeface="Symbol" pitchFamily="18" charset="2"/>
              <a:buNone/>
            </a:pPr>
            <a:r>
              <a:rPr lang="en-US" altLang="zh-CN" sz="2800" b="0">
                <a:solidFill>
                  <a:schemeClr val="tx1"/>
                </a:solidFill>
                <a:ea typeface="宋体" pitchFamily="2" charset="-122"/>
              </a:rPr>
              <a:t>    </a:t>
            </a:r>
            <a:r>
              <a:rPr lang="zh-CN" altLang="en-US" sz="2800">
                <a:solidFill>
                  <a:schemeClr val="tx1"/>
                </a:solidFill>
                <a:ea typeface="宋体" pitchFamily="2" charset="-122"/>
              </a:rPr>
              <a:t>“</a:t>
            </a:r>
            <a:r>
              <a:rPr lang="en-US" altLang="zh-CN" sz="2800">
                <a:solidFill>
                  <a:schemeClr val="tx1"/>
                </a:solidFill>
                <a:ea typeface="宋体" pitchFamily="2" charset="-122"/>
              </a:rPr>
              <a:t>||</a:t>
            </a:r>
            <a:r>
              <a:rPr lang="zh-CN" altLang="en-US" sz="2800">
                <a:solidFill>
                  <a:schemeClr val="tx1"/>
                </a:solidFill>
                <a:ea typeface="宋体" pitchFamily="2" charset="-122"/>
              </a:rPr>
              <a:t>”</a:t>
            </a:r>
            <a:r>
              <a:rPr lang="zh-CN" altLang="en-US" sz="2800">
                <a:solidFill>
                  <a:schemeClr val="tx1"/>
                </a:solidFill>
                <a:latin typeface="宋体" pitchFamily="2" charset="-122"/>
                <a:ea typeface="宋体" pitchFamily="2" charset="-122"/>
              </a:rPr>
              <a:t>或</a:t>
            </a:r>
            <a:r>
              <a:rPr lang="zh-CN" altLang="en-US" sz="2800">
                <a:solidFill>
                  <a:schemeClr val="tx1"/>
                </a:solidFill>
                <a:ea typeface="宋体" pitchFamily="2" charset="-122"/>
              </a:rPr>
              <a:t>“</a:t>
            </a:r>
            <a:r>
              <a:rPr lang="zh-CN" altLang="en-US" sz="2800">
                <a:solidFill>
                  <a:schemeClr val="tx1"/>
                </a:solidFill>
                <a:latin typeface="宋体" pitchFamily="2" charset="-122"/>
                <a:ea typeface="宋体" pitchFamily="2" charset="-122"/>
              </a:rPr>
              <a:t> ”表示盐桥</a:t>
            </a:r>
            <a:endParaRPr lang="zh-CN" altLang="en-US" sz="2800">
              <a:solidFill>
                <a:schemeClr val="tx1"/>
              </a:solidFill>
              <a:ea typeface="宋体" pitchFamily="2" charset="-122"/>
            </a:endParaRPr>
          </a:p>
        </p:txBody>
      </p:sp>
      <p:sp>
        <p:nvSpPr>
          <p:cNvPr id="78" name="Text Box 8"/>
          <p:cNvSpPr txBox="1">
            <a:spLocks noChangeArrowheads="1"/>
          </p:cNvSpPr>
          <p:nvPr/>
        </p:nvSpPr>
        <p:spPr bwMode="auto">
          <a:xfrm>
            <a:off x="620713" y="4718050"/>
            <a:ext cx="81359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buFont typeface="Wingdings 2" pitchFamily="18" charset="2"/>
              <a:buNone/>
            </a:pPr>
            <a:r>
              <a:rPr lang="en-US" altLang="zh-CN" sz="2800">
                <a:solidFill>
                  <a:schemeClr val="tx1"/>
                </a:solidFill>
                <a:ea typeface="宋体" pitchFamily="2" charset="-122"/>
              </a:rPr>
              <a:t>3. </a:t>
            </a:r>
            <a:r>
              <a:rPr lang="zh-CN" altLang="en-US" sz="2800">
                <a:solidFill>
                  <a:schemeClr val="tx1"/>
                </a:solidFill>
                <a:ea typeface="宋体" pitchFamily="2" charset="-122"/>
              </a:rPr>
              <a:t>需注明温度，不注明就是298.15 </a:t>
            </a:r>
            <a:r>
              <a:rPr lang="en-US" altLang="zh-CN" sz="2800">
                <a:solidFill>
                  <a:schemeClr val="tx1"/>
                </a:solidFill>
                <a:ea typeface="宋体" pitchFamily="2" charset="-122"/>
              </a:rPr>
              <a:t>K；</a:t>
            </a:r>
            <a:endParaRPr lang="zh-CN" altLang="en-US" sz="2800">
              <a:solidFill>
                <a:schemeClr val="tx1"/>
              </a:solidFill>
              <a:ea typeface="宋体" pitchFamily="2" charset="-122"/>
            </a:endParaRPr>
          </a:p>
        </p:txBody>
      </p:sp>
      <p:sp>
        <p:nvSpPr>
          <p:cNvPr id="79" name="Text Box 9"/>
          <p:cNvSpPr txBox="1">
            <a:spLocks noChangeArrowheads="1"/>
          </p:cNvSpPr>
          <p:nvPr/>
        </p:nvSpPr>
        <p:spPr bwMode="auto">
          <a:xfrm>
            <a:off x="603250" y="5781675"/>
            <a:ext cx="8064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lang="en-US" altLang="zh-CN" sz="2800">
                <a:solidFill>
                  <a:schemeClr val="tx1"/>
                </a:solidFill>
                <a:ea typeface="宋体" pitchFamily="2" charset="-122"/>
              </a:rPr>
              <a:t>5. </a:t>
            </a:r>
            <a:r>
              <a:rPr lang="zh-CN" altLang="en-US" sz="2800">
                <a:solidFill>
                  <a:schemeClr val="tx1"/>
                </a:solidFill>
                <a:ea typeface="宋体" pitchFamily="2" charset="-122"/>
              </a:rPr>
              <a:t>气体需注明压力；溶液需注明浓度。</a:t>
            </a:r>
          </a:p>
        </p:txBody>
      </p:sp>
      <p:sp>
        <p:nvSpPr>
          <p:cNvPr id="80" name="Text Box 10"/>
          <p:cNvSpPr txBox="1">
            <a:spLocks noChangeArrowheads="1"/>
          </p:cNvSpPr>
          <p:nvPr/>
        </p:nvSpPr>
        <p:spPr bwMode="auto">
          <a:xfrm>
            <a:off x="965200" y="3068638"/>
            <a:ext cx="61182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buFont typeface="Symbol" pitchFamily="18" charset="2"/>
              <a:buNone/>
            </a:pPr>
            <a:r>
              <a:rPr lang="zh-CN" altLang="en-US" sz="2800">
                <a:latin typeface="宋体" pitchFamily="2" charset="-122"/>
                <a:ea typeface="宋体" pitchFamily="2" charset="-122"/>
              </a:rPr>
              <a:t>右</a:t>
            </a:r>
            <a:r>
              <a:rPr lang="zh-CN" altLang="en-US" sz="2800">
                <a:solidFill>
                  <a:schemeClr val="tx1"/>
                </a:solidFill>
                <a:latin typeface="宋体" pitchFamily="2" charset="-122"/>
                <a:ea typeface="宋体" pitchFamily="2" charset="-122"/>
              </a:rPr>
              <a:t>边为</a:t>
            </a:r>
            <a:r>
              <a:rPr lang="zh-CN" altLang="en-US" sz="2800">
                <a:latin typeface="宋体" pitchFamily="2" charset="-122"/>
                <a:ea typeface="宋体" pitchFamily="2" charset="-122"/>
              </a:rPr>
              <a:t>正极</a:t>
            </a:r>
            <a:r>
              <a:rPr lang="zh-CN" altLang="en-US" sz="2800">
                <a:solidFill>
                  <a:srgbClr val="1C1C1C"/>
                </a:solidFill>
                <a:latin typeface="宋体" pitchFamily="2" charset="-122"/>
                <a:ea typeface="宋体" pitchFamily="2" charset="-122"/>
              </a:rPr>
              <a:t>，</a:t>
            </a:r>
            <a:r>
              <a:rPr lang="zh-CN" altLang="en-US" sz="2800">
                <a:solidFill>
                  <a:schemeClr val="tx1"/>
                </a:solidFill>
                <a:latin typeface="宋体" pitchFamily="2" charset="-122"/>
                <a:ea typeface="宋体" pitchFamily="2" charset="-122"/>
              </a:rPr>
              <a:t>起</a:t>
            </a:r>
            <a:r>
              <a:rPr lang="zh-CN" altLang="en-US" sz="2800">
                <a:latin typeface="宋体" pitchFamily="2" charset="-122"/>
                <a:ea typeface="宋体" pitchFamily="2" charset="-122"/>
              </a:rPr>
              <a:t>还原</a:t>
            </a:r>
            <a:r>
              <a:rPr lang="zh-CN" altLang="en-US" sz="2800">
                <a:solidFill>
                  <a:schemeClr val="tx1"/>
                </a:solidFill>
                <a:latin typeface="宋体" pitchFamily="2" charset="-122"/>
                <a:ea typeface="宋体" pitchFamily="2" charset="-122"/>
              </a:rPr>
              <a:t>作用，是阴极。</a:t>
            </a:r>
          </a:p>
        </p:txBody>
      </p:sp>
      <p:graphicFrame>
        <p:nvGraphicFramePr>
          <p:cNvPr id="22539" name="Object 13"/>
          <p:cNvGraphicFramePr>
            <a:graphicFrameLocks noChangeAspect="1"/>
          </p:cNvGraphicFramePr>
          <p:nvPr/>
        </p:nvGraphicFramePr>
        <p:xfrm>
          <a:off x="2655888" y="4127500"/>
          <a:ext cx="182562" cy="495300"/>
        </p:xfrm>
        <a:graphic>
          <a:graphicData uri="http://schemas.openxmlformats.org/presentationml/2006/ole">
            <mc:AlternateContent xmlns:mc="http://schemas.openxmlformats.org/markup-compatibility/2006">
              <mc:Choice xmlns:v="urn:schemas-microsoft-com:vml" Requires="v">
                <p:oleObj spid="_x0000_s22564" name="Equation" r:id="rId6" imgW="139639" imgH="190417" progId="Equation.DSMT4">
                  <p:embed/>
                </p:oleObj>
              </mc:Choice>
              <mc:Fallback>
                <p:oleObj name="Equation" r:id="rId6" imgW="139639" imgH="190417"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5888" y="4127500"/>
                        <a:ext cx="1825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 name="Text Box 14"/>
          <p:cNvSpPr txBox="1">
            <a:spLocks noChangeArrowheads="1"/>
          </p:cNvSpPr>
          <p:nvPr/>
        </p:nvSpPr>
        <p:spPr bwMode="auto">
          <a:xfrm>
            <a:off x="606425" y="5256213"/>
            <a:ext cx="7918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lang="en-US" altLang="zh-CN" sz="2800">
                <a:solidFill>
                  <a:schemeClr val="tx1"/>
                </a:solidFill>
                <a:ea typeface="宋体" pitchFamily="2" charset="-122"/>
              </a:rPr>
              <a:t>4. </a:t>
            </a:r>
            <a:r>
              <a:rPr lang="zh-CN" altLang="en-US" sz="2800">
                <a:solidFill>
                  <a:schemeClr val="tx1"/>
                </a:solidFill>
                <a:ea typeface="宋体" pitchFamily="2" charset="-122"/>
              </a:rPr>
              <a:t>需注明物态；</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69539"/>
                                        </p:tgtEl>
                                        <p:attrNameLst>
                                          <p:attrName>style.visibility</p:attrName>
                                        </p:attrNameLst>
                                      </p:cBhvr>
                                      <p:to>
                                        <p:strVal val="visible"/>
                                      </p:to>
                                    </p:set>
                                    <p:animEffect transition="in" filter="wipe(left)">
                                      <p:cBhvr>
                                        <p:cTn id="7" dur="500"/>
                                        <p:tgtEl>
                                          <p:spTgt spid="1769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wipe(left)">
                                      <p:cBhvr>
                                        <p:cTn id="12" dur="500"/>
                                        <p:tgtEl>
                                          <p:spTgt spid="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wipe(left)">
                                      <p:cBhvr>
                                        <p:cTn id="17" dur="500"/>
                                        <p:tgtEl>
                                          <p:spTgt spid="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wipe(left)">
                                      <p:cBhvr>
                                        <p:cTn id="22" dur="500"/>
                                        <p:tgtEl>
                                          <p:spTgt spid="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wipe(left)">
                                      <p:cBhvr>
                                        <p:cTn id="27" dur="500"/>
                                        <p:tgtEl>
                                          <p:spTgt spid="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wipe(left)">
                                      <p:cBhvr>
                                        <p:cTn id="32" dur="500"/>
                                        <p:tgtEl>
                                          <p:spTgt spid="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left)">
                                      <p:cBhvr>
                                        <p:cTn id="3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8" grpId="0"/>
      <p:bldP spid="79" grpId="0"/>
      <p:bldP spid="80" grpId="0"/>
      <p:bldP spid="8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61975" y="1355725"/>
            <a:ext cx="2339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r>
              <a:rPr kumimoji="1" lang="zh-CN" altLang="en-US" sz="2800">
                <a:solidFill>
                  <a:srgbClr val="0000FF"/>
                </a:solidFill>
                <a:latin typeface="宋体" pitchFamily="2" charset="-122"/>
                <a:ea typeface="宋体" pitchFamily="2" charset="-122"/>
              </a:rPr>
              <a:t>原电池的书写</a:t>
            </a:r>
            <a:endParaRPr kumimoji="1" lang="en-US" altLang="zh-CN" sz="2800">
              <a:solidFill>
                <a:srgbClr val="0000FF"/>
              </a:solidFill>
              <a:latin typeface="宋体" pitchFamily="2" charset="-122"/>
              <a:ea typeface="宋体" pitchFamily="2" charset="-122"/>
            </a:endParaRPr>
          </a:p>
        </p:txBody>
      </p:sp>
      <p:graphicFrame>
        <p:nvGraphicFramePr>
          <p:cNvPr id="1769539" name="Object 67"/>
          <p:cNvGraphicFramePr>
            <a:graphicFrameLocks noChangeAspect="1"/>
          </p:cNvGraphicFramePr>
          <p:nvPr/>
        </p:nvGraphicFramePr>
        <p:xfrm>
          <a:off x="533400" y="3821113"/>
          <a:ext cx="8086725" cy="687387"/>
        </p:xfrm>
        <a:graphic>
          <a:graphicData uri="http://schemas.openxmlformats.org/presentationml/2006/ole">
            <mc:AlternateContent xmlns:mc="http://schemas.openxmlformats.org/markup-compatibility/2006">
              <mc:Choice xmlns:v="urn:schemas-microsoft-com:vml" Requires="v">
                <p:oleObj spid="_x0000_s23570" name="Equation" r:id="rId4" imgW="3035300" imgH="241300" progId="Equation.DSMT4">
                  <p:embed/>
                </p:oleObj>
              </mc:Choice>
              <mc:Fallback>
                <p:oleObj name="Equation" r:id="rId4" imgW="3035300" imgH="241300" progId="Equation.DSMT4">
                  <p:embed/>
                  <p:pic>
                    <p:nvPicPr>
                      <p:cNvPr id="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821113"/>
                        <a:ext cx="808672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6" name="Text Box 3"/>
          <p:cNvSpPr txBox="1">
            <a:spLocks noChangeArrowheads="1"/>
          </p:cNvSpPr>
          <p:nvPr/>
        </p:nvSpPr>
        <p:spPr bwMode="auto">
          <a:xfrm>
            <a:off x="546100" y="344488"/>
            <a:ext cx="806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9.3.1 </a:t>
            </a:r>
            <a:r>
              <a:rPr kumimoji="1" lang="zh-CN" altLang="en-US" sz="3600">
                <a:solidFill>
                  <a:schemeClr val="tx1"/>
                </a:solidFill>
                <a:ea typeface="宋体" pitchFamily="2" charset="-122"/>
              </a:rPr>
              <a:t>原电池</a:t>
            </a:r>
            <a:endParaRPr kumimoji="1" lang="en-US" altLang="zh-CN" sz="2000" b="0">
              <a:solidFill>
                <a:schemeClr val="tx1"/>
              </a:solidFill>
              <a:ea typeface="宋体" pitchFamily="2" charset="-122"/>
            </a:endParaRPr>
          </a:p>
        </p:txBody>
      </p:sp>
      <p:sp>
        <p:nvSpPr>
          <p:cNvPr id="23557" name="Text Box 4"/>
          <p:cNvSpPr txBox="1">
            <a:spLocks noChangeArrowheads="1"/>
          </p:cNvSpPr>
          <p:nvPr/>
        </p:nvSpPr>
        <p:spPr bwMode="auto">
          <a:xfrm>
            <a:off x="593725" y="3267075"/>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endParaRPr kumimoji="1" lang="en-US" altLang="zh-CN" sz="2800" b="0">
              <a:solidFill>
                <a:schemeClr val="tx1"/>
              </a:solidFill>
              <a:latin typeface="宋体" pitchFamily="2" charset="-122"/>
              <a:ea typeface="宋体" pitchFamily="2" charset="-122"/>
            </a:endParaRPr>
          </a:p>
        </p:txBody>
      </p:sp>
      <p:sp>
        <p:nvSpPr>
          <p:cNvPr id="75" name="Text Box 5"/>
          <p:cNvSpPr txBox="1">
            <a:spLocks noChangeArrowheads="1"/>
          </p:cNvSpPr>
          <p:nvPr/>
        </p:nvSpPr>
        <p:spPr bwMode="auto">
          <a:xfrm>
            <a:off x="608013" y="1982788"/>
            <a:ext cx="7872412"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pPr>
            <a:r>
              <a:rPr lang="en-US" altLang="zh-CN" sz="2800">
                <a:solidFill>
                  <a:schemeClr val="tx1"/>
                </a:solidFill>
                <a:ea typeface="宋体" pitchFamily="2" charset="-122"/>
              </a:rPr>
              <a:t>6</a:t>
            </a:r>
            <a:r>
              <a:rPr lang="zh-CN" altLang="en-US" sz="2800">
                <a:solidFill>
                  <a:schemeClr val="tx1"/>
                </a:solidFill>
                <a:ea typeface="宋体" pitchFamily="2" charset="-122"/>
              </a:rPr>
              <a:t>. </a:t>
            </a:r>
            <a:r>
              <a:rPr lang="zh-CN" altLang="en-US" sz="2800">
                <a:solidFill>
                  <a:schemeClr val="tx1"/>
                </a:solidFill>
                <a:latin typeface="宋体" pitchFamily="2" charset="-122"/>
                <a:ea typeface="宋体" pitchFamily="2" charset="-122"/>
              </a:rPr>
              <a:t>气体电极和氧化还原电极要写出导电的惰性电 极，通常是用镀有铂黑的铂电极。</a:t>
            </a:r>
            <a:endParaRPr lang="zh-CN" altLang="en-US" sz="2800">
              <a:solidFill>
                <a:schemeClr val="tx1"/>
              </a:solidFill>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500"/>
                                        <p:tgtEl>
                                          <p:spTgt spid="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69539"/>
                                        </p:tgtEl>
                                        <p:attrNameLst>
                                          <p:attrName>style.visibility</p:attrName>
                                        </p:attrNameLst>
                                      </p:cBhvr>
                                      <p:to>
                                        <p:strVal val="visible"/>
                                      </p:to>
                                    </p:set>
                                    <p:animEffect transition="in" filter="wipe(left)">
                                      <p:cBhvr>
                                        <p:cTn id="12" dur="500"/>
                                        <p:tgtEl>
                                          <p:spTgt spid="1769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93725" y="1419225"/>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endParaRPr kumimoji="1" lang="en-US" altLang="zh-CN" sz="2800" b="0">
              <a:solidFill>
                <a:schemeClr val="tx1"/>
              </a:solidFill>
              <a:latin typeface="宋体" pitchFamily="2" charset="-122"/>
              <a:ea typeface="宋体" pitchFamily="2" charset="-122"/>
            </a:endParaRPr>
          </a:p>
        </p:txBody>
      </p:sp>
      <p:graphicFrame>
        <p:nvGraphicFramePr>
          <p:cNvPr id="1809475" name="Object 67"/>
          <p:cNvGraphicFramePr>
            <a:graphicFrameLocks noChangeAspect="1"/>
          </p:cNvGraphicFramePr>
          <p:nvPr/>
        </p:nvGraphicFramePr>
        <p:xfrm>
          <a:off x="796925" y="3832225"/>
          <a:ext cx="7369175" cy="723900"/>
        </p:xfrm>
        <a:graphic>
          <a:graphicData uri="http://schemas.openxmlformats.org/presentationml/2006/ole">
            <mc:AlternateContent xmlns:mc="http://schemas.openxmlformats.org/markup-compatibility/2006">
              <mc:Choice xmlns:v="urn:schemas-microsoft-com:vml" Requires="v">
                <p:oleObj spid="_x0000_s24617" name="Equation" r:id="rId4" imgW="2794000" imgH="279400" progId="Equation.DSMT4">
                  <p:embed/>
                </p:oleObj>
              </mc:Choice>
              <mc:Fallback>
                <p:oleObj name="Equation" r:id="rId4" imgW="2794000" imgH="279400" progId="Equation.DSMT4">
                  <p:embed/>
                  <p:pic>
                    <p:nvPicPr>
                      <p:cNvPr id="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925" y="3832225"/>
                        <a:ext cx="73691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9480" name="Object 72"/>
          <p:cNvGraphicFramePr>
            <a:graphicFrameLocks noChangeAspect="1"/>
          </p:cNvGraphicFramePr>
          <p:nvPr/>
        </p:nvGraphicFramePr>
        <p:xfrm>
          <a:off x="1671638" y="4905375"/>
          <a:ext cx="5878512" cy="623888"/>
        </p:xfrm>
        <a:graphic>
          <a:graphicData uri="http://schemas.openxmlformats.org/presentationml/2006/ole">
            <mc:AlternateContent xmlns:mc="http://schemas.openxmlformats.org/markup-compatibility/2006">
              <mc:Choice xmlns:v="urn:schemas-microsoft-com:vml" Requires="v">
                <p:oleObj spid="_x0000_s24618" name="Equation" r:id="rId6" imgW="2451100" imgH="241300" progId="Equation.DSMT4">
                  <p:embed/>
                </p:oleObj>
              </mc:Choice>
              <mc:Fallback>
                <p:oleObj name="Equation" r:id="rId6" imgW="2451100" imgH="241300" progId="Equation.DSMT4">
                  <p:embed/>
                  <p:pic>
                    <p:nvPicPr>
                      <p:cNvPr id="0" name="Object 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1638" y="4905375"/>
                        <a:ext cx="587851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Text Box 73"/>
          <p:cNvSpPr txBox="1">
            <a:spLocks noChangeArrowheads="1"/>
          </p:cNvSpPr>
          <p:nvPr/>
        </p:nvSpPr>
        <p:spPr bwMode="auto">
          <a:xfrm>
            <a:off x="520700" y="1335088"/>
            <a:ext cx="8086725"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50000"/>
              </a:spcBef>
            </a:pPr>
            <a:r>
              <a:rPr lang="zh-CN" altLang="en-US" sz="2800">
                <a:solidFill>
                  <a:schemeClr val="tx1"/>
                </a:solidFill>
                <a:ea typeface="宋体" pitchFamily="2" charset="-122"/>
              </a:rPr>
              <a:t>根据电池表示式写出电池半反应</a:t>
            </a:r>
            <a:r>
              <a:rPr lang="en-US" altLang="zh-CN" sz="2800">
                <a:solidFill>
                  <a:schemeClr val="tx1"/>
                </a:solidFill>
                <a:ea typeface="宋体" pitchFamily="2" charset="-122"/>
              </a:rPr>
              <a:t>(</a:t>
            </a:r>
            <a:r>
              <a:rPr lang="zh-CN" altLang="en-US" sz="2800">
                <a:solidFill>
                  <a:schemeClr val="tx1"/>
                </a:solidFill>
                <a:ea typeface="宋体" pitchFamily="2" charset="-122"/>
              </a:rPr>
              <a:t>电极反应式</a:t>
            </a:r>
            <a:r>
              <a:rPr lang="en-US" altLang="zh-CN" sz="2800">
                <a:solidFill>
                  <a:schemeClr val="tx1"/>
                </a:solidFill>
                <a:ea typeface="宋体" pitchFamily="2" charset="-122"/>
              </a:rPr>
              <a:t>)</a:t>
            </a:r>
            <a:r>
              <a:rPr lang="zh-CN" altLang="en-US" sz="2800">
                <a:solidFill>
                  <a:schemeClr val="tx1"/>
                </a:solidFill>
                <a:ea typeface="宋体" pitchFamily="2" charset="-122"/>
              </a:rPr>
              <a:t>与总反应：</a:t>
            </a:r>
          </a:p>
        </p:txBody>
      </p:sp>
      <p:graphicFrame>
        <p:nvGraphicFramePr>
          <p:cNvPr id="1809482" name="Object 74"/>
          <p:cNvGraphicFramePr>
            <a:graphicFrameLocks noChangeAspect="1"/>
          </p:cNvGraphicFramePr>
          <p:nvPr/>
        </p:nvGraphicFramePr>
        <p:xfrm>
          <a:off x="1793875" y="2890838"/>
          <a:ext cx="5565775" cy="628650"/>
        </p:xfrm>
        <a:graphic>
          <a:graphicData uri="http://schemas.openxmlformats.org/presentationml/2006/ole">
            <mc:AlternateContent xmlns:mc="http://schemas.openxmlformats.org/markup-compatibility/2006">
              <mc:Choice xmlns:v="urn:schemas-microsoft-com:vml" Requires="v">
                <p:oleObj spid="_x0000_s24619" name="Equation" r:id="rId8" imgW="2235200" imgH="254000" progId="Equation.DSMT4">
                  <p:embed/>
                </p:oleObj>
              </mc:Choice>
              <mc:Fallback>
                <p:oleObj name="Equation" r:id="rId8" imgW="2235200" imgH="254000" progId="Equation.DSMT4">
                  <p:embed/>
                  <p:pic>
                    <p:nvPicPr>
                      <p:cNvPr id="0" name="Object 7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3875" y="2890838"/>
                        <a:ext cx="55657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3" name="Text Box 3"/>
          <p:cNvSpPr txBox="1">
            <a:spLocks noChangeArrowheads="1"/>
          </p:cNvSpPr>
          <p:nvPr/>
        </p:nvSpPr>
        <p:spPr bwMode="auto">
          <a:xfrm>
            <a:off x="546100" y="344488"/>
            <a:ext cx="806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9.3.1 </a:t>
            </a:r>
            <a:r>
              <a:rPr kumimoji="1" lang="zh-CN" altLang="en-US" sz="3600">
                <a:solidFill>
                  <a:schemeClr val="tx1"/>
                </a:solidFill>
                <a:ea typeface="宋体" pitchFamily="2" charset="-122"/>
              </a:rPr>
              <a:t>原电池</a:t>
            </a:r>
            <a:endParaRPr kumimoji="1" lang="en-US" altLang="zh-CN" sz="2000" b="0">
              <a:solidFill>
                <a:schemeClr val="tx1"/>
              </a:solidFill>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09482"/>
                                        </p:tgtEl>
                                        <p:attrNameLst>
                                          <p:attrName>style.visibility</p:attrName>
                                        </p:attrNameLst>
                                      </p:cBhvr>
                                      <p:to>
                                        <p:strVal val="visible"/>
                                      </p:to>
                                    </p:set>
                                    <p:animEffect transition="in" filter="wipe(left)">
                                      <p:cBhvr>
                                        <p:cTn id="7" dur="500"/>
                                        <p:tgtEl>
                                          <p:spTgt spid="1809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09475"/>
                                        </p:tgtEl>
                                        <p:attrNameLst>
                                          <p:attrName>style.visibility</p:attrName>
                                        </p:attrNameLst>
                                      </p:cBhvr>
                                      <p:to>
                                        <p:strVal val="visible"/>
                                      </p:to>
                                    </p:set>
                                    <p:animEffect transition="in" filter="wipe(left)">
                                      <p:cBhvr>
                                        <p:cTn id="12" dur="500"/>
                                        <p:tgtEl>
                                          <p:spTgt spid="18094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09480"/>
                                        </p:tgtEl>
                                        <p:attrNameLst>
                                          <p:attrName>style.visibility</p:attrName>
                                        </p:attrNameLst>
                                      </p:cBhvr>
                                      <p:to>
                                        <p:strVal val="visible"/>
                                      </p:to>
                                    </p:set>
                                    <p:animEffect transition="in" filter="wipe(left)">
                                      <p:cBhvr>
                                        <p:cTn id="17" dur="500"/>
                                        <p:tgtEl>
                                          <p:spTgt spid="1809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546100" y="344488"/>
            <a:ext cx="806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9.3.2 </a:t>
            </a:r>
            <a:r>
              <a:rPr kumimoji="1" lang="zh-CN" altLang="en-US" sz="3600">
                <a:solidFill>
                  <a:schemeClr val="tx1"/>
                </a:solidFill>
                <a:ea typeface="宋体" pitchFamily="2" charset="-122"/>
              </a:rPr>
              <a:t>电极电势</a:t>
            </a:r>
            <a:endParaRPr kumimoji="1" lang="en-US" altLang="zh-CN" sz="2000" b="0">
              <a:solidFill>
                <a:schemeClr val="tx1"/>
              </a:solidFill>
              <a:ea typeface="宋体" pitchFamily="2" charset="-122"/>
            </a:endParaRPr>
          </a:p>
        </p:txBody>
      </p:sp>
      <p:grpSp>
        <p:nvGrpSpPr>
          <p:cNvPr id="25603" name="组合 2"/>
          <p:cNvGrpSpPr>
            <a:grpSpLocks/>
          </p:cNvGrpSpPr>
          <p:nvPr/>
        </p:nvGrpSpPr>
        <p:grpSpPr bwMode="auto">
          <a:xfrm>
            <a:off x="947738" y="1323975"/>
            <a:ext cx="6480175" cy="4214813"/>
            <a:chOff x="947738" y="1323975"/>
            <a:chExt cx="6683375" cy="4968875"/>
          </a:xfrm>
        </p:grpSpPr>
        <p:sp>
          <p:nvSpPr>
            <p:cNvPr id="25605" name="Rectangle 5"/>
            <p:cNvSpPr>
              <a:spLocks noChangeArrowheads="1"/>
            </p:cNvSpPr>
            <p:nvPr/>
          </p:nvSpPr>
          <p:spPr bwMode="auto">
            <a:xfrm>
              <a:off x="2789238" y="5789613"/>
              <a:ext cx="16113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p>
              <a:pPr eaLnBrk="1" hangingPunct="1"/>
              <a:r>
                <a:rPr kumimoji="1" lang="zh-CN" altLang="en-US" sz="2800">
                  <a:latin typeface="宋体" pitchFamily="2" charset="-122"/>
                  <a:ea typeface="宋体" pitchFamily="2" charset="-122"/>
                </a:rPr>
                <a:t>双电层</a:t>
              </a:r>
            </a:p>
          </p:txBody>
        </p:sp>
        <p:sp>
          <p:nvSpPr>
            <p:cNvPr id="25606" name="Freeform 9"/>
            <p:cNvSpPr>
              <a:spLocks/>
            </p:cNvSpPr>
            <p:nvPr/>
          </p:nvSpPr>
          <p:spPr bwMode="auto">
            <a:xfrm>
              <a:off x="3125788" y="1930400"/>
              <a:ext cx="4265612" cy="3862388"/>
            </a:xfrm>
            <a:custGeom>
              <a:avLst/>
              <a:gdLst>
                <a:gd name="T0" fmla="*/ 0 w 10000"/>
                <a:gd name="T1" fmla="*/ 0 h 10000"/>
                <a:gd name="T2" fmla="*/ 2147483647 w 10000"/>
                <a:gd name="T3" fmla="*/ 2147483647 h 10000"/>
                <a:gd name="T4" fmla="*/ 2147483647 w 10000"/>
                <a:gd name="T5" fmla="*/ 2147483647 h 10000"/>
                <a:gd name="T6" fmla="*/ 2147483647 w 10000"/>
                <a:gd name="T7" fmla="*/ 2147483647 h 10000"/>
                <a:gd name="T8" fmla="*/ 0 60000 65536"/>
                <a:gd name="T9" fmla="*/ 0 60000 65536"/>
                <a:gd name="T10" fmla="*/ 0 60000 65536"/>
                <a:gd name="T11" fmla="*/ 0 60000 65536"/>
                <a:gd name="T12" fmla="*/ 0 w 10000"/>
                <a:gd name="T13" fmla="*/ 0 h 10000"/>
                <a:gd name="T14" fmla="*/ 10000 w 10000"/>
                <a:gd name="T15" fmla="*/ 10000 h 10000"/>
              </a:gdLst>
              <a:ahLst/>
              <a:cxnLst>
                <a:cxn ang="T8">
                  <a:pos x="T0" y="T1"/>
                </a:cxn>
                <a:cxn ang="T9">
                  <a:pos x="T2" y="T3"/>
                </a:cxn>
                <a:cxn ang="T10">
                  <a:pos x="T4" y="T5"/>
                </a:cxn>
                <a:cxn ang="T11">
                  <a:pos x="T6" y="T7"/>
                </a:cxn>
              </a:cxnLst>
              <a:rect l="T12" t="T13" r="T14" b="T15"/>
              <a:pathLst>
                <a:path w="10000" h="10000">
                  <a:moveTo>
                    <a:pt x="0" y="0"/>
                  </a:moveTo>
                  <a:cubicBezTo>
                    <a:pt x="424" y="2126"/>
                    <a:pt x="1071" y="4627"/>
                    <a:pt x="1869" y="6101"/>
                  </a:cubicBezTo>
                  <a:cubicBezTo>
                    <a:pt x="2668" y="7576"/>
                    <a:pt x="3446" y="8095"/>
                    <a:pt x="4790" y="8847"/>
                  </a:cubicBezTo>
                  <a:cubicBezTo>
                    <a:pt x="6132" y="9599"/>
                    <a:pt x="8381" y="9880"/>
                    <a:pt x="10000" y="10000"/>
                  </a:cubicBezTo>
                </a:path>
              </a:pathLst>
            </a:custGeom>
            <a:noFill/>
            <a:ln w="31750" cap="flat" cmpd="sng">
              <a:solidFill>
                <a:srgbClr val="CC00CC"/>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5607" name="Group 10"/>
            <p:cNvGrpSpPr>
              <a:grpSpLocks/>
            </p:cNvGrpSpPr>
            <p:nvPr/>
          </p:nvGrpSpPr>
          <p:grpSpPr bwMode="auto">
            <a:xfrm>
              <a:off x="1752600" y="1323975"/>
              <a:ext cx="384175" cy="4475163"/>
              <a:chOff x="943" y="667"/>
              <a:chExt cx="243" cy="2763"/>
            </a:xfrm>
          </p:grpSpPr>
          <p:sp>
            <p:nvSpPr>
              <p:cNvPr id="25660" name="Line 13"/>
              <p:cNvSpPr>
                <a:spLocks noChangeShapeType="1"/>
              </p:cNvSpPr>
              <p:nvPr/>
            </p:nvSpPr>
            <p:spPr bwMode="auto">
              <a:xfrm flipV="1">
                <a:off x="1186" y="667"/>
                <a:ext cx="0" cy="2763"/>
              </a:xfrm>
              <a:prstGeom prst="line">
                <a:avLst/>
              </a:prstGeom>
              <a:noFill/>
              <a:ln w="50800">
                <a:solidFill>
                  <a:srgbClr val="00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61" name="Object 24"/>
              <p:cNvGraphicFramePr>
                <a:graphicFrameLocks noChangeAspect="1"/>
              </p:cNvGraphicFramePr>
              <p:nvPr/>
            </p:nvGraphicFramePr>
            <p:xfrm>
              <a:off x="943" y="792"/>
              <a:ext cx="223" cy="270"/>
            </p:xfrm>
            <a:graphic>
              <a:graphicData uri="http://schemas.openxmlformats.org/presentationml/2006/ole">
                <mc:AlternateContent xmlns:mc="http://schemas.openxmlformats.org/markup-compatibility/2006">
                  <mc:Choice xmlns:v="urn:schemas-microsoft-com:vml" Requires="v">
                    <p:oleObj spid="_x0000_s25915" name="Equation" r:id="rId4" imgW="126835" imgH="152202" progId="Equation.DSMT4">
                      <p:embed/>
                    </p:oleObj>
                  </mc:Choice>
                  <mc:Fallback>
                    <p:oleObj name="Equation" r:id="rId4" imgW="126835" imgH="152202" progId="Equation.DSMT4">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 y="792"/>
                            <a:ext cx="22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5608" name="Group 15"/>
            <p:cNvGrpSpPr>
              <a:grpSpLocks/>
            </p:cNvGrpSpPr>
            <p:nvPr/>
          </p:nvGrpSpPr>
          <p:grpSpPr bwMode="auto">
            <a:xfrm>
              <a:off x="6700838" y="5888038"/>
              <a:ext cx="930275" cy="404812"/>
              <a:chOff x="4500" y="3671"/>
              <a:chExt cx="586" cy="255"/>
            </a:xfrm>
          </p:grpSpPr>
          <p:sp>
            <p:nvSpPr>
              <p:cNvPr id="25658" name="Line 16"/>
              <p:cNvSpPr>
                <a:spLocks noChangeShapeType="1"/>
              </p:cNvSpPr>
              <p:nvPr/>
            </p:nvSpPr>
            <p:spPr bwMode="auto">
              <a:xfrm>
                <a:off x="4830" y="3767"/>
                <a:ext cx="25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59" name="Object 17"/>
              <p:cNvGraphicFramePr>
                <a:graphicFrameLocks noChangeAspect="1"/>
              </p:cNvGraphicFramePr>
              <p:nvPr/>
            </p:nvGraphicFramePr>
            <p:xfrm>
              <a:off x="4500" y="3671"/>
              <a:ext cx="225" cy="255"/>
            </p:xfrm>
            <a:graphic>
              <a:graphicData uri="http://schemas.openxmlformats.org/presentationml/2006/ole">
                <mc:AlternateContent xmlns:mc="http://schemas.openxmlformats.org/markup-compatibility/2006">
                  <mc:Choice xmlns:v="urn:schemas-microsoft-com:vml" Requires="v">
                    <p:oleObj spid="_x0000_s25916" name="Equation" r:id="rId6" imgW="101468" imgH="114151" progId="Equation.DSMT4">
                      <p:embed/>
                    </p:oleObj>
                  </mc:Choice>
                  <mc:Fallback>
                    <p:oleObj name="Equation" r:id="rId6" imgW="101468" imgH="114151"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 y="3671"/>
                            <a:ext cx="22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09" name="Line 18"/>
            <p:cNvSpPr>
              <a:spLocks noChangeShapeType="1"/>
            </p:cNvSpPr>
            <p:nvPr/>
          </p:nvSpPr>
          <p:spPr bwMode="auto">
            <a:xfrm flipV="1">
              <a:off x="947738" y="2595563"/>
              <a:ext cx="555625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0" name="Rectangle 19"/>
            <p:cNvSpPr>
              <a:spLocks noChangeArrowheads="1"/>
            </p:cNvSpPr>
            <p:nvPr/>
          </p:nvSpPr>
          <p:spPr bwMode="auto">
            <a:xfrm>
              <a:off x="2246313" y="1514475"/>
              <a:ext cx="792162" cy="4211638"/>
            </a:xfrm>
            <a:prstGeom prst="rect">
              <a:avLst/>
            </a:prstGeom>
            <a:gradFill rotWithShape="1">
              <a:gsLst>
                <a:gs pos="0">
                  <a:srgbClr val="627551"/>
                </a:gs>
                <a:gs pos="100000">
                  <a:srgbClr val="D4FDA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spcBef>
                  <a:spcPct val="50000"/>
                </a:spcBef>
              </a:pPr>
              <a:endParaRPr lang="zh-CN" altLang="en-US">
                <a:ea typeface="宋体" pitchFamily="2" charset="-122"/>
              </a:endParaRPr>
            </a:p>
          </p:txBody>
        </p:sp>
        <p:grpSp>
          <p:nvGrpSpPr>
            <p:cNvPr id="25611" name="Group 20"/>
            <p:cNvGrpSpPr>
              <a:grpSpLocks/>
            </p:cNvGrpSpPr>
            <p:nvPr/>
          </p:nvGrpSpPr>
          <p:grpSpPr bwMode="auto">
            <a:xfrm>
              <a:off x="2789238" y="1700213"/>
              <a:ext cx="217487" cy="3889375"/>
              <a:chOff x="2472" y="1071"/>
              <a:chExt cx="137" cy="2450"/>
            </a:xfrm>
          </p:grpSpPr>
          <p:sp>
            <p:nvSpPr>
              <p:cNvPr id="25639" name="Line 21"/>
              <p:cNvSpPr>
                <a:spLocks noChangeShapeType="1"/>
              </p:cNvSpPr>
              <p:nvPr/>
            </p:nvSpPr>
            <p:spPr bwMode="auto">
              <a:xfrm>
                <a:off x="2472" y="1071"/>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0" name="Line 22"/>
              <p:cNvSpPr>
                <a:spLocks noChangeShapeType="1"/>
              </p:cNvSpPr>
              <p:nvPr/>
            </p:nvSpPr>
            <p:spPr bwMode="auto">
              <a:xfrm>
                <a:off x="2472" y="1207"/>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1" name="Line 23"/>
              <p:cNvSpPr>
                <a:spLocks noChangeShapeType="1"/>
              </p:cNvSpPr>
              <p:nvPr/>
            </p:nvSpPr>
            <p:spPr bwMode="auto">
              <a:xfrm>
                <a:off x="2472" y="1344"/>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2" name="Line 24"/>
              <p:cNvSpPr>
                <a:spLocks noChangeShapeType="1"/>
              </p:cNvSpPr>
              <p:nvPr/>
            </p:nvSpPr>
            <p:spPr bwMode="auto">
              <a:xfrm>
                <a:off x="2472" y="1480"/>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3" name="Line 25"/>
              <p:cNvSpPr>
                <a:spLocks noChangeShapeType="1"/>
              </p:cNvSpPr>
              <p:nvPr/>
            </p:nvSpPr>
            <p:spPr bwMode="auto">
              <a:xfrm>
                <a:off x="2472" y="1615"/>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4" name="Line 26"/>
              <p:cNvSpPr>
                <a:spLocks noChangeShapeType="1"/>
              </p:cNvSpPr>
              <p:nvPr/>
            </p:nvSpPr>
            <p:spPr bwMode="auto">
              <a:xfrm>
                <a:off x="2472" y="1751"/>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5" name="Line 27"/>
              <p:cNvSpPr>
                <a:spLocks noChangeShapeType="1"/>
              </p:cNvSpPr>
              <p:nvPr/>
            </p:nvSpPr>
            <p:spPr bwMode="auto">
              <a:xfrm>
                <a:off x="2472" y="1888"/>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6" name="Line 28"/>
              <p:cNvSpPr>
                <a:spLocks noChangeShapeType="1"/>
              </p:cNvSpPr>
              <p:nvPr/>
            </p:nvSpPr>
            <p:spPr bwMode="auto">
              <a:xfrm>
                <a:off x="2472" y="2024"/>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7" name="Line 29"/>
              <p:cNvSpPr>
                <a:spLocks noChangeShapeType="1"/>
              </p:cNvSpPr>
              <p:nvPr/>
            </p:nvSpPr>
            <p:spPr bwMode="auto">
              <a:xfrm>
                <a:off x="2472" y="2159"/>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8" name="Line 30"/>
              <p:cNvSpPr>
                <a:spLocks noChangeShapeType="1"/>
              </p:cNvSpPr>
              <p:nvPr/>
            </p:nvSpPr>
            <p:spPr bwMode="auto">
              <a:xfrm>
                <a:off x="2472" y="2295"/>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9" name="Line 31"/>
              <p:cNvSpPr>
                <a:spLocks noChangeShapeType="1"/>
              </p:cNvSpPr>
              <p:nvPr/>
            </p:nvSpPr>
            <p:spPr bwMode="auto">
              <a:xfrm>
                <a:off x="2472" y="2432"/>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0" name="Line 32"/>
              <p:cNvSpPr>
                <a:spLocks noChangeShapeType="1"/>
              </p:cNvSpPr>
              <p:nvPr/>
            </p:nvSpPr>
            <p:spPr bwMode="auto">
              <a:xfrm>
                <a:off x="2472" y="2568"/>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1" name="Line 33"/>
              <p:cNvSpPr>
                <a:spLocks noChangeShapeType="1"/>
              </p:cNvSpPr>
              <p:nvPr/>
            </p:nvSpPr>
            <p:spPr bwMode="auto">
              <a:xfrm>
                <a:off x="2472" y="2704"/>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2" name="Line 34"/>
              <p:cNvSpPr>
                <a:spLocks noChangeShapeType="1"/>
              </p:cNvSpPr>
              <p:nvPr/>
            </p:nvSpPr>
            <p:spPr bwMode="auto">
              <a:xfrm>
                <a:off x="2472" y="2840"/>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3" name="Line 35"/>
              <p:cNvSpPr>
                <a:spLocks noChangeShapeType="1"/>
              </p:cNvSpPr>
              <p:nvPr/>
            </p:nvSpPr>
            <p:spPr bwMode="auto">
              <a:xfrm>
                <a:off x="2472" y="2977"/>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4" name="Line 36"/>
              <p:cNvSpPr>
                <a:spLocks noChangeShapeType="1"/>
              </p:cNvSpPr>
              <p:nvPr/>
            </p:nvSpPr>
            <p:spPr bwMode="auto">
              <a:xfrm>
                <a:off x="2472" y="3113"/>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5" name="Line 37"/>
              <p:cNvSpPr>
                <a:spLocks noChangeShapeType="1"/>
              </p:cNvSpPr>
              <p:nvPr/>
            </p:nvSpPr>
            <p:spPr bwMode="auto">
              <a:xfrm>
                <a:off x="2472" y="3248"/>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6" name="Line 38"/>
              <p:cNvSpPr>
                <a:spLocks noChangeShapeType="1"/>
              </p:cNvSpPr>
              <p:nvPr/>
            </p:nvSpPr>
            <p:spPr bwMode="auto">
              <a:xfrm>
                <a:off x="2472" y="3384"/>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7" name="Line 39"/>
              <p:cNvSpPr>
                <a:spLocks noChangeShapeType="1"/>
              </p:cNvSpPr>
              <p:nvPr/>
            </p:nvSpPr>
            <p:spPr bwMode="auto">
              <a:xfrm>
                <a:off x="2472" y="3521"/>
                <a:ext cx="137" cy="0"/>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12" name="Group 40"/>
            <p:cNvGrpSpPr>
              <a:grpSpLocks/>
            </p:cNvGrpSpPr>
            <p:nvPr/>
          </p:nvGrpSpPr>
          <p:grpSpPr bwMode="auto">
            <a:xfrm>
              <a:off x="3063875" y="1539875"/>
              <a:ext cx="517525" cy="4192588"/>
              <a:chOff x="2645" y="970"/>
              <a:chExt cx="326" cy="2641"/>
            </a:xfrm>
          </p:grpSpPr>
          <p:graphicFrame>
            <p:nvGraphicFramePr>
              <p:cNvPr id="25628" name="Object 41"/>
              <p:cNvGraphicFramePr>
                <a:graphicFrameLocks noChangeAspect="1"/>
              </p:cNvGraphicFramePr>
              <p:nvPr/>
            </p:nvGraphicFramePr>
            <p:xfrm>
              <a:off x="2645" y="970"/>
              <a:ext cx="282" cy="283"/>
            </p:xfrm>
            <a:graphic>
              <a:graphicData uri="http://schemas.openxmlformats.org/presentationml/2006/ole">
                <mc:AlternateContent xmlns:mc="http://schemas.openxmlformats.org/markup-compatibility/2006">
                  <mc:Choice xmlns:v="urn:schemas-microsoft-com:vml" Requires="v">
                    <p:oleObj spid="_x0000_s25917" name="Equation" r:id="rId8" imgW="126725" imgH="126725" progId="Equation.DSMT4">
                      <p:embed/>
                    </p:oleObj>
                  </mc:Choice>
                  <mc:Fallback>
                    <p:oleObj name="Equation" r:id="rId8" imgW="126725" imgH="126725" progId="Equation.DSMT4">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5" y="970"/>
                            <a:ext cx="28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9" name="Object 42"/>
              <p:cNvGraphicFramePr>
                <a:graphicFrameLocks noChangeAspect="1"/>
              </p:cNvGraphicFramePr>
              <p:nvPr/>
            </p:nvGraphicFramePr>
            <p:xfrm>
              <a:off x="2653" y="1207"/>
              <a:ext cx="282" cy="283"/>
            </p:xfrm>
            <a:graphic>
              <a:graphicData uri="http://schemas.openxmlformats.org/presentationml/2006/ole">
                <mc:AlternateContent xmlns:mc="http://schemas.openxmlformats.org/markup-compatibility/2006">
                  <mc:Choice xmlns:v="urn:schemas-microsoft-com:vml" Requires="v">
                    <p:oleObj spid="_x0000_s25918" name="Equation" r:id="rId10" imgW="126725" imgH="126725" progId="Equation.DSMT4">
                      <p:embed/>
                    </p:oleObj>
                  </mc:Choice>
                  <mc:Fallback>
                    <p:oleObj name="Equation" r:id="rId10" imgW="126725" imgH="126725" progId="Equation.DSMT4">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3" y="1207"/>
                            <a:ext cx="28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0" name="Object 43"/>
              <p:cNvGraphicFramePr>
                <a:graphicFrameLocks noChangeAspect="1"/>
              </p:cNvGraphicFramePr>
              <p:nvPr/>
            </p:nvGraphicFramePr>
            <p:xfrm>
              <a:off x="2653" y="1434"/>
              <a:ext cx="282" cy="283"/>
            </p:xfrm>
            <a:graphic>
              <a:graphicData uri="http://schemas.openxmlformats.org/presentationml/2006/ole">
                <mc:AlternateContent xmlns:mc="http://schemas.openxmlformats.org/markup-compatibility/2006">
                  <mc:Choice xmlns:v="urn:schemas-microsoft-com:vml" Requires="v">
                    <p:oleObj spid="_x0000_s25919" name="Equation" r:id="rId12" imgW="126725" imgH="126725" progId="Equation.DSMT4">
                      <p:embed/>
                    </p:oleObj>
                  </mc:Choice>
                  <mc:Fallback>
                    <p:oleObj name="Equation" r:id="rId12" imgW="126725" imgH="126725" progId="Equation.DSMT4">
                      <p:embed/>
                      <p:pic>
                        <p:nvPicPr>
                          <p:cNvPr id="0" name="Object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3" y="1434"/>
                            <a:ext cx="28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1" name="Object 44"/>
              <p:cNvGraphicFramePr>
                <a:graphicFrameLocks noChangeAspect="1"/>
              </p:cNvGraphicFramePr>
              <p:nvPr/>
            </p:nvGraphicFramePr>
            <p:xfrm>
              <a:off x="2653" y="1685"/>
              <a:ext cx="282" cy="283"/>
            </p:xfrm>
            <a:graphic>
              <a:graphicData uri="http://schemas.openxmlformats.org/presentationml/2006/ole">
                <mc:AlternateContent xmlns:mc="http://schemas.openxmlformats.org/markup-compatibility/2006">
                  <mc:Choice xmlns:v="urn:schemas-microsoft-com:vml" Requires="v">
                    <p:oleObj spid="_x0000_s25920" name="Equation" r:id="rId13" imgW="126725" imgH="126725" progId="Equation.DSMT4">
                      <p:embed/>
                    </p:oleObj>
                  </mc:Choice>
                  <mc:Fallback>
                    <p:oleObj name="Equation" r:id="rId13" imgW="126725" imgH="126725" progId="Equation.DSMT4">
                      <p:embed/>
                      <p:pic>
                        <p:nvPicPr>
                          <p:cNvPr id="0"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3" y="1685"/>
                            <a:ext cx="28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2" name="Object 45"/>
              <p:cNvGraphicFramePr>
                <a:graphicFrameLocks noChangeAspect="1"/>
              </p:cNvGraphicFramePr>
              <p:nvPr/>
            </p:nvGraphicFramePr>
            <p:xfrm>
              <a:off x="2661" y="1922"/>
              <a:ext cx="282" cy="283"/>
            </p:xfrm>
            <a:graphic>
              <a:graphicData uri="http://schemas.openxmlformats.org/presentationml/2006/ole">
                <mc:AlternateContent xmlns:mc="http://schemas.openxmlformats.org/markup-compatibility/2006">
                  <mc:Choice xmlns:v="urn:schemas-microsoft-com:vml" Requires="v">
                    <p:oleObj spid="_x0000_s25921" name="Equation" r:id="rId14" imgW="126725" imgH="126725" progId="Equation.DSMT4">
                      <p:embed/>
                    </p:oleObj>
                  </mc:Choice>
                  <mc:Fallback>
                    <p:oleObj name="Equation" r:id="rId14" imgW="126725" imgH="126725" progId="Equation.DSMT4">
                      <p:embed/>
                      <p:pic>
                        <p:nvPicPr>
                          <p:cNvPr id="0" name="Object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1" y="1922"/>
                            <a:ext cx="28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3" name="Object 46"/>
              <p:cNvGraphicFramePr>
                <a:graphicFrameLocks noChangeAspect="1"/>
              </p:cNvGraphicFramePr>
              <p:nvPr/>
            </p:nvGraphicFramePr>
            <p:xfrm>
              <a:off x="2661" y="2149"/>
              <a:ext cx="282" cy="283"/>
            </p:xfrm>
            <a:graphic>
              <a:graphicData uri="http://schemas.openxmlformats.org/presentationml/2006/ole">
                <mc:AlternateContent xmlns:mc="http://schemas.openxmlformats.org/markup-compatibility/2006">
                  <mc:Choice xmlns:v="urn:schemas-microsoft-com:vml" Requires="v">
                    <p:oleObj spid="_x0000_s25922" name="Equation" r:id="rId15" imgW="126725" imgH="126725" progId="Equation.DSMT4">
                      <p:embed/>
                    </p:oleObj>
                  </mc:Choice>
                  <mc:Fallback>
                    <p:oleObj name="Equation" r:id="rId15" imgW="126725" imgH="126725" progId="Equation.DSMT4">
                      <p:embed/>
                      <p:pic>
                        <p:nvPicPr>
                          <p:cNvPr id="0" name="Object 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1" y="2149"/>
                            <a:ext cx="28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4" name="Object 47"/>
              <p:cNvGraphicFramePr>
                <a:graphicFrameLocks noChangeAspect="1"/>
              </p:cNvGraphicFramePr>
              <p:nvPr/>
            </p:nvGraphicFramePr>
            <p:xfrm>
              <a:off x="2653" y="2387"/>
              <a:ext cx="282" cy="283"/>
            </p:xfrm>
            <a:graphic>
              <a:graphicData uri="http://schemas.openxmlformats.org/presentationml/2006/ole">
                <mc:AlternateContent xmlns:mc="http://schemas.openxmlformats.org/markup-compatibility/2006">
                  <mc:Choice xmlns:v="urn:schemas-microsoft-com:vml" Requires="v">
                    <p:oleObj spid="_x0000_s25923" name="Equation" r:id="rId16" imgW="126725" imgH="126725" progId="Equation.DSMT4">
                      <p:embed/>
                    </p:oleObj>
                  </mc:Choice>
                  <mc:Fallback>
                    <p:oleObj name="Equation" r:id="rId16" imgW="126725" imgH="126725" progId="Equation.DSMT4">
                      <p:embed/>
                      <p:pic>
                        <p:nvPicPr>
                          <p:cNvPr id="0" name="Object 4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3" y="2387"/>
                            <a:ext cx="28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5" name="Object 48"/>
              <p:cNvGraphicFramePr>
                <a:graphicFrameLocks noChangeAspect="1"/>
              </p:cNvGraphicFramePr>
              <p:nvPr/>
            </p:nvGraphicFramePr>
            <p:xfrm>
              <a:off x="2661" y="2624"/>
              <a:ext cx="282" cy="283"/>
            </p:xfrm>
            <a:graphic>
              <a:graphicData uri="http://schemas.openxmlformats.org/presentationml/2006/ole">
                <mc:AlternateContent xmlns:mc="http://schemas.openxmlformats.org/markup-compatibility/2006">
                  <mc:Choice xmlns:v="urn:schemas-microsoft-com:vml" Requires="v">
                    <p:oleObj spid="_x0000_s25924" name="Equation" r:id="rId17" imgW="126725" imgH="126725" progId="Equation.DSMT4">
                      <p:embed/>
                    </p:oleObj>
                  </mc:Choice>
                  <mc:Fallback>
                    <p:oleObj name="Equation" r:id="rId17" imgW="126725" imgH="126725" progId="Equation.DSMT4">
                      <p:embed/>
                      <p:pic>
                        <p:nvPicPr>
                          <p:cNvPr id="0" name="Object 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1" y="2624"/>
                            <a:ext cx="28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6" name="Object 49"/>
              <p:cNvGraphicFramePr>
                <a:graphicFrameLocks noChangeAspect="1"/>
              </p:cNvGraphicFramePr>
              <p:nvPr/>
            </p:nvGraphicFramePr>
            <p:xfrm>
              <a:off x="2661" y="2851"/>
              <a:ext cx="282" cy="283"/>
            </p:xfrm>
            <a:graphic>
              <a:graphicData uri="http://schemas.openxmlformats.org/presentationml/2006/ole">
                <mc:AlternateContent xmlns:mc="http://schemas.openxmlformats.org/markup-compatibility/2006">
                  <mc:Choice xmlns:v="urn:schemas-microsoft-com:vml" Requires="v">
                    <p:oleObj spid="_x0000_s25925" name="Equation" r:id="rId18" imgW="126725" imgH="126725" progId="Equation.DSMT4">
                      <p:embed/>
                    </p:oleObj>
                  </mc:Choice>
                  <mc:Fallback>
                    <p:oleObj name="Equation" r:id="rId18" imgW="126725" imgH="126725" progId="Equation.DSMT4">
                      <p:embed/>
                      <p:pic>
                        <p:nvPicPr>
                          <p:cNvPr id="0" name="Object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1" y="2851"/>
                            <a:ext cx="28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7" name="Object 50"/>
              <p:cNvGraphicFramePr>
                <a:graphicFrameLocks noChangeAspect="1"/>
              </p:cNvGraphicFramePr>
              <p:nvPr/>
            </p:nvGraphicFramePr>
            <p:xfrm>
              <a:off x="2681" y="3091"/>
              <a:ext cx="282" cy="283"/>
            </p:xfrm>
            <a:graphic>
              <a:graphicData uri="http://schemas.openxmlformats.org/presentationml/2006/ole">
                <mc:AlternateContent xmlns:mc="http://schemas.openxmlformats.org/markup-compatibility/2006">
                  <mc:Choice xmlns:v="urn:schemas-microsoft-com:vml" Requires="v">
                    <p:oleObj spid="_x0000_s25926" name="Equation" r:id="rId19" imgW="126725" imgH="126725" progId="Equation.DSMT4">
                      <p:embed/>
                    </p:oleObj>
                  </mc:Choice>
                  <mc:Fallback>
                    <p:oleObj name="Equation" r:id="rId19" imgW="126725" imgH="126725" progId="Equation.DSMT4">
                      <p:embed/>
                      <p:pic>
                        <p:nvPicPr>
                          <p:cNvPr id="0" name="Object 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1" y="3091"/>
                            <a:ext cx="28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8" name="Object 51"/>
              <p:cNvGraphicFramePr>
                <a:graphicFrameLocks noChangeAspect="1"/>
              </p:cNvGraphicFramePr>
              <p:nvPr/>
            </p:nvGraphicFramePr>
            <p:xfrm>
              <a:off x="2689" y="3328"/>
              <a:ext cx="282" cy="283"/>
            </p:xfrm>
            <a:graphic>
              <a:graphicData uri="http://schemas.openxmlformats.org/presentationml/2006/ole">
                <mc:AlternateContent xmlns:mc="http://schemas.openxmlformats.org/markup-compatibility/2006">
                  <mc:Choice xmlns:v="urn:schemas-microsoft-com:vml" Requires="v">
                    <p:oleObj spid="_x0000_s25927" name="Equation" r:id="rId20" imgW="126725" imgH="126725" progId="Equation.DSMT4">
                      <p:embed/>
                    </p:oleObj>
                  </mc:Choice>
                  <mc:Fallback>
                    <p:oleObj name="Equation" r:id="rId20" imgW="126725" imgH="126725" progId="Equation.DSMT4">
                      <p:embed/>
                      <p:pic>
                        <p:nvPicPr>
                          <p:cNvPr id="0" name="Object 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9" y="3328"/>
                            <a:ext cx="28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613" name="Object 52"/>
            <p:cNvGraphicFramePr>
              <a:graphicFrameLocks noChangeAspect="1"/>
            </p:cNvGraphicFramePr>
            <p:nvPr/>
          </p:nvGraphicFramePr>
          <p:xfrm>
            <a:off x="3797300" y="2225675"/>
            <a:ext cx="447675" cy="449263"/>
          </p:xfrm>
          <a:graphic>
            <a:graphicData uri="http://schemas.openxmlformats.org/presentationml/2006/ole">
              <mc:AlternateContent xmlns:mc="http://schemas.openxmlformats.org/markup-compatibility/2006">
                <mc:Choice xmlns:v="urn:schemas-microsoft-com:vml" Requires="v">
                  <p:oleObj spid="_x0000_s25928" name="Equation" r:id="rId21" imgW="126725" imgH="126725" progId="Equation.DSMT4">
                    <p:embed/>
                  </p:oleObj>
                </mc:Choice>
                <mc:Fallback>
                  <p:oleObj name="Equation" r:id="rId21" imgW="126725" imgH="126725" progId="Equation.DSMT4">
                    <p:embed/>
                    <p:pic>
                      <p:nvPicPr>
                        <p:cNvPr id="0" name="Object 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7300" y="2225675"/>
                          <a:ext cx="44767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4" name="Object 53"/>
            <p:cNvGraphicFramePr>
              <a:graphicFrameLocks noChangeAspect="1"/>
            </p:cNvGraphicFramePr>
            <p:nvPr/>
          </p:nvGraphicFramePr>
          <p:xfrm>
            <a:off x="3740150" y="3051175"/>
            <a:ext cx="447675" cy="449263"/>
          </p:xfrm>
          <a:graphic>
            <a:graphicData uri="http://schemas.openxmlformats.org/presentationml/2006/ole">
              <mc:AlternateContent xmlns:mc="http://schemas.openxmlformats.org/markup-compatibility/2006">
                <mc:Choice xmlns:v="urn:schemas-microsoft-com:vml" Requires="v">
                  <p:oleObj spid="_x0000_s25929" name="Equation" r:id="rId22" imgW="126725" imgH="126725" progId="Equation.DSMT4">
                    <p:embed/>
                  </p:oleObj>
                </mc:Choice>
                <mc:Fallback>
                  <p:oleObj name="Equation" r:id="rId22" imgW="126725" imgH="126725" progId="Equation.DSMT4">
                    <p:embed/>
                    <p:pic>
                      <p:nvPicPr>
                        <p:cNvPr id="0" name="Object 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0150" y="3051175"/>
                          <a:ext cx="44767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5" name="Object 54"/>
            <p:cNvGraphicFramePr>
              <a:graphicFrameLocks noChangeAspect="1"/>
            </p:cNvGraphicFramePr>
            <p:nvPr/>
          </p:nvGraphicFramePr>
          <p:xfrm>
            <a:off x="3636963" y="3940175"/>
            <a:ext cx="447675" cy="449263"/>
          </p:xfrm>
          <a:graphic>
            <a:graphicData uri="http://schemas.openxmlformats.org/presentationml/2006/ole">
              <mc:AlternateContent xmlns:mc="http://schemas.openxmlformats.org/markup-compatibility/2006">
                <mc:Choice xmlns:v="urn:schemas-microsoft-com:vml" Requires="v">
                  <p:oleObj spid="_x0000_s25930" name="Equation" r:id="rId23" imgW="126725" imgH="126725" progId="Equation.DSMT4">
                    <p:embed/>
                  </p:oleObj>
                </mc:Choice>
                <mc:Fallback>
                  <p:oleObj name="Equation" r:id="rId23" imgW="126725" imgH="126725" progId="Equation.DSMT4">
                    <p:embed/>
                    <p:pic>
                      <p:nvPicPr>
                        <p:cNvPr id="0" name="Object 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36963" y="3940175"/>
                          <a:ext cx="44767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6" name="Object 55"/>
            <p:cNvGraphicFramePr>
              <a:graphicFrameLocks noChangeAspect="1"/>
            </p:cNvGraphicFramePr>
            <p:nvPr/>
          </p:nvGraphicFramePr>
          <p:xfrm>
            <a:off x="3963988" y="4725988"/>
            <a:ext cx="447675" cy="449262"/>
          </p:xfrm>
          <a:graphic>
            <a:graphicData uri="http://schemas.openxmlformats.org/presentationml/2006/ole">
              <mc:AlternateContent xmlns:mc="http://schemas.openxmlformats.org/markup-compatibility/2006">
                <mc:Choice xmlns:v="urn:schemas-microsoft-com:vml" Requires="v">
                  <p:oleObj spid="_x0000_s25931" name="Equation" r:id="rId24" imgW="126725" imgH="126725" progId="Equation.DSMT4">
                    <p:embed/>
                  </p:oleObj>
                </mc:Choice>
                <mc:Fallback>
                  <p:oleObj name="Equation" r:id="rId24" imgW="126725" imgH="126725" progId="Equation.DSMT4">
                    <p:embed/>
                    <p:pic>
                      <p:nvPicPr>
                        <p:cNvPr id="0" name="Object 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3988" y="4725988"/>
                          <a:ext cx="44767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7" name="Object 56"/>
            <p:cNvGraphicFramePr>
              <a:graphicFrameLocks noChangeAspect="1"/>
            </p:cNvGraphicFramePr>
            <p:nvPr/>
          </p:nvGraphicFramePr>
          <p:xfrm>
            <a:off x="5146675" y="2819400"/>
            <a:ext cx="447675" cy="449263"/>
          </p:xfrm>
          <a:graphic>
            <a:graphicData uri="http://schemas.openxmlformats.org/presentationml/2006/ole">
              <mc:AlternateContent xmlns:mc="http://schemas.openxmlformats.org/markup-compatibility/2006">
                <mc:Choice xmlns:v="urn:schemas-microsoft-com:vml" Requires="v">
                  <p:oleObj spid="_x0000_s25932" name="Equation" r:id="rId25" imgW="126725" imgH="126725" progId="Equation.DSMT4">
                    <p:embed/>
                  </p:oleObj>
                </mc:Choice>
                <mc:Fallback>
                  <p:oleObj name="Equation" r:id="rId25" imgW="126725" imgH="126725" progId="Equation.DSMT4">
                    <p:embed/>
                    <p:pic>
                      <p:nvPicPr>
                        <p:cNvPr id="0" name="Object 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6675" y="2819400"/>
                          <a:ext cx="44767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8" name="Object 57"/>
            <p:cNvGraphicFramePr>
              <a:graphicFrameLocks noChangeAspect="1"/>
            </p:cNvGraphicFramePr>
            <p:nvPr/>
          </p:nvGraphicFramePr>
          <p:xfrm>
            <a:off x="4732338" y="3770313"/>
            <a:ext cx="447675" cy="449262"/>
          </p:xfrm>
          <a:graphic>
            <a:graphicData uri="http://schemas.openxmlformats.org/presentationml/2006/ole">
              <mc:AlternateContent xmlns:mc="http://schemas.openxmlformats.org/markup-compatibility/2006">
                <mc:Choice xmlns:v="urn:schemas-microsoft-com:vml" Requires="v">
                  <p:oleObj spid="_x0000_s25933" name="Equation" r:id="rId26" imgW="126725" imgH="126725" progId="Equation.DSMT4">
                    <p:embed/>
                  </p:oleObj>
                </mc:Choice>
                <mc:Fallback>
                  <p:oleObj name="Equation" r:id="rId26" imgW="126725" imgH="126725" progId="Equation.DSMT4">
                    <p:embed/>
                    <p:pic>
                      <p:nvPicPr>
                        <p:cNvPr id="0" name="Object 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32338" y="3770313"/>
                          <a:ext cx="44767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9" name="Object 58"/>
            <p:cNvGraphicFramePr>
              <a:graphicFrameLocks noChangeAspect="1"/>
            </p:cNvGraphicFramePr>
            <p:nvPr/>
          </p:nvGraphicFramePr>
          <p:xfrm>
            <a:off x="5581650" y="4348163"/>
            <a:ext cx="447675" cy="449262"/>
          </p:xfrm>
          <a:graphic>
            <a:graphicData uri="http://schemas.openxmlformats.org/presentationml/2006/ole">
              <mc:AlternateContent xmlns:mc="http://schemas.openxmlformats.org/markup-compatibility/2006">
                <mc:Choice xmlns:v="urn:schemas-microsoft-com:vml" Requires="v">
                  <p:oleObj spid="_x0000_s25934" name="Equation" r:id="rId27" imgW="126725" imgH="126725" progId="Equation.DSMT4">
                    <p:embed/>
                  </p:oleObj>
                </mc:Choice>
                <mc:Fallback>
                  <p:oleObj name="Equation" r:id="rId27" imgW="126725" imgH="126725" progId="Equation.DSMT4">
                    <p:embed/>
                    <p:pic>
                      <p:nvPicPr>
                        <p:cNvPr id="0" name="Object 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1650" y="4348163"/>
                          <a:ext cx="44767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0" name="Object 59"/>
            <p:cNvGraphicFramePr>
              <a:graphicFrameLocks noChangeAspect="1"/>
            </p:cNvGraphicFramePr>
            <p:nvPr/>
          </p:nvGraphicFramePr>
          <p:xfrm>
            <a:off x="6892925" y="4635500"/>
            <a:ext cx="447675" cy="449263"/>
          </p:xfrm>
          <a:graphic>
            <a:graphicData uri="http://schemas.openxmlformats.org/presentationml/2006/ole">
              <mc:AlternateContent xmlns:mc="http://schemas.openxmlformats.org/markup-compatibility/2006">
                <mc:Choice xmlns:v="urn:schemas-microsoft-com:vml" Requires="v">
                  <p:oleObj spid="_x0000_s25935" name="Equation" r:id="rId28" imgW="126725" imgH="126725" progId="Equation.DSMT4">
                    <p:embed/>
                  </p:oleObj>
                </mc:Choice>
                <mc:Fallback>
                  <p:oleObj name="Equation" r:id="rId28" imgW="126725" imgH="126725" progId="Equation.DSMT4">
                    <p:embed/>
                    <p:pic>
                      <p:nvPicPr>
                        <p:cNvPr id="0" name="Object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92925" y="4635500"/>
                          <a:ext cx="44767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1" name="Object 60"/>
            <p:cNvGraphicFramePr>
              <a:graphicFrameLocks noChangeAspect="1"/>
            </p:cNvGraphicFramePr>
            <p:nvPr/>
          </p:nvGraphicFramePr>
          <p:xfrm>
            <a:off x="5005388" y="5057775"/>
            <a:ext cx="447675" cy="449263"/>
          </p:xfrm>
          <a:graphic>
            <a:graphicData uri="http://schemas.openxmlformats.org/presentationml/2006/ole">
              <mc:AlternateContent xmlns:mc="http://schemas.openxmlformats.org/markup-compatibility/2006">
                <mc:Choice xmlns:v="urn:schemas-microsoft-com:vml" Requires="v">
                  <p:oleObj spid="_x0000_s25936" name="Equation" r:id="rId29" imgW="126725" imgH="126725" progId="Equation.DSMT4">
                    <p:embed/>
                  </p:oleObj>
                </mc:Choice>
                <mc:Fallback>
                  <p:oleObj name="Equation" r:id="rId29" imgW="126725" imgH="126725" progId="Equation.DSMT4">
                    <p:embed/>
                    <p:pic>
                      <p:nvPicPr>
                        <p:cNvPr id="0" name="Object 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5388" y="5057775"/>
                          <a:ext cx="44767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2" name="Text Box 66"/>
            <p:cNvSpPr txBox="1">
              <a:spLocks noChangeArrowheads="1"/>
            </p:cNvSpPr>
            <p:nvPr/>
          </p:nvSpPr>
          <p:spPr bwMode="auto">
            <a:xfrm>
              <a:off x="7008813" y="2800350"/>
              <a:ext cx="554037"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r>
                <a:rPr kumimoji="1" lang="zh-CN" altLang="en-US">
                  <a:solidFill>
                    <a:srgbClr val="3333FF"/>
                  </a:solidFill>
                  <a:latin typeface="宋体" pitchFamily="2" charset="-122"/>
                  <a:ea typeface="宋体" pitchFamily="2" charset="-122"/>
                </a:rPr>
                <a:t>本体溶液</a:t>
              </a:r>
            </a:p>
          </p:txBody>
        </p:sp>
        <p:sp>
          <p:nvSpPr>
            <p:cNvPr id="2" name="TextBox 1"/>
            <p:cNvSpPr txBox="1"/>
            <p:nvPr/>
          </p:nvSpPr>
          <p:spPr>
            <a:xfrm>
              <a:off x="1343960" y="1396965"/>
              <a:ext cx="555037" cy="1087350"/>
            </a:xfrm>
            <a:prstGeom prst="rect">
              <a:avLst/>
            </a:prstGeom>
            <a:noFill/>
          </p:spPr>
          <p:txBody>
            <a:bodyPr vert="eaVert">
              <a:spAutoFit/>
            </a:bodyPr>
            <a:lstStyle/>
            <a:p>
              <a:pPr eaLnBrk="1" hangingPunct="1">
                <a:spcBef>
                  <a:spcPct val="50000"/>
                </a:spcBef>
                <a:defRPr/>
              </a:pPr>
              <a:r>
                <a:rPr lang="zh-CN" altLang="en-US" dirty="0">
                  <a:solidFill>
                    <a:srgbClr val="0000FF"/>
                  </a:solidFill>
                  <a:latin typeface="+mn-ea"/>
                  <a:ea typeface="+mn-ea"/>
                </a:rPr>
                <a:t>负值</a:t>
              </a:r>
            </a:p>
          </p:txBody>
        </p:sp>
        <p:cxnSp>
          <p:nvCxnSpPr>
            <p:cNvPr id="25624" name="直接连接符 3"/>
            <p:cNvCxnSpPr>
              <a:cxnSpLocks noChangeShapeType="1"/>
            </p:cNvCxnSpPr>
            <p:nvPr/>
          </p:nvCxnSpPr>
          <p:spPr bwMode="auto">
            <a:xfrm flipV="1">
              <a:off x="3382963" y="1922463"/>
              <a:ext cx="3783012" cy="793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25625" name="Line 13"/>
            <p:cNvSpPr>
              <a:spLocks noChangeShapeType="1"/>
            </p:cNvSpPr>
            <p:nvPr/>
          </p:nvSpPr>
          <p:spPr bwMode="auto">
            <a:xfrm flipV="1">
              <a:off x="5094288" y="1930400"/>
              <a:ext cx="0" cy="2795588"/>
            </a:xfrm>
            <a:prstGeom prst="line">
              <a:avLst/>
            </a:prstGeom>
            <a:noFill/>
            <a:ln w="50800">
              <a:solidFill>
                <a:srgbClr val="00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6" name="Line 13"/>
            <p:cNvSpPr>
              <a:spLocks noChangeShapeType="1"/>
            </p:cNvSpPr>
            <p:nvPr/>
          </p:nvSpPr>
          <p:spPr bwMode="auto">
            <a:xfrm>
              <a:off x="5092700" y="4030663"/>
              <a:ext cx="0" cy="1758950"/>
            </a:xfrm>
            <a:prstGeom prst="line">
              <a:avLst/>
            </a:prstGeom>
            <a:noFill/>
            <a:ln w="50800">
              <a:solidFill>
                <a:srgbClr val="00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27" name="Object 14"/>
            <p:cNvGraphicFramePr>
              <a:graphicFrameLocks noChangeAspect="1"/>
            </p:cNvGraphicFramePr>
            <p:nvPr/>
          </p:nvGraphicFramePr>
          <p:xfrm>
            <a:off x="5227638" y="3727450"/>
            <a:ext cx="598487" cy="511175"/>
          </p:xfrm>
          <a:graphic>
            <a:graphicData uri="http://schemas.openxmlformats.org/presentationml/2006/ole">
              <mc:AlternateContent xmlns:mc="http://schemas.openxmlformats.org/markup-compatibility/2006">
                <mc:Choice xmlns:v="urn:schemas-microsoft-com:vml" Requires="v">
                  <p:oleObj spid="_x0000_s25937" name="Equation" r:id="rId30" imgW="215619" imgH="177569" progId="Equation.DSMT4">
                    <p:embed/>
                  </p:oleObj>
                </mc:Choice>
                <mc:Fallback>
                  <p:oleObj name="Equation" r:id="rId30" imgW="215619" imgH="177569" progId="Equation.DSMT4">
                    <p:embed/>
                    <p:pic>
                      <p:nvPicPr>
                        <p:cNvPr id="0" name="Object 1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227638" y="3727450"/>
                          <a:ext cx="5984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1" name="Text Box 9"/>
          <p:cNvSpPr txBox="1">
            <a:spLocks noChangeArrowheads="1"/>
          </p:cNvSpPr>
          <p:nvPr/>
        </p:nvSpPr>
        <p:spPr bwMode="auto">
          <a:xfrm>
            <a:off x="603250" y="5781675"/>
            <a:ext cx="80645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lang="zh-CN" altLang="en-US" sz="2800">
                <a:solidFill>
                  <a:schemeClr val="tx1"/>
                </a:solidFill>
                <a:ea typeface="宋体" pitchFamily="2" charset="-122"/>
              </a:rPr>
              <a:t>电极电势：由于双电层的作用在金属和盐溶液之间产生的电位差。</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533400" y="357188"/>
            <a:ext cx="7810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zh-CN" altLang="en-US" sz="3600" dirty="0" smtClean="0">
                <a:solidFill>
                  <a:schemeClr val="tx1"/>
                </a:solidFill>
                <a:ea typeface="宋体" pitchFamily="2" charset="-122"/>
              </a:rPr>
              <a:t>电池的历史</a:t>
            </a:r>
            <a:endParaRPr kumimoji="1" lang="en-US" altLang="zh-CN" sz="2000" b="0" dirty="0">
              <a:solidFill>
                <a:schemeClr val="tx1"/>
              </a:solidFill>
              <a:ea typeface="宋体" pitchFamily="2" charset="-122"/>
            </a:endParaRPr>
          </a:p>
        </p:txBody>
      </p:sp>
      <p:pic>
        <p:nvPicPr>
          <p:cNvPr id="820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135" y="1041555"/>
            <a:ext cx="3739487" cy="3419981"/>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015549" y="4461536"/>
            <a:ext cx="3616657" cy="707886"/>
          </a:xfrm>
          <a:prstGeom prst="rect">
            <a:avLst/>
          </a:prstGeom>
        </p:spPr>
        <p:txBody>
          <a:bodyPr wrap="square">
            <a:spAutoFit/>
          </a:bodyPr>
          <a:lstStyle/>
          <a:p>
            <a:r>
              <a:rPr lang="en-US" altLang="zh-CN" sz="2000" b="0" dirty="0"/>
              <a:t>2019</a:t>
            </a:r>
            <a:r>
              <a:rPr lang="zh-CN" altLang="en-US" sz="2000" b="0" dirty="0"/>
              <a:t>年诺贝尔化学</a:t>
            </a:r>
            <a:r>
              <a:rPr lang="zh-CN" altLang="en-US" sz="2000" b="0" dirty="0" smtClean="0"/>
              <a:t>奖在</a:t>
            </a:r>
            <a:r>
              <a:rPr lang="zh-CN" altLang="en-US" sz="2000" b="0" dirty="0"/>
              <a:t>锂离子电池研发领域做出杰出的</a:t>
            </a:r>
            <a:r>
              <a:rPr lang="zh-CN" altLang="en-US" sz="2000" b="0" dirty="0" smtClean="0"/>
              <a:t>贡献</a:t>
            </a:r>
            <a:endParaRPr lang="zh-CN" altLang="en-US" sz="2000" dirty="0"/>
          </a:p>
        </p:txBody>
      </p:sp>
      <p:pic>
        <p:nvPicPr>
          <p:cNvPr id="820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90" y="1041555"/>
            <a:ext cx="3788949" cy="2159458"/>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778905" y="3239268"/>
            <a:ext cx="3435917" cy="707886"/>
          </a:xfrm>
          <a:prstGeom prst="rect">
            <a:avLst/>
          </a:prstGeom>
        </p:spPr>
        <p:txBody>
          <a:bodyPr wrap="square">
            <a:spAutoFit/>
          </a:bodyPr>
          <a:lstStyle/>
          <a:p>
            <a:r>
              <a:rPr lang="zh-CN" altLang="en-US" sz="2000" b="0" dirty="0"/>
              <a:t>巴格达</a:t>
            </a:r>
            <a:r>
              <a:rPr lang="zh-CN" altLang="en-US" sz="2000" b="0" dirty="0" smtClean="0"/>
              <a:t>电池：公元前</a:t>
            </a:r>
            <a:r>
              <a:rPr lang="en-US" altLang="zh-CN" sz="2000" b="0" dirty="0"/>
              <a:t>248</a:t>
            </a:r>
            <a:r>
              <a:rPr lang="zh-CN" altLang="en-US" sz="2000" b="0" dirty="0"/>
              <a:t>年到</a:t>
            </a:r>
            <a:r>
              <a:rPr lang="en-US" altLang="zh-CN" sz="2000" b="0" dirty="0"/>
              <a:t>246</a:t>
            </a:r>
            <a:r>
              <a:rPr lang="zh-CN" altLang="en-US" sz="2000" b="0" dirty="0"/>
              <a:t>年之间的两河文明时期</a:t>
            </a:r>
            <a:endParaRPr lang="zh-CN" altLang="en-US" sz="2000" dirty="0"/>
          </a:p>
        </p:txBody>
      </p:sp>
      <p:pic>
        <p:nvPicPr>
          <p:cNvPr id="820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390" y="3947154"/>
            <a:ext cx="3882513" cy="2450489"/>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2868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ext Box 13"/>
          <p:cNvSpPr txBox="1">
            <a:spLocks noChangeArrowheads="1"/>
          </p:cNvSpPr>
          <p:nvPr/>
        </p:nvSpPr>
        <p:spPr bwMode="auto">
          <a:xfrm>
            <a:off x="601663" y="1333500"/>
            <a:ext cx="7942262"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algn="just" eaLnBrk="1" hangingPunct="1">
              <a:lnSpc>
                <a:spcPct val="150000"/>
              </a:lnSpc>
              <a:spcBef>
                <a:spcPct val="50000"/>
              </a:spcBef>
            </a:pPr>
            <a:r>
              <a:rPr lang="zh-CN" altLang="en-US" sz="2800">
                <a:solidFill>
                  <a:srgbClr val="0000FF"/>
                </a:solidFill>
                <a:ea typeface="宋体" pitchFamily="2" charset="-122"/>
              </a:rPr>
              <a:t>任何一个电极的电极电势的绝对值都是无法测量的。</a:t>
            </a:r>
            <a:r>
              <a:rPr lang="zh-CN" altLang="en-US" sz="2800">
                <a:solidFill>
                  <a:schemeClr val="tx1"/>
                </a:solidFill>
                <a:ea typeface="宋体" pitchFamily="2" charset="-122"/>
              </a:rPr>
              <a:t>因为只能测定两个电极组成的电池的电动势，即测量结果是两个电极的</a:t>
            </a:r>
            <a:r>
              <a:rPr lang="zh-CN" altLang="en-US" sz="2800">
                <a:solidFill>
                  <a:srgbClr val="0000FF"/>
                </a:solidFill>
                <a:ea typeface="宋体" pitchFamily="2" charset="-122"/>
              </a:rPr>
              <a:t>电极电势之差</a:t>
            </a:r>
            <a:r>
              <a:rPr lang="zh-CN" altLang="en-US" sz="2800">
                <a:solidFill>
                  <a:schemeClr val="tx1"/>
                </a:solidFill>
                <a:ea typeface="宋体" pitchFamily="2" charset="-122"/>
              </a:rPr>
              <a:t>。但是，我们可以选定某种电极作为基准（标准电极），规定它的电极电势为零。将待测电极与标准电极组成一个原电池，通过测定该电池的电动势，即可得出相对电极电势。</a:t>
            </a:r>
            <a:endParaRPr lang="en-US" altLang="zh-CN" sz="2800">
              <a:solidFill>
                <a:schemeClr val="tx1"/>
              </a:solidFill>
              <a:ea typeface="宋体" pitchFamily="2" charset="-122"/>
            </a:endParaRPr>
          </a:p>
        </p:txBody>
      </p:sp>
      <p:sp>
        <p:nvSpPr>
          <p:cNvPr id="26627" name="Text Box 3"/>
          <p:cNvSpPr txBox="1">
            <a:spLocks noChangeArrowheads="1"/>
          </p:cNvSpPr>
          <p:nvPr/>
        </p:nvSpPr>
        <p:spPr bwMode="auto">
          <a:xfrm>
            <a:off x="546100" y="344488"/>
            <a:ext cx="806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9.3.3 </a:t>
            </a:r>
            <a:r>
              <a:rPr kumimoji="1" lang="zh-CN" altLang="en-US" sz="3600">
                <a:solidFill>
                  <a:schemeClr val="tx1"/>
                </a:solidFill>
                <a:ea typeface="宋体" pitchFamily="2" charset="-122"/>
              </a:rPr>
              <a:t>标准电极电势</a:t>
            </a:r>
            <a:endParaRPr kumimoji="1" lang="en-US" altLang="zh-CN" sz="2000" b="0">
              <a:solidFill>
                <a:schemeClr val="tx1"/>
              </a:solidFill>
              <a:ea typeface="宋体" pitchFamily="2" charset="-122"/>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93725" y="17383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endParaRPr kumimoji="1" lang="en-US" altLang="zh-CN" sz="2800" b="0">
              <a:solidFill>
                <a:schemeClr val="tx1"/>
              </a:solidFill>
              <a:latin typeface="宋体" pitchFamily="2" charset="-122"/>
              <a:ea typeface="宋体" pitchFamily="2" charset="-122"/>
            </a:endParaRPr>
          </a:p>
        </p:txBody>
      </p:sp>
      <p:graphicFrame>
        <p:nvGraphicFramePr>
          <p:cNvPr id="27651" name="Object 3"/>
          <p:cNvGraphicFramePr>
            <a:graphicFrameLocks noChangeAspect="1"/>
          </p:cNvGraphicFramePr>
          <p:nvPr/>
        </p:nvGraphicFramePr>
        <p:xfrm>
          <a:off x="4545013" y="2382838"/>
          <a:ext cx="3857625" cy="628650"/>
        </p:xfrm>
        <a:graphic>
          <a:graphicData uri="http://schemas.openxmlformats.org/presentationml/2006/ole">
            <mc:AlternateContent xmlns:mc="http://schemas.openxmlformats.org/markup-compatibility/2006">
              <mc:Choice xmlns:v="urn:schemas-microsoft-com:vml" Requires="v">
                <p:oleObj spid="_x0000_s27680" name="Equation" r:id="rId4" imgW="1548728" imgH="253890" progId="Equation.DSMT4">
                  <p:embed/>
                </p:oleObj>
              </mc:Choice>
              <mc:Fallback>
                <p:oleObj name="Equation" r:id="rId4" imgW="1548728" imgH="25389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5013" y="2382838"/>
                        <a:ext cx="3857625" cy="6286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2" name="Rectangle 4"/>
          <p:cNvSpPr>
            <a:spLocks noChangeArrowheads="1"/>
          </p:cNvSpPr>
          <p:nvPr/>
        </p:nvSpPr>
        <p:spPr bwMode="auto">
          <a:xfrm>
            <a:off x="4400550" y="4070350"/>
            <a:ext cx="52149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p>
            <a:pPr eaLnBrk="1" hangingPunct="1">
              <a:lnSpc>
                <a:spcPct val="85000"/>
              </a:lnSpc>
              <a:spcBef>
                <a:spcPct val="50000"/>
              </a:spcBef>
            </a:pPr>
            <a:r>
              <a:rPr kumimoji="1" lang="zh-CN" altLang="en-US" sz="3200">
                <a:solidFill>
                  <a:srgbClr val="1C1C1C"/>
                </a:solidFill>
                <a:ea typeface="宋体" pitchFamily="2" charset="-122"/>
              </a:rPr>
              <a:t>规定</a:t>
            </a:r>
            <a:r>
              <a:rPr kumimoji="1" lang="en-US" altLang="zh-CN" sz="3200">
                <a:solidFill>
                  <a:srgbClr val="1C1C1C"/>
                </a:solidFill>
                <a:ea typeface="宋体" pitchFamily="2" charset="-122"/>
              </a:rPr>
              <a:t>298.15K</a:t>
            </a:r>
            <a:r>
              <a:rPr kumimoji="1" lang="zh-CN" altLang="en-US" sz="3200">
                <a:solidFill>
                  <a:srgbClr val="1C1C1C"/>
                </a:solidFill>
                <a:ea typeface="宋体" pitchFamily="2" charset="-122"/>
              </a:rPr>
              <a:t>时</a:t>
            </a:r>
            <a:endParaRPr kumimoji="1" lang="zh-CN" altLang="zh-CN" sz="2800">
              <a:solidFill>
                <a:srgbClr val="1C1C1C"/>
              </a:solidFill>
              <a:ea typeface="宋体" pitchFamily="2" charset="-122"/>
            </a:endParaRPr>
          </a:p>
        </p:txBody>
      </p:sp>
      <p:graphicFrame>
        <p:nvGraphicFramePr>
          <p:cNvPr id="27653" name="Object 5"/>
          <p:cNvGraphicFramePr>
            <a:graphicFrameLocks noChangeAspect="1"/>
          </p:cNvGraphicFramePr>
          <p:nvPr/>
        </p:nvGraphicFramePr>
        <p:xfrm>
          <a:off x="4497388" y="4932363"/>
          <a:ext cx="2405062" cy="568325"/>
        </p:xfrm>
        <a:graphic>
          <a:graphicData uri="http://schemas.openxmlformats.org/presentationml/2006/ole">
            <mc:AlternateContent xmlns:mc="http://schemas.openxmlformats.org/markup-compatibility/2006">
              <mc:Choice xmlns:v="urn:schemas-microsoft-com:vml" Requires="v">
                <p:oleObj spid="_x0000_s27681" name="Equation" r:id="rId6" imgW="965200" imgH="228600" progId="Equation.DSMT4">
                  <p:embed/>
                </p:oleObj>
              </mc:Choice>
              <mc:Fallback>
                <p:oleObj name="Equation" r:id="rId6" imgW="965200" imgH="2286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7388" y="4932363"/>
                        <a:ext cx="2405062" cy="5683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Text Box 8"/>
          <p:cNvSpPr txBox="1">
            <a:spLocks noChangeArrowheads="1"/>
          </p:cNvSpPr>
          <p:nvPr/>
        </p:nvSpPr>
        <p:spPr bwMode="auto">
          <a:xfrm>
            <a:off x="4400550" y="3246438"/>
            <a:ext cx="428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46038" bIns="46038">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algn="just" eaLnBrk="1" hangingPunct="1">
              <a:lnSpc>
                <a:spcPct val="85000"/>
              </a:lnSpc>
              <a:spcBef>
                <a:spcPct val="50000"/>
              </a:spcBef>
              <a:buClr>
                <a:srgbClr val="CC0000"/>
              </a:buClr>
              <a:buFont typeface="Monotype Sorts" pitchFamily="2" charset="2"/>
              <a:buNone/>
            </a:pPr>
            <a:r>
              <a:rPr kumimoji="1" lang="zh-CN" altLang="en-US" sz="3200">
                <a:solidFill>
                  <a:schemeClr val="tx1"/>
                </a:solidFill>
                <a:latin typeface="宋体" pitchFamily="2" charset="-122"/>
                <a:ea typeface="宋体" pitchFamily="2" charset="-122"/>
              </a:rPr>
              <a:t>用镀铂黑的金属铂导电</a:t>
            </a:r>
          </a:p>
        </p:txBody>
      </p:sp>
      <p:sp>
        <p:nvSpPr>
          <p:cNvPr id="27655" name="Text Box 3"/>
          <p:cNvSpPr txBox="1">
            <a:spLocks noChangeArrowheads="1"/>
          </p:cNvSpPr>
          <p:nvPr/>
        </p:nvSpPr>
        <p:spPr bwMode="auto">
          <a:xfrm>
            <a:off x="546100" y="344488"/>
            <a:ext cx="806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9.3.3 </a:t>
            </a:r>
            <a:r>
              <a:rPr kumimoji="1" lang="zh-CN" altLang="en-US" sz="3600">
                <a:solidFill>
                  <a:schemeClr val="tx1"/>
                </a:solidFill>
                <a:ea typeface="宋体" pitchFamily="2" charset="-122"/>
              </a:rPr>
              <a:t>标准电极电势</a:t>
            </a:r>
            <a:endParaRPr kumimoji="1" lang="en-US" altLang="zh-CN" sz="2000" b="0">
              <a:solidFill>
                <a:schemeClr val="tx1"/>
              </a:solidFill>
              <a:ea typeface="宋体" pitchFamily="2" charset="-122"/>
            </a:endParaRPr>
          </a:p>
        </p:txBody>
      </p:sp>
      <p:sp>
        <p:nvSpPr>
          <p:cNvPr id="27656" name="Rectangle 15"/>
          <p:cNvSpPr>
            <a:spLocks noChangeArrowheads="1"/>
          </p:cNvSpPr>
          <p:nvPr/>
        </p:nvSpPr>
        <p:spPr bwMode="auto">
          <a:xfrm>
            <a:off x="593725" y="1389063"/>
            <a:ext cx="80629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600">
                <a:ea typeface="宋体" pitchFamily="2" charset="-122"/>
              </a:rPr>
              <a:t>1. </a:t>
            </a:r>
            <a:r>
              <a:rPr lang="zh-CN" altLang="en-US" sz="3600">
                <a:ea typeface="宋体" pitchFamily="2" charset="-122"/>
              </a:rPr>
              <a:t>标准氢电极</a:t>
            </a:r>
            <a:endParaRPr lang="en-US" altLang="zh-CN" sz="3600">
              <a:ea typeface="宋体" pitchFamily="2" charset="-122"/>
            </a:endParaRPr>
          </a:p>
        </p:txBody>
      </p:sp>
      <p:pic>
        <p:nvPicPr>
          <p:cNvPr id="276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2317750"/>
            <a:ext cx="35814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ext Box 11"/>
          <p:cNvSpPr txBox="1">
            <a:spLocks noChangeArrowheads="1"/>
          </p:cNvSpPr>
          <p:nvPr/>
        </p:nvSpPr>
        <p:spPr bwMode="auto">
          <a:xfrm>
            <a:off x="514350" y="1238250"/>
            <a:ext cx="80613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algn="just" eaLnBrk="1" hangingPunct="1">
              <a:lnSpc>
                <a:spcPct val="150000"/>
              </a:lnSpc>
              <a:buClr>
                <a:srgbClr val="CC0000"/>
              </a:buClr>
              <a:buFont typeface="Monotype Sorts" pitchFamily="2" charset="2"/>
              <a:buNone/>
            </a:pPr>
            <a:r>
              <a:rPr kumimoji="1" lang="zh-CN" altLang="en-US" sz="2800">
                <a:solidFill>
                  <a:schemeClr val="tx1"/>
                </a:solidFill>
                <a:ea typeface="宋体" pitchFamily="2" charset="-122"/>
              </a:rPr>
              <a:t>显然，以标准氢电极为负</a:t>
            </a:r>
            <a:r>
              <a:rPr kumimoji="1" lang="en-US" altLang="zh-CN" sz="2800">
                <a:solidFill>
                  <a:schemeClr val="tx1"/>
                </a:solidFill>
                <a:ea typeface="宋体" pitchFamily="2" charset="-122"/>
              </a:rPr>
              <a:t>(</a:t>
            </a:r>
            <a:r>
              <a:rPr kumimoji="1" lang="zh-CN" altLang="en-US" sz="2800">
                <a:solidFill>
                  <a:schemeClr val="tx1"/>
                </a:solidFill>
                <a:ea typeface="宋体" pitchFamily="2" charset="-122"/>
              </a:rPr>
              <a:t>阳</a:t>
            </a:r>
            <a:r>
              <a:rPr kumimoji="1" lang="en-US" altLang="zh-CN" sz="2800">
                <a:solidFill>
                  <a:schemeClr val="tx1"/>
                </a:solidFill>
                <a:ea typeface="宋体" pitchFamily="2" charset="-122"/>
              </a:rPr>
              <a:t>)</a:t>
            </a:r>
            <a:r>
              <a:rPr kumimoji="1" lang="zh-CN" altLang="en-US" sz="2800">
                <a:solidFill>
                  <a:schemeClr val="tx1"/>
                </a:solidFill>
                <a:ea typeface="宋体" pitchFamily="2" charset="-122"/>
              </a:rPr>
              <a:t>极，待测电极为正</a:t>
            </a:r>
            <a:r>
              <a:rPr kumimoji="1" lang="en-US" altLang="zh-CN" sz="2800">
                <a:solidFill>
                  <a:schemeClr val="tx1"/>
                </a:solidFill>
                <a:ea typeface="宋体" pitchFamily="2" charset="-122"/>
              </a:rPr>
              <a:t>(</a:t>
            </a:r>
            <a:r>
              <a:rPr kumimoji="1" lang="zh-CN" altLang="en-US" sz="2800">
                <a:solidFill>
                  <a:schemeClr val="tx1"/>
                </a:solidFill>
                <a:ea typeface="宋体" pitchFamily="2" charset="-122"/>
              </a:rPr>
              <a:t>阴</a:t>
            </a:r>
            <a:r>
              <a:rPr kumimoji="1" lang="en-US" altLang="zh-CN" sz="2800">
                <a:solidFill>
                  <a:schemeClr val="tx1"/>
                </a:solidFill>
                <a:ea typeface="宋体" pitchFamily="2" charset="-122"/>
              </a:rPr>
              <a:t>)</a:t>
            </a:r>
            <a:r>
              <a:rPr kumimoji="1" lang="zh-CN" altLang="en-US" sz="2800">
                <a:solidFill>
                  <a:schemeClr val="tx1"/>
                </a:solidFill>
                <a:ea typeface="宋体" pitchFamily="2" charset="-122"/>
              </a:rPr>
              <a:t>极，所组成的电池的电动势（用符号</a:t>
            </a:r>
            <a:r>
              <a:rPr kumimoji="1" lang="en-US" altLang="zh-CN" sz="2800" i="1">
                <a:solidFill>
                  <a:schemeClr val="tx1"/>
                </a:solidFill>
                <a:ea typeface="宋体" pitchFamily="2" charset="-122"/>
              </a:rPr>
              <a:t>E</a:t>
            </a:r>
            <a:r>
              <a:rPr kumimoji="1" lang="zh-CN" altLang="en-US" sz="2800">
                <a:solidFill>
                  <a:schemeClr val="tx1"/>
                </a:solidFill>
                <a:ea typeface="宋体" pitchFamily="2" charset="-122"/>
              </a:rPr>
              <a:t>表示）即为待测电极的</a:t>
            </a:r>
            <a:r>
              <a:rPr kumimoji="1" lang="zh-CN" altLang="en-US" sz="2800">
                <a:ea typeface="宋体" pitchFamily="2" charset="-122"/>
              </a:rPr>
              <a:t>电极电势</a:t>
            </a:r>
            <a:r>
              <a:rPr kumimoji="1" lang="zh-CN" altLang="en-US" sz="2800">
                <a:solidFill>
                  <a:schemeClr val="tx1"/>
                </a:solidFill>
                <a:ea typeface="宋体" pitchFamily="2" charset="-122"/>
              </a:rPr>
              <a:t>（</a:t>
            </a:r>
            <a:r>
              <a:rPr kumimoji="1" lang="zh-CN" altLang="en-US" sz="2800">
                <a:solidFill>
                  <a:srgbClr val="0000FF"/>
                </a:solidFill>
                <a:ea typeface="宋体" pitchFamily="2" charset="-122"/>
              </a:rPr>
              <a:t>氢标还原</a:t>
            </a:r>
            <a:r>
              <a:rPr kumimoji="1" lang="zh-CN" altLang="en-US" sz="2800">
                <a:solidFill>
                  <a:schemeClr val="tx1"/>
                </a:solidFill>
                <a:ea typeface="宋体" pitchFamily="2" charset="-122"/>
              </a:rPr>
              <a:t>电极电势），用符号                     表示。</a:t>
            </a:r>
            <a:endParaRPr kumimoji="1" lang="en-US" altLang="zh-CN" sz="2800">
              <a:solidFill>
                <a:schemeClr val="tx1"/>
              </a:solidFill>
              <a:ea typeface="宋体" pitchFamily="2" charset="-122"/>
            </a:endParaRPr>
          </a:p>
        </p:txBody>
      </p:sp>
      <p:sp>
        <p:nvSpPr>
          <p:cNvPr id="28675" name="Text Box 3"/>
          <p:cNvSpPr txBox="1">
            <a:spLocks noChangeArrowheads="1"/>
          </p:cNvSpPr>
          <p:nvPr/>
        </p:nvSpPr>
        <p:spPr bwMode="auto">
          <a:xfrm>
            <a:off x="546100" y="344488"/>
            <a:ext cx="806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9.3.3 </a:t>
            </a:r>
            <a:r>
              <a:rPr kumimoji="1" lang="zh-CN" altLang="en-US" sz="3600">
                <a:solidFill>
                  <a:schemeClr val="tx1"/>
                </a:solidFill>
                <a:ea typeface="宋体" pitchFamily="2" charset="-122"/>
              </a:rPr>
              <a:t>标准电极电势</a:t>
            </a:r>
            <a:endParaRPr kumimoji="1" lang="en-US" altLang="zh-CN" sz="2000" b="0">
              <a:solidFill>
                <a:schemeClr val="tx1"/>
              </a:solidFill>
              <a:ea typeface="宋体" pitchFamily="2" charset="-122"/>
            </a:endParaRPr>
          </a:p>
        </p:txBody>
      </p:sp>
      <p:graphicFrame>
        <p:nvGraphicFramePr>
          <p:cNvPr id="2" name="对象 1"/>
          <p:cNvGraphicFramePr>
            <a:graphicFrameLocks noChangeAspect="1"/>
          </p:cNvGraphicFramePr>
          <p:nvPr/>
        </p:nvGraphicFramePr>
        <p:xfrm>
          <a:off x="1047750" y="3279775"/>
          <a:ext cx="1652588" cy="530225"/>
        </p:xfrm>
        <a:graphic>
          <a:graphicData uri="http://schemas.openxmlformats.org/presentationml/2006/ole">
            <mc:AlternateContent xmlns:mc="http://schemas.openxmlformats.org/markup-compatibility/2006">
              <mc:Choice xmlns:v="urn:schemas-microsoft-com:vml" Requires="v">
                <p:oleObj spid="_x0000_s28736" name="Equation" r:id="rId4" imgW="736600" imgH="203200" progId="Equation.DSMT4">
                  <p:embed/>
                </p:oleObj>
              </mc:Choice>
              <mc:Fallback>
                <p:oleObj name="Equation" r:id="rId4" imgW="736600" imgH="2032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7750" y="3279775"/>
                        <a:ext cx="16525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对象 2"/>
          <p:cNvGraphicFramePr>
            <a:graphicFrameLocks noChangeAspect="1"/>
          </p:cNvGraphicFramePr>
          <p:nvPr/>
        </p:nvGraphicFramePr>
        <p:xfrm>
          <a:off x="1636713" y="3975100"/>
          <a:ext cx="5880100" cy="654050"/>
        </p:xfrm>
        <a:graphic>
          <a:graphicData uri="http://schemas.openxmlformats.org/presentationml/2006/ole">
            <mc:AlternateContent xmlns:mc="http://schemas.openxmlformats.org/markup-compatibility/2006">
              <mc:Choice xmlns:v="urn:schemas-microsoft-com:vml" Requires="v">
                <p:oleObj spid="_x0000_s28737" name="Equation" r:id="rId6" imgW="2197100" imgH="241300" progId="Equation.DSMT4">
                  <p:embed/>
                </p:oleObj>
              </mc:Choice>
              <mc:Fallback>
                <p:oleObj name="Equation" r:id="rId6" imgW="2197100" imgH="241300" progId="Equation.DSMT4">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713" y="3975100"/>
                        <a:ext cx="5880100" cy="6540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nvGraphicFramePr>
        <p:xfrm>
          <a:off x="809625" y="4781550"/>
          <a:ext cx="2051050" cy="703263"/>
        </p:xfrm>
        <a:graphic>
          <a:graphicData uri="http://schemas.openxmlformats.org/presentationml/2006/ole">
            <mc:AlternateContent xmlns:mc="http://schemas.openxmlformats.org/markup-compatibility/2006">
              <mc:Choice xmlns:v="urn:schemas-microsoft-com:vml" Requires="v">
                <p:oleObj spid="_x0000_s28738" name="Equation" r:id="rId8" imgW="812447" imgH="241195" progId="Equation.DSMT4">
                  <p:embed/>
                </p:oleObj>
              </mc:Choice>
              <mc:Fallback>
                <p:oleObj name="Equation" r:id="rId8" imgW="812447" imgH="241195" progId="Equation.DSMT4">
                  <p:embed/>
                  <p:pic>
                    <p:nvPicPr>
                      <p:cNvPr id="0"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9625" y="4781550"/>
                        <a:ext cx="205105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nvGraphicFramePr>
        <p:xfrm>
          <a:off x="2873375" y="4795838"/>
          <a:ext cx="4970463" cy="642937"/>
        </p:xfrm>
        <a:graphic>
          <a:graphicData uri="http://schemas.openxmlformats.org/presentationml/2006/ole">
            <mc:AlternateContent xmlns:mc="http://schemas.openxmlformats.org/markup-compatibility/2006">
              <mc:Choice xmlns:v="urn:schemas-microsoft-com:vml" Requires="v">
                <p:oleObj spid="_x0000_s28739" name="Equation" r:id="rId10" imgW="1866900" imgH="241300" progId="Equation.DSMT4">
                  <p:embed/>
                </p:oleObj>
              </mc:Choice>
              <mc:Fallback>
                <p:oleObj name="Equation" r:id="rId10" imgW="1866900" imgH="241300" progId="Equation.DSMT4">
                  <p:embed/>
                  <p:pic>
                    <p:nvPicPr>
                      <p:cNvPr id="0" name="对象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3375" y="4795838"/>
                        <a:ext cx="4970463" cy="6429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nvGraphicFramePr>
        <p:xfrm>
          <a:off x="2860675" y="5484813"/>
          <a:ext cx="2754313" cy="682625"/>
        </p:xfrm>
        <a:graphic>
          <a:graphicData uri="http://schemas.openxmlformats.org/presentationml/2006/ole">
            <mc:AlternateContent xmlns:mc="http://schemas.openxmlformats.org/markup-compatibility/2006">
              <mc:Choice xmlns:v="urn:schemas-microsoft-com:vml" Requires="v">
                <p:oleObj spid="_x0000_s28740" name="Equation" r:id="rId12" imgW="914400" imgH="228600" progId="Equation.DSMT4">
                  <p:embed/>
                </p:oleObj>
              </mc:Choice>
              <mc:Fallback>
                <p:oleObj name="Equation" r:id="rId12" imgW="914400" imgH="228600" progId="Equation.DSMT4">
                  <p:embed/>
                  <p:pic>
                    <p:nvPicPr>
                      <p:cNvPr id="0" name="对象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60675" y="5484813"/>
                        <a:ext cx="2754313" cy="6826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698" name="Picture 14"/>
          <p:cNvPicPr>
            <a:picLocks noChangeAspect="1" noChangeArrowheads="1"/>
          </p:cNvPicPr>
          <p:nvPr/>
        </p:nvPicPr>
        <p:blipFill>
          <a:blip r:embed="rId4">
            <a:extLst>
              <a:ext uri="{28A0092B-C50C-407E-A947-70E740481C1C}">
                <a14:useLocalDpi xmlns:a14="http://schemas.microsoft.com/office/drawing/2010/main" val="0"/>
              </a:ext>
            </a:extLst>
          </a:blip>
          <a:srcRect l="10716" t="16476" r="6361" b="3165"/>
          <a:stretch>
            <a:fillRect/>
          </a:stretch>
        </p:blipFill>
        <p:spPr bwMode="auto">
          <a:xfrm>
            <a:off x="5943600" y="2500313"/>
            <a:ext cx="2663825" cy="344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9699" name="Text Box 4"/>
          <p:cNvSpPr txBox="1">
            <a:spLocks noChangeArrowheads="1"/>
          </p:cNvSpPr>
          <p:nvPr/>
        </p:nvSpPr>
        <p:spPr bwMode="auto">
          <a:xfrm>
            <a:off x="782638" y="191293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endParaRPr kumimoji="1" lang="en-US" altLang="zh-CN" sz="2800" b="0">
              <a:solidFill>
                <a:schemeClr val="tx1"/>
              </a:solidFill>
              <a:latin typeface="宋体" pitchFamily="2" charset="-122"/>
              <a:ea typeface="宋体" pitchFamily="2" charset="-122"/>
            </a:endParaRPr>
          </a:p>
        </p:txBody>
      </p:sp>
      <p:sp>
        <p:nvSpPr>
          <p:cNvPr id="1648647" name="Text Box 7"/>
          <p:cNvSpPr txBox="1">
            <a:spLocks noChangeArrowheads="1"/>
          </p:cNvSpPr>
          <p:nvPr/>
        </p:nvSpPr>
        <p:spPr bwMode="auto">
          <a:xfrm>
            <a:off x="560388" y="1250950"/>
            <a:ext cx="81264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algn="just" eaLnBrk="1" hangingPunct="1">
              <a:lnSpc>
                <a:spcPct val="150000"/>
              </a:lnSpc>
              <a:spcBef>
                <a:spcPct val="50000"/>
              </a:spcBef>
              <a:buClr>
                <a:srgbClr val="CC0000"/>
              </a:buClr>
              <a:buFont typeface="Monotype Sorts" pitchFamily="2" charset="2"/>
              <a:buNone/>
            </a:pPr>
            <a:r>
              <a:rPr kumimoji="1" lang="zh-CN" altLang="en-US" sz="2800">
                <a:solidFill>
                  <a:schemeClr val="tx1"/>
                </a:solidFill>
                <a:latin typeface="宋体" pitchFamily="2" charset="-122"/>
                <a:ea typeface="宋体" pitchFamily="2" charset="-122"/>
              </a:rPr>
              <a:t>标准氢电极使用不方便，实际往往使用</a:t>
            </a:r>
            <a:r>
              <a:rPr kumimoji="1" lang="zh-CN" altLang="en-US" sz="2800">
                <a:solidFill>
                  <a:srgbClr val="0000FF"/>
                </a:solidFill>
                <a:latin typeface="宋体" pitchFamily="2" charset="-122"/>
                <a:ea typeface="宋体" pitchFamily="2" charset="-122"/>
              </a:rPr>
              <a:t>甘汞电极</a:t>
            </a:r>
            <a:r>
              <a:rPr kumimoji="1" lang="zh-CN" altLang="en-US" sz="2800">
                <a:solidFill>
                  <a:schemeClr val="tx1"/>
                </a:solidFill>
                <a:latin typeface="宋体" pitchFamily="2" charset="-122"/>
                <a:ea typeface="宋体" pitchFamily="2" charset="-122"/>
              </a:rPr>
              <a:t>作为</a:t>
            </a:r>
            <a:r>
              <a:rPr kumimoji="1" lang="zh-CN" altLang="en-US" sz="2800">
                <a:solidFill>
                  <a:srgbClr val="0000FF"/>
                </a:solidFill>
                <a:latin typeface="宋体" pitchFamily="2" charset="-122"/>
                <a:ea typeface="宋体" pitchFamily="2" charset="-122"/>
              </a:rPr>
              <a:t>二级标准电极</a:t>
            </a:r>
            <a:r>
              <a:rPr kumimoji="1" lang="zh-CN" altLang="en-US" sz="2800">
                <a:solidFill>
                  <a:schemeClr val="tx1"/>
                </a:solidFill>
                <a:latin typeface="宋体" pitchFamily="2" charset="-122"/>
                <a:ea typeface="宋体" pitchFamily="2" charset="-122"/>
              </a:rPr>
              <a:t>。</a:t>
            </a:r>
          </a:p>
        </p:txBody>
      </p:sp>
      <p:sp>
        <p:nvSpPr>
          <p:cNvPr id="1648648" name="Text Box 8"/>
          <p:cNvSpPr txBox="1">
            <a:spLocks noChangeArrowheads="1"/>
          </p:cNvSpPr>
          <p:nvPr/>
        </p:nvSpPr>
        <p:spPr bwMode="auto">
          <a:xfrm>
            <a:off x="544513" y="2732088"/>
            <a:ext cx="50403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algn="just" eaLnBrk="1" hangingPunct="1">
              <a:lnSpc>
                <a:spcPct val="105000"/>
              </a:lnSpc>
              <a:spcBef>
                <a:spcPct val="50000"/>
              </a:spcBef>
              <a:buClr>
                <a:srgbClr val="CC0000"/>
              </a:buClr>
              <a:buFont typeface="Monotype Sorts" pitchFamily="2" charset="2"/>
              <a:buNone/>
            </a:pPr>
            <a:r>
              <a:rPr kumimoji="1" lang="zh-CN" altLang="en-US" sz="2800">
                <a:solidFill>
                  <a:schemeClr val="tx1"/>
                </a:solidFill>
                <a:latin typeface="宋体" pitchFamily="2" charset="-122"/>
                <a:ea typeface="宋体" pitchFamily="2" charset="-122"/>
              </a:rPr>
              <a:t>甘汞电极的电极反应</a:t>
            </a:r>
          </a:p>
        </p:txBody>
      </p:sp>
      <p:graphicFrame>
        <p:nvGraphicFramePr>
          <p:cNvPr id="1648649" name="Object 9"/>
          <p:cNvGraphicFramePr>
            <a:graphicFrameLocks noChangeAspect="1"/>
          </p:cNvGraphicFramePr>
          <p:nvPr/>
        </p:nvGraphicFramePr>
        <p:xfrm>
          <a:off x="693738" y="3387725"/>
          <a:ext cx="5183187" cy="603250"/>
        </p:xfrm>
        <a:graphic>
          <a:graphicData uri="http://schemas.openxmlformats.org/presentationml/2006/ole">
            <mc:AlternateContent xmlns:mc="http://schemas.openxmlformats.org/markup-compatibility/2006">
              <mc:Choice xmlns:v="urn:schemas-microsoft-com:vml" Requires="v">
                <p:oleObj spid="_x0000_s29717" name="Equation" r:id="rId5" imgW="2184400" imgH="241300" progId="Equation.DSMT4">
                  <p:embed/>
                </p:oleObj>
              </mc:Choice>
              <mc:Fallback>
                <p:oleObj name="Equation" r:id="rId5" imgW="2184400" imgH="2413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738" y="3387725"/>
                        <a:ext cx="5183187"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650" name="Text Box 10"/>
          <p:cNvSpPr txBox="1">
            <a:spLocks noChangeArrowheads="1"/>
          </p:cNvSpPr>
          <p:nvPr/>
        </p:nvSpPr>
        <p:spPr bwMode="auto">
          <a:xfrm>
            <a:off x="574675" y="4067175"/>
            <a:ext cx="528955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algn="just" eaLnBrk="1" hangingPunct="1">
              <a:lnSpc>
                <a:spcPct val="150000"/>
              </a:lnSpc>
              <a:spcBef>
                <a:spcPct val="50000"/>
              </a:spcBef>
              <a:buClr>
                <a:srgbClr val="CC0000"/>
              </a:buClr>
              <a:buFont typeface="Monotype Sorts" pitchFamily="2" charset="2"/>
              <a:buNone/>
            </a:pPr>
            <a:r>
              <a:rPr kumimoji="1" lang="zh-CN" altLang="en-US" sz="2800">
                <a:solidFill>
                  <a:schemeClr val="tx1"/>
                </a:solidFill>
                <a:ea typeface="宋体" pitchFamily="2" charset="-122"/>
              </a:rPr>
              <a:t>甘汞电极的电极电势与温度以及</a:t>
            </a:r>
            <a:r>
              <a:rPr kumimoji="1" lang="en-US" altLang="zh-CN" sz="2800">
                <a:solidFill>
                  <a:schemeClr val="tx1"/>
                </a:solidFill>
                <a:ea typeface="宋体" pitchFamily="2" charset="-122"/>
              </a:rPr>
              <a:t>Cl</a:t>
            </a:r>
            <a:r>
              <a:rPr kumimoji="1" lang="en-US" altLang="zh-CN" sz="2800" baseline="30000">
                <a:solidFill>
                  <a:schemeClr val="tx1"/>
                </a:solidFill>
                <a:ea typeface="宋体" pitchFamily="2" charset="-122"/>
              </a:rPr>
              <a:t>-</a:t>
            </a:r>
            <a:r>
              <a:rPr kumimoji="1" lang="zh-CN" altLang="en-US" sz="2800">
                <a:solidFill>
                  <a:schemeClr val="tx1"/>
                </a:solidFill>
                <a:ea typeface="宋体" pitchFamily="2" charset="-122"/>
              </a:rPr>
              <a:t>的浓度有关。</a:t>
            </a:r>
          </a:p>
        </p:txBody>
      </p:sp>
      <p:sp>
        <p:nvSpPr>
          <p:cNvPr id="29704" name="Text Box 3"/>
          <p:cNvSpPr txBox="1">
            <a:spLocks noChangeArrowheads="1"/>
          </p:cNvSpPr>
          <p:nvPr/>
        </p:nvSpPr>
        <p:spPr bwMode="auto">
          <a:xfrm>
            <a:off x="546100" y="344488"/>
            <a:ext cx="806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9.3.3 </a:t>
            </a:r>
            <a:r>
              <a:rPr kumimoji="1" lang="zh-CN" altLang="en-US" sz="3600">
                <a:solidFill>
                  <a:schemeClr val="tx1"/>
                </a:solidFill>
                <a:ea typeface="宋体" pitchFamily="2" charset="-122"/>
              </a:rPr>
              <a:t>饱和甘汞电极</a:t>
            </a:r>
            <a:endParaRPr kumimoji="1" lang="en-US" altLang="zh-CN" sz="2000" b="0">
              <a:solidFill>
                <a:schemeClr val="tx1"/>
              </a:solidFill>
              <a:ea typeface="宋体" pitchFamily="2" charset="-122"/>
            </a:endParaRPr>
          </a:p>
        </p:txBody>
      </p:sp>
      <p:sp>
        <p:nvSpPr>
          <p:cNvPr id="11" name="Rectangle 7"/>
          <p:cNvSpPr>
            <a:spLocks noChangeArrowheads="1"/>
          </p:cNvSpPr>
          <p:nvPr/>
        </p:nvSpPr>
        <p:spPr bwMode="auto">
          <a:xfrm>
            <a:off x="590550" y="5461000"/>
            <a:ext cx="44545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p>
            <a:pPr eaLnBrk="1" hangingPunct="1">
              <a:lnSpc>
                <a:spcPct val="130000"/>
              </a:lnSpc>
            </a:pPr>
            <a:r>
              <a:rPr kumimoji="1" lang="zh-CN" altLang="en-US" sz="2800">
                <a:solidFill>
                  <a:srgbClr val="0000FF"/>
                </a:solidFill>
                <a:ea typeface="宋体" pitchFamily="2" charset="-122"/>
              </a:rPr>
              <a:t>饱和</a:t>
            </a:r>
            <a:r>
              <a:rPr kumimoji="1" lang="en-US" altLang="zh-CN" sz="2800">
                <a:solidFill>
                  <a:srgbClr val="0000FF"/>
                </a:solidFill>
                <a:ea typeface="宋体" pitchFamily="2" charset="-122"/>
              </a:rPr>
              <a:t>KCl</a:t>
            </a:r>
            <a:r>
              <a:rPr kumimoji="1" lang="zh-CN" altLang="en-US" sz="2800" b="0">
                <a:solidFill>
                  <a:srgbClr val="3333FF"/>
                </a:solidFill>
                <a:ea typeface="宋体" pitchFamily="2" charset="-122"/>
              </a:rPr>
              <a:t>		</a:t>
            </a:r>
            <a:r>
              <a:rPr kumimoji="1" lang="zh-CN" altLang="en-US" sz="2800">
                <a:solidFill>
                  <a:srgbClr val="0000FF"/>
                </a:solidFill>
                <a:ea typeface="宋体" pitchFamily="2" charset="-122"/>
              </a:rPr>
              <a:t>0.2412</a:t>
            </a:r>
            <a:r>
              <a:rPr kumimoji="1" lang="en-US" altLang="zh-CN" sz="2800">
                <a:solidFill>
                  <a:srgbClr val="0000FF"/>
                </a:solidFill>
                <a:ea typeface="宋体" pitchFamily="2" charset="-122"/>
              </a:rPr>
              <a:t>V</a:t>
            </a:r>
            <a:endParaRPr kumimoji="1" lang="zh-CN" altLang="en-US" sz="2800">
              <a:solidFill>
                <a:srgbClr val="0000FF"/>
              </a:solidFill>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48647"/>
                                        </p:tgtEl>
                                        <p:attrNameLst>
                                          <p:attrName>style.visibility</p:attrName>
                                        </p:attrNameLst>
                                      </p:cBhvr>
                                      <p:to>
                                        <p:strVal val="visible"/>
                                      </p:to>
                                    </p:set>
                                    <p:animEffect transition="in" filter="strips(downRight)">
                                      <p:cBhvr>
                                        <p:cTn id="7" dur="500"/>
                                        <p:tgtEl>
                                          <p:spTgt spid="16486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48648"/>
                                        </p:tgtEl>
                                        <p:attrNameLst>
                                          <p:attrName>style.visibility</p:attrName>
                                        </p:attrNameLst>
                                      </p:cBhvr>
                                      <p:to>
                                        <p:strVal val="visible"/>
                                      </p:to>
                                    </p:set>
                                    <p:animEffect transition="in" filter="strips(downRight)">
                                      <p:cBhvr>
                                        <p:cTn id="12" dur="500"/>
                                        <p:tgtEl>
                                          <p:spTgt spid="16486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648649"/>
                                        </p:tgtEl>
                                        <p:attrNameLst>
                                          <p:attrName>style.visibility</p:attrName>
                                        </p:attrNameLst>
                                      </p:cBhvr>
                                      <p:to>
                                        <p:strVal val="visible"/>
                                      </p:to>
                                    </p:set>
                                    <p:animEffect transition="in" filter="strips(downRight)">
                                      <p:cBhvr>
                                        <p:cTn id="17" dur="500"/>
                                        <p:tgtEl>
                                          <p:spTgt spid="16486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48650"/>
                                        </p:tgtEl>
                                        <p:attrNameLst>
                                          <p:attrName>style.visibility</p:attrName>
                                        </p:attrNameLst>
                                      </p:cBhvr>
                                      <p:to>
                                        <p:strVal val="visible"/>
                                      </p:to>
                                    </p:set>
                                    <p:animEffect transition="in" filter="strips(downRight)">
                                      <p:cBhvr>
                                        <p:cTn id="22" dur="500"/>
                                        <p:tgtEl>
                                          <p:spTgt spid="164865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47" grpId="0"/>
      <p:bldP spid="1648648" grpId="0"/>
      <p:bldP spid="164865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593725" y="17383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endParaRPr kumimoji="1" lang="en-US" altLang="zh-CN" sz="2800" b="0">
              <a:solidFill>
                <a:schemeClr val="tx1"/>
              </a:solidFill>
              <a:latin typeface="宋体" pitchFamily="2" charset="-122"/>
              <a:ea typeface="宋体" pitchFamily="2" charset="-122"/>
            </a:endParaRPr>
          </a:p>
        </p:txBody>
      </p:sp>
      <p:sp>
        <p:nvSpPr>
          <p:cNvPr id="1656839" name="Rectangle 7"/>
          <p:cNvSpPr>
            <a:spLocks noChangeArrowheads="1"/>
          </p:cNvSpPr>
          <p:nvPr/>
        </p:nvSpPr>
        <p:spPr bwMode="auto">
          <a:xfrm>
            <a:off x="530225" y="1244600"/>
            <a:ext cx="80772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p>
            <a:pPr eaLnBrk="1" hangingPunct="1">
              <a:lnSpc>
                <a:spcPct val="150000"/>
              </a:lnSpc>
            </a:pPr>
            <a:r>
              <a:rPr kumimoji="1" lang="zh-CN" altLang="en-US" sz="2800">
                <a:solidFill>
                  <a:schemeClr val="tx1"/>
                </a:solidFill>
                <a:latin typeface="宋体" pitchFamily="2" charset="-122"/>
                <a:ea typeface="宋体" pitchFamily="2" charset="-122"/>
              </a:rPr>
              <a:t>当组成电极的各物质都处于标准态时，电极电势称为</a:t>
            </a:r>
            <a:r>
              <a:rPr kumimoji="1" lang="zh-CN" altLang="en-US" sz="2800">
                <a:solidFill>
                  <a:srgbClr val="0000FF"/>
                </a:solidFill>
                <a:latin typeface="宋体" pitchFamily="2" charset="-122"/>
                <a:ea typeface="宋体" pitchFamily="2" charset="-122"/>
              </a:rPr>
              <a:t>标准电极电势</a:t>
            </a:r>
            <a:r>
              <a:rPr kumimoji="1" lang="zh-CN" altLang="en-US" sz="2800">
                <a:solidFill>
                  <a:schemeClr val="tx1"/>
                </a:solidFill>
                <a:latin typeface="宋体" pitchFamily="2" charset="-122"/>
                <a:ea typeface="宋体" pitchFamily="2" charset="-122"/>
              </a:rPr>
              <a:t>，用符号</a:t>
            </a:r>
            <a:r>
              <a:rPr kumimoji="1" lang="en-US" altLang="zh-CN" sz="2800" i="1">
                <a:solidFill>
                  <a:schemeClr val="tx1"/>
                </a:solidFill>
                <a:latin typeface="宋体" pitchFamily="2" charset="-122"/>
                <a:ea typeface="宋体" pitchFamily="2" charset="-122"/>
              </a:rPr>
              <a:t>E </a:t>
            </a:r>
            <a:r>
              <a:rPr kumimoji="1" lang="zh-CN" altLang="en-US" sz="2800" baseline="30000">
                <a:latin typeface="宋体" pitchFamily="2" charset="-122"/>
                <a:ea typeface="宋体" pitchFamily="2" charset="-122"/>
              </a:rPr>
              <a:t>∅</a:t>
            </a:r>
            <a:r>
              <a:rPr kumimoji="1" lang="zh-CN" altLang="en-US" sz="2800">
                <a:latin typeface="宋体" pitchFamily="2" charset="-122"/>
                <a:ea typeface="宋体" pitchFamily="2" charset="-122"/>
              </a:rPr>
              <a:t>（</a:t>
            </a:r>
            <a:r>
              <a:rPr kumimoji="1" lang="en-US" altLang="zh-CN" sz="2800">
                <a:latin typeface="宋体" pitchFamily="2" charset="-122"/>
                <a:ea typeface="宋体" pitchFamily="2" charset="-122"/>
              </a:rPr>
              <a:t>Ox/Red</a:t>
            </a:r>
            <a:r>
              <a:rPr kumimoji="1" lang="zh-CN" altLang="en-US" sz="2800">
                <a:latin typeface="宋体" pitchFamily="2" charset="-122"/>
                <a:ea typeface="宋体" pitchFamily="2" charset="-122"/>
              </a:rPr>
              <a:t>）</a:t>
            </a:r>
            <a:r>
              <a:rPr kumimoji="1" lang="zh-CN" altLang="en-US" sz="2800">
                <a:solidFill>
                  <a:schemeClr val="tx1"/>
                </a:solidFill>
                <a:latin typeface="宋体" pitchFamily="2" charset="-122"/>
                <a:ea typeface="宋体" pitchFamily="2" charset="-122"/>
              </a:rPr>
              <a:t>表示。</a:t>
            </a:r>
          </a:p>
        </p:txBody>
      </p:sp>
      <p:sp>
        <p:nvSpPr>
          <p:cNvPr id="30724" name="Text Box 3"/>
          <p:cNvSpPr txBox="1">
            <a:spLocks noChangeArrowheads="1"/>
          </p:cNvSpPr>
          <p:nvPr/>
        </p:nvSpPr>
        <p:spPr bwMode="auto">
          <a:xfrm>
            <a:off x="546100" y="344488"/>
            <a:ext cx="806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9.3.3 </a:t>
            </a:r>
            <a:r>
              <a:rPr kumimoji="1" lang="zh-CN" altLang="en-US" sz="3600">
                <a:solidFill>
                  <a:schemeClr val="tx1"/>
                </a:solidFill>
                <a:ea typeface="宋体" pitchFamily="2" charset="-122"/>
              </a:rPr>
              <a:t>标准电极电势表</a:t>
            </a:r>
            <a:endParaRPr kumimoji="1" lang="en-US" altLang="zh-CN" sz="2000" b="0">
              <a:solidFill>
                <a:schemeClr val="tx1"/>
              </a:solidFill>
              <a:ea typeface="宋体" pitchFamily="2" charset="-122"/>
            </a:endParaRPr>
          </a:p>
        </p:txBody>
      </p:sp>
      <p:sp>
        <p:nvSpPr>
          <p:cNvPr id="11" name="Rectangle 7"/>
          <p:cNvSpPr>
            <a:spLocks noChangeArrowheads="1"/>
          </p:cNvSpPr>
          <p:nvPr/>
        </p:nvSpPr>
        <p:spPr bwMode="auto">
          <a:xfrm>
            <a:off x="561975" y="2484438"/>
            <a:ext cx="80772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p>
            <a:pPr eaLnBrk="1" hangingPunct="1">
              <a:lnSpc>
                <a:spcPct val="150000"/>
              </a:lnSpc>
            </a:pPr>
            <a:r>
              <a:rPr kumimoji="1" lang="zh-CN" altLang="en-US" sz="2800">
                <a:latin typeface="宋体" pitchFamily="2" charset="-122"/>
                <a:ea typeface="宋体" pitchFamily="2" charset="-122"/>
              </a:rPr>
              <a:t>标准电极电势表</a:t>
            </a:r>
          </a:p>
        </p:txBody>
      </p:sp>
      <p:sp>
        <p:nvSpPr>
          <p:cNvPr id="30726" name="Text Box 23"/>
          <p:cNvSpPr txBox="1">
            <a:spLocks noChangeArrowheads="1"/>
          </p:cNvSpPr>
          <p:nvPr/>
        </p:nvSpPr>
        <p:spPr bwMode="auto">
          <a:xfrm>
            <a:off x="514350" y="3044825"/>
            <a:ext cx="81883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50000"/>
              </a:spcBef>
              <a:buFont typeface="Arial" charset="0"/>
              <a:buChar char="•"/>
            </a:pPr>
            <a:r>
              <a:rPr lang="zh-CN" altLang="en-US" sz="2800">
                <a:solidFill>
                  <a:schemeClr val="tx1"/>
                </a:solidFill>
                <a:ea typeface="宋体" pitchFamily="2" charset="-122"/>
              </a:rPr>
              <a:t> 表中列出的是氢标还原电极电势：电极反应一律用还原过程</a:t>
            </a:r>
            <a:r>
              <a:rPr lang="en-US" altLang="zh-CN" sz="2800">
                <a:solidFill>
                  <a:schemeClr val="tx1"/>
                </a:solidFill>
                <a:ea typeface="宋体" pitchFamily="2" charset="-122"/>
              </a:rPr>
              <a:t>M</a:t>
            </a:r>
            <a:r>
              <a:rPr lang="en-US" altLang="zh-CN" sz="2800" baseline="30000">
                <a:solidFill>
                  <a:schemeClr val="tx1"/>
                </a:solidFill>
                <a:ea typeface="宋体" pitchFamily="2" charset="-122"/>
              </a:rPr>
              <a:t>z+</a:t>
            </a:r>
            <a:r>
              <a:rPr lang="en-US" altLang="zh-CN" sz="2800">
                <a:solidFill>
                  <a:schemeClr val="tx1"/>
                </a:solidFill>
                <a:ea typeface="宋体" pitchFamily="2" charset="-122"/>
              </a:rPr>
              <a:t> +</a:t>
            </a:r>
            <a:r>
              <a:rPr lang="en-US" altLang="zh-CN" sz="2800" i="1">
                <a:solidFill>
                  <a:schemeClr val="tx1"/>
                </a:solidFill>
                <a:ea typeface="宋体" pitchFamily="2" charset="-122"/>
              </a:rPr>
              <a:t>z</a:t>
            </a:r>
            <a:r>
              <a:rPr lang="en-US" altLang="zh-CN" sz="2800">
                <a:solidFill>
                  <a:schemeClr val="tx1"/>
                </a:solidFill>
                <a:ea typeface="宋体" pitchFamily="2" charset="-122"/>
              </a:rPr>
              <a:t>e</a:t>
            </a:r>
            <a:r>
              <a:rPr lang="en-US" altLang="zh-CN" sz="2800" baseline="30000">
                <a:solidFill>
                  <a:schemeClr val="tx1"/>
                </a:solidFill>
                <a:ea typeface="宋体" pitchFamily="2" charset="-122"/>
              </a:rPr>
              <a:t>-</a:t>
            </a:r>
            <a:r>
              <a:rPr lang="en-US" altLang="zh-CN" sz="2800">
                <a:solidFill>
                  <a:schemeClr val="tx1"/>
                </a:solidFill>
                <a:ea typeface="宋体" pitchFamily="2" charset="-122"/>
              </a:rPr>
              <a:t> =</a:t>
            </a:r>
            <a:r>
              <a:rPr lang="zh-CN" altLang="en-US" sz="2800">
                <a:solidFill>
                  <a:schemeClr val="tx1"/>
                </a:solidFill>
                <a:ea typeface="宋体" pitchFamily="2" charset="-122"/>
              </a:rPr>
              <a:t> </a:t>
            </a:r>
            <a:r>
              <a:rPr lang="en-US" altLang="zh-CN" sz="2800">
                <a:solidFill>
                  <a:schemeClr val="tx1"/>
                </a:solidFill>
                <a:ea typeface="宋体" pitchFamily="2" charset="-122"/>
              </a:rPr>
              <a:t>M</a:t>
            </a:r>
            <a:r>
              <a:rPr lang="zh-CN" altLang="en-US" sz="2800">
                <a:solidFill>
                  <a:schemeClr val="tx1"/>
                </a:solidFill>
                <a:ea typeface="宋体" pitchFamily="2" charset="-122"/>
              </a:rPr>
              <a:t> 表示。数值越</a:t>
            </a:r>
            <a:r>
              <a:rPr lang="zh-CN" altLang="en-US" sz="2800">
                <a:ea typeface="宋体" pitchFamily="2" charset="-122"/>
              </a:rPr>
              <a:t>正</a:t>
            </a:r>
            <a:r>
              <a:rPr lang="zh-CN" altLang="en-US" sz="2800">
                <a:solidFill>
                  <a:schemeClr val="tx1"/>
                </a:solidFill>
                <a:ea typeface="宋体" pitchFamily="2" charset="-122"/>
              </a:rPr>
              <a:t>，说明氧化型物种得电子的本领或</a:t>
            </a:r>
            <a:r>
              <a:rPr lang="zh-CN" altLang="en-US" sz="2800">
                <a:ea typeface="宋体" pitchFamily="2" charset="-122"/>
              </a:rPr>
              <a:t>氧化能力</a:t>
            </a:r>
            <a:r>
              <a:rPr lang="zh-CN" altLang="en-US" sz="2800">
                <a:solidFill>
                  <a:schemeClr val="tx1"/>
                </a:solidFill>
                <a:ea typeface="宋体" pitchFamily="2" charset="-122"/>
              </a:rPr>
              <a:t>（本身被还原）越强；数值越</a:t>
            </a:r>
            <a:r>
              <a:rPr lang="zh-CN" altLang="en-US" sz="2800">
                <a:ea typeface="宋体" pitchFamily="2" charset="-122"/>
              </a:rPr>
              <a:t>负</a:t>
            </a:r>
            <a:r>
              <a:rPr lang="zh-CN" altLang="en-US" sz="2800">
                <a:solidFill>
                  <a:schemeClr val="tx1"/>
                </a:solidFill>
                <a:ea typeface="宋体" pitchFamily="2" charset="-122"/>
              </a:rPr>
              <a:t>，说明还原型物种失电子的本领或</a:t>
            </a:r>
            <a:r>
              <a:rPr lang="zh-CN" altLang="en-US" sz="2800">
                <a:ea typeface="宋体" pitchFamily="2" charset="-122"/>
              </a:rPr>
              <a:t>还原能力</a:t>
            </a:r>
            <a:r>
              <a:rPr lang="zh-CN" altLang="en-US" sz="2800">
                <a:solidFill>
                  <a:schemeClr val="tx1"/>
                </a:solidFill>
                <a:ea typeface="宋体" pitchFamily="2" charset="-122"/>
              </a:rPr>
              <a:t>（本身被氧化）越强；</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animEffect transition="in" filter="wipe(left)">
                                      <p:cBhvr>
                                        <p:cTn id="7" dur="500"/>
                                        <p:tgtEl>
                                          <p:spTgt spid="16568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546100" y="344488"/>
            <a:ext cx="806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9.3.3 </a:t>
            </a:r>
            <a:r>
              <a:rPr kumimoji="1" lang="zh-CN" altLang="en-US" sz="3600">
                <a:solidFill>
                  <a:schemeClr val="tx1"/>
                </a:solidFill>
                <a:ea typeface="宋体" pitchFamily="2" charset="-122"/>
              </a:rPr>
              <a:t>标准电极电势表</a:t>
            </a:r>
            <a:endParaRPr kumimoji="1" lang="en-US" altLang="zh-CN" sz="2000" b="0">
              <a:solidFill>
                <a:schemeClr val="tx1"/>
              </a:solidFill>
              <a:ea typeface="宋体" pitchFamily="2" charset="-122"/>
            </a:endParaRPr>
          </a:p>
        </p:txBody>
      </p:sp>
      <p:sp>
        <p:nvSpPr>
          <p:cNvPr id="31747" name="矩形 2"/>
          <p:cNvSpPr>
            <a:spLocks noChangeArrowheads="1"/>
          </p:cNvSpPr>
          <p:nvPr/>
        </p:nvSpPr>
        <p:spPr bwMode="auto">
          <a:xfrm>
            <a:off x="623888" y="4027488"/>
            <a:ext cx="81581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spcBef>
                <a:spcPct val="50000"/>
              </a:spcBef>
              <a:buFont typeface="Arial" charset="0"/>
              <a:buChar char="•"/>
            </a:pPr>
            <a:r>
              <a:rPr lang="zh-CN" altLang="en-US" sz="2800">
                <a:solidFill>
                  <a:schemeClr val="tx1"/>
                </a:solidFill>
                <a:latin typeface="宋体" pitchFamily="2" charset="-122"/>
                <a:ea typeface="宋体" pitchFamily="2" charset="-122"/>
              </a:rPr>
              <a:t> 电极电势的数值反映物种得失电子的倾向，</a:t>
            </a:r>
            <a:r>
              <a:rPr lang="zh-CN" altLang="en-US" sz="2800">
                <a:latin typeface="宋体" pitchFamily="2" charset="-122"/>
                <a:ea typeface="宋体" pitchFamily="2" charset="-122"/>
              </a:rPr>
              <a:t>与物质的量无关，与得失电子的个数无关（与电池半反应的写法无关）</a:t>
            </a:r>
            <a:r>
              <a:rPr lang="zh-CN" altLang="en-US" sz="2800">
                <a:solidFill>
                  <a:schemeClr val="tx1"/>
                </a:solidFill>
                <a:latin typeface="宋体" pitchFamily="2" charset="-122"/>
                <a:ea typeface="宋体" pitchFamily="2" charset="-122"/>
              </a:rPr>
              <a:t>。</a:t>
            </a:r>
          </a:p>
        </p:txBody>
      </p:sp>
      <p:sp>
        <p:nvSpPr>
          <p:cNvPr id="15" name="Text Box 30"/>
          <p:cNvSpPr txBox="1">
            <a:spLocks noChangeArrowheads="1"/>
          </p:cNvSpPr>
          <p:nvPr/>
        </p:nvSpPr>
        <p:spPr bwMode="auto">
          <a:xfrm>
            <a:off x="593725" y="1277938"/>
            <a:ext cx="81883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50000"/>
              </a:spcBef>
              <a:buFont typeface="Arial" charset="0"/>
              <a:buChar char="•"/>
            </a:pPr>
            <a:r>
              <a:rPr lang="zh-CN" altLang="en-US" sz="2800">
                <a:solidFill>
                  <a:schemeClr val="tx1"/>
                </a:solidFill>
                <a:ea typeface="宋体" pitchFamily="2" charset="-122"/>
              </a:rPr>
              <a:t> 标准电极电势表列出的是</a:t>
            </a:r>
            <a:r>
              <a:rPr lang="zh-CN" altLang="en-US" sz="2800">
                <a:ea typeface="宋体" pitchFamily="2" charset="-122"/>
              </a:rPr>
              <a:t>标准态</a:t>
            </a:r>
            <a:r>
              <a:rPr lang="zh-CN" altLang="en-US" sz="2800">
                <a:solidFill>
                  <a:schemeClr val="tx1"/>
                </a:solidFill>
                <a:ea typeface="宋体" pitchFamily="2" charset="-122"/>
              </a:rPr>
              <a:t>下（离子浓度为</a:t>
            </a:r>
            <a:r>
              <a:rPr lang="en-US" altLang="zh-CN" sz="2800">
                <a:solidFill>
                  <a:schemeClr val="tx1"/>
                </a:solidFill>
                <a:ea typeface="宋体" pitchFamily="2" charset="-122"/>
              </a:rPr>
              <a:t>1mol·kg</a:t>
            </a:r>
            <a:r>
              <a:rPr lang="en-US" altLang="zh-CN" sz="2800" baseline="30000">
                <a:solidFill>
                  <a:schemeClr val="tx1"/>
                </a:solidFill>
                <a:ea typeface="宋体" pitchFamily="2" charset="-122"/>
              </a:rPr>
              <a:t>-1</a:t>
            </a:r>
            <a:r>
              <a:rPr lang="zh-CN" altLang="en-US" sz="2800">
                <a:solidFill>
                  <a:schemeClr val="tx1"/>
                </a:solidFill>
                <a:ea typeface="宋体" pitchFamily="2" charset="-122"/>
              </a:rPr>
              <a:t>，气体分压为</a:t>
            </a:r>
            <a:r>
              <a:rPr lang="en-US" altLang="zh-CN" sz="2800" i="1">
                <a:solidFill>
                  <a:schemeClr val="tx1"/>
                </a:solidFill>
                <a:ea typeface="宋体" pitchFamily="2" charset="-122"/>
              </a:rPr>
              <a:t>p</a:t>
            </a:r>
            <a:r>
              <a:rPr kumimoji="1" lang="zh-CN" altLang="en-US" sz="2800" baseline="30000">
                <a:latin typeface="宋体" pitchFamily="2" charset="-122"/>
                <a:ea typeface="宋体" pitchFamily="2" charset="-122"/>
              </a:rPr>
              <a:t>∅</a:t>
            </a:r>
            <a:r>
              <a:rPr lang="zh-CN" altLang="en-US" sz="2800">
                <a:solidFill>
                  <a:schemeClr val="tx1"/>
                </a:solidFill>
                <a:ea typeface="宋体" pitchFamily="2" charset="-122"/>
              </a:rPr>
              <a:t>）的电极电势；</a:t>
            </a:r>
          </a:p>
        </p:txBody>
      </p:sp>
      <p:sp>
        <p:nvSpPr>
          <p:cNvPr id="16" name="Text Box 29"/>
          <p:cNvSpPr txBox="1">
            <a:spLocks noChangeArrowheads="1"/>
          </p:cNvSpPr>
          <p:nvPr/>
        </p:nvSpPr>
        <p:spPr bwMode="auto">
          <a:xfrm>
            <a:off x="593725" y="2794000"/>
            <a:ext cx="7872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algn="just" eaLnBrk="1" hangingPunct="1">
              <a:spcBef>
                <a:spcPct val="50000"/>
              </a:spcBef>
              <a:buFont typeface="Arial" charset="0"/>
              <a:buChar char="•"/>
            </a:pPr>
            <a:r>
              <a:rPr lang="zh-CN" altLang="en-US" sz="2800">
                <a:solidFill>
                  <a:schemeClr val="tx1"/>
                </a:solidFill>
                <a:ea typeface="宋体" pitchFamily="2" charset="-122"/>
              </a:rPr>
              <a:t> 表中列出的是</a:t>
            </a:r>
            <a:r>
              <a:rPr lang="en-US" altLang="zh-CN" sz="2800">
                <a:ea typeface="宋体" pitchFamily="2" charset="-122"/>
              </a:rPr>
              <a:t>298.15K</a:t>
            </a:r>
            <a:r>
              <a:rPr lang="zh-CN" altLang="en-US" sz="2800">
                <a:solidFill>
                  <a:schemeClr val="tx1"/>
                </a:solidFill>
                <a:ea typeface="宋体" pitchFamily="2" charset="-122"/>
              </a:rPr>
              <a:t>时的</a:t>
            </a:r>
            <a:r>
              <a:rPr lang="zh-CN" altLang="en-US" sz="2800">
                <a:ea typeface="宋体" pitchFamily="2" charset="-122"/>
              </a:rPr>
              <a:t>标准电极电势</a:t>
            </a:r>
            <a:r>
              <a:rPr lang="zh-CN" altLang="en-US" sz="2800">
                <a:solidFill>
                  <a:schemeClr val="tx1"/>
                </a:solidFill>
                <a:ea typeface="宋体" pitchFamily="2" charset="-122"/>
              </a:rPr>
              <a:t>；</a:t>
            </a:r>
          </a:p>
        </p:txBody>
      </p:sp>
      <p:sp>
        <p:nvSpPr>
          <p:cNvPr id="17" name="Text Box 29"/>
          <p:cNvSpPr txBox="1">
            <a:spLocks noChangeArrowheads="1"/>
          </p:cNvSpPr>
          <p:nvPr/>
        </p:nvSpPr>
        <p:spPr bwMode="auto">
          <a:xfrm>
            <a:off x="603250" y="3484563"/>
            <a:ext cx="7872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algn="just" eaLnBrk="1" hangingPunct="1">
              <a:spcBef>
                <a:spcPct val="50000"/>
              </a:spcBef>
              <a:buFont typeface="Arial" charset="0"/>
              <a:buChar char="•"/>
            </a:pPr>
            <a:r>
              <a:rPr lang="zh-CN" altLang="en-US" sz="2800">
                <a:solidFill>
                  <a:schemeClr val="tx1"/>
                </a:solidFill>
                <a:ea typeface="宋体" pitchFamily="2" charset="-122"/>
              </a:rPr>
              <a:t> 表中数据不能用于非水溶液或熔融盐；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66688"/>
            <a:ext cx="8694737" cy="652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853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528638" y="1333500"/>
            <a:ext cx="7243762" cy="704850"/>
            <a:chOff x="449263" y="1569711"/>
            <a:chExt cx="6604000" cy="704850"/>
          </a:xfrm>
        </p:grpSpPr>
        <p:sp>
          <p:nvSpPr>
            <p:cNvPr id="33802" name="Text Box 21"/>
            <p:cNvSpPr txBox="1">
              <a:spLocks noChangeArrowheads="1"/>
            </p:cNvSpPr>
            <p:nvPr/>
          </p:nvSpPr>
          <p:spPr bwMode="auto">
            <a:xfrm>
              <a:off x="449263" y="1668463"/>
              <a:ext cx="660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zh-CN" altLang="en-US" sz="2800">
                  <a:solidFill>
                    <a:schemeClr val="tx1"/>
                  </a:solidFill>
                  <a:ea typeface="宋体" pitchFamily="2" charset="-122"/>
                </a:rPr>
                <a:t>例：试计算下列电池的       和          （</a:t>
              </a:r>
              <a:r>
                <a:rPr lang="en-US" altLang="zh-CN" sz="2800">
                  <a:solidFill>
                    <a:schemeClr val="tx1"/>
                  </a:solidFill>
                  <a:ea typeface="宋体" pitchFamily="2" charset="-122"/>
                </a:rPr>
                <a:t>298K</a:t>
              </a:r>
              <a:r>
                <a:rPr lang="zh-CN" altLang="en-US" sz="2800">
                  <a:solidFill>
                    <a:schemeClr val="tx1"/>
                  </a:solidFill>
                  <a:ea typeface="宋体" pitchFamily="2" charset="-122"/>
                </a:rPr>
                <a:t>）  </a:t>
              </a:r>
              <a:endParaRPr lang="en-US" altLang="zh-CN" sz="2800">
                <a:solidFill>
                  <a:schemeClr val="tx1"/>
                </a:solidFill>
                <a:ea typeface="宋体" pitchFamily="2" charset="-122"/>
              </a:endParaRPr>
            </a:p>
          </p:txBody>
        </p:sp>
        <p:graphicFrame>
          <p:nvGraphicFramePr>
            <p:cNvPr id="33803" name="Object 22"/>
            <p:cNvGraphicFramePr>
              <a:graphicFrameLocks noChangeAspect="1"/>
            </p:cNvGraphicFramePr>
            <p:nvPr/>
          </p:nvGraphicFramePr>
          <p:xfrm>
            <a:off x="3840316" y="1652479"/>
            <a:ext cx="603250" cy="476250"/>
          </p:xfrm>
          <a:graphic>
            <a:graphicData uri="http://schemas.openxmlformats.org/presentationml/2006/ole">
              <mc:AlternateContent xmlns:mc="http://schemas.openxmlformats.org/markup-compatibility/2006">
                <mc:Choice xmlns:v="urn:schemas-microsoft-com:vml" Requires="v">
                  <p:oleObj spid="_x0000_s33860" name="Equation" r:id="rId4" imgW="241195" imgH="190417" progId="Equation.DSMT4">
                    <p:embed/>
                  </p:oleObj>
                </mc:Choice>
                <mc:Fallback>
                  <p:oleObj name="Equation" r:id="rId4" imgW="241195" imgH="190417" progId="Equation.DSMT4">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316" y="1652479"/>
                          <a:ext cx="603250" cy="476250"/>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4" name="Object 23"/>
            <p:cNvGraphicFramePr>
              <a:graphicFrameLocks noChangeAspect="1"/>
            </p:cNvGraphicFramePr>
            <p:nvPr/>
          </p:nvGraphicFramePr>
          <p:xfrm>
            <a:off x="4716105" y="1569711"/>
            <a:ext cx="927100" cy="704850"/>
          </p:xfrm>
          <a:graphic>
            <a:graphicData uri="http://schemas.openxmlformats.org/presentationml/2006/ole">
              <mc:AlternateContent xmlns:mc="http://schemas.openxmlformats.org/markup-compatibility/2006">
                <mc:Choice xmlns:v="urn:schemas-microsoft-com:vml" Requires="v">
                  <p:oleObj spid="_x0000_s33861" name="Equation" r:id="rId6" imgW="317225" imgH="241091" progId="Equation.DSMT4">
                    <p:embed/>
                  </p:oleObj>
                </mc:Choice>
                <mc:Fallback>
                  <p:oleObj name="Equation" r:id="rId6" imgW="317225" imgH="241091" progId="Equation.DSMT4">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105" y="1569711"/>
                          <a:ext cx="927100" cy="704850"/>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85880" name="Object 24"/>
          <p:cNvGraphicFramePr>
            <a:graphicFrameLocks noChangeAspect="1"/>
          </p:cNvGraphicFramePr>
          <p:nvPr/>
        </p:nvGraphicFramePr>
        <p:xfrm>
          <a:off x="479425" y="2144713"/>
          <a:ext cx="7805738" cy="723900"/>
        </p:xfrm>
        <a:graphic>
          <a:graphicData uri="http://schemas.openxmlformats.org/presentationml/2006/ole">
            <mc:AlternateContent xmlns:mc="http://schemas.openxmlformats.org/markup-compatibility/2006">
              <mc:Choice xmlns:v="urn:schemas-microsoft-com:vml" Requires="v">
                <p:oleObj spid="_x0000_s33862" name="Equation" r:id="rId8" imgW="2730500" imgH="254000" progId="Equation.DSMT4">
                  <p:embed/>
                </p:oleObj>
              </mc:Choice>
              <mc:Fallback>
                <p:oleObj name="Equation" r:id="rId8" imgW="2730500" imgH="254000" progId="Equation.DSMT4">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425" y="2144713"/>
                        <a:ext cx="7805738"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5886" name="Object 30"/>
          <p:cNvGraphicFramePr>
            <a:graphicFrameLocks noChangeAspect="1"/>
          </p:cNvGraphicFramePr>
          <p:nvPr/>
        </p:nvGraphicFramePr>
        <p:xfrm>
          <a:off x="268288" y="3930650"/>
          <a:ext cx="8396287" cy="665163"/>
        </p:xfrm>
        <a:graphic>
          <a:graphicData uri="http://schemas.openxmlformats.org/presentationml/2006/ole">
            <mc:AlternateContent xmlns:mc="http://schemas.openxmlformats.org/markup-compatibility/2006">
              <mc:Choice xmlns:v="urn:schemas-microsoft-com:vml" Requires="v">
                <p:oleObj spid="_x0000_s33863" name="Equation" r:id="rId10" imgW="3505200" imgH="254000" progId="Equation.DSMT4">
                  <p:embed/>
                </p:oleObj>
              </mc:Choice>
              <mc:Fallback>
                <p:oleObj name="Equation" r:id="rId10" imgW="3505200" imgH="254000" progId="Equation.DSMT4">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288" y="3930650"/>
                        <a:ext cx="8396287"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8" name="Text Box 31"/>
          <p:cNvSpPr txBox="1">
            <a:spLocks noChangeArrowheads="1"/>
          </p:cNvSpPr>
          <p:nvPr/>
        </p:nvSpPr>
        <p:spPr bwMode="auto">
          <a:xfrm>
            <a:off x="550863" y="3171825"/>
            <a:ext cx="72374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zh-CN" altLang="en-US" sz="2800">
                <a:solidFill>
                  <a:schemeClr val="tx1"/>
                </a:solidFill>
                <a:ea typeface="宋体" pitchFamily="2" charset="-122"/>
              </a:rPr>
              <a:t>例：判断下列反应在</a:t>
            </a:r>
            <a:r>
              <a:rPr lang="en-US" altLang="zh-CN" sz="2800">
                <a:solidFill>
                  <a:schemeClr val="tx1"/>
                </a:solidFill>
                <a:ea typeface="宋体" pitchFamily="2" charset="-122"/>
              </a:rPr>
              <a:t>298K</a:t>
            </a:r>
            <a:r>
              <a:rPr lang="zh-CN" altLang="en-US" sz="2800">
                <a:solidFill>
                  <a:schemeClr val="tx1"/>
                </a:solidFill>
                <a:ea typeface="宋体" pitchFamily="2" charset="-122"/>
              </a:rPr>
              <a:t>时是否能自发进行？</a:t>
            </a:r>
            <a:endParaRPr lang="en-US" altLang="zh-CN" sz="2800">
              <a:solidFill>
                <a:schemeClr val="tx1"/>
              </a:solidFill>
              <a:ea typeface="宋体" pitchFamily="2" charset="-122"/>
            </a:endParaRPr>
          </a:p>
        </p:txBody>
      </p:sp>
      <p:grpSp>
        <p:nvGrpSpPr>
          <p:cNvPr id="33798" name="组合 11"/>
          <p:cNvGrpSpPr>
            <a:grpSpLocks/>
          </p:cNvGrpSpPr>
          <p:nvPr/>
        </p:nvGrpSpPr>
        <p:grpSpPr bwMode="auto">
          <a:xfrm>
            <a:off x="490538" y="282575"/>
            <a:ext cx="8062912" cy="738188"/>
            <a:chOff x="474227" y="282824"/>
            <a:chExt cx="8062912" cy="738188"/>
          </a:xfrm>
        </p:grpSpPr>
        <p:sp>
          <p:nvSpPr>
            <p:cNvPr id="33800" name="Rectangle 20"/>
            <p:cNvSpPr>
              <a:spLocks noChangeArrowheads="1"/>
            </p:cNvSpPr>
            <p:nvPr/>
          </p:nvSpPr>
          <p:spPr bwMode="auto">
            <a:xfrm>
              <a:off x="474227" y="347118"/>
              <a:ext cx="80629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kumimoji="1" lang="en-US" altLang="zh-CN" sz="3600"/>
                <a:t>9.3.4 </a:t>
              </a:r>
              <a:r>
                <a:rPr lang="zh-CN" altLang="en-US" sz="3600">
                  <a:solidFill>
                    <a:schemeClr val="tx1"/>
                  </a:solidFill>
                  <a:latin typeface="宋体" pitchFamily="2" charset="-122"/>
                  <a:ea typeface="宋体" pitchFamily="2" charset="-122"/>
                </a:rPr>
                <a:t>电池的电动势和    的关系</a:t>
              </a:r>
            </a:p>
          </p:txBody>
        </p:sp>
        <p:graphicFrame>
          <p:nvGraphicFramePr>
            <p:cNvPr id="33801" name="Object 21"/>
            <p:cNvGraphicFramePr>
              <a:graphicFrameLocks noChangeAspect="1"/>
            </p:cNvGraphicFramePr>
            <p:nvPr/>
          </p:nvGraphicFramePr>
          <p:xfrm>
            <a:off x="4744857" y="282824"/>
            <a:ext cx="931863" cy="738188"/>
          </p:xfrm>
          <a:graphic>
            <a:graphicData uri="http://schemas.openxmlformats.org/presentationml/2006/ole">
              <mc:AlternateContent xmlns:mc="http://schemas.openxmlformats.org/markup-compatibility/2006">
                <mc:Choice xmlns:v="urn:schemas-microsoft-com:vml" Requires="v">
                  <p:oleObj spid="_x0000_s33864" name="Equation" r:id="rId12" imgW="304668" imgH="241195" progId="Equation.DSMT4">
                    <p:embed/>
                  </p:oleObj>
                </mc:Choice>
                <mc:Fallback>
                  <p:oleObj name="Equation" r:id="rId12" imgW="304668" imgH="241195" progId="Equation.DSMT4">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4857" y="282824"/>
                          <a:ext cx="931863" cy="738188"/>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 name="Text Box 31"/>
          <p:cNvSpPr txBox="1">
            <a:spLocks noChangeArrowheads="1"/>
          </p:cNvSpPr>
          <p:nvPr/>
        </p:nvSpPr>
        <p:spPr bwMode="auto">
          <a:xfrm>
            <a:off x="560388" y="4789488"/>
            <a:ext cx="797718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50000"/>
              </a:spcBef>
            </a:pPr>
            <a:r>
              <a:rPr lang="zh-CN" altLang="en-US" sz="2800">
                <a:ea typeface="宋体" pitchFamily="2" charset="-122"/>
              </a:rPr>
              <a:t>对于任一氧化还原反应，可设计成原电池后根据电池的电动势判断反应是否能够自发进行。</a:t>
            </a:r>
            <a:endParaRPr lang="en-US" altLang="zh-CN" sz="280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85880"/>
                                        </p:tgtEl>
                                        <p:attrNameLst>
                                          <p:attrName>style.visibility</p:attrName>
                                        </p:attrNameLst>
                                      </p:cBhvr>
                                      <p:to>
                                        <p:strVal val="visible"/>
                                      </p:to>
                                    </p:set>
                                    <p:animEffect transition="in" filter="wipe(left)">
                                      <p:cBhvr>
                                        <p:cTn id="12" dur="500"/>
                                        <p:tgtEl>
                                          <p:spTgt spid="17858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8"/>
                                        </p:tgtEl>
                                        <p:attrNameLst>
                                          <p:attrName>style.visibility</p:attrName>
                                        </p:attrNameLst>
                                      </p:cBhvr>
                                      <p:to>
                                        <p:strVal val="visible"/>
                                      </p:to>
                                    </p:set>
                                    <p:animEffect transition="in" filter="wipe(left)">
                                      <p:cBhvr>
                                        <p:cTn id="17" dur="500"/>
                                        <p:tgtEl>
                                          <p:spTgt spid="327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85886"/>
                                        </p:tgtEl>
                                        <p:attrNameLst>
                                          <p:attrName>style.visibility</p:attrName>
                                        </p:attrNameLst>
                                      </p:cBhvr>
                                      <p:to>
                                        <p:strVal val="visible"/>
                                      </p:to>
                                    </p:set>
                                    <p:animEffect transition="in" filter="wipe(left)">
                                      <p:cBhvr>
                                        <p:cTn id="22" dur="500"/>
                                        <p:tgtEl>
                                          <p:spTgt spid="17858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8"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536575" y="15351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endParaRPr kumimoji="1" lang="en-US" altLang="zh-CN" sz="2800" b="0">
              <a:solidFill>
                <a:schemeClr val="tx1"/>
              </a:solidFill>
              <a:latin typeface="宋体" pitchFamily="2" charset="-122"/>
              <a:ea typeface="宋体" pitchFamily="2" charset="-122"/>
            </a:endParaRPr>
          </a:p>
        </p:txBody>
      </p:sp>
      <p:graphicFrame>
        <p:nvGraphicFramePr>
          <p:cNvPr id="1670151" name="Object 7"/>
          <p:cNvGraphicFramePr>
            <a:graphicFrameLocks noChangeAspect="1"/>
          </p:cNvGraphicFramePr>
          <p:nvPr/>
        </p:nvGraphicFramePr>
        <p:xfrm>
          <a:off x="2584450" y="3001963"/>
          <a:ext cx="3816350" cy="1122362"/>
        </p:xfrm>
        <a:graphic>
          <a:graphicData uri="http://schemas.openxmlformats.org/presentationml/2006/ole">
            <mc:AlternateContent xmlns:mc="http://schemas.openxmlformats.org/markup-compatibility/2006">
              <mc:Choice xmlns:v="urn:schemas-microsoft-com:vml" Requires="v">
                <p:oleObj spid="_x0000_s34910" name="Equation" r:id="rId4" imgW="1333500" imgH="393700" progId="Equation.DSMT4">
                  <p:embed/>
                </p:oleObj>
              </mc:Choice>
              <mc:Fallback>
                <p:oleObj name="Equation" r:id="rId4" imgW="1333500" imgH="3937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450" y="3001963"/>
                        <a:ext cx="3816350"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7" name="Object 8"/>
          <p:cNvGraphicFramePr>
            <a:graphicFrameLocks noChangeAspect="1"/>
          </p:cNvGraphicFramePr>
          <p:nvPr/>
        </p:nvGraphicFramePr>
        <p:xfrm>
          <a:off x="4649788" y="1247775"/>
          <a:ext cx="3638550" cy="809625"/>
        </p:xfrm>
        <a:graphic>
          <a:graphicData uri="http://schemas.openxmlformats.org/presentationml/2006/ole">
            <mc:AlternateContent xmlns:mc="http://schemas.openxmlformats.org/markup-compatibility/2006">
              <mc:Choice xmlns:v="urn:schemas-microsoft-com:vml" Requires="v">
                <p:oleObj spid="_x0000_s34911" name="Equation" r:id="rId6" imgW="1028700" imgH="228600" progId="Equation.DSMT4">
                  <p:embed/>
                </p:oleObj>
              </mc:Choice>
              <mc:Fallback>
                <p:oleObj name="Equation" r:id="rId6" imgW="1028700" imgH="228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788" y="1247775"/>
                        <a:ext cx="363855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9"/>
          <p:cNvGraphicFramePr>
            <a:graphicFrameLocks noChangeAspect="1"/>
          </p:cNvGraphicFramePr>
          <p:nvPr/>
        </p:nvGraphicFramePr>
        <p:xfrm>
          <a:off x="881063" y="1265238"/>
          <a:ext cx="3044825" cy="808037"/>
        </p:xfrm>
        <a:graphic>
          <a:graphicData uri="http://schemas.openxmlformats.org/presentationml/2006/ole">
            <mc:AlternateContent xmlns:mc="http://schemas.openxmlformats.org/markup-compatibility/2006">
              <mc:Choice xmlns:v="urn:schemas-microsoft-com:vml" Requires="v">
                <p:oleObj spid="_x0000_s34912" name="Equation" r:id="rId8" imgW="863225" imgH="228501" progId="Equation.DSMT4">
                  <p:embed/>
                </p:oleObj>
              </mc:Choice>
              <mc:Fallback>
                <p:oleObj name="Equation" r:id="rId8" imgW="863225" imgH="228501"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1063" y="1265238"/>
                        <a:ext cx="3044825"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
          <p:cNvGrpSpPr>
            <a:grpSpLocks/>
          </p:cNvGrpSpPr>
          <p:nvPr/>
        </p:nvGrpSpPr>
        <p:grpSpPr bwMode="auto">
          <a:xfrm>
            <a:off x="723900" y="4143375"/>
            <a:ext cx="7156450" cy="568325"/>
            <a:chOff x="749" y="2678"/>
            <a:chExt cx="4508" cy="358"/>
          </a:xfrm>
        </p:grpSpPr>
        <p:sp>
          <p:nvSpPr>
            <p:cNvPr id="34831" name="Text Box 11"/>
            <p:cNvSpPr txBox="1">
              <a:spLocks noChangeArrowheads="1"/>
            </p:cNvSpPr>
            <p:nvPr/>
          </p:nvSpPr>
          <p:spPr bwMode="auto">
            <a:xfrm>
              <a:off x="1202" y="2699"/>
              <a:ext cx="405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40000"/>
                </a:lnSpc>
              </a:pPr>
              <a:r>
                <a:rPr lang="zh-CN" altLang="en-US" sz="2800">
                  <a:solidFill>
                    <a:schemeClr val="tx1"/>
                  </a:solidFill>
                  <a:latin typeface="宋体" pitchFamily="2" charset="-122"/>
                  <a:ea typeface="宋体" pitchFamily="2" charset="-122"/>
                </a:rPr>
                <a:t>是电池的标准电动势，系统处于</a:t>
              </a:r>
              <a:r>
                <a:rPr lang="zh-CN" altLang="en-US" sz="2800">
                  <a:solidFill>
                    <a:srgbClr val="0000FF"/>
                  </a:solidFill>
                  <a:latin typeface="宋体" pitchFamily="2" charset="-122"/>
                  <a:ea typeface="宋体" pitchFamily="2" charset="-122"/>
                </a:rPr>
                <a:t>标准态</a:t>
              </a:r>
            </a:p>
          </p:txBody>
        </p:sp>
        <p:graphicFrame>
          <p:nvGraphicFramePr>
            <p:cNvPr id="34832" name="Object 12"/>
            <p:cNvGraphicFramePr>
              <a:graphicFrameLocks noChangeAspect="1"/>
            </p:cNvGraphicFramePr>
            <p:nvPr/>
          </p:nvGraphicFramePr>
          <p:xfrm>
            <a:off x="749" y="2678"/>
            <a:ext cx="453" cy="358"/>
          </p:xfrm>
          <a:graphic>
            <a:graphicData uri="http://schemas.openxmlformats.org/presentationml/2006/ole">
              <mc:AlternateContent xmlns:mc="http://schemas.openxmlformats.org/markup-compatibility/2006">
                <mc:Choice xmlns:v="urn:schemas-microsoft-com:vml" Requires="v">
                  <p:oleObj spid="_x0000_s34913" name="Equation" r:id="rId10" imgW="241195" imgH="190417" progId="Equation.DSMT4">
                    <p:embed/>
                  </p:oleObj>
                </mc:Choice>
                <mc:Fallback>
                  <p:oleObj name="Equation" r:id="rId10" imgW="241195" imgH="190417"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9" y="2678"/>
                          <a:ext cx="453" cy="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70157" name="Object 13"/>
          <p:cNvGraphicFramePr>
            <a:graphicFrameLocks noChangeAspect="1"/>
          </p:cNvGraphicFramePr>
          <p:nvPr/>
        </p:nvGraphicFramePr>
        <p:xfrm>
          <a:off x="2590800" y="2171700"/>
          <a:ext cx="3889375" cy="555625"/>
        </p:xfrm>
        <a:graphic>
          <a:graphicData uri="http://schemas.openxmlformats.org/presentationml/2006/ole">
            <mc:AlternateContent xmlns:mc="http://schemas.openxmlformats.org/markup-compatibility/2006">
              <mc:Choice xmlns:v="urn:schemas-microsoft-com:vml" Requires="v">
                <p:oleObj spid="_x0000_s34914" name="Equation" r:id="rId12" imgW="1333500" imgH="190500" progId="Equation.DSMT4">
                  <p:embed/>
                </p:oleObj>
              </mc:Choice>
              <mc:Fallback>
                <p:oleObj name="Equation" r:id="rId12" imgW="1333500" imgH="190500"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0800" y="2171700"/>
                        <a:ext cx="38893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4"/>
          <p:cNvGrpSpPr>
            <a:grpSpLocks/>
          </p:cNvGrpSpPr>
          <p:nvPr/>
        </p:nvGrpSpPr>
        <p:grpSpPr bwMode="auto">
          <a:xfrm>
            <a:off x="719138" y="5651500"/>
            <a:ext cx="6099175" cy="603250"/>
            <a:chOff x="642" y="3490"/>
            <a:chExt cx="3842" cy="380"/>
          </a:xfrm>
        </p:grpSpPr>
        <p:graphicFrame>
          <p:nvGraphicFramePr>
            <p:cNvPr id="34829" name="Object 15"/>
            <p:cNvGraphicFramePr>
              <a:graphicFrameLocks noChangeAspect="1"/>
            </p:cNvGraphicFramePr>
            <p:nvPr/>
          </p:nvGraphicFramePr>
          <p:xfrm>
            <a:off x="642" y="3492"/>
            <a:ext cx="630" cy="346"/>
          </p:xfrm>
          <a:graphic>
            <a:graphicData uri="http://schemas.openxmlformats.org/presentationml/2006/ole">
              <mc:AlternateContent xmlns:mc="http://schemas.openxmlformats.org/markup-compatibility/2006">
                <mc:Choice xmlns:v="urn:schemas-microsoft-com:vml" Requires="v">
                  <p:oleObj spid="_x0000_s34915" name="Equation" r:id="rId14" imgW="419100" imgH="228600" progId="Equation.DSMT4">
                    <p:embed/>
                  </p:oleObj>
                </mc:Choice>
                <mc:Fallback>
                  <p:oleObj name="Equation" r:id="rId14" imgW="419100" imgH="228600"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2" y="3492"/>
                          <a:ext cx="630" cy="34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0" name="Text Box 16"/>
            <p:cNvSpPr txBox="1">
              <a:spLocks noChangeArrowheads="1"/>
            </p:cNvSpPr>
            <p:nvPr/>
          </p:nvSpPr>
          <p:spPr bwMode="auto">
            <a:xfrm>
              <a:off x="1218" y="3490"/>
              <a:ext cx="326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40000"/>
                </a:lnSpc>
              </a:pPr>
              <a:r>
                <a:rPr lang="zh-CN" altLang="en-US" sz="2800">
                  <a:solidFill>
                    <a:schemeClr val="tx1"/>
                  </a:solidFill>
                  <a:latin typeface="宋体" pitchFamily="2" charset="-122"/>
                  <a:ea typeface="宋体" pitchFamily="2" charset="-122"/>
                </a:rPr>
                <a:t>将两者</a:t>
              </a:r>
              <a:r>
                <a:rPr lang="zh-CN" altLang="en-US" sz="2800">
                  <a:latin typeface="宋体" pitchFamily="2" charset="-122"/>
                  <a:ea typeface="宋体" pitchFamily="2" charset="-122"/>
                </a:rPr>
                <a:t>从数值上</a:t>
              </a:r>
              <a:r>
                <a:rPr lang="zh-CN" altLang="en-US" sz="2800">
                  <a:solidFill>
                    <a:schemeClr val="tx1"/>
                  </a:solidFill>
                  <a:latin typeface="宋体" pitchFamily="2" charset="-122"/>
                  <a:ea typeface="宋体" pitchFamily="2" charset="-122"/>
                </a:rPr>
                <a:t>联系起来</a:t>
              </a:r>
            </a:p>
          </p:txBody>
        </p:sp>
      </p:grpSp>
      <p:grpSp>
        <p:nvGrpSpPr>
          <p:cNvPr id="4" name="Group 17"/>
          <p:cNvGrpSpPr>
            <a:grpSpLocks/>
          </p:cNvGrpSpPr>
          <p:nvPr/>
        </p:nvGrpSpPr>
        <p:grpSpPr bwMode="auto">
          <a:xfrm>
            <a:off x="696913" y="4914900"/>
            <a:ext cx="7191375" cy="644525"/>
            <a:chOff x="677" y="3036"/>
            <a:chExt cx="4530" cy="406"/>
          </a:xfrm>
        </p:grpSpPr>
        <p:graphicFrame>
          <p:nvGraphicFramePr>
            <p:cNvPr id="34827" name="Object 18"/>
            <p:cNvGraphicFramePr>
              <a:graphicFrameLocks noChangeAspect="1"/>
            </p:cNvGraphicFramePr>
            <p:nvPr/>
          </p:nvGraphicFramePr>
          <p:xfrm>
            <a:off x="677" y="3036"/>
            <a:ext cx="480" cy="358"/>
          </p:xfrm>
          <a:graphic>
            <a:graphicData uri="http://schemas.openxmlformats.org/presentationml/2006/ole">
              <mc:AlternateContent xmlns:mc="http://schemas.openxmlformats.org/markup-compatibility/2006">
                <mc:Choice xmlns:v="urn:schemas-microsoft-com:vml" Requires="v">
                  <p:oleObj spid="_x0000_s34916" name="Equation" r:id="rId16" imgW="253890" imgH="190417" progId="Equation.DSMT4">
                    <p:embed/>
                  </p:oleObj>
                </mc:Choice>
                <mc:Fallback>
                  <p:oleObj name="Equation" r:id="rId16" imgW="253890" imgH="190417" progId="Equation.DSMT4">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7" y="3036"/>
                          <a:ext cx="480" cy="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8" name="Text Box 19"/>
            <p:cNvSpPr txBox="1">
              <a:spLocks noChangeArrowheads="1"/>
            </p:cNvSpPr>
            <p:nvPr/>
          </p:nvSpPr>
          <p:spPr bwMode="auto">
            <a:xfrm>
              <a:off x="1152" y="3062"/>
              <a:ext cx="4055"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40000"/>
                </a:lnSpc>
              </a:pPr>
              <a:r>
                <a:rPr lang="zh-CN" altLang="en-US" sz="2800">
                  <a:solidFill>
                    <a:schemeClr val="tx1"/>
                  </a:solidFill>
                  <a:latin typeface="宋体" pitchFamily="2" charset="-122"/>
                  <a:ea typeface="宋体" pitchFamily="2" charset="-122"/>
                </a:rPr>
                <a:t>是标准平衡常数，系统处于</a:t>
              </a:r>
              <a:r>
                <a:rPr lang="zh-CN" altLang="en-US" sz="2800">
                  <a:solidFill>
                    <a:srgbClr val="0000FF"/>
                  </a:solidFill>
                  <a:latin typeface="宋体" pitchFamily="2" charset="-122"/>
                  <a:ea typeface="宋体" pitchFamily="2" charset="-122"/>
                </a:rPr>
                <a:t>平衡态</a:t>
              </a:r>
            </a:p>
          </p:txBody>
        </p:sp>
      </p:grpSp>
      <p:sp>
        <p:nvSpPr>
          <p:cNvPr id="34826" name="Rectangle 21"/>
          <p:cNvSpPr>
            <a:spLocks noChangeArrowheads="1"/>
          </p:cNvSpPr>
          <p:nvPr/>
        </p:nvSpPr>
        <p:spPr bwMode="auto">
          <a:xfrm>
            <a:off x="522288" y="379413"/>
            <a:ext cx="80629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kumimoji="1" lang="en-US" altLang="zh-CN" sz="3600"/>
              <a:t>9.3.5 </a:t>
            </a:r>
            <a:r>
              <a:rPr lang="zh-CN" altLang="en-US" sz="3600">
                <a:solidFill>
                  <a:schemeClr val="tx1"/>
                </a:solidFill>
                <a:latin typeface="宋体" pitchFamily="2" charset="-122"/>
                <a:ea typeface="宋体" pitchFamily="2" charset="-122"/>
              </a:rPr>
              <a:t>原电池反应的标准平衡常数</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wipe(left)">
                                      <p:cBhvr>
                                        <p:cTn id="7" dur="500"/>
                                        <p:tgtEl>
                                          <p:spTgt spid="3379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3797"/>
                                        </p:tgtEl>
                                        <p:attrNameLst>
                                          <p:attrName>style.visibility</p:attrName>
                                        </p:attrNameLst>
                                      </p:cBhvr>
                                      <p:to>
                                        <p:strVal val="visible"/>
                                      </p:to>
                                    </p:set>
                                    <p:animEffect transition="in" filter="wipe(left)">
                                      <p:cBhvr>
                                        <p:cTn id="11" dur="500"/>
                                        <p:tgtEl>
                                          <p:spTgt spid="337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670157"/>
                                        </p:tgtEl>
                                        <p:attrNameLst>
                                          <p:attrName>style.visibility</p:attrName>
                                        </p:attrNameLst>
                                      </p:cBhvr>
                                      <p:to>
                                        <p:strVal val="visible"/>
                                      </p:to>
                                    </p:set>
                                    <p:animEffect transition="in" filter="wipe(left)">
                                      <p:cBhvr>
                                        <p:cTn id="16" dur="500"/>
                                        <p:tgtEl>
                                          <p:spTgt spid="167015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670151"/>
                                        </p:tgtEl>
                                        <p:attrNameLst>
                                          <p:attrName>style.visibility</p:attrName>
                                        </p:attrNameLst>
                                      </p:cBhvr>
                                      <p:to>
                                        <p:strVal val="visible"/>
                                      </p:to>
                                    </p:set>
                                    <p:animEffect transition="in" filter="wipe(left)">
                                      <p:cBhvr>
                                        <p:cTn id="21" dur="500"/>
                                        <p:tgtEl>
                                          <p:spTgt spid="167015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par>
                                <p:cTn id="30" presetID="22" presetClass="entr" presetSubtype="8"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8"/>
          <p:cNvSpPr txBox="1">
            <a:spLocks noChangeArrowheads="1"/>
          </p:cNvSpPr>
          <p:nvPr/>
        </p:nvSpPr>
        <p:spPr bwMode="auto">
          <a:xfrm>
            <a:off x="517525" y="2816225"/>
            <a:ext cx="7258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zh-CN" altLang="en-US" sz="2800">
                <a:solidFill>
                  <a:schemeClr val="tx1"/>
                </a:solidFill>
                <a:ea typeface="宋体" pitchFamily="2" charset="-122"/>
              </a:rPr>
              <a:t>若反应在</a:t>
            </a:r>
            <a:r>
              <a:rPr lang="en-US" altLang="zh-CN" sz="2800">
                <a:solidFill>
                  <a:srgbClr val="0000FF"/>
                </a:solidFill>
                <a:ea typeface="宋体" pitchFamily="2" charset="-122"/>
              </a:rPr>
              <a:t>298K</a:t>
            </a:r>
            <a:r>
              <a:rPr lang="zh-CN" altLang="en-US" sz="2800">
                <a:solidFill>
                  <a:schemeClr val="tx1"/>
                </a:solidFill>
                <a:ea typeface="宋体" pitchFamily="2" charset="-122"/>
              </a:rPr>
              <a:t>下进行，将各数值代入上式：</a:t>
            </a:r>
          </a:p>
        </p:txBody>
      </p:sp>
      <p:graphicFrame>
        <p:nvGraphicFramePr>
          <p:cNvPr id="35843" name="Object 19"/>
          <p:cNvGraphicFramePr>
            <a:graphicFrameLocks noChangeAspect="1"/>
          </p:cNvGraphicFramePr>
          <p:nvPr/>
        </p:nvGraphicFramePr>
        <p:xfrm>
          <a:off x="611188" y="3803650"/>
          <a:ext cx="7821612" cy="941388"/>
        </p:xfrm>
        <a:graphic>
          <a:graphicData uri="http://schemas.openxmlformats.org/presentationml/2006/ole">
            <mc:AlternateContent xmlns:mc="http://schemas.openxmlformats.org/markup-compatibility/2006">
              <mc:Choice xmlns:v="urn:schemas-microsoft-com:vml" Requires="v">
                <p:oleObj spid="_x0000_s35880" name="Equation" r:id="rId4" imgW="3797300" imgH="419100" progId="Equation.DSMT4">
                  <p:embed/>
                </p:oleObj>
              </mc:Choice>
              <mc:Fallback>
                <p:oleObj name="Equation" r:id="rId4" imgW="3797300" imgH="419100" progId="Equation.DSMT4">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803650"/>
                        <a:ext cx="78216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4" name="Object 20"/>
          <p:cNvGraphicFramePr>
            <a:graphicFrameLocks noChangeAspect="1"/>
          </p:cNvGraphicFramePr>
          <p:nvPr/>
        </p:nvGraphicFramePr>
        <p:xfrm>
          <a:off x="2306638" y="5146675"/>
          <a:ext cx="4556125" cy="941388"/>
        </p:xfrm>
        <a:graphic>
          <a:graphicData uri="http://schemas.openxmlformats.org/presentationml/2006/ole">
            <mc:AlternateContent xmlns:mc="http://schemas.openxmlformats.org/markup-compatibility/2006">
              <mc:Choice xmlns:v="urn:schemas-microsoft-com:vml" Requires="v">
                <p:oleObj spid="_x0000_s35881" name="Equation" r:id="rId6" imgW="2019300" imgH="419100" progId="Equation.DSMT4">
                  <p:embed/>
                </p:oleObj>
              </mc:Choice>
              <mc:Fallback>
                <p:oleObj name="Equation" r:id="rId6" imgW="2019300" imgH="419100"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6638" y="5146675"/>
                        <a:ext cx="4556125"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5" name="Rectangle 21"/>
          <p:cNvSpPr>
            <a:spLocks noChangeArrowheads="1"/>
          </p:cNvSpPr>
          <p:nvPr/>
        </p:nvSpPr>
        <p:spPr bwMode="auto">
          <a:xfrm>
            <a:off x="522288" y="379413"/>
            <a:ext cx="80629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kumimoji="1" lang="en-US" altLang="zh-CN" sz="3600"/>
              <a:t>9.3.5 </a:t>
            </a:r>
            <a:r>
              <a:rPr lang="zh-CN" altLang="en-US" sz="3600">
                <a:solidFill>
                  <a:schemeClr val="tx1"/>
                </a:solidFill>
                <a:latin typeface="宋体" pitchFamily="2" charset="-122"/>
                <a:ea typeface="宋体" pitchFamily="2" charset="-122"/>
              </a:rPr>
              <a:t>原电池反应的标准平衡常数</a:t>
            </a:r>
          </a:p>
        </p:txBody>
      </p:sp>
      <p:graphicFrame>
        <p:nvGraphicFramePr>
          <p:cNvPr id="2" name="对象 1"/>
          <p:cNvGraphicFramePr>
            <a:graphicFrameLocks noChangeAspect="1"/>
          </p:cNvGraphicFramePr>
          <p:nvPr/>
        </p:nvGraphicFramePr>
        <p:xfrm>
          <a:off x="2520950" y="1419225"/>
          <a:ext cx="3816350" cy="1122363"/>
        </p:xfrm>
        <a:graphic>
          <a:graphicData uri="http://schemas.openxmlformats.org/presentationml/2006/ole">
            <mc:AlternateContent xmlns:mc="http://schemas.openxmlformats.org/markup-compatibility/2006">
              <mc:Choice xmlns:v="urn:schemas-microsoft-com:vml" Requires="v">
                <p:oleObj spid="_x0000_s35882" name="Equation" r:id="rId8" imgW="1333500" imgH="393700" progId="Equation.DSMT4">
                  <p:embed/>
                </p:oleObj>
              </mc:Choice>
              <mc:Fallback>
                <p:oleObj name="Equation" r:id="rId8" imgW="1333500" imgH="393700" progId="Equation.DSMT4">
                  <p:embed/>
                  <p:pic>
                    <p:nvPicPr>
                      <p:cNvPr id="0"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0950" y="1419225"/>
                        <a:ext cx="3816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600075" y="1252538"/>
            <a:ext cx="8010525"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Times New Roman" panose="02020603050405020304" pitchFamily="18" charset="0"/>
                <a:ea typeface="黑体" panose="02010609060101010101" pitchFamily="49" charset="-122"/>
                <a:sym typeface="Monotype Sorts" pitchFamily="2" charset="2"/>
              </a:defRPr>
            </a:lvl1pPr>
            <a:lvl2pPr marL="742950" indent="-285750" eaLnBrk="0" hangingPunct="0">
              <a:defRPr sz="2400" b="1">
                <a:solidFill>
                  <a:srgbClr val="FF0000"/>
                </a:solidFill>
                <a:latin typeface="Times New Roman" panose="02020603050405020304" pitchFamily="18" charset="0"/>
                <a:ea typeface="黑体" panose="02010609060101010101" pitchFamily="49" charset="-122"/>
                <a:sym typeface="Monotype Sorts" pitchFamily="2" charset="2"/>
              </a:defRPr>
            </a:lvl2pPr>
            <a:lvl3pPr marL="1143000" indent="-228600" eaLnBrk="0" hangingPunct="0">
              <a:defRPr sz="2400" b="1">
                <a:solidFill>
                  <a:srgbClr val="FF0000"/>
                </a:solidFill>
                <a:latin typeface="Times New Roman" panose="02020603050405020304" pitchFamily="18" charset="0"/>
                <a:ea typeface="黑体" panose="02010609060101010101" pitchFamily="49" charset="-122"/>
                <a:sym typeface="Monotype Sorts" pitchFamily="2" charset="2"/>
              </a:defRPr>
            </a:lvl3pPr>
            <a:lvl4pPr marL="1600200" indent="-228600" eaLnBrk="0" hangingPunct="0">
              <a:defRPr sz="2400" b="1">
                <a:solidFill>
                  <a:srgbClr val="FF0000"/>
                </a:solidFill>
                <a:latin typeface="Times New Roman" panose="02020603050405020304" pitchFamily="18" charset="0"/>
                <a:ea typeface="黑体" panose="02010609060101010101" pitchFamily="49" charset="-122"/>
                <a:sym typeface="Monotype Sorts" pitchFamily="2" charset="2"/>
              </a:defRPr>
            </a:lvl4pPr>
            <a:lvl5pPr marL="2057400" indent="-228600" eaLnBrk="0" hangingPunct="0">
              <a:defRPr sz="2400" b="1">
                <a:solidFill>
                  <a:srgbClr val="FF0000"/>
                </a:solidFill>
                <a:latin typeface="Times New Roman" panose="02020603050405020304" pitchFamily="18" charset="0"/>
                <a:ea typeface="黑体" panose="02010609060101010101" pitchFamily="49" charset="-122"/>
                <a:sym typeface="Monotype Sorts" pitchFamily="2" charset="2"/>
              </a:defRPr>
            </a:lvl5pPr>
            <a:lvl6pPr marL="25146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6pPr>
            <a:lvl7pPr marL="29718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7pPr>
            <a:lvl8pPr marL="34290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8pPr>
            <a:lvl9pPr marL="3886200" indent="-228600" eaLnBrk="0" fontAlgn="base" hangingPunct="0">
              <a:spcBef>
                <a:spcPct val="50000"/>
              </a:spcBef>
              <a:spcAft>
                <a:spcPct val="0"/>
              </a:spcAft>
              <a:defRPr sz="2400" b="1">
                <a:solidFill>
                  <a:srgbClr val="FF0000"/>
                </a:solidFill>
                <a:latin typeface="Times New Roman" panose="02020603050405020304" pitchFamily="18" charset="0"/>
                <a:ea typeface="黑体" panose="02010609060101010101" pitchFamily="49" charset="-122"/>
                <a:sym typeface="Monotype Sorts" pitchFamily="2" charset="2"/>
              </a:defRPr>
            </a:lvl9pPr>
          </a:lstStyle>
          <a:p>
            <a:pPr eaLnBrk="1" hangingPunct="1">
              <a:lnSpc>
                <a:spcPct val="150000"/>
              </a:lnSpc>
              <a:defRPr/>
            </a:pPr>
            <a:r>
              <a:rPr kumimoji="1" lang="zh-CN" altLang="en-US" sz="2800" dirty="0" smtClean="0">
                <a:solidFill>
                  <a:srgbClr val="0000FF"/>
                </a:solidFill>
                <a:ea typeface="宋体" panose="02010600030101010101" pitchFamily="2" charset="-122"/>
              </a:rPr>
              <a:t>氧化：失电子                          还原：得电子</a:t>
            </a:r>
            <a:endParaRPr kumimoji="1" lang="en-US" altLang="zh-CN" sz="2800" dirty="0" smtClean="0">
              <a:solidFill>
                <a:srgbClr val="0000FF"/>
              </a:solidFill>
              <a:ea typeface="宋体" panose="02010600030101010101" pitchFamily="2" charset="-122"/>
            </a:endParaRPr>
          </a:p>
          <a:p>
            <a:pPr algn="just" eaLnBrk="1" hangingPunct="1">
              <a:lnSpc>
                <a:spcPct val="150000"/>
              </a:lnSpc>
              <a:defRPr/>
            </a:pPr>
            <a:r>
              <a:rPr kumimoji="1" lang="zh-CN" altLang="en-US" sz="2800" dirty="0" smtClean="0">
                <a:solidFill>
                  <a:schemeClr val="tx1"/>
                </a:solidFill>
                <a:ea typeface="宋体" panose="02010600030101010101" pitchFamily="2" charset="-122"/>
              </a:rPr>
              <a:t>氧化还原反应的实质是</a:t>
            </a:r>
            <a:r>
              <a:rPr kumimoji="1" lang="zh-CN" altLang="en-US" sz="2800" dirty="0" smtClean="0">
                <a:solidFill>
                  <a:srgbClr val="0000FF"/>
                </a:solidFill>
                <a:ea typeface="宋体" panose="02010600030101010101" pitchFamily="2" charset="-122"/>
              </a:rPr>
              <a:t>电子的转移。</a:t>
            </a:r>
            <a:endParaRPr kumimoji="1" lang="en-US" altLang="zh-CN" sz="2800" dirty="0" smtClean="0">
              <a:solidFill>
                <a:schemeClr val="tx1"/>
              </a:solidFill>
              <a:ea typeface="宋体" panose="02010600030101010101" pitchFamily="2" charset="-122"/>
            </a:endParaRPr>
          </a:p>
          <a:p>
            <a:pPr algn="just" eaLnBrk="1" hangingPunct="1">
              <a:lnSpc>
                <a:spcPct val="150000"/>
              </a:lnSpc>
              <a:spcBef>
                <a:spcPts val="3000"/>
              </a:spcBef>
              <a:defRPr/>
            </a:pPr>
            <a:r>
              <a:rPr kumimoji="1" lang="en-US" altLang="zh-CN" sz="2800" dirty="0" smtClean="0">
                <a:solidFill>
                  <a:srgbClr val="0000FF"/>
                </a:solidFill>
                <a:ea typeface="宋体" panose="02010600030101010101" pitchFamily="2" charset="-122"/>
              </a:rPr>
              <a:t>        Ox</a:t>
            </a:r>
            <a:r>
              <a:rPr kumimoji="1" lang="en-US" altLang="zh-CN" sz="2800" baseline="-25000" dirty="0" smtClean="0">
                <a:solidFill>
                  <a:srgbClr val="0000FF"/>
                </a:solidFill>
                <a:ea typeface="宋体" panose="02010600030101010101" pitchFamily="2" charset="-122"/>
              </a:rPr>
              <a:t>1</a:t>
            </a:r>
            <a:r>
              <a:rPr kumimoji="1" lang="en-US" altLang="zh-CN" sz="2800" dirty="0" smtClean="0">
                <a:solidFill>
                  <a:srgbClr val="0000FF"/>
                </a:solidFill>
                <a:ea typeface="宋体" panose="02010600030101010101" pitchFamily="2" charset="-122"/>
              </a:rPr>
              <a:t>    +    Red</a:t>
            </a:r>
            <a:r>
              <a:rPr kumimoji="1" lang="en-US" altLang="zh-CN" sz="2800" baseline="-25000" dirty="0" smtClean="0">
                <a:solidFill>
                  <a:srgbClr val="0000FF"/>
                </a:solidFill>
                <a:ea typeface="宋体" panose="02010600030101010101" pitchFamily="2" charset="-122"/>
              </a:rPr>
              <a:t>2</a:t>
            </a:r>
            <a:r>
              <a:rPr kumimoji="1" lang="zh-CN" altLang="en-US" sz="2800" dirty="0" smtClean="0">
                <a:solidFill>
                  <a:srgbClr val="0000FF"/>
                </a:solidFill>
                <a:ea typeface="宋体" panose="02010600030101010101" pitchFamily="2" charset="-122"/>
              </a:rPr>
              <a:t>     </a:t>
            </a:r>
            <a:r>
              <a:rPr kumimoji="1" lang="en-US" altLang="zh-CN" sz="2800" dirty="0" smtClean="0">
                <a:solidFill>
                  <a:srgbClr val="0000FF"/>
                </a:solidFill>
                <a:ea typeface="宋体" panose="02010600030101010101" pitchFamily="2" charset="-122"/>
              </a:rPr>
              <a:t>=    Red</a:t>
            </a:r>
            <a:r>
              <a:rPr kumimoji="1" lang="en-US" altLang="zh-CN" sz="2800" baseline="-25000" dirty="0" smtClean="0">
                <a:solidFill>
                  <a:srgbClr val="0000FF"/>
                </a:solidFill>
                <a:ea typeface="宋体" panose="02010600030101010101" pitchFamily="2" charset="-122"/>
              </a:rPr>
              <a:t>1</a:t>
            </a:r>
            <a:r>
              <a:rPr kumimoji="1" lang="en-US" altLang="zh-CN" sz="2800" dirty="0" smtClean="0">
                <a:solidFill>
                  <a:srgbClr val="0000FF"/>
                </a:solidFill>
                <a:ea typeface="宋体" panose="02010600030101010101" pitchFamily="2" charset="-122"/>
              </a:rPr>
              <a:t>    +    Ox</a:t>
            </a:r>
            <a:r>
              <a:rPr kumimoji="1" lang="en-US" altLang="zh-CN" sz="2800" baseline="-25000" dirty="0" smtClean="0">
                <a:solidFill>
                  <a:srgbClr val="0000FF"/>
                </a:solidFill>
                <a:ea typeface="宋体" panose="02010600030101010101" pitchFamily="2" charset="-122"/>
              </a:rPr>
              <a:t>2</a:t>
            </a:r>
            <a:r>
              <a:rPr kumimoji="1" lang="en-US" altLang="zh-CN" sz="2800" dirty="0" smtClean="0">
                <a:solidFill>
                  <a:schemeClr val="tx1"/>
                </a:solidFill>
                <a:latin typeface="Arial" panose="020B0604020202020204" pitchFamily="34" charset="0"/>
                <a:ea typeface="宋体" panose="02010600030101010101" pitchFamily="2" charset="-122"/>
              </a:rPr>
              <a:t>  </a:t>
            </a:r>
          </a:p>
          <a:p>
            <a:pPr algn="just" eaLnBrk="1" hangingPunct="1">
              <a:lnSpc>
                <a:spcPct val="250000"/>
              </a:lnSpc>
              <a:defRPr/>
            </a:pPr>
            <a:r>
              <a:rPr kumimoji="1" lang="zh-CN" altLang="en-US" sz="2800" dirty="0" smtClean="0">
                <a:solidFill>
                  <a:schemeClr val="tx1"/>
                </a:solidFill>
                <a:ea typeface="宋体" panose="02010600030101010101" pitchFamily="2" charset="-122"/>
              </a:rPr>
              <a:t>氧化还原反应可看作是两个“半反应”之和：</a:t>
            </a:r>
            <a:r>
              <a:rPr kumimoji="1" lang="en-US" altLang="zh-CN" sz="2800" dirty="0" smtClean="0">
                <a:ea typeface="宋体" panose="02010600030101010101" pitchFamily="2" charset="-122"/>
              </a:rPr>
              <a:t>                </a:t>
            </a:r>
          </a:p>
          <a:p>
            <a:pPr eaLnBrk="1" hangingPunct="1">
              <a:lnSpc>
                <a:spcPct val="150000"/>
              </a:lnSpc>
              <a:defRPr/>
            </a:pPr>
            <a:r>
              <a:rPr kumimoji="1" lang="en-US" altLang="zh-CN" sz="2800" dirty="0" smtClean="0">
                <a:solidFill>
                  <a:schemeClr val="tx1"/>
                </a:solidFill>
                <a:ea typeface="宋体" panose="02010600030101010101" pitchFamily="2" charset="-122"/>
              </a:rPr>
              <a:t>        Ox</a:t>
            </a:r>
            <a:r>
              <a:rPr kumimoji="1" lang="en-US" altLang="zh-CN" sz="2800" baseline="-25000" dirty="0" smtClean="0">
                <a:solidFill>
                  <a:schemeClr val="tx1"/>
                </a:solidFill>
                <a:ea typeface="宋体" panose="02010600030101010101" pitchFamily="2" charset="-122"/>
              </a:rPr>
              <a:t>1    </a:t>
            </a:r>
            <a:r>
              <a:rPr kumimoji="1" lang="en-US" altLang="zh-CN" sz="2800" dirty="0" smtClean="0">
                <a:solidFill>
                  <a:schemeClr val="tx1"/>
                </a:solidFill>
                <a:ea typeface="宋体" panose="02010600030101010101" pitchFamily="2" charset="-122"/>
              </a:rPr>
              <a:t> </a:t>
            </a:r>
            <a:r>
              <a:rPr kumimoji="1" lang="zh-CN" altLang="en-US" sz="2800" dirty="0" smtClean="0">
                <a:solidFill>
                  <a:schemeClr val="tx1"/>
                </a:solidFill>
                <a:ea typeface="宋体" panose="02010600030101010101" pitchFamily="2" charset="-122"/>
              </a:rPr>
              <a:t>+    </a:t>
            </a:r>
            <a:r>
              <a:rPr kumimoji="1" lang="en-US" altLang="zh-CN" sz="2800" i="1" dirty="0" smtClean="0">
                <a:solidFill>
                  <a:schemeClr val="tx1"/>
                </a:solidFill>
                <a:ea typeface="宋体" panose="02010600030101010101" pitchFamily="2" charset="-122"/>
              </a:rPr>
              <a:t>n</a:t>
            </a:r>
            <a:r>
              <a:rPr kumimoji="1" lang="en-US" altLang="zh-CN" sz="2800" dirty="0" smtClean="0">
                <a:solidFill>
                  <a:schemeClr val="tx1"/>
                </a:solidFill>
                <a:ea typeface="宋体" panose="02010600030101010101" pitchFamily="2" charset="-122"/>
              </a:rPr>
              <a:t>e     =    Red</a:t>
            </a:r>
            <a:r>
              <a:rPr kumimoji="1" lang="en-US" altLang="zh-CN" sz="2800" baseline="-25000" dirty="0" smtClean="0">
                <a:solidFill>
                  <a:schemeClr val="tx1"/>
                </a:solidFill>
                <a:ea typeface="宋体" panose="02010600030101010101" pitchFamily="2" charset="-122"/>
              </a:rPr>
              <a:t>1       </a:t>
            </a:r>
            <a:r>
              <a:rPr kumimoji="1" lang="zh-CN" altLang="en-US" sz="2800" dirty="0" smtClean="0">
                <a:solidFill>
                  <a:srgbClr val="3333CC"/>
                </a:solidFill>
                <a:ea typeface="宋体" panose="02010600030101010101" pitchFamily="2" charset="-122"/>
              </a:rPr>
              <a:t>（</a:t>
            </a:r>
            <a:r>
              <a:rPr kumimoji="1" lang="zh-CN" altLang="en-US" sz="2800" dirty="0" smtClean="0">
                <a:solidFill>
                  <a:srgbClr val="0000FF"/>
                </a:solidFill>
                <a:ea typeface="宋体" panose="02010600030101010101" pitchFamily="2" charset="-122"/>
              </a:rPr>
              <a:t>还原半反应）</a:t>
            </a:r>
            <a:r>
              <a:rPr kumimoji="1" lang="en-US" altLang="zh-CN" sz="2800" dirty="0" smtClean="0">
                <a:solidFill>
                  <a:srgbClr val="0000FF"/>
                </a:solidFill>
                <a:ea typeface="宋体" panose="02010600030101010101" pitchFamily="2" charset="-122"/>
              </a:rPr>
              <a:t> </a:t>
            </a:r>
          </a:p>
          <a:p>
            <a:pPr eaLnBrk="1" hangingPunct="1">
              <a:lnSpc>
                <a:spcPct val="150000"/>
              </a:lnSpc>
              <a:defRPr/>
            </a:pPr>
            <a:r>
              <a:rPr kumimoji="1" lang="en-US" altLang="zh-CN" sz="2800" dirty="0" smtClean="0">
                <a:solidFill>
                  <a:schemeClr val="tx1"/>
                </a:solidFill>
                <a:ea typeface="宋体" panose="02010600030101010101" pitchFamily="2" charset="-122"/>
              </a:rPr>
              <a:t>        Red</a:t>
            </a:r>
            <a:r>
              <a:rPr kumimoji="1" lang="en-US" altLang="zh-CN" sz="2800" baseline="-25000" dirty="0" smtClean="0">
                <a:solidFill>
                  <a:schemeClr val="tx1"/>
                </a:solidFill>
                <a:ea typeface="宋体" panose="02010600030101010101" pitchFamily="2" charset="-122"/>
              </a:rPr>
              <a:t>2</a:t>
            </a:r>
            <a:r>
              <a:rPr kumimoji="1" lang="zh-CN" altLang="en-US" sz="2800" dirty="0" smtClean="0">
                <a:solidFill>
                  <a:schemeClr val="tx1"/>
                </a:solidFill>
                <a:ea typeface="宋体" panose="02010600030101010101" pitchFamily="2" charset="-122"/>
              </a:rPr>
              <a:t>   </a:t>
            </a:r>
            <a:r>
              <a:rPr kumimoji="1" lang="en-US" altLang="zh-CN" sz="2800" dirty="0" smtClean="0">
                <a:solidFill>
                  <a:schemeClr val="tx1"/>
                </a:solidFill>
                <a:latin typeface="+mn-ea"/>
                <a:ea typeface="+mn-ea"/>
              </a:rPr>
              <a:t>-</a:t>
            </a:r>
            <a:r>
              <a:rPr kumimoji="1" lang="en-US" altLang="zh-CN" sz="2800" dirty="0" smtClean="0">
                <a:solidFill>
                  <a:schemeClr val="tx1"/>
                </a:solidFill>
                <a:ea typeface="宋体" panose="02010600030101010101" pitchFamily="2" charset="-122"/>
              </a:rPr>
              <a:t>    </a:t>
            </a:r>
            <a:r>
              <a:rPr kumimoji="1" lang="en-US" altLang="zh-CN" sz="2800" i="1" dirty="0" smtClean="0">
                <a:solidFill>
                  <a:schemeClr val="tx1"/>
                </a:solidFill>
                <a:ea typeface="宋体" panose="02010600030101010101" pitchFamily="2" charset="-122"/>
              </a:rPr>
              <a:t>n</a:t>
            </a:r>
            <a:r>
              <a:rPr kumimoji="1" lang="en-US" altLang="zh-CN" sz="2800" dirty="0" smtClean="0">
                <a:solidFill>
                  <a:schemeClr val="tx1"/>
                </a:solidFill>
                <a:ea typeface="宋体" panose="02010600030101010101" pitchFamily="2" charset="-122"/>
              </a:rPr>
              <a:t>e     =     Ox</a:t>
            </a:r>
            <a:r>
              <a:rPr kumimoji="1" lang="en-US" altLang="zh-CN" sz="2800" baseline="-25000" dirty="0" smtClean="0">
                <a:solidFill>
                  <a:schemeClr val="tx1"/>
                </a:solidFill>
                <a:ea typeface="宋体" panose="02010600030101010101" pitchFamily="2" charset="-122"/>
              </a:rPr>
              <a:t>2        </a:t>
            </a:r>
            <a:r>
              <a:rPr kumimoji="1" lang="zh-CN" altLang="en-US" sz="2800" dirty="0" smtClean="0">
                <a:solidFill>
                  <a:srgbClr val="0000FF"/>
                </a:solidFill>
                <a:latin typeface="Arial" panose="020B0604020202020204" pitchFamily="34" charset="0"/>
                <a:ea typeface="宋体" panose="02010600030101010101" pitchFamily="2" charset="-122"/>
              </a:rPr>
              <a:t>（氧化半反应）</a:t>
            </a:r>
            <a:r>
              <a:rPr kumimoji="1" lang="en-US" altLang="zh-CN" sz="2800" dirty="0" smtClean="0">
                <a:solidFill>
                  <a:srgbClr val="0000FF"/>
                </a:solidFill>
                <a:latin typeface="Arial" panose="020B0604020202020204" pitchFamily="34" charset="0"/>
                <a:ea typeface="宋体" panose="02010600030101010101" pitchFamily="2" charset="-122"/>
              </a:rPr>
              <a:t> </a:t>
            </a:r>
            <a:r>
              <a:rPr kumimoji="1" lang="en-US" altLang="zh-CN" sz="2800" dirty="0" smtClean="0">
                <a:solidFill>
                  <a:srgbClr val="CC0099"/>
                </a:solidFill>
                <a:latin typeface="Arial" panose="020B0604020202020204" pitchFamily="34" charset="0"/>
                <a:ea typeface="宋体" panose="02010600030101010101" pitchFamily="2" charset="-122"/>
              </a:rPr>
              <a:t>         </a:t>
            </a:r>
            <a:endParaRPr kumimoji="1" lang="zh-CN" altLang="en-US" sz="2800" dirty="0" smtClean="0">
              <a:solidFill>
                <a:srgbClr val="CC0099"/>
              </a:solidFill>
              <a:latin typeface="Arial" panose="020B0604020202020204" pitchFamily="34" charset="0"/>
              <a:ea typeface="宋体" panose="02010600030101010101" pitchFamily="2" charset="-122"/>
            </a:endParaRPr>
          </a:p>
        </p:txBody>
      </p:sp>
      <p:sp>
        <p:nvSpPr>
          <p:cNvPr id="9219" name="Text Box 3"/>
          <p:cNvSpPr txBox="1">
            <a:spLocks noChangeArrowheads="1"/>
          </p:cNvSpPr>
          <p:nvPr/>
        </p:nvSpPr>
        <p:spPr bwMode="auto">
          <a:xfrm>
            <a:off x="533400" y="357188"/>
            <a:ext cx="7810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9.1 </a:t>
            </a:r>
            <a:r>
              <a:rPr kumimoji="1" lang="zh-CN" altLang="en-US" sz="3600">
                <a:solidFill>
                  <a:schemeClr val="tx1"/>
                </a:solidFill>
                <a:ea typeface="宋体" pitchFamily="2" charset="-122"/>
              </a:rPr>
              <a:t>氧化还原的基本概念</a:t>
            </a:r>
            <a:endParaRPr kumimoji="1" lang="en-US" altLang="zh-CN" sz="2000" b="0">
              <a:solidFill>
                <a:schemeClr val="tx1"/>
              </a:solidFill>
              <a:ea typeface="宋体" pitchFamily="2" charset="-122"/>
            </a:endParaRPr>
          </a:p>
        </p:txBody>
      </p:sp>
      <p:grpSp>
        <p:nvGrpSpPr>
          <p:cNvPr id="9220" name="组合 2"/>
          <p:cNvGrpSpPr>
            <a:grpSpLocks/>
          </p:cNvGrpSpPr>
          <p:nvPr/>
        </p:nvGrpSpPr>
        <p:grpSpPr bwMode="auto">
          <a:xfrm>
            <a:off x="1660525" y="2432050"/>
            <a:ext cx="1528763" cy="677863"/>
            <a:chOff x="1659823" y="2290371"/>
            <a:chExt cx="1529081" cy="677406"/>
          </a:xfrm>
        </p:grpSpPr>
        <p:sp>
          <p:nvSpPr>
            <p:cNvPr id="9221" name="Line 9"/>
            <p:cNvSpPr>
              <a:spLocks noChangeShapeType="1"/>
            </p:cNvSpPr>
            <p:nvPr/>
          </p:nvSpPr>
          <p:spPr bwMode="auto">
            <a:xfrm flipV="1">
              <a:off x="3188904" y="2704739"/>
              <a:ext cx="0" cy="26303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222" name="Line 10"/>
            <p:cNvSpPr>
              <a:spLocks noChangeShapeType="1"/>
            </p:cNvSpPr>
            <p:nvPr/>
          </p:nvSpPr>
          <p:spPr bwMode="auto">
            <a:xfrm>
              <a:off x="1659823" y="2704739"/>
              <a:ext cx="1529081"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223" name="Line 11"/>
            <p:cNvSpPr>
              <a:spLocks noChangeShapeType="1"/>
            </p:cNvSpPr>
            <p:nvPr/>
          </p:nvSpPr>
          <p:spPr bwMode="auto">
            <a:xfrm>
              <a:off x="1659823" y="2704739"/>
              <a:ext cx="0" cy="263038"/>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224" name="TextBox 1"/>
            <p:cNvSpPr txBox="1">
              <a:spLocks noChangeArrowheads="1"/>
            </p:cNvSpPr>
            <p:nvPr/>
          </p:nvSpPr>
          <p:spPr bwMode="auto">
            <a:xfrm>
              <a:off x="2267906" y="2290371"/>
              <a:ext cx="3547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en-US" altLang="zh-CN">
                  <a:solidFill>
                    <a:srgbClr val="0000FF"/>
                  </a:solidFill>
                </a:rPr>
                <a:t>e</a:t>
              </a:r>
              <a:endParaRPr lang="zh-CN" altLang="en-US">
                <a:solidFill>
                  <a:srgbClr val="0000FF"/>
                </a:solidFill>
              </a:endParaRPr>
            </a:p>
          </p:txBody>
        </p:sp>
      </p:gr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7"/>
          <p:cNvSpPr>
            <a:spLocks noChangeArrowheads="1"/>
          </p:cNvSpPr>
          <p:nvPr/>
        </p:nvSpPr>
        <p:spPr bwMode="auto">
          <a:xfrm>
            <a:off x="490538" y="363538"/>
            <a:ext cx="80629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kumimoji="1" lang="en-US" altLang="zh-CN" sz="3600"/>
              <a:t>9.4 </a:t>
            </a:r>
            <a:r>
              <a:rPr lang="zh-CN" altLang="en-US" sz="3600">
                <a:solidFill>
                  <a:schemeClr val="tx1"/>
                </a:solidFill>
                <a:latin typeface="宋体" pitchFamily="2" charset="-122"/>
                <a:ea typeface="宋体" pitchFamily="2" charset="-122"/>
              </a:rPr>
              <a:t>表示电极电势的能斯特方程</a:t>
            </a:r>
          </a:p>
        </p:txBody>
      </p:sp>
      <p:graphicFrame>
        <p:nvGraphicFramePr>
          <p:cNvPr id="1790986" name="Object 10"/>
          <p:cNvGraphicFramePr>
            <a:graphicFrameLocks noChangeAspect="1"/>
          </p:cNvGraphicFramePr>
          <p:nvPr/>
        </p:nvGraphicFramePr>
        <p:xfrm>
          <a:off x="2197100" y="3625850"/>
          <a:ext cx="4649788" cy="1149350"/>
        </p:xfrm>
        <a:graphic>
          <a:graphicData uri="http://schemas.openxmlformats.org/presentationml/2006/ole">
            <mc:AlternateContent xmlns:mc="http://schemas.openxmlformats.org/markup-compatibility/2006">
              <mc:Choice xmlns:v="urn:schemas-microsoft-com:vml" Requires="v">
                <p:oleObj spid="_x0000_s36915" name="Equation" r:id="rId4" imgW="2070100" imgH="508000" progId="Equation.DSMT4">
                  <p:embed/>
                </p:oleObj>
              </mc:Choice>
              <mc:Fallback>
                <p:oleObj name="Equation" r:id="rId4" imgW="2070100" imgH="5080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7100" y="3625850"/>
                        <a:ext cx="464978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nvGraphicFramePr>
        <p:xfrm>
          <a:off x="1303338" y="1446213"/>
          <a:ext cx="6743700" cy="773112"/>
        </p:xfrm>
        <a:graphic>
          <a:graphicData uri="http://schemas.openxmlformats.org/presentationml/2006/ole">
            <mc:AlternateContent xmlns:mc="http://schemas.openxmlformats.org/markup-compatibility/2006">
              <mc:Choice xmlns:v="urn:schemas-microsoft-com:vml" Requires="v">
                <p:oleObj spid="_x0000_s36916" name="Equation" r:id="rId6" imgW="3009900" imgH="342900" progId="Equation.DSMT4">
                  <p:embed/>
                </p:oleObj>
              </mc:Choice>
              <mc:Fallback>
                <p:oleObj name="Equation" r:id="rId6" imgW="3009900" imgH="342900" progId="Equation.DSMT4">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3338" y="1446213"/>
                        <a:ext cx="6743700"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1662113" y="2620963"/>
          <a:ext cx="5719762" cy="773112"/>
        </p:xfrm>
        <a:graphic>
          <a:graphicData uri="http://schemas.openxmlformats.org/presentationml/2006/ole">
            <mc:AlternateContent xmlns:mc="http://schemas.openxmlformats.org/markup-compatibility/2006">
              <mc:Choice xmlns:v="urn:schemas-microsoft-com:vml" Requires="v">
                <p:oleObj spid="_x0000_s36917" name="Equation" r:id="rId8" imgW="2552700" imgH="342900" progId="Equation.DSMT4">
                  <p:embed/>
                </p:oleObj>
              </mc:Choice>
              <mc:Fallback>
                <p:oleObj name="Equation" r:id="rId8" imgW="2552700" imgH="342900" progId="Equation.DSMT4">
                  <p:embed/>
                  <p:pic>
                    <p:nvPicPr>
                      <p:cNvPr id="0"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2113" y="2620963"/>
                        <a:ext cx="5719762"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0"/>
          <p:cNvGraphicFramePr>
            <a:graphicFrameLocks noChangeAspect="1"/>
          </p:cNvGraphicFramePr>
          <p:nvPr/>
        </p:nvGraphicFramePr>
        <p:xfrm>
          <a:off x="1841500" y="4978400"/>
          <a:ext cx="5362575" cy="1149350"/>
        </p:xfrm>
        <a:graphic>
          <a:graphicData uri="http://schemas.openxmlformats.org/presentationml/2006/ole">
            <mc:AlternateContent xmlns:mc="http://schemas.openxmlformats.org/markup-compatibility/2006">
              <mc:Choice xmlns:v="urn:schemas-microsoft-com:vml" Requires="v">
                <p:oleObj spid="_x0000_s36918" name="Equation" r:id="rId10" imgW="2387600" imgH="508000" progId="Equation.DSMT4">
                  <p:embed/>
                </p:oleObj>
              </mc:Choice>
              <mc:Fallback>
                <p:oleObj name="Equation" r:id="rId10" imgW="2387600" imgH="5080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41500" y="4978400"/>
                        <a:ext cx="536257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90986"/>
                                        </p:tgtEl>
                                        <p:attrNameLst>
                                          <p:attrName>style.visibility</p:attrName>
                                        </p:attrNameLst>
                                      </p:cBhvr>
                                      <p:to>
                                        <p:strVal val="visible"/>
                                      </p:to>
                                    </p:set>
                                    <p:animEffect transition="in" filter="wipe(left)">
                                      <p:cBhvr>
                                        <p:cTn id="17" dur="500"/>
                                        <p:tgtEl>
                                          <p:spTgt spid="17909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92125" y="118586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endParaRPr kumimoji="1" lang="en-US" altLang="zh-CN" sz="2800" b="0">
              <a:solidFill>
                <a:schemeClr val="tx1"/>
              </a:solidFill>
              <a:latin typeface="宋体" pitchFamily="2" charset="-122"/>
              <a:ea typeface="宋体" pitchFamily="2" charset="-122"/>
            </a:endParaRPr>
          </a:p>
        </p:txBody>
      </p:sp>
      <p:sp>
        <p:nvSpPr>
          <p:cNvPr id="37891" name="Rectangle 7"/>
          <p:cNvSpPr>
            <a:spLocks noChangeArrowheads="1"/>
          </p:cNvSpPr>
          <p:nvPr/>
        </p:nvSpPr>
        <p:spPr bwMode="auto">
          <a:xfrm>
            <a:off x="490538" y="363538"/>
            <a:ext cx="80629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kumimoji="1" lang="en-US" altLang="zh-CN" sz="3600"/>
              <a:t>9.4 </a:t>
            </a:r>
            <a:r>
              <a:rPr lang="zh-CN" altLang="en-US" sz="3600">
                <a:solidFill>
                  <a:schemeClr val="tx1"/>
                </a:solidFill>
                <a:latin typeface="宋体" pitchFamily="2" charset="-122"/>
                <a:ea typeface="宋体" pitchFamily="2" charset="-122"/>
              </a:rPr>
              <a:t>表示电极电势的能斯特方程</a:t>
            </a:r>
          </a:p>
        </p:txBody>
      </p:sp>
      <p:graphicFrame>
        <p:nvGraphicFramePr>
          <p:cNvPr id="4" name="对象 3"/>
          <p:cNvGraphicFramePr>
            <a:graphicFrameLocks noChangeAspect="1"/>
          </p:cNvGraphicFramePr>
          <p:nvPr/>
        </p:nvGraphicFramePr>
        <p:xfrm>
          <a:off x="311150" y="5003800"/>
          <a:ext cx="8510588" cy="1157288"/>
        </p:xfrm>
        <a:graphic>
          <a:graphicData uri="http://schemas.openxmlformats.org/presentationml/2006/ole">
            <mc:AlternateContent xmlns:mc="http://schemas.openxmlformats.org/markup-compatibility/2006">
              <mc:Choice xmlns:v="urn:schemas-microsoft-com:vml" Requires="v">
                <p:oleObj spid="_x0000_s37930" name="Equation" r:id="rId4" imgW="3949700" imgH="533400" progId="Equation.DSMT4">
                  <p:embed/>
                </p:oleObj>
              </mc:Choice>
              <mc:Fallback>
                <p:oleObj name="Equation" r:id="rId4" imgW="3949700" imgH="533400"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150" y="5003800"/>
                        <a:ext cx="8510588"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18"/>
          <p:cNvSpPr txBox="1">
            <a:spLocks noChangeArrowheads="1"/>
          </p:cNvSpPr>
          <p:nvPr/>
        </p:nvSpPr>
        <p:spPr bwMode="auto">
          <a:xfrm>
            <a:off x="488950" y="4019550"/>
            <a:ext cx="72580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zh-CN" altLang="en-US" sz="2800">
                <a:solidFill>
                  <a:schemeClr val="tx1"/>
                </a:solidFill>
                <a:ea typeface="宋体" pitchFamily="2" charset="-122"/>
              </a:rPr>
              <a:t>若反应在</a:t>
            </a:r>
            <a:r>
              <a:rPr lang="en-US" altLang="zh-CN" sz="2800">
                <a:solidFill>
                  <a:srgbClr val="0000FF"/>
                </a:solidFill>
                <a:ea typeface="宋体" pitchFamily="2" charset="-122"/>
              </a:rPr>
              <a:t>298K</a:t>
            </a:r>
            <a:r>
              <a:rPr lang="zh-CN" altLang="en-US" sz="2800">
                <a:solidFill>
                  <a:schemeClr val="tx1"/>
                </a:solidFill>
                <a:ea typeface="宋体" pitchFamily="2" charset="-122"/>
              </a:rPr>
              <a:t>下进行，将各数值代入上式：</a:t>
            </a:r>
          </a:p>
        </p:txBody>
      </p:sp>
      <p:graphicFrame>
        <p:nvGraphicFramePr>
          <p:cNvPr id="2" name="对象 1"/>
          <p:cNvGraphicFramePr>
            <a:graphicFrameLocks noChangeAspect="1"/>
          </p:cNvGraphicFramePr>
          <p:nvPr/>
        </p:nvGraphicFramePr>
        <p:xfrm>
          <a:off x="1019175" y="2401888"/>
          <a:ext cx="6877050" cy="1206500"/>
        </p:xfrm>
        <a:graphic>
          <a:graphicData uri="http://schemas.openxmlformats.org/presentationml/2006/ole">
            <mc:AlternateContent xmlns:mc="http://schemas.openxmlformats.org/markup-compatibility/2006">
              <mc:Choice xmlns:v="urn:schemas-microsoft-com:vml" Requires="v">
                <p:oleObj spid="_x0000_s37931" name="Equation" r:id="rId6" imgW="3060700" imgH="533400" progId="Equation.DSMT4">
                  <p:embed/>
                </p:oleObj>
              </mc:Choice>
              <mc:Fallback>
                <p:oleObj name="Equation" r:id="rId6" imgW="3060700" imgH="533400" progId="Equation.DSMT4">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175" y="2401888"/>
                        <a:ext cx="687705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8"/>
          <p:cNvSpPr txBox="1">
            <a:spLocks noChangeArrowheads="1"/>
          </p:cNvSpPr>
          <p:nvPr/>
        </p:nvSpPr>
        <p:spPr bwMode="auto">
          <a:xfrm>
            <a:off x="508000" y="1365250"/>
            <a:ext cx="7258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zh-CN" altLang="en-US" sz="2800">
                <a:solidFill>
                  <a:schemeClr val="tx1"/>
                </a:solidFill>
                <a:ea typeface="宋体" pitchFamily="2" charset="-122"/>
              </a:rPr>
              <a:t>对于电极反应（还原半反应）：</a:t>
            </a:r>
          </a:p>
        </p:txBody>
      </p:sp>
      <p:graphicFrame>
        <p:nvGraphicFramePr>
          <p:cNvPr id="8" name="对象 10"/>
          <p:cNvGraphicFramePr>
            <a:graphicFrameLocks noChangeAspect="1"/>
          </p:cNvGraphicFramePr>
          <p:nvPr/>
        </p:nvGraphicFramePr>
        <p:xfrm>
          <a:off x="5670550" y="1347788"/>
          <a:ext cx="2620963" cy="539750"/>
        </p:xfrm>
        <a:graphic>
          <a:graphicData uri="http://schemas.openxmlformats.org/presentationml/2006/ole">
            <mc:AlternateContent xmlns:mc="http://schemas.openxmlformats.org/markup-compatibility/2006">
              <mc:Choice xmlns:v="urn:schemas-microsoft-com:vml" Requires="v">
                <p:oleObj spid="_x0000_s37932" name="Equation" r:id="rId8" imgW="1104421" imgH="215806" progId="Equation.DSMT4">
                  <p:embed/>
                </p:oleObj>
              </mc:Choice>
              <mc:Fallback>
                <p:oleObj name="Equation" r:id="rId8" imgW="1104421" imgH="215806" progId="Equation.DSMT4">
                  <p:embed/>
                  <p:pic>
                    <p:nvPicPr>
                      <p:cNvPr id="0" name="对象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70550" y="1347788"/>
                        <a:ext cx="2620963"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Text Box 6"/>
          <p:cNvSpPr txBox="1">
            <a:spLocks noChangeArrowheads="1"/>
          </p:cNvSpPr>
          <p:nvPr/>
        </p:nvSpPr>
        <p:spPr bwMode="auto">
          <a:xfrm>
            <a:off x="598488" y="1511300"/>
            <a:ext cx="8253412"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50000"/>
              </a:spcBef>
            </a:pPr>
            <a:r>
              <a:rPr lang="zh-CN" altLang="en-US" sz="2800">
                <a:solidFill>
                  <a:schemeClr val="tx1"/>
                </a:solidFill>
                <a:ea typeface="宋体" pitchFamily="2" charset="-122"/>
              </a:rPr>
              <a:t>写出下列电极反应的</a:t>
            </a:r>
            <a:r>
              <a:rPr kumimoji="1" lang="en-US" altLang="zh-CN" sz="2800">
                <a:solidFill>
                  <a:schemeClr val="tx1"/>
                </a:solidFill>
                <a:ea typeface="宋体" pitchFamily="2" charset="-122"/>
              </a:rPr>
              <a:t>Nernst</a:t>
            </a:r>
            <a:r>
              <a:rPr kumimoji="1" lang="zh-CN" altLang="en-US" sz="2800">
                <a:solidFill>
                  <a:schemeClr val="tx1"/>
                </a:solidFill>
                <a:ea typeface="宋体" pitchFamily="2" charset="-122"/>
              </a:rPr>
              <a:t>方程表示式：</a:t>
            </a:r>
          </a:p>
          <a:p>
            <a:pPr eaLnBrk="1" hangingPunct="1">
              <a:lnSpc>
                <a:spcPct val="150000"/>
              </a:lnSpc>
              <a:spcBef>
                <a:spcPct val="50000"/>
              </a:spcBef>
            </a:pPr>
            <a:r>
              <a:rPr kumimoji="1" lang="en-US" altLang="zh-CN" sz="2800">
                <a:solidFill>
                  <a:schemeClr val="tx1"/>
                </a:solidFill>
                <a:ea typeface="宋体" pitchFamily="2" charset="-122"/>
              </a:rPr>
              <a:t>Cr</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O</a:t>
            </a:r>
            <a:r>
              <a:rPr kumimoji="1" lang="en-US" altLang="zh-CN" sz="2800" baseline="-25000">
                <a:solidFill>
                  <a:schemeClr val="tx1"/>
                </a:solidFill>
                <a:ea typeface="宋体" pitchFamily="2" charset="-122"/>
              </a:rPr>
              <a:t>7</a:t>
            </a:r>
            <a:r>
              <a:rPr kumimoji="1" lang="en-US" altLang="zh-CN" sz="2800" baseline="30000">
                <a:solidFill>
                  <a:schemeClr val="tx1"/>
                </a:solidFill>
                <a:ea typeface="宋体" pitchFamily="2" charset="-122"/>
              </a:rPr>
              <a:t>2-</a:t>
            </a:r>
            <a:r>
              <a:rPr kumimoji="1" lang="en-US" altLang="zh-CN" sz="2800">
                <a:solidFill>
                  <a:schemeClr val="tx1"/>
                </a:solidFill>
                <a:ea typeface="宋体" pitchFamily="2" charset="-122"/>
              </a:rPr>
              <a:t> + 14H</a:t>
            </a:r>
            <a:r>
              <a:rPr kumimoji="1" lang="en-US" altLang="zh-CN" sz="2800" baseline="30000">
                <a:solidFill>
                  <a:schemeClr val="tx1"/>
                </a:solidFill>
                <a:ea typeface="宋体" pitchFamily="2" charset="-122"/>
              </a:rPr>
              <a:t>+</a:t>
            </a:r>
            <a:r>
              <a:rPr kumimoji="1" lang="en-US" altLang="zh-CN" sz="2800">
                <a:solidFill>
                  <a:schemeClr val="tx1"/>
                </a:solidFill>
                <a:ea typeface="宋体" pitchFamily="2" charset="-122"/>
              </a:rPr>
              <a:t> + 6e</a:t>
            </a:r>
            <a:r>
              <a:rPr kumimoji="1" lang="en-US" altLang="zh-CN" sz="2800" baseline="30000">
                <a:solidFill>
                  <a:schemeClr val="tx1"/>
                </a:solidFill>
                <a:ea typeface="宋体" pitchFamily="2" charset="-122"/>
              </a:rPr>
              <a:t>-</a:t>
            </a:r>
            <a:r>
              <a:rPr kumimoji="1" lang="en-US" altLang="zh-CN" sz="2800">
                <a:solidFill>
                  <a:schemeClr val="tx1"/>
                </a:solidFill>
                <a:ea typeface="宋体" pitchFamily="2" charset="-122"/>
              </a:rPr>
              <a:t> = 2Cr</a:t>
            </a:r>
            <a:r>
              <a:rPr kumimoji="1" lang="en-US" altLang="zh-CN" sz="2800" baseline="30000">
                <a:solidFill>
                  <a:schemeClr val="tx1"/>
                </a:solidFill>
                <a:ea typeface="宋体" pitchFamily="2" charset="-122"/>
              </a:rPr>
              <a:t>3+</a:t>
            </a:r>
            <a:r>
              <a:rPr kumimoji="1" lang="en-US" altLang="zh-CN" sz="2800">
                <a:solidFill>
                  <a:schemeClr val="tx1"/>
                </a:solidFill>
                <a:ea typeface="宋体" pitchFamily="2" charset="-122"/>
              </a:rPr>
              <a:t> + 7H</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O</a:t>
            </a:r>
            <a:endParaRPr kumimoji="1" lang="en-US" altLang="zh-CN" sz="2800" baseline="30000">
              <a:solidFill>
                <a:schemeClr val="tx1"/>
              </a:solidFill>
              <a:ea typeface="宋体" pitchFamily="2" charset="-122"/>
            </a:endParaRPr>
          </a:p>
          <a:p>
            <a:pPr eaLnBrk="1" hangingPunct="1">
              <a:lnSpc>
                <a:spcPct val="150000"/>
              </a:lnSpc>
              <a:spcBef>
                <a:spcPct val="50000"/>
              </a:spcBef>
            </a:pPr>
            <a:r>
              <a:rPr kumimoji="1" lang="en-US" altLang="zh-CN" sz="2800">
                <a:solidFill>
                  <a:schemeClr val="tx1"/>
                </a:solidFill>
                <a:ea typeface="宋体" pitchFamily="2" charset="-122"/>
              </a:rPr>
              <a:t>O</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(g) + 4H</a:t>
            </a:r>
            <a:r>
              <a:rPr kumimoji="1" lang="en-US" altLang="zh-CN" sz="2800" baseline="30000">
                <a:solidFill>
                  <a:schemeClr val="tx1"/>
                </a:solidFill>
                <a:ea typeface="宋体" pitchFamily="2" charset="-122"/>
              </a:rPr>
              <a:t>+ </a:t>
            </a:r>
            <a:r>
              <a:rPr kumimoji="1" lang="en-US" altLang="zh-CN" sz="2800">
                <a:solidFill>
                  <a:schemeClr val="tx1"/>
                </a:solidFill>
                <a:ea typeface="宋体" pitchFamily="2" charset="-122"/>
              </a:rPr>
              <a:t>+ 4e</a:t>
            </a:r>
            <a:r>
              <a:rPr kumimoji="1" lang="en-US" altLang="zh-CN" sz="2800" baseline="30000">
                <a:solidFill>
                  <a:schemeClr val="tx1"/>
                </a:solidFill>
                <a:ea typeface="宋体" pitchFamily="2" charset="-122"/>
              </a:rPr>
              <a:t>-</a:t>
            </a:r>
            <a:r>
              <a:rPr kumimoji="1" lang="en-US" altLang="zh-CN" sz="2800">
                <a:solidFill>
                  <a:schemeClr val="tx1"/>
                </a:solidFill>
                <a:ea typeface="宋体" pitchFamily="2" charset="-122"/>
              </a:rPr>
              <a:t> = 2H</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O(l)</a:t>
            </a:r>
          </a:p>
          <a:p>
            <a:pPr eaLnBrk="1" hangingPunct="1">
              <a:lnSpc>
                <a:spcPct val="150000"/>
              </a:lnSpc>
              <a:spcBef>
                <a:spcPct val="50000"/>
              </a:spcBef>
            </a:pPr>
            <a:r>
              <a:rPr kumimoji="1" lang="en-US" altLang="zh-CN" sz="2800">
                <a:solidFill>
                  <a:schemeClr val="tx1"/>
                </a:solidFill>
                <a:ea typeface="宋体" pitchFamily="2" charset="-122"/>
              </a:rPr>
              <a:t>MnO</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(s) + 4H</a:t>
            </a:r>
            <a:r>
              <a:rPr kumimoji="1" lang="en-US" altLang="zh-CN" sz="2800" baseline="30000">
                <a:solidFill>
                  <a:schemeClr val="tx1"/>
                </a:solidFill>
                <a:ea typeface="宋体" pitchFamily="2" charset="-122"/>
              </a:rPr>
              <a:t>+</a:t>
            </a:r>
            <a:r>
              <a:rPr kumimoji="1" lang="en-US" altLang="zh-CN" sz="2800">
                <a:solidFill>
                  <a:schemeClr val="tx1"/>
                </a:solidFill>
                <a:ea typeface="宋体" pitchFamily="2" charset="-122"/>
              </a:rPr>
              <a:t> + 2e</a:t>
            </a:r>
            <a:r>
              <a:rPr kumimoji="1" lang="en-US" altLang="zh-CN" sz="2800" baseline="30000">
                <a:solidFill>
                  <a:schemeClr val="tx1"/>
                </a:solidFill>
                <a:ea typeface="宋体" pitchFamily="2" charset="-122"/>
              </a:rPr>
              <a:t>-</a:t>
            </a:r>
            <a:r>
              <a:rPr kumimoji="1" lang="en-US" altLang="zh-CN" sz="2800">
                <a:solidFill>
                  <a:schemeClr val="tx1"/>
                </a:solidFill>
                <a:ea typeface="宋体" pitchFamily="2" charset="-122"/>
              </a:rPr>
              <a:t> = Mn</a:t>
            </a:r>
            <a:r>
              <a:rPr kumimoji="1" lang="en-US" altLang="zh-CN" sz="2800" baseline="30000">
                <a:solidFill>
                  <a:schemeClr val="tx1"/>
                </a:solidFill>
                <a:ea typeface="宋体" pitchFamily="2" charset="-122"/>
              </a:rPr>
              <a:t>2+</a:t>
            </a:r>
            <a:r>
              <a:rPr kumimoji="1" lang="en-US" altLang="zh-CN" sz="2800">
                <a:solidFill>
                  <a:schemeClr val="tx1"/>
                </a:solidFill>
                <a:ea typeface="宋体" pitchFamily="2" charset="-122"/>
              </a:rPr>
              <a:t> + 2H</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O</a:t>
            </a:r>
          </a:p>
        </p:txBody>
      </p:sp>
      <p:sp>
        <p:nvSpPr>
          <p:cNvPr id="38915" name="Rectangle 7"/>
          <p:cNvSpPr>
            <a:spLocks noChangeArrowheads="1"/>
          </p:cNvSpPr>
          <p:nvPr/>
        </p:nvSpPr>
        <p:spPr bwMode="auto">
          <a:xfrm>
            <a:off x="490538" y="363538"/>
            <a:ext cx="80629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kumimoji="1" lang="en-US" altLang="zh-CN" sz="3600"/>
              <a:t>9.4 </a:t>
            </a:r>
            <a:r>
              <a:rPr lang="zh-CN" altLang="en-US" sz="3600">
                <a:solidFill>
                  <a:schemeClr val="tx1"/>
                </a:solidFill>
                <a:latin typeface="宋体" pitchFamily="2" charset="-122"/>
                <a:ea typeface="宋体" pitchFamily="2" charset="-122"/>
              </a:rPr>
              <a:t>表示电极电势的能斯特方程</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Text Box 6"/>
          <p:cNvSpPr txBox="1">
            <a:spLocks noChangeArrowheads="1"/>
          </p:cNvSpPr>
          <p:nvPr/>
        </p:nvSpPr>
        <p:spPr bwMode="auto">
          <a:xfrm>
            <a:off x="547688" y="1336675"/>
            <a:ext cx="82534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pPr>
            <a:r>
              <a:rPr lang="zh-CN" altLang="en-US" sz="3200">
                <a:solidFill>
                  <a:schemeClr val="tx1"/>
                </a:solidFill>
                <a:ea typeface="宋体" pitchFamily="2" charset="-122"/>
              </a:rPr>
              <a:t>注意：电对有</a:t>
            </a:r>
            <a:r>
              <a:rPr lang="zh-CN" altLang="en-US" sz="3200">
                <a:solidFill>
                  <a:srgbClr val="0000FF"/>
                </a:solidFill>
                <a:ea typeface="宋体" pitchFamily="2" charset="-122"/>
              </a:rPr>
              <a:t>可逆</a:t>
            </a:r>
            <a:r>
              <a:rPr lang="zh-CN" altLang="en-US" sz="3200">
                <a:solidFill>
                  <a:schemeClr val="tx1"/>
                </a:solidFill>
                <a:ea typeface="宋体" pitchFamily="2" charset="-122"/>
              </a:rPr>
              <a:t>和</a:t>
            </a:r>
            <a:r>
              <a:rPr lang="zh-CN" altLang="en-US" sz="3200">
                <a:solidFill>
                  <a:srgbClr val="0000FF"/>
                </a:solidFill>
                <a:ea typeface="宋体" pitchFamily="2" charset="-122"/>
              </a:rPr>
              <a:t>不可逆</a:t>
            </a:r>
            <a:r>
              <a:rPr lang="zh-CN" altLang="en-US" sz="3200">
                <a:solidFill>
                  <a:schemeClr val="tx1"/>
                </a:solidFill>
                <a:ea typeface="宋体" pitchFamily="2" charset="-122"/>
              </a:rPr>
              <a:t>之分。</a:t>
            </a:r>
            <a:endParaRPr lang="en-US" altLang="zh-CN" sz="3200">
              <a:solidFill>
                <a:schemeClr val="tx1"/>
              </a:solidFill>
              <a:ea typeface="宋体" pitchFamily="2" charset="-122"/>
            </a:endParaRPr>
          </a:p>
          <a:p>
            <a:pPr eaLnBrk="1" hangingPunct="1">
              <a:lnSpc>
                <a:spcPct val="150000"/>
              </a:lnSpc>
            </a:pPr>
            <a:r>
              <a:rPr kumimoji="1" lang="zh-CN" altLang="en-US" sz="3200">
                <a:solidFill>
                  <a:schemeClr val="tx1"/>
                </a:solidFill>
                <a:ea typeface="宋体" pitchFamily="2" charset="-122"/>
              </a:rPr>
              <a:t>简单地说，把由可逆电对组成的原电池对环境所作的功反过来施加于电池，可使系统和环境都恢复原态。若不能回到原态，就是不可逆电对。</a:t>
            </a:r>
            <a:endParaRPr kumimoji="1" lang="en-US" altLang="zh-CN" sz="3200">
              <a:solidFill>
                <a:schemeClr val="tx1"/>
              </a:solidFill>
              <a:ea typeface="宋体" pitchFamily="2" charset="-122"/>
            </a:endParaRPr>
          </a:p>
          <a:p>
            <a:pPr eaLnBrk="1" hangingPunct="1">
              <a:lnSpc>
                <a:spcPct val="150000"/>
              </a:lnSpc>
            </a:pPr>
            <a:r>
              <a:rPr kumimoji="1" lang="zh-CN" altLang="en-US" sz="3200">
                <a:ea typeface="宋体" pitchFamily="2" charset="-122"/>
              </a:rPr>
              <a:t>严格地说，只有可逆电对才遵循能斯特方程。</a:t>
            </a:r>
          </a:p>
        </p:txBody>
      </p:sp>
      <p:sp>
        <p:nvSpPr>
          <p:cNvPr id="39939" name="Rectangle 7"/>
          <p:cNvSpPr>
            <a:spLocks noChangeArrowheads="1"/>
          </p:cNvSpPr>
          <p:nvPr/>
        </p:nvSpPr>
        <p:spPr bwMode="auto">
          <a:xfrm>
            <a:off x="490538" y="363538"/>
            <a:ext cx="80629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kumimoji="1" lang="en-US" altLang="zh-CN" sz="3600"/>
              <a:t>9.4 </a:t>
            </a:r>
            <a:r>
              <a:rPr lang="zh-CN" altLang="en-US" sz="3600">
                <a:solidFill>
                  <a:schemeClr val="tx1"/>
                </a:solidFill>
                <a:latin typeface="宋体" pitchFamily="2" charset="-122"/>
                <a:ea typeface="宋体" pitchFamily="2" charset="-122"/>
              </a:rPr>
              <a:t>表示电极电势的能斯特方程</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568325" y="1544638"/>
            <a:ext cx="8229600" cy="3694112"/>
          </a:xfrm>
        </p:spPr>
        <p:txBody>
          <a:bodyPr/>
          <a:lstStyle/>
          <a:p>
            <a:pPr marL="0" indent="0" eaLnBrk="1" hangingPunct="1">
              <a:lnSpc>
                <a:spcPct val="150000"/>
              </a:lnSpc>
              <a:buFont typeface="Wingdings" pitchFamily="2" charset="2"/>
              <a:buNone/>
            </a:pPr>
            <a:r>
              <a:rPr lang="en-US" altLang="zh-CN" sz="3600" b="1" smtClean="0">
                <a:solidFill>
                  <a:srgbClr val="0000FF"/>
                </a:solidFill>
              </a:rPr>
              <a:t>1. </a:t>
            </a:r>
            <a:r>
              <a:rPr lang="zh-CN" altLang="en-US" sz="3600" b="1" smtClean="0">
                <a:solidFill>
                  <a:srgbClr val="0000FF"/>
                </a:solidFill>
              </a:rPr>
              <a:t>判断氧化剂和还原剂的强弱</a:t>
            </a:r>
          </a:p>
          <a:p>
            <a:pPr marL="0" indent="0" eaLnBrk="1" hangingPunct="1">
              <a:lnSpc>
                <a:spcPct val="150000"/>
              </a:lnSpc>
              <a:buFont typeface="Wingdings" pitchFamily="2" charset="2"/>
              <a:buNone/>
            </a:pPr>
            <a:r>
              <a:rPr lang="en-US" altLang="zh-CN" sz="3600" b="1" smtClean="0">
                <a:solidFill>
                  <a:srgbClr val="0000FF"/>
                </a:solidFill>
              </a:rPr>
              <a:t>2. </a:t>
            </a:r>
            <a:r>
              <a:rPr lang="zh-CN" altLang="en-US" sz="3600" b="1" smtClean="0">
                <a:solidFill>
                  <a:srgbClr val="0000FF"/>
                </a:solidFill>
              </a:rPr>
              <a:t>判断氧化还原反应进行的方向</a:t>
            </a:r>
          </a:p>
          <a:p>
            <a:pPr marL="0" indent="0" eaLnBrk="1" hangingPunct="1">
              <a:lnSpc>
                <a:spcPct val="150000"/>
              </a:lnSpc>
              <a:buFont typeface="Wingdings" pitchFamily="2" charset="2"/>
              <a:buNone/>
            </a:pPr>
            <a:r>
              <a:rPr lang="en-US" altLang="zh-CN" sz="3600" b="1" smtClean="0">
                <a:solidFill>
                  <a:srgbClr val="0000FF"/>
                </a:solidFill>
              </a:rPr>
              <a:t>3. </a:t>
            </a:r>
            <a:r>
              <a:rPr lang="zh-CN" altLang="en-US" sz="3600" b="1" smtClean="0">
                <a:solidFill>
                  <a:srgbClr val="0000FF"/>
                </a:solidFill>
              </a:rPr>
              <a:t>判断氧化还原反应进行的程度</a:t>
            </a:r>
          </a:p>
          <a:p>
            <a:pPr marL="0" indent="0" eaLnBrk="1" hangingPunct="1">
              <a:lnSpc>
                <a:spcPct val="150000"/>
              </a:lnSpc>
              <a:buFont typeface="Wingdings" pitchFamily="2" charset="2"/>
              <a:buNone/>
            </a:pPr>
            <a:r>
              <a:rPr lang="en-US" altLang="zh-CN" sz="3600" b="1" smtClean="0">
                <a:solidFill>
                  <a:srgbClr val="0000FF"/>
                </a:solidFill>
              </a:rPr>
              <a:t>4. </a:t>
            </a:r>
            <a:r>
              <a:rPr lang="zh-CN" altLang="en-US" sz="3600" b="1" smtClean="0">
                <a:solidFill>
                  <a:srgbClr val="0000FF"/>
                </a:solidFill>
              </a:rPr>
              <a:t>元素标准电极电势图及其应用</a:t>
            </a:r>
          </a:p>
        </p:txBody>
      </p:sp>
      <p:sp>
        <p:nvSpPr>
          <p:cNvPr id="40963" name="Rectangle 7"/>
          <p:cNvSpPr>
            <a:spLocks noChangeArrowheads="1"/>
          </p:cNvSpPr>
          <p:nvPr/>
        </p:nvSpPr>
        <p:spPr bwMode="auto">
          <a:xfrm>
            <a:off x="490538" y="363538"/>
            <a:ext cx="80629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kumimoji="1" lang="en-US" altLang="zh-CN" sz="3600"/>
              <a:t>9.5 </a:t>
            </a:r>
            <a:r>
              <a:rPr lang="zh-CN" altLang="en-US" sz="3600">
                <a:solidFill>
                  <a:schemeClr val="tx1"/>
                </a:solidFill>
                <a:latin typeface="宋体" pitchFamily="2" charset="-122"/>
                <a:ea typeface="宋体" pitchFamily="2" charset="-122"/>
              </a:rPr>
              <a:t>电极电势的应用</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514350" y="322263"/>
            <a:ext cx="67833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1" hangingPunct="1">
              <a:lnSpc>
                <a:spcPct val="130000"/>
              </a:lnSpc>
              <a:spcBef>
                <a:spcPct val="20000"/>
              </a:spcBef>
            </a:pPr>
            <a:r>
              <a:rPr kumimoji="1" lang="en-US" altLang="zh-CN" sz="3600"/>
              <a:t>9.5.1 </a:t>
            </a:r>
            <a:r>
              <a:rPr lang="zh-CN" altLang="en-US" sz="3600">
                <a:solidFill>
                  <a:schemeClr val="tx1"/>
                </a:solidFill>
                <a:latin typeface="宋体" pitchFamily="2" charset="-122"/>
                <a:ea typeface="宋体" pitchFamily="2" charset="-122"/>
              </a:rPr>
              <a:t>判断氧化剂和还原剂的强弱</a:t>
            </a:r>
          </a:p>
        </p:txBody>
      </p:sp>
      <p:sp>
        <p:nvSpPr>
          <p:cNvPr id="7" name="Text Box 8"/>
          <p:cNvSpPr txBox="1">
            <a:spLocks noChangeArrowheads="1"/>
          </p:cNvSpPr>
          <p:nvPr/>
        </p:nvSpPr>
        <p:spPr bwMode="auto">
          <a:xfrm>
            <a:off x="514350" y="1327150"/>
            <a:ext cx="80581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pPr>
            <a:r>
              <a:rPr lang="zh-CN" altLang="en-US" sz="2800">
                <a:solidFill>
                  <a:schemeClr val="tx1"/>
                </a:solidFill>
                <a:ea typeface="宋体" pitchFamily="2" charset="-122"/>
              </a:rPr>
              <a:t>电极电势都是还原电极电势。因此，数值越</a:t>
            </a:r>
            <a:r>
              <a:rPr lang="zh-CN" altLang="en-US" sz="2800">
                <a:solidFill>
                  <a:srgbClr val="0000FF"/>
                </a:solidFill>
                <a:ea typeface="宋体" pitchFamily="2" charset="-122"/>
              </a:rPr>
              <a:t>正</a:t>
            </a:r>
            <a:r>
              <a:rPr lang="zh-CN" altLang="en-US" sz="2800">
                <a:solidFill>
                  <a:schemeClr val="tx1"/>
                </a:solidFill>
                <a:ea typeface="宋体" pitchFamily="2" charset="-122"/>
              </a:rPr>
              <a:t>，说明氧化型物种得电子的本领或</a:t>
            </a:r>
            <a:r>
              <a:rPr lang="zh-CN" altLang="en-US" sz="2800">
                <a:solidFill>
                  <a:srgbClr val="0000FF"/>
                </a:solidFill>
                <a:ea typeface="宋体" pitchFamily="2" charset="-122"/>
              </a:rPr>
              <a:t>氧化能力</a:t>
            </a:r>
            <a:r>
              <a:rPr lang="zh-CN" altLang="en-US" sz="2800">
                <a:solidFill>
                  <a:schemeClr val="tx1"/>
                </a:solidFill>
                <a:ea typeface="宋体" pitchFamily="2" charset="-122"/>
              </a:rPr>
              <a:t>（本身被还原）越强；数值越</a:t>
            </a:r>
            <a:r>
              <a:rPr lang="zh-CN" altLang="en-US" sz="2800">
                <a:solidFill>
                  <a:srgbClr val="0000FF"/>
                </a:solidFill>
                <a:ea typeface="宋体" pitchFamily="2" charset="-122"/>
              </a:rPr>
              <a:t>负</a:t>
            </a:r>
            <a:r>
              <a:rPr lang="zh-CN" altLang="en-US" sz="2800">
                <a:solidFill>
                  <a:schemeClr val="tx1"/>
                </a:solidFill>
                <a:ea typeface="宋体" pitchFamily="2" charset="-122"/>
              </a:rPr>
              <a:t>，说明还原型物种失电子的本领或</a:t>
            </a:r>
            <a:r>
              <a:rPr lang="zh-CN" altLang="en-US" sz="2800">
                <a:solidFill>
                  <a:srgbClr val="0000FF"/>
                </a:solidFill>
                <a:ea typeface="宋体" pitchFamily="2" charset="-122"/>
              </a:rPr>
              <a:t>还原能力</a:t>
            </a:r>
            <a:r>
              <a:rPr lang="zh-CN" altLang="en-US" sz="2800">
                <a:solidFill>
                  <a:schemeClr val="tx1"/>
                </a:solidFill>
                <a:ea typeface="宋体" pitchFamily="2" charset="-122"/>
              </a:rPr>
              <a:t>（本身被氧化）越强。</a:t>
            </a:r>
            <a:endParaRPr lang="zh-CN" altLang="en-US" sz="2800">
              <a:ea typeface="宋体" pitchFamily="2" charset="-122"/>
            </a:endParaRPr>
          </a:p>
        </p:txBody>
      </p:sp>
      <p:sp>
        <p:nvSpPr>
          <p:cNvPr id="8" name="Text Box 8"/>
          <p:cNvSpPr txBox="1">
            <a:spLocks noChangeArrowheads="1"/>
          </p:cNvSpPr>
          <p:nvPr/>
        </p:nvSpPr>
        <p:spPr bwMode="auto">
          <a:xfrm>
            <a:off x="528638" y="4583113"/>
            <a:ext cx="8058150"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pPr>
            <a:r>
              <a:rPr lang="zh-CN" altLang="en-US" sz="2800">
                <a:ea typeface="宋体" pitchFamily="2" charset="-122"/>
              </a:rPr>
              <a:t>注意：应该用</a:t>
            </a:r>
            <a:r>
              <a:rPr lang="en-US" altLang="zh-CN" sz="2800">
                <a:ea typeface="宋体" pitchFamily="2" charset="-122"/>
              </a:rPr>
              <a:t>Nernst</a:t>
            </a:r>
            <a:r>
              <a:rPr lang="zh-CN" altLang="en-US" sz="2800">
                <a:ea typeface="宋体" pitchFamily="2" charset="-122"/>
              </a:rPr>
              <a:t>方程求出的实际情况下的电极电势进行比较，而不是查得的标准电极电势！</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593725" y="17383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endParaRPr kumimoji="1" lang="en-US" altLang="zh-CN" sz="2800">
              <a:solidFill>
                <a:schemeClr val="tx1"/>
              </a:solidFill>
              <a:latin typeface="黑体" pitchFamily="49" charset="-122"/>
            </a:endParaRPr>
          </a:p>
        </p:txBody>
      </p:sp>
      <p:sp>
        <p:nvSpPr>
          <p:cNvPr id="1189899" name="Text Box 11"/>
          <p:cNvSpPr txBox="1">
            <a:spLocks noChangeArrowheads="1"/>
          </p:cNvSpPr>
          <p:nvPr/>
        </p:nvSpPr>
        <p:spPr bwMode="auto">
          <a:xfrm>
            <a:off x="3898900" y="3197225"/>
            <a:ext cx="3048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zh-CN" altLang="en-US" sz="2800">
                <a:solidFill>
                  <a:srgbClr val="0000FF"/>
                </a:solidFill>
                <a:latin typeface="宋体" pitchFamily="2" charset="-122"/>
                <a:ea typeface="宋体" pitchFamily="2" charset="-122"/>
              </a:rPr>
              <a:t>反应自发</a:t>
            </a:r>
            <a:r>
              <a:rPr kumimoji="1" lang="zh-CN" altLang="en-US" sz="2800">
                <a:latin typeface="宋体" pitchFamily="2" charset="-122"/>
                <a:ea typeface="宋体" pitchFamily="2" charset="-122"/>
              </a:rPr>
              <a:t>向右</a:t>
            </a:r>
            <a:r>
              <a:rPr kumimoji="1" lang="zh-CN" altLang="en-US" sz="2800">
                <a:solidFill>
                  <a:srgbClr val="0000FF"/>
                </a:solidFill>
                <a:latin typeface="宋体" pitchFamily="2" charset="-122"/>
                <a:ea typeface="宋体" pitchFamily="2" charset="-122"/>
              </a:rPr>
              <a:t>进行</a:t>
            </a:r>
          </a:p>
        </p:txBody>
      </p:sp>
      <p:sp>
        <p:nvSpPr>
          <p:cNvPr id="1189900" name="Text Box 12"/>
          <p:cNvSpPr txBox="1">
            <a:spLocks noChangeArrowheads="1"/>
          </p:cNvSpPr>
          <p:nvPr/>
        </p:nvSpPr>
        <p:spPr bwMode="auto">
          <a:xfrm>
            <a:off x="3937000" y="5043488"/>
            <a:ext cx="31623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zh-CN" altLang="en-US" sz="2800">
                <a:solidFill>
                  <a:srgbClr val="0000FF"/>
                </a:solidFill>
                <a:latin typeface="宋体" pitchFamily="2" charset="-122"/>
                <a:ea typeface="宋体" pitchFamily="2" charset="-122"/>
              </a:rPr>
              <a:t>反应自发</a:t>
            </a:r>
            <a:r>
              <a:rPr kumimoji="1" lang="zh-CN" altLang="en-US" sz="2800">
                <a:latin typeface="宋体" pitchFamily="2" charset="-122"/>
                <a:ea typeface="宋体" pitchFamily="2" charset="-122"/>
              </a:rPr>
              <a:t>向左</a:t>
            </a:r>
            <a:r>
              <a:rPr kumimoji="1" lang="zh-CN" altLang="en-US" sz="2800">
                <a:solidFill>
                  <a:srgbClr val="0000FF"/>
                </a:solidFill>
                <a:latin typeface="宋体" pitchFamily="2" charset="-122"/>
                <a:ea typeface="宋体" pitchFamily="2" charset="-122"/>
              </a:rPr>
              <a:t>进行</a:t>
            </a:r>
          </a:p>
        </p:txBody>
      </p:sp>
      <p:sp>
        <p:nvSpPr>
          <p:cNvPr id="1189901" name="Text Box 13"/>
          <p:cNvSpPr txBox="1">
            <a:spLocks noChangeArrowheads="1"/>
          </p:cNvSpPr>
          <p:nvPr/>
        </p:nvSpPr>
        <p:spPr bwMode="auto">
          <a:xfrm>
            <a:off x="3911600" y="4098925"/>
            <a:ext cx="31702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zh-CN" altLang="en-US" sz="2800">
                <a:solidFill>
                  <a:srgbClr val="0000FF"/>
                </a:solidFill>
                <a:latin typeface="宋体" pitchFamily="2" charset="-122"/>
                <a:ea typeface="宋体" pitchFamily="2" charset="-122"/>
              </a:rPr>
              <a:t>反应已经达到平衡</a:t>
            </a:r>
          </a:p>
        </p:txBody>
      </p:sp>
      <p:graphicFrame>
        <p:nvGraphicFramePr>
          <p:cNvPr id="4" name="对象 3"/>
          <p:cNvGraphicFramePr>
            <a:graphicFrameLocks noChangeAspect="1"/>
          </p:cNvGraphicFramePr>
          <p:nvPr/>
        </p:nvGraphicFramePr>
        <p:xfrm>
          <a:off x="2136775" y="3170238"/>
          <a:ext cx="1203325" cy="476250"/>
        </p:xfrm>
        <a:graphic>
          <a:graphicData uri="http://schemas.openxmlformats.org/presentationml/2006/ole">
            <mc:AlternateContent xmlns:mc="http://schemas.openxmlformats.org/markup-compatibility/2006">
              <mc:Choice xmlns:v="urn:schemas-microsoft-com:vml" Requires="v">
                <p:oleObj spid="_x0000_s43063" name="Equation" r:id="rId4" imgW="634725" imgH="241195" progId="Equation.DSMT4">
                  <p:embed/>
                </p:oleObj>
              </mc:Choice>
              <mc:Fallback>
                <p:oleObj name="Equation" r:id="rId4" imgW="634725" imgH="241195"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6775" y="3170238"/>
                        <a:ext cx="120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2136775" y="4124325"/>
          <a:ext cx="1203325" cy="476250"/>
        </p:xfrm>
        <a:graphic>
          <a:graphicData uri="http://schemas.openxmlformats.org/presentationml/2006/ole">
            <mc:AlternateContent xmlns:mc="http://schemas.openxmlformats.org/markup-compatibility/2006">
              <mc:Choice xmlns:v="urn:schemas-microsoft-com:vml" Requires="v">
                <p:oleObj spid="_x0000_s43064" name="Equation" r:id="rId6" imgW="634725" imgH="241195" progId="Equation.DSMT4">
                  <p:embed/>
                </p:oleObj>
              </mc:Choice>
              <mc:Fallback>
                <p:oleObj name="Equation" r:id="rId6" imgW="634725" imgH="241195" progId="Equation.DSMT4">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6775" y="4124325"/>
                        <a:ext cx="120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2155825" y="5043488"/>
          <a:ext cx="1208088" cy="487362"/>
        </p:xfrm>
        <a:graphic>
          <a:graphicData uri="http://schemas.openxmlformats.org/presentationml/2006/ole">
            <mc:AlternateContent xmlns:mc="http://schemas.openxmlformats.org/markup-compatibility/2006">
              <mc:Choice xmlns:v="urn:schemas-microsoft-com:vml" Requires="v">
                <p:oleObj spid="_x0000_s43065" name="Equation" r:id="rId8" imgW="634725" imgH="241195" progId="Equation.DSMT4">
                  <p:embed/>
                </p:oleObj>
              </mc:Choice>
              <mc:Fallback>
                <p:oleObj name="Equation" r:id="rId8" imgW="634725" imgH="241195" progId="Equation.DSMT4">
                  <p:embed/>
                  <p:pic>
                    <p:nvPicPr>
                      <p:cNvPr id="0" name="对象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5825" y="5043488"/>
                        <a:ext cx="120808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7" name="Rectangle 11"/>
          <p:cNvSpPr>
            <a:spLocks noChangeArrowheads="1"/>
          </p:cNvSpPr>
          <p:nvPr/>
        </p:nvSpPr>
        <p:spPr bwMode="auto">
          <a:xfrm>
            <a:off x="514350" y="322263"/>
            <a:ext cx="724535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1" hangingPunct="1">
              <a:lnSpc>
                <a:spcPct val="130000"/>
              </a:lnSpc>
              <a:spcBef>
                <a:spcPct val="20000"/>
              </a:spcBef>
            </a:pPr>
            <a:r>
              <a:rPr kumimoji="1" lang="en-US" altLang="zh-CN" sz="3600"/>
              <a:t>9.5.2 </a:t>
            </a:r>
            <a:r>
              <a:rPr lang="zh-CN" altLang="en-US" sz="3600">
                <a:solidFill>
                  <a:schemeClr val="tx1"/>
                </a:solidFill>
                <a:latin typeface="宋体" pitchFamily="2" charset="-122"/>
                <a:ea typeface="宋体" pitchFamily="2" charset="-122"/>
              </a:rPr>
              <a:t>判断氧化还原反应进行的方向</a:t>
            </a:r>
          </a:p>
        </p:txBody>
      </p:sp>
      <p:graphicFrame>
        <p:nvGraphicFramePr>
          <p:cNvPr id="43018" name="对象 2"/>
          <p:cNvGraphicFramePr>
            <a:graphicFrameLocks noChangeAspect="1"/>
          </p:cNvGraphicFramePr>
          <p:nvPr/>
        </p:nvGraphicFramePr>
        <p:xfrm>
          <a:off x="2900363" y="1831975"/>
          <a:ext cx="3135312" cy="712788"/>
        </p:xfrm>
        <a:graphic>
          <a:graphicData uri="http://schemas.openxmlformats.org/presentationml/2006/ole">
            <mc:AlternateContent xmlns:mc="http://schemas.openxmlformats.org/markup-compatibility/2006">
              <mc:Choice xmlns:v="urn:schemas-microsoft-com:vml" Requires="v">
                <p:oleObj spid="_x0000_s43066" name="Equation" r:id="rId10" imgW="1193800" imgH="241300" progId="Equation.DSMT4">
                  <p:embed/>
                </p:oleObj>
              </mc:Choice>
              <mc:Fallback>
                <p:oleObj name="Equation" r:id="rId10" imgW="1193800" imgH="241300" progId="Equation.DSMT4">
                  <p:embed/>
                  <p:pic>
                    <p:nvPicPr>
                      <p:cNvPr id="0" name="对象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0363" y="1831975"/>
                        <a:ext cx="3135312"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9899"/>
                                        </p:tgtEl>
                                        <p:attrNameLst>
                                          <p:attrName>style.visibility</p:attrName>
                                        </p:attrNameLst>
                                      </p:cBhvr>
                                      <p:to>
                                        <p:strVal val="visible"/>
                                      </p:to>
                                    </p:set>
                                    <p:animEffect transition="in" filter="wipe(left)">
                                      <p:cBhvr>
                                        <p:cTn id="12" dur="500"/>
                                        <p:tgtEl>
                                          <p:spTgt spid="1189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9901"/>
                                        </p:tgtEl>
                                        <p:attrNameLst>
                                          <p:attrName>style.visibility</p:attrName>
                                        </p:attrNameLst>
                                      </p:cBhvr>
                                      <p:to>
                                        <p:strVal val="visible"/>
                                      </p:to>
                                    </p:set>
                                    <p:animEffect transition="in" filter="wipe(left)">
                                      <p:cBhvr>
                                        <p:cTn id="22" dur="500"/>
                                        <p:tgtEl>
                                          <p:spTgt spid="11899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89900"/>
                                        </p:tgtEl>
                                        <p:attrNameLst>
                                          <p:attrName>style.visibility</p:attrName>
                                        </p:attrNameLst>
                                      </p:cBhvr>
                                      <p:to>
                                        <p:strVal val="visible"/>
                                      </p:to>
                                    </p:set>
                                    <p:animEffect transition="in" filter="wipe(left)">
                                      <p:cBhvr>
                                        <p:cTn id="32" dur="500"/>
                                        <p:tgtEl>
                                          <p:spTgt spid="1189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9" grpId="0"/>
      <p:bldP spid="1189900" grpId="0"/>
      <p:bldP spid="1189901"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93725" y="17383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endParaRPr kumimoji="1" lang="en-US" altLang="zh-CN" sz="2800" b="0">
              <a:solidFill>
                <a:schemeClr val="tx1"/>
              </a:solidFill>
              <a:latin typeface="宋体" pitchFamily="2" charset="-122"/>
              <a:ea typeface="宋体" pitchFamily="2" charset="-122"/>
            </a:endParaRPr>
          </a:p>
        </p:txBody>
      </p:sp>
      <p:graphicFrame>
        <p:nvGraphicFramePr>
          <p:cNvPr id="1795075" name="Object 3"/>
          <p:cNvGraphicFramePr>
            <a:graphicFrameLocks noChangeAspect="1"/>
          </p:cNvGraphicFramePr>
          <p:nvPr/>
        </p:nvGraphicFramePr>
        <p:xfrm>
          <a:off x="1984375" y="2849563"/>
          <a:ext cx="6169025" cy="577850"/>
        </p:xfrm>
        <a:graphic>
          <a:graphicData uri="http://schemas.openxmlformats.org/presentationml/2006/ole">
            <mc:AlternateContent xmlns:mc="http://schemas.openxmlformats.org/markup-compatibility/2006">
              <mc:Choice xmlns:v="urn:schemas-microsoft-com:vml" Requires="v">
                <p:oleObj spid="_x0000_s44075" name="Equation" r:id="rId4" imgW="2794000" imgH="241300" progId="Equation.DSMT4">
                  <p:embed/>
                </p:oleObj>
              </mc:Choice>
              <mc:Fallback>
                <p:oleObj name="Equation" r:id="rId4" imgW="2794000" imgH="2413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375" y="2849563"/>
                        <a:ext cx="61690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6" name="Object 4"/>
          <p:cNvGraphicFramePr>
            <a:graphicFrameLocks noChangeAspect="1"/>
          </p:cNvGraphicFramePr>
          <p:nvPr/>
        </p:nvGraphicFramePr>
        <p:xfrm>
          <a:off x="625475" y="2071688"/>
          <a:ext cx="7908925" cy="622300"/>
        </p:xfrm>
        <a:graphic>
          <a:graphicData uri="http://schemas.openxmlformats.org/presentationml/2006/ole">
            <mc:AlternateContent xmlns:mc="http://schemas.openxmlformats.org/markup-compatibility/2006">
              <mc:Choice xmlns:v="urn:schemas-microsoft-com:vml" Requires="v">
                <p:oleObj spid="_x0000_s44076" name="Equation" r:id="rId6" imgW="3467100" imgH="254000" progId="Equation.DSMT4">
                  <p:embed/>
                </p:oleObj>
              </mc:Choice>
              <mc:Fallback>
                <p:oleObj name="Equation" r:id="rId6" imgW="3467100" imgH="2540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475" y="2071688"/>
                        <a:ext cx="790892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5078" name="Rectangle 6">
            <a:hlinkClick r:id="rId8" action="ppaction://hlinksldjump"/>
          </p:cNvPr>
          <p:cNvSpPr>
            <a:spLocks noChangeArrowheads="1"/>
          </p:cNvSpPr>
          <p:nvPr/>
        </p:nvSpPr>
        <p:spPr bwMode="auto">
          <a:xfrm>
            <a:off x="546100" y="2895600"/>
            <a:ext cx="4895850" cy="461963"/>
          </a:xfrm>
          <a:prstGeom prst="rect">
            <a:avLst/>
          </a:prstGeom>
          <a:noFill/>
          <a:ln>
            <a:noFill/>
          </a:ln>
          <a:effectLst/>
          <a:extLst/>
        </p:spPr>
        <p:txBody>
          <a:bodyPr lIns="92075" tIns="46038" rIns="92075" bIns="46038" anchor="b">
            <a:spAutoFit/>
          </a:bodyPr>
          <a:lstStyle/>
          <a:p>
            <a:pPr eaLnBrk="1" hangingPunct="1">
              <a:lnSpc>
                <a:spcPct val="75000"/>
              </a:lnSpc>
              <a:spcBef>
                <a:spcPct val="50000"/>
              </a:spcBef>
              <a:defRPr/>
            </a:pPr>
            <a:r>
              <a:rPr kumimoji="1" lang="zh-CN" altLang="en-US" sz="3200" dirty="0">
                <a:solidFill>
                  <a:srgbClr val="1C1C1C"/>
                </a:solidFill>
                <a:latin typeface="宋体" pitchFamily="2" charset="-122"/>
                <a:ea typeface="宋体" pitchFamily="2" charset="-122"/>
              </a:rPr>
              <a:t>查表知</a:t>
            </a:r>
            <a:endParaRPr kumimoji="1" lang="zh-CN" altLang="en-US" sz="3200" dirty="0">
              <a:solidFill>
                <a:srgbClr val="1C1C1C"/>
              </a:solidFill>
              <a:effectLst>
                <a:outerShdw blurRad="38100" dist="38100" dir="2700000" algn="tl">
                  <a:srgbClr val="000000"/>
                </a:outerShdw>
              </a:effectLst>
              <a:latin typeface="宋体" pitchFamily="2" charset="-122"/>
              <a:ea typeface="宋体" pitchFamily="2" charset="-122"/>
            </a:endParaRPr>
          </a:p>
        </p:txBody>
      </p:sp>
      <p:sp>
        <p:nvSpPr>
          <p:cNvPr id="1795081" name="Rectangle 9">
            <a:hlinkClick r:id="rId8" action="ppaction://hlinksldjump"/>
          </p:cNvPr>
          <p:cNvSpPr>
            <a:spLocks noChangeArrowheads="1"/>
          </p:cNvSpPr>
          <p:nvPr/>
        </p:nvSpPr>
        <p:spPr bwMode="auto">
          <a:xfrm>
            <a:off x="544513" y="5578475"/>
            <a:ext cx="8353425" cy="609600"/>
          </a:xfrm>
          <a:prstGeom prst="rect">
            <a:avLst/>
          </a:prstGeom>
          <a:noFill/>
          <a:ln>
            <a:noFill/>
          </a:ln>
          <a:effectLst/>
          <a:extLst/>
        </p:spPr>
        <p:txBody>
          <a:bodyPr lIns="92075" tIns="46038" rIns="92075" bIns="46038" anchor="b">
            <a:spAutoFit/>
          </a:bodyPr>
          <a:lstStyle/>
          <a:p>
            <a:pPr eaLnBrk="1" hangingPunct="1">
              <a:lnSpc>
                <a:spcPct val="105000"/>
              </a:lnSpc>
              <a:spcBef>
                <a:spcPct val="50000"/>
              </a:spcBef>
              <a:defRPr/>
            </a:pPr>
            <a:r>
              <a:rPr kumimoji="1" lang="zh-CN" altLang="en-US" sz="3200" dirty="0">
                <a:solidFill>
                  <a:srgbClr val="1C1C1C"/>
                </a:solidFill>
                <a:latin typeface="宋体" pitchFamily="2" charset="-122"/>
                <a:ea typeface="宋体" pitchFamily="2" charset="-122"/>
              </a:rPr>
              <a:t>所以该反应自发向左进行。</a:t>
            </a:r>
            <a:endParaRPr kumimoji="1" lang="zh-CN" altLang="zh-CN" sz="3200" dirty="0">
              <a:solidFill>
                <a:srgbClr val="1C1C1C"/>
              </a:solidFill>
              <a:effectLst>
                <a:outerShdw blurRad="38100" dist="38100" dir="2700000" algn="tl">
                  <a:srgbClr val="000000"/>
                </a:outerShdw>
              </a:effectLst>
              <a:latin typeface="宋体" pitchFamily="2" charset="-122"/>
              <a:ea typeface="宋体" pitchFamily="2" charset="-122"/>
            </a:endParaRPr>
          </a:p>
        </p:txBody>
      </p:sp>
      <p:sp>
        <p:nvSpPr>
          <p:cNvPr id="44039" name="Rectangle 11"/>
          <p:cNvSpPr>
            <a:spLocks noChangeArrowheads="1"/>
          </p:cNvSpPr>
          <p:nvPr/>
        </p:nvSpPr>
        <p:spPr bwMode="auto">
          <a:xfrm>
            <a:off x="514350" y="322263"/>
            <a:ext cx="724535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1" hangingPunct="1">
              <a:lnSpc>
                <a:spcPct val="130000"/>
              </a:lnSpc>
              <a:spcBef>
                <a:spcPct val="20000"/>
              </a:spcBef>
            </a:pPr>
            <a:r>
              <a:rPr kumimoji="1" lang="en-US" altLang="zh-CN" sz="3600"/>
              <a:t>9.5.2 </a:t>
            </a:r>
            <a:r>
              <a:rPr lang="zh-CN" altLang="en-US" sz="3600">
                <a:solidFill>
                  <a:schemeClr val="tx1"/>
                </a:solidFill>
                <a:latin typeface="宋体" pitchFamily="2" charset="-122"/>
                <a:ea typeface="宋体" pitchFamily="2" charset="-122"/>
              </a:rPr>
              <a:t>判断氧化还原反应进行的方向</a:t>
            </a:r>
          </a:p>
        </p:txBody>
      </p:sp>
      <p:sp>
        <p:nvSpPr>
          <p:cNvPr id="1795084" name="Rectangle 12">
            <a:hlinkClick r:id="rId8" action="ppaction://hlinksldjump"/>
          </p:cNvPr>
          <p:cNvSpPr>
            <a:spLocks noChangeArrowheads="1"/>
          </p:cNvSpPr>
          <p:nvPr/>
        </p:nvSpPr>
        <p:spPr bwMode="auto">
          <a:xfrm>
            <a:off x="506413" y="1422400"/>
            <a:ext cx="8331200" cy="461963"/>
          </a:xfrm>
          <a:prstGeom prst="rect">
            <a:avLst/>
          </a:prstGeom>
          <a:noFill/>
          <a:ln>
            <a:noFill/>
          </a:ln>
          <a:effectLst/>
          <a:extLst/>
        </p:spPr>
        <p:txBody>
          <a:bodyPr lIns="92075" tIns="46038" rIns="92075" bIns="46038" anchor="b">
            <a:spAutoFit/>
          </a:bodyPr>
          <a:lstStyle/>
          <a:p>
            <a:pPr eaLnBrk="1" hangingPunct="1">
              <a:lnSpc>
                <a:spcPct val="75000"/>
              </a:lnSpc>
              <a:spcBef>
                <a:spcPct val="50000"/>
              </a:spcBef>
              <a:defRPr/>
            </a:pPr>
            <a:r>
              <a:rPr kumimoji="1" lang="zh-CN" altLang="en-US" sz="3200" dirty="0">
                <a:solidFill>
                  <a:schemeClr val="tx1"/>
                </a:solidFill>
                <a:ea typeface="宋体" pitchFamily="2" charset="-122"/>
              </a:rPr>
              <a:t>试判断</a:t>
            </a:r>
            <a:r>
              <a:rPr kumimoji="1" lang="en-US" altLang="zh-CN" sz="3200" dirty="0">
                <a:solidFill>
                  <a:schemeClr val="tx1"/>
                </a:solidFill>
                <a:ea typeface="宋体" pitchFamily="2" charset="-122"/>
              </a:rPr>
              <a:t>298K</a:t>
            </a:r>
            <a:r>
              <a:rPr kumimoji="1" lang="zh-CN" altLang="en-US" sz="3200" dirty="0">
                <a:solidFill>
                  <a:schemeClr val="tx1"/>
                </a:solidFill>
                <a:ea typeface="宋体" pitchFamily="2" charset="-122"/>
              </a:rPr>
              <a:t>下列反应自发进行的方向？</a:t>
            </a:r>
            <a:endParaRPr kumimoji="1" lang="zh-CN" altLang="en-US" sz="3200" dirty="0">
              <a:solidFill>
                <a:schemeClr val="tx1"/>
              </a:solidFill>
              <a:effectLst>
                <a:outerShdw blurRad="38100" dist="38100" dir="2700000" algn="tl">
                  <a:srgbClr val="FFFFFF"/>
                </a:outerShdw>
              </a:effectLst>
              <a:ea typeface="宋体" pitchFamily="2" charset="-122"/>
            </a:endParaRPr>
          </a:p>
        </p:txBody>
      </p:sp>
      <p:graphicFrame>
        <p:nvGraphicFramePr>
          <p:cNvPr id="1795085" name="Object 13"/>
          <p:cNvGraphicFramePr>
            <a:graphicFrameLocks noChangeAspect="1"/>
          </p:cNvGraphicFramePr>
          <p:nvPr/>
        </p:nvGraphicFramePr>
        <p:xfrm>
          <a:off x="866775" y="3616325"/>
          <a:ext cx="7246938" cy="1935163"/>
        </p:xfrm>
        <a:graphic>
          <a:graphicData uri="http://schemas.openxmlformats.org/presentationml/2006/ole">
            <mc:AlternateContent xmlns:mc="http://schemas.openxmlformats.org/markup-compatibility/2006">
              <mc:Choice xmlns:v="urn:schemas-microsoft-com:vml" Requires="v">
                <p:oleObj spid="_x0000_s44077" name="Equation" r:id="rId9" imgW="4064000" imgH="1079500" progId="Equation.DSMT4">
                  <p:embed/>
                </p:oleObj>
              </mc:Choice>
              <mc:Fallback>
                <p:oleObj name="Equation" r:id="rId9" imgW="4064000" imgH="10795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6775" y="3616325"/>
                        <a:ext cx="7246938"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95078"/>
                                        </p:tgtEl>
                                        <p:attrNameLst>
                                          <p:attrName>style.visibility</p:attrName>
                                        </p:attrNameLst>
                                      </p:cBhvr>
                                      <p:to>
                                        <p:strVal val="visible"/>
                                      </p:to>
                                    </p:set>
                                    <p:animEffect transition="in" filter="wipe(left)">
                                      <p:cBhvr>
                                        <p:cTn id="7" dur="500"/>
                                        <p:tgtEl>
                                          <p:spTgt spid="1795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95075"/>
                                        </p:tgtEl>
                                        <p:attrNameLst>
                                          <p:attrName>style.visibility</p:attrName>
                                        </p:attrNameLst>
                                      </p:cBhvr>
                                      <p:to>
                                        <p:strVal val="visible"/>
                                      </p:to>
                                    </p:set>
                                    <p:animEffect transition="in" filter="wipe(left)">
                                      <p:cBhvr>
                                        <p:cTn id="12" dur="500"/>
                                        <p:tgtEl>
                                          <p:spTgt spid="17950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95085"/>
                                        </p:tgtEl>
                                        <p:attrNameLst>
                                          <p:attrName>style.visibility</p:attrName>
                                        </p:attrNameLst>
                                      </p:cBhvr>
                                      <p:to>
                                        <p:strVal val="visible"/>
                                      </p:to>
                                    </p:set>
                                    <p:animEffect transition="in" filter="wipe(left)">
                                      <p:cBhvr>
                                        <p:cTn id="17" dur="500"/>
                                        <p:tgtEl>
                                          <p:spTgt spid="1795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95081"/>
                                        </p:tgtEl>
                                        <p:attrNameLst>
                                          <p:attrName>style.visibility</p:attrName>
                                        </p:attrNameLst>
                                      </p:cBhvr>
                                      <p:to>
                                        <p:strVal val="visible"/>
                                      </p:to>
                                    </p:set>
                                    <p:animEffect transition="in" filter="wipe(left)">
                                      <p:cBhvr>
                                        <p:cTn id="22" dur="500"/>
                                        <p:tgtEl>
                                          <p:spTgt spid="1795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5078" grpId="0"/>
      <p:bldP spid="179508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36575" y="15351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fontAlgn="t"/>
            <a:endParaRPr kumimoji="1" lang="en-US" altLang="zh-CN" sz="2800" b="0">
              <a:solidFill>
                <a:schemeClr val="tx1"/>
              </a:solidFill>
              <a:latin typeface="宋体" pitchFamily="2" charset="-122"/>
              <a:ea typeface="宋体" pitchFamily="2" charset="-122"/>
            </a:endParaRPr>
          </a:p>
        </p:txBody>
      </p:sp>
      <p:sp>
        <p:nvSpPr>
          <p:cNvPr id="44042" name="Text Box 12"/>
          <p:cNvSpPr txBox="1">
            <a:spLocks noChangeArrowheads="1"/>
          </p:cNvSpPr>
          <p:nvPr/>
        </p:nvSpPr>
        <p:spPr bwMode="auto">
          <a:xfrm>
            <a:off x="536575" y="3906838"/>
            <a:ext cx="79819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50000"/>
              </a:spcBef>
            </a:pPr>
            <a:r>
              <a:rPr kumimoji="1" lang="zh-CN" altLang="en-US" sz="2800">
                <a:solidFill>
                  <a:schemeClr val="tx1"/>
                </a:solidFill>
                <a:ea typeface="宋体" pitchFamily="2" charset="-122"/>
                <a:sym typeface="Symbol" pitchFamily="18" charset="2"/>
              </a:rPr>
              <a:t>氧化还原电对的标准电极电势差越大，</a:t>
            </a:r>
            <a:r>
              <a:rPr kumimoji="1" lang="en-US" altLang="zh-CN" sz="2800" i="1">
                <a:solidFill>
                  <a:schemeClr val="tx1"/>
                </a:solidFill>
                <a:ea typeface="宋体" pitchFamily="2" charset="-122"/>
                <a:sym typeface="Symbol" pitchFamily="18" charset="2"/>
              </a:rPr>
              <a:t>E</a:t>
            </a:r>
            <a:r>
              <a:rPr kumimoji="1" lang="ru-RU" altLang="zh-CN" sz="2800" baseline="30000">
                <a:solidFill>
                  <a:schemeClr val="tx1"/>
                </a:solidFill>
                <a:ea typeface="宋体" pitchFamily="2" charset="-122"/>
                <a:cs typeface="Times New Roman" pitchFamily="18" charset="0"/>
                <a:sym typeface="Symbol" pitchFamily="18" charset="2"/>
              </a:rPr>
              <a:t>Ө</a:t>
            </a:r>
            <a:r>
              <a:rPr kumimoji="1" lang="zh-CN" altLang="en-US" sz="2800">
                <a:solidFill>
                  <a:schemeClr val="tx1"/>
                </a:solidFill>
                <a:ea typeface="宋体" pitchFamily="2" charset="-122"/>
              </a:rPr>
              <a:t>越大，</a:t>
            </a:r>
            <a:r>
              <a:rPr kumimoji="1" lang="en-US" altLang="zh-CN" sz="2800" i="1">
                <a:solidFill>
                  <a:schemeClr val="tx1"/>
                </a:solidFill>
                <a:ea typeface="宋体" pitchFamily="2" charset="-122"/>
              </a:rPr>
              <a:t>K</a:t>
            </a:r>
            <a:r>
              <a:rPr kumimoji="1" lang="ru-RU" altLang="zh-CN" baseline="30000">
                <a:solidFill>
                  <a:schemeClr val="tx1"/>
                </a:solidFill>
                <a:ea typeface="宋体" pitchFamily="2" charset="-122"/>
                <a:sym typeface="Symbol" pitchFamily="18" charset="2"/>
              </a:rPr>
              <a:t>Ө</a:t>
            </a:r>
            <a:r>
              <a:rPr kumimoji="1" lang="zh-CN" altLang="en-US" sz="2800">
                <a:solidFill>
                  <a:schemeClr val="tx1"/>
                </a:solidFill>
                <a:ea typeface="宋体" pitchFamily="2" charset="-122"/>
              </a:rPr>
              <a:t>越大，反应也越完全。</a:t>
            </a:r>
          </a:p>
        </p:txBody>
      </p:sp>
      <p:sp>
        <p:nvSpPr>
          <p:cNvPr id="45060" name="Rectangle 11"/>
          <p:cNvSpPr>
            <a:spLocks noChangeArrowheads="1"/>
          </p:cNvSpPr>
          <p:nvPr/>
        </p:nvSpPr>
        <p:spPr bwMode="auto">
          <a:xfrm>
            <a:off x="514350" y="322263"/>
            <a:ext cx="724535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1" hangingPunct="1">
              <a:lnSpc>
                <a:spcPct val="130000"/>
              </a:lnSpc>
              <a:spcBef>
                <a:spcPct val="20000"/>
              </a:spcBef>
            </a:pPr>
            <a:r>
              <a:rPr kumimoji="1" lang="en-US" altLang="zh-CN" sz="3600"/>
              <a:t>9.5.3 </a:t>
            </a:r>
            <a:r>
              <a:rPr lang="zh-CN" altLang="en-US" sz="3600">
                <a:solidFill>
                  <a:schemeClr val="tx1"/>
                </a:solidFill>
                <a:latin typeface="宋体" pitchFamily="2" charset="-122"/>
                <a:ea typeface="宋体" pitchFamily="2" charset="-122"/>
              </a:rPr>
              <a:t>判断氧化还原反应进行的程度</a:t>
            </a:r>
          </a:p>
        </p:txBody>
      </p:sp>
      <p:graphicFrame>
        <p:nvGraphicFramePr>
          <p:cNvPr id="2" name="对象 1"/>
          <p:cNvGraphicFramePr>
            <a:graphicFrameLocks noChangeAspect="1"/>
          </p:cNvGraphicFramePr>
          <p:nvPr/>
        </p:nvGraphicFramePr>
        <p:xfrm>
          <a:off x="2841625" y="2532063"/>
          <a:ext cx="3562350" cy="1122362"/>
        </p:xfrm>
        <a:graphic>
          <a:graphicData uri="http://schemas.openxmlformats.org/presentationml/2006/ole">
            <mc:AlternateContent xmlns:mc="http://schemas.openxmlformats.org/markup-compatibility/2006">
              <mc:Choice xmlns:v="urn:schemas-microsoft-com:vml" Requires="v">
                <p:oleObj spid="_x0000_s45085" name="Equation" r:id="rId4" imgW="1244600" imgH="393700" progId="Equation.DSMT4">
                  <p:embed/>
                </p:oleObj>
              </mc:Choice>
              <mc:Fallback>
                <p:oleObj name="Equation" r:id="rId4" imgW="1244600" imgH="3937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1625" y="2532063"/>
                        <a:ext cx="3562350"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2667000" y="1585913"/>
          <a:ext cx="3889375" cy="555625"/>
        </p:xfrm>
        <a:graphic>
          <a:graphicData uri="http://schemas.openxmlformats.org/presentationml/2006/ole">
            <mc:AlternateContent xmlns:mc="http://schemas.openxmlformats.org/markup-compatibility/2006">
              <mc:Choice xmlns:v="urn:schemas-microsoft-com:vml" Requires="v">
                <p:oleObj spid="_x0000_s45086" name="Equation" r:id="rId6" imgW="1333500" imgH="190500" progId="Equation.DSMT4">
                  <p:embed/>
                </p:oleObj>
              </mc:Choice>
              <mc:Fallback>
                <p:oleObj name="Equation" r:id="rId6" imgW="1333500" imgH="190500" progId="Equation.DSMT4">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1585913"/>
                        <a:ext cx="38893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42"/>
                                        </p:tgtEl>
                                        <p:attrNameLst>
                                          <p:attrName>style.visibility</p:attrName>
                                        </p:attrNameLst>
                                      </p:cBhvr>
                                      <p:to>
                                        <p:strVal val="visible"/>
                                      </p:to>
                                    </p:set>
                                    <p:animEffect transition="in" filter="wipe(left)">
                                      <p:cBhvr>
                                        <p:cTn id="17" dur="500"/>
                                        <p:tgtEl>
                                          <p:spTgt spid="44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ChangeArrowheads="1"/>
          </p:cNvSpPr>
          <p:nvPr/>
        </p:nvSpPr>
        <p:spPr bwMode="auto">
          <a:xfrm>
            <a:off x="552450" y="377825"/>
            <a:ext cx="724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1" hangingPunct="1">
              <a:spcBef>
                <a:spcPct val="50000"/>
              </a:spcBef>
            </a:pPr>
            <a:r>
              <a:rPr kumimoji="1" lang="en-US" altLang="zh-CN" sz="3600"/>
              <a:t>9.5.4 </a:t>
            </a:r>
            <a:r>
              <a:rPr lang="zh-CN" altLang="en-US" sz="3600">
                <a:solidFill>
                  <a:schemeClr val="tx1"/>
                </a:solidFill>
                <a:ea typeface="宋体" pitchFamily="2" charset="-122"/>
              </a:rPr>
              <a:t>元素标准电极电势图及其应用</a:t>
            </a:r>
          </a:p>
        </p:txBody>
      </p:sp>
      <p:sp>
        <p:nvSpPr>
          <p:cNvPr id="46083" name="Text Box 6"/>
          <p:cNvSpPr txBox="1">
            <a:spLocks noChangeArrowheads="1"/>
          </p:cNvSpPr>
          <p:nvPr/>
        </p:nvSpPr>
        <p:spPr bwMode="auto">
          <a:xfrm>
            <a:off x="552450" y="2730500"/>
            <a:ext cx="3381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zh-CN" altLang="en-US" sz="2800">
                <a:solidFill>
                  <a:srgbClr val="0000FF"/>
                </a:solidFill>
                <a:ea typeface="宋体" pitchFamily="2" charset="-122"/>
              </a:rPr>
              <a:t>酸性</a:t>
            </a:r>
            <a:r>
              <a:rPr lang="en-US" altLang="zh-CN" sz="2800">
                <a:solidFill>
                  <a:srgbClr val="0000FF"/>
                </a:solidFill>
                <a:ea typeface="宋体" pitchFamily="2" charset="-122"/>
              </a:rPr>
              <a:t>(pH=0)</a:t>
            </a:r>
            <a:r>
              <a:rPr lang="zh-CN" altLang="en-US" sz="2800">
                <a:solidFill>
                  <a:srgbClr val="0000FF"/>
                </a:solidFill>
                <a:ea typeface="宋体" pitchFamily="2" charset="-122"/>
              </a:rPr>
              <a:t>溶液中：</a:t>
            </a:r>
          </a:p>
        </p:txBody>
      </p:sp>
      <p:sp>
        <p:nvSpPr>
          <p:cNvPr id="46084" name="Text Box 7"/>
          <p:cNvSpPr txBox="1">
            <a:spLocks noChangeArrowheads="1"/>
          </p:cNvSpPr>
          <p:nvPr/>
        </p:nvSpPr>
        <p:spPr bwMode="auto">
          <a:xfrm>
            <a:off x="525463" y="4578350"/>
            <a:ext cx="3381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zh-CN" altLang="en-US" sz="2800">
                <a:solidFill>
                  <a:srgbClr val="0000FF"/>
                </a:solidFill>
                <a:ea typeface="宋体" pitchFamily="2" charset="-122"/>
              </a:rPr>
              <a:t>碱性</a:t>
            </a:r>
            <a:r>
              <a:rPr lang="en-US" altLang="zh-CN" sz="2800">
                <a:solidFill>
                  <a:srgbClr val="0000FF"/>
                </a:solidFill>
                <a:ea typeface="宋体" pitchFamily="2" charset="-122"/>
              </a:rPr>
              <a:t>(pH=14)</a:t>
            </a:r>
            <a:r>
              <a:rPr lang="zh-CN" altLang="en-US" sz="2800">
                <a:solidFill>
                  <a:srgbClr val="0000FF"/>
                </a:solidFill>
                <a:ea typeface="宋体" pitchFamily="2" charset="-122"/>
              </a:rPr>
              <a:t>溶液中：</a:t>
            </a:r>
          </a:p>
        </p:txBody>
      </p:sp>
      <p:sp>
        <p:nvSpPr>
          <p:cNvPr id="46085" name="Text Box 6"/>
          <p:cNvSpPr txBox="1">
            <a:spLocks noChangeArrowheads="1"/>
          </p:cNvSpPr>
          <p:nvPr/>
        </p:nvSpPr>
        <p:spPr bwMode="auto">
          <a:xfrm>
            <a:off x="539750" y="1258888"/>
            <a:ext cx="8074025"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50000"/>
              </a:spcBef>
            </a:pPr>
            <a:r>
              <a:rPr lang="zh-CN" altLang="en-US" sz="2800">
                <a:solidFill>
                  <a:schemeClr val="tx1"/>
                </a:solidFill>
                <a:ea typeface="宋体" pitchFamily="2" charset="-122"/>
              </a:rPr>
              <a:t>将同一元素的氧化态从高到低依次排列，两种氧化态之间连线上的数字是该电对的</a:t>
            </a:r>
            <a:r>
              <a:rPr lang="zh-CN" altLang="en-US" sz="2800">
                <a:ea typeface="宋体" pitchFamily="2" charset="-122"/>
              </a:rPr>
              <a:t>标准电极电势</a:t>
            </a:r>
            <a:r>
              <a:rPr lang="zh-CN" altLang="en-US" sz="2800">
                <a:solidFill>
                  <a:schemeClr val="tx1"/>
                </a:solidFill>
                <a:ea typeface="宋体" pitchFamily="2" charset="-122"/>
              </a:rPr>
              <a:t>。</a:t>
            </a:r>
          </a:p>
        </p:txBody>
      </p:sp>
      <p:pic>
        <p:nvPicPr>
          <p:cNvPr id="46086" name="Picture 9"/>
          <p:cNvPicPr>
            <a:picLocks noChangeAspect="1" noChangeArrowheads="1"/>
          </p:cNvPicPr>
          <p:nvPr/>
        </p:nvPicPr>
        <p:blipFill>
          <a:blip r:embed="rId3">
            <a:extLst>
              <a:ext uri="{28A0092B-C50C-407E-A947-70E740481C1C}">
                <a14:useLocalDpi xmlns:a14="http://schemas.microsoft.com/office/drawing/2010/main" val="0"/>
              </a:ext>
            </a:extLst>
          </a:blip>
          <a:srcRect l="1120" r="1187"/>
          <a:stretch>
            <a:fillRect/>
          </a:stretch>
        </p:blipFill>
        <p:spPr bwMode="auto">
          <a:xfrm>
            <a:off x="627063" y="5118100"/>
            <a:ext cx="7921625"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608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 y="3263900"/>
            <a:ext cx="7897813"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533400" y="1254125"/>
            <a:ext cx="8201025"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pPr>
            <a:r>
              <a:rPr kumimoji="1" lang="zh-CN" altLang="en-US" sz="2800">
                <a:solidFill>
                  <a:srgbClr val="0000FF"/>
                </a:solidFill>
                <a:ea typeface="宋体" pitchFamily="2" charset="-122"/>
              </a:rPr>
              <a:t>氧化数</a:t>
            </a:r>
            <a:r>
              <a:rPr kumimoji="1" lang="zh-CN" altLang="en-US" sz="2800">
                <a:solidFill>
                  <a:schemeClr val="tx1"/>
                </a:solidFill>
                <a:ea typeface="宋体" pitchFamily="2" charset="-122"/>
              </a:rPr>
              <a:t>是指某元素一个原子的</a:t>
            </a:r>
            <a:r>
              <a:rPr kumimoji="1" lang="zh-CN" altLang="en-US" sz="2800">
                <a:solidFill>
                  <a:srgbClr val="0000FF"/>
                </a:solidFill>
                <a:ea typeface="宋体" pitchFamily="2" charset="-122"/>
              </a:rPr>
              <a:t>表观电荷数</a:t>
            </a:r>
            <a:r>
              <a:rPr kumimoji="1" lang="zh-CN" altLang="en-US" sz="2800">
                <a:solidFill>
                  <a:schemeClr val="tx1"/>
                </a:solidFill>
                <a:ea typeface="宋体" pitchFamily="2" charset="-122"/>
              </a:rPr>
              <a:t>。氧化数</a:t>
            </a:r>
            <a:r>
              <a:rPr kumimoji="1" lang="zh-CN" altLang="en-US" sz="2800">
                <a:solidFill>
                  <a:srgbClr val="0000FF"/>
                </a:solidFill>
                <a:ea typeface="宋体" pitchFamily="2" charset="-122"/>
              </a:rPr>
              <a:t>升高</a:t>
            </a:r>
            <a:r>
              <a:rPr kumimoji="1" lang="zh-CN" altLang="en-US" sz="2800">
                <a:solidFill>
                  <a:schemeClr val="tx1"/>
                </a:solidFill>
                <a:ea typeface="宋体" pitchFamily="2" charset="-122"/>
              </a:rPr>
              <a:t>即</a:t>
            </a:r>
            <a:r>
              <a:rPr kumimoji="1" lang="zh-CN" altLang="en-US" sz="2800">
                <a:solidFill>
                  <a:srgbClr val="0000FF"/>
                </a:solidFill>
                <a:ea typeface="宋体" pitchFamily="2" charset="-122"/>
              </a:rPr>
              <a:t>被氧化</a:t>
            </a:r>
            <a:r>
              <a:rPr kumimoji="1" lang="zh-CN" altLang="en-US" sz="2800">
                <a:solidFill>
                  <a:schemeClr val="tx1"/>
                </a:solidFill>
                <a:ea typeface="宋体" pitchFamily="2" charset="-122"/>
              </a:rPr>
              <a:t>，氧化数</a:t>
            </a:r>
            <a:r>
              <a:rPr kumimoji="1" lang="zh-CN" altLang="en-US" sz="2800">
                <a:solidFill>
                  <a:srgbClr val="0000FF"/>
                </a:solidFill>
                <a:ea typeface="宋体" pitchFamily="2" charset="-122"/>
              </a:rPr>
              <a:t>降低</a:t>
            </a:r>
            <a:r>
              <a:rPr kumimoji="1" lang="zh-CN" altLang="en-US" sz="2800">
                <a:solidFill>
                  <a:schemeClr val="tx1"/>
                </a:solidFill>
                <a:ea typeface="宋体" pitchFamily="2" charset="-122"/>
              </a:rPr>
              <a:t>即</a:t>
            </a:r>
            <a:r>
              <a:rPr kumimoji="1" lang="zh-CN" altLang="en-US" sz="2800">
                <a:solidFill>
                  <a:srgbClr val="0000FF"/>
                </a:solidFill>
                <a:ea typeface="宋体" pitchFamily="2" charset="-122"/>
              </a:rPr>
              <a:t>被还原</a:t>
            </a:r>
            <a:r>
              <a:rPr kumimoji="1" lang="zh-CN" altLang="en-US" sz="2800">
                <a:solidFill>
                  <a:schemeClr val="tx1"/>
                </a:solidFill>
                <a:ea typeface="宋体" pitchFamily="2" charset="-122"/>
              </a:rPr>
              <a:t>。</a:t>
            </a:r>
            <a:endParaRPr kumimoji="1" lang="en-US" altLang="zh-CN" sz="2800">
              <a:solidFill>
                <a:schemeClr val="tx1"/>
              </a:solidFill>
              <a:ea typeface="宋体" pitchFamily="2" charset="-122"/>
            </a:endParaRPr>
          </a:p>
          <a:p>
            <a:pPr eaLnBrk="1" hangingPunct="1">
              <a:lnSpc>
                <a:spcPct val="150000"/>
              </a:lnSpc>
              <a:spcBef>
                <a:spcPts val="1800"/>
              </a:spcBef>
            </a:pPr>
            <a:r>
              <a:rPr kumimoji="1" lang="zh-CN" altLang="en-US" sz="2800">
                <a:solidFill>
                  <a:schemeClr val="tx1"/>
                </a:solidFill>
                <a:ea typeface="宋体" pitchFamily="2" charset="-122"/>
              </a:rPr>
              <a:t>确定氧化数的一般原则：</a:t>
            </a:r>
            <a:endParaRPr kumimoji="1" lang="zh-CN" altLang="en-US" sz="2800">
              <a:solidFill>
                <a:srgbClr val="0000FF"/>
              </a:solidFill>
              <a:ea typeface="宋体" pitchFamily="2" charset="-122"/>
            </a:endParaRPr>
          </a:p>
          <a:p>
            <a:pPr eaLnBrk="1" hangingPunct="1">
              <a:lnSpc>
                <a:spcPct val="150000"/>
              </a:lnSpc>
              <a:buClr>
                <a:schemeClr val="tx1"/>
              </a:buClr>
              <a:buFontTx/>
              <a:buChar char="•"/>
            </a:pPr>
            <a:r>
              <a:rPr kumimoji="1" lang="zh-CN" altLang="en-US" sz="2800">
                <a:solidFill>
                  <a:schemeClr val="tx1"/>
                </a:solidFill>
                <a:ea typeface="宋体" pitchFamily="2" charset="-122"/>
              </a:rPr>
              <a:t> 任何单质中元素的氧化数等于零，</a:t>
            </a:r>
            <a:r>
              <a:rPr kumimoji="1" lang="en-US" altLang="zh-CN" sz="2800">
                <a:solidFill>
                  <a:schemeClr val="tx1"/>
                </a:solidFill>
                <a:ea typeface="宋体" pitchFamily="2" charset="-122"/>
              </a:rPr>
              <a:t>H</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   Cl</a:t>
            </a:r>
            <a:r>
              <a:rPr kumimoji="1" lang="en-US" altLang="zh-CN" sz="2800" baseline="-25000">
                <a:solidFill>
                  <a:schemeClr val="tx1"/>
                </a:solidFill>
                <a:ea typeface="宋体" pitchFamily="2" charset="-122"/>
              </a:rPr>
              <a:t>2</a:t>
            </a:r>
            <a:r>
              <a:rPr kumimoji="1" lang="zh-CN" altLang="en-US" sz="2800" baseline="-25000">
                <a:solidFill>
                  <a:schemeClr val="tx1"/>
                </a:solidFill>
                <a:ea typeface="宋体" pitchFamily="2" charset="-122"/>
              </a:rPr>
              <a:t> </a:t>
            </a:r>
            <a:r>
              <a:rPr kumimoji="1" lang="zh-CN" altLang="en-US" sz="2800">
                <a:solidFill>
                  <a:schemeClr val="tx1"/>
                </a:solidFill>
                <a:ea typeface="宋体" pitchFamily="2" charset="-122"/>
              </a:rPr>
              <a:t>   </a:t>
            </a:r>
            <a:r>
              <a:rPr kumimoji="1" lang="en-US" altLang="zh-CN" sz="2800">
                <a:solidFill>
                  <a:schemeClr val="tx1"/>
                </a:solidFill>
                <a:ea typeface="宋体" pitchFamily="2" charset="-122"/>
              </a:rPr>
              <a:t>Ne</a:t>
            </a:r>
            <a:r>
              <a:rPr kumimoji="1" lang="zh-CN" altLang="en-US" sz="2800">
                <a:solidFill>
                  <a:schemeClr val="tx1"/>
                </a:solidFill>
                <a:ea typeface="宋体" pitchFamily="2" charset="-122"/>
              </a:rPr>
              <a:t>。</a:t>
            </a:r>
            <a:endParaRPr kumimoji="1" lang="en-US" altLang="zh-CN" sz="2800">
              <a:solidFill>
                <a:schemeClr val="tx1"/>
              </a:solidFill>
              <a:ea typeface="宋体" pitchFamily="2" charset="-122"/>
            </a:endParaRPr>
          </a:p>
          <a:p>
            <a:pPr eaLnBrk="1" hangingPunct="1">
              <a:lnSpc>
                <a:spcPct val="150000"/>
              </a:lnSpc>
              <a:buFontTx/>
              <a:buChar char="•"/>
            </a:pPr>
            <a:r>
              <a:rPr kumimoji="1" lang="zh-CN" altLang="en-US" sz="2800">
                <a:solidFill>
                  <a:schemeClr val="tx1"/>
                </a:solidFill>
                <a:ea typeface="宋体" pitchFamily="2" charset="-122"/>
              </a:rPr>
              <a:t> 多原子分子中，所有元素的氧化数之和等于零。</a:t>
            </a:r>
            <a:endParaRPr kumimoji="1" lang="en-US" altLang="zh-CN" sz="2800">
              <a:solidFill>
                <a:schemeClr val="tx1"/>
              </a:solidFill>
              <a:ea typeface="宋体" pitchFamily="2" charset="-122"/>
            </a:endParaRPr>
          </a:p>
          <a:p>
            <a:pPr eaLnBrk="1" hangingPunct="1">
              <a:lnSpc>
                <a:spcPct val="150000"/>
              </a:lnSpc>
              <a:buFontTx/>
              <a:buChar char="•"/>
            </a:pPr>
            <a:r>
              <a:rPr kumimoji="1" lang="en-US" altLang="zh-CN" sz="2800">
                <a:solidFill>
                  <a:schemeClr val="tx1"/>
                </a:solidFill>
                <a:ea typeface="宋体" pitchFamily="2" charset="-122"/>
              </a:rPr>
              <a:t> </a:t>
            </a:r>
            <a:r>
              <a:rPr kumimoji="1" lang="zh-CN" altLang="en-US" sz="2800">
                <a:solidFill>
                  <a:schemeClr val="tx1"/>
                </a:solidFill>
                <a:ea typeface="宋体" pitchFamily="2" charset="-122"/>
              </a:rPr>
              <a:t>单原子离子的氧化数等于它的电荷数。多原子离子中所有元素的氧化数之和等于该离子的电荷数。</a:t>
            </a:r>
            <a:endParaRPr kumimoji="1" lang="en-US" altLang="zh-CN" sz="2800">
              <a:solidFill>
                <a:schemeClr val="tx1"/>
              </a:solidFill>
              <a:ea typeface="宋体" pitchFamily="2" charset="-122"/>
            </a:endParaRPr>
          </a:p>
        </p:txBody>
      </p:sp>
      <p:sp>
        <p:nvSpPr>
          <p:cNvPr id="10243" name="Text Box 3"/>
          <p:cNvSpPr txBox="1">
            <a:spLocks noChangeArrowheads="1"/>
          </p:cNvSpPr>
          <p:nvPr/>
        </p:nvSpPr>
        <p:spPr bwMode="auto">
          <a:xfrm>
            <a:off x="533400" y="357188"/>
            <a:ext cx="6724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9.1 </a:t>
            </a:r>
            <a:r>
              <a:rPr kumimoji="1" lang="zh-CN" altLang="en-US" sz="3600">
                <a:solidFill>
                  <a:schemeClr val="tx1"/>
                </a:solidFill>
                <a:ea typeface="宋体" pitchFamily="2" charset="-122"/>
              </a:rPr>
              <a:t>氧化还原的基本概念</a:t>
            </a:r>
            <a:endParaRPr kumimoji="1" lang="en-US" altLang="zh-CN" sz="2000" b="0">
              <a:solidFill>
                <a:schemeClr val="tx1"/>
              </a:solidFill>
              <a:ea typeface="宋体" pitchFamily="2" charset="-122"/>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8"/>
          <p:cNvSpPr txBox="1">
            <a:spLocks noChangeArrowheads="1"/>
          </p:cNvSpPr>
          <p:nvPr/>
        </p:nvSpPr>
        <p:spPr bwMode="auto">
          <a:xfrm>
            <a:off x="552450" y="1449388"/>
            <a:ext cx="7486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en-US" altLang="zh-CN" sz="3200">
                <a:solidFill>
                  <a:schemeClr val="tx1"/>
                </a:solidFill>
                <a:ea typeface="宋体" pitchFamily="2" charset="-122"/>
              </a:rPr>
              <a:t>1. </a:t>
            </a:r>
            <a:r>
              <a:rPr lang="zh-CN" altLang="en-US" sz="3200">
                <a:solidFill>
                  <a:schemeClr val="tx1"/>
                </a:solidFill>
                <a:ea typeface="宋体" pitchFamily="2" charset="-122"/>
              </a:rPr>
              <a:t>判断氧化剂的强弱</a:t>
            </a:r>
          </a:p>
        </p:txBody>
      </p:sp>
      <p:sp>
        <p:nvSpPr>
          <p:cNvPr id="2" name="Rectangle 5"/>
          <p:cNvSpPr>
            <a:spLocks noChangeArrowheads="1"/>
          </p:cNvSpPr>
          <p:nvPr/>
        </p:nvSpPr>
        <p:spPr bwMode="auto">
          <a:xfrm>
            <a:off x="552450" y="377825"/>
            <a:ext cx="724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1" hangingPunct="1">
              <a:spcBef>
                <a:spcPct val="50000"/>
              </a:spcBef>
            </a:pPr>
            <a:r>
              <a:rPr kumimoji="1" lang="en-US" altLang="zh-CN" sz="3600"/>
              <a:t>9.5.4 </a:t>
            </a:r>
            <a:r>
              <a:rPr lang="zh-CN" altLang="en-US" sz="3600">
                <a:solidFill>
                  <a:schemeClr val="tx1"/>
                </a:solidFill>
                <a:ea typeface="宋体" pitchFamily="2" charset="-122"/>
              </a:rPr>
              <a:t>元素标准电极电势图及其应用</a:t>
            </a:r>
          </a:p>
        </p:txBody>
      </p:sp>
      <p:sp>
        <p:nvSpPr>
          <p:cNvPr id="7" name="Text Box 6"/>
          <p:cNvSpPr txBox="1">
            <a:spLocks noChangeArrowheads="1"/>
          </p:cNvSpPr>
          <p:nvPr/>
        </p:nvSpPr>
        <p:spPr bwMode="auto">
          <a:xfrm>
            <a:off x="552450" y="2254250"/>
            <a:ext cx="724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zh-CN" altLang="en-US" sz="2800">
                <a:solidFill>
                  <a:srgbClr val="0000FF"/>
                </a:solidFill>
                <a:ea typeface="宋体" pitchFamily="2" charset="-122"/>
              </a:rPr>
              <a:t>酸性</a:t>
            </a:r>
            <a:r>
              <a:rPr lang="en-US" altLang="zh-CN" sz="2800">
                <a:solidFill>
                  <a:srgbClr val="0000FF"/>
                </a:solidFill>
                <a:ea typeface="宋体" pitchFamily="2" charset="-122"/>
              </a:rPr>
              <a:t>(pH=0)</a:t>
            </a:r>
            <a:r>
              <a:rPr lang="zh-CN" altLang="en-US" sz="2800">
                <a:solidFill>
                  <a:srgbClr val="0000FF"/>
                </a:solidFill>
                <a:ea typeface="宋体" pitchFamily="2" charset="-122"/>
              </a:rPr>
              <a:t>溶液中（氧化能力强）：</a:t>
            </a:r>
          </a:p>
        </p:txBody>
      </p:sp>
      <p:sp>
        <p:nvSpPr>
          <p:cNvPr id="8" name="Text Box 7"/>
          <p:cNvSpPr txBox="1">
            <a:spLocks noChangeArrowheads="1"/>
          </p:cNvSpPr>
          <p:nvPr/>
        </p:nvSpPr>
        <p:spPr bwMode="auto">
          <a:xfrm>
            <a:off x="525463" y="4445000"/>
            <a:ext cx="6394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zh-CN" altLang="en-US" sz="2800">
                <a:solidFill>
                  <a:srgbClr val="0000FF"/>
                </a:solidFill>
                <a:ea typeface="宋体" pitchFamily="2" charset="-122"/>
              </a:rPr>
              <a:t>碱性</a:t>
            </a:r>
            <a:r>
              <a:rPr lang="en-US" altLang="zh-CN" sz="2800">
                <a:solidFill>
                  <a:srgbClr val="0000FF"/>
                </a:solidFill>
                <a:ea typeface="宋体" pitchFamily="2" charset="-122"/>
              </a:rPr>
              <a:t>(pH=14)</a:t>
            </a:r>
            <a:r>
              <a:rPr lang="zh-CN" altLang="en-US" sz="2800">
                <a:solidFill>
                  <a:srgbClr val="0000FF"/>
                </a:solidFill>
                <a:ea typeface="宋体" pitchFamily="2" charset="-122"/>
              </a:rPr>
              <a:t>溶液中（氧化能力弱）：</a:t>
            </a:r>
          </a:p>
        </p:txBody>
      </p:sp>
      <p:pic>
        <p:nvPicPr>
          <p:cNvPr id="471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2827338"/>
            <a:ext cx="7897813"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7111" name="Picture 9"/>
          <p:cNvPicPr>
            <a:picLocks noChangeAspect="1" noChangeArrowheads="1"/>
          </p:cNvPicPr>
          <p:nvPr/>
        </p:nvPicPr>
        <p:blipFill>
          <a:blip r:embed="rId4">
            <a:extLst>
              <a:ext uri="{28A0092B-C50C-407E-A947-70E740481C1C}">
                <a14:useLocalDpi xmlns:a14="http://schemas.microsoft.com/office/drawing/2010/main" val="0"/>
              </a:ext>
            </a:extLst>
          </a:blip>
          <a:srcRect l="1120" r="1187"/>
          <a:stretch>
            <a:fillRect/>
          </a:stretch>
        </p:blipFill>
        <p:spPr bwMode="auto">
          <a:xfrm>
            <a:off x="627063" y="5118100"/>
            <a:ext cx="7921625"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wipe(left)">
                                      <p:cBhvr>
                                        <p:cTn id="7" dur="500"/>
                                        <p:tgtEl>
                                          <p:spTgt spid="47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8"/>
          <p:cNvSpPr txBox="1">
            <a:spLocks noChangeArrowheads="1"/>
          </p:cNvSpPr>
          <p:nvPr/>
        </p:nvSpPr>
        <p:spPr bwMode="auto">
          <a:xfrm>
            <a:off x="552450" y="1320800"/>
            <a:ext cx="74866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en-US" altLang="zh-CN" sz="3200">
                <a:solidFill>
                  <a:schemeClr val="tx1"/>
                </a:solidFill>
                <a:ea typeface="宋体" pitchFamily="2" charset="-122"/>
              </a:rPr>
              <a:t>2. </a:t>
            </a:r>
            <a:r>
              <a:rPr lang="zh-CN" altLang="en-US" sz="3200">
                <a:solidFill>
                  <a:schemeClr val="tx1"/>
                </a:solidFill>
                <a:ea typeface="宋体" pitchFamily="2" charset="-122"/>
              </a:rPr>
              <a:t>判断标准态下是否发生歧化反应</a:t>
            </a:r>
            <a:endParaRPr lang="en-US" altLang="zh-CN" sz="2800" baseline="30000">
              <a:solidFill>
                <a:srgbClr val="0000CC"/>
              </a:solidFill>
              <a:ea typeface="宋体" pitchFamily="2" charset="-122"/>
            </a:endParaRPr>
          </a:p>
          <a:p>
            <a:pPr eaLnBrk="1" hangingPunct="1">
              <a:spcBef>
                <a:spcPct val="50000"/>
              </a:spcBef>
            </a:pPr>
            <a:r>
              <a:rPr lang="en-US" altLang="zh-CN" sz="2800" baseline="30000">
                <a:solidFill>
                  <a:srgbClr val="0000CC"/>
                </a:solidFill>
                <a:ea typeface="宋体" pitchFamily="2" charset="-122"/>
              </a:rPr>
              <a:t>  </a:t>
            </a:r>
            <a:endParaRPr lang="ru-RU" altLang="zh-CN" sz="2800" baseline="30000">
              <a:solidFill>
                <a:srgbClr val="0000CC"/>
              </a:solidFill>
              <a:ea typeface="宋体" pitchFamily="2" charset="-122"/>
            </a:endParaRPr>
          </a:p>
        </p:txBody>
      </p:sp>
      <p:sp>
        <p:nvSpPr>
          <p:cNvPr id="48131" name="Rectangle 5"/>
          <p:cNvSpPr>
            <a:spLocks noChangeArrowheads="1"/>
          </p:cNvSpPr>
          <p:nvPr/>
        </p:nvSpPr>
        <p:spPr bwMode="auto">
          <a:xfrm>
            <a:off x="552450" y="377825"/>
            <a:ext cx="724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1" hangingPunct="1">
              <a:spcBef>
                <a:spcPct val="50000"/>
              </a:spcBef>
            </a:pPr>
            <a:r>
              <a:rPr kumimoji="1" lang="en-US" altLang="zh-CN" sz="3600"/>
              <a:t>9.5.4 </a:t>
            </a:r>
            <a:r>
              <a:rPr lang="zh-CN" altLang="en-US" sz="3600">
                <a:solidFill>
                  <a:schemeClr val="tx1"/>
                </a:solidFill>
                <a:ea typeface="宋体" pitchFamily="2" charset="-122"/>
              </a:rPr>
              <a:t>元素标准电极电势图及其应用</a:t>
            </a:r>
          </a:p>
        </p:txBody>
      </p:sp>
      <p:sp>
        <p:nvSpPr>
          <p:cNvPr id="6" name="Text Box 8"/>
          <p:cNvSpPr txBox="1">
            <a:spLocks noChangeArrowheads="1"/>
          </p:cNvSpPr>
          <p:nvPr/>
        </p:nvSpPr>
        <p:spPr bwMode="auto">
          <a:xfrm>
            <a:off x="581025" y="1855788"/>
            <a:ext cx="74866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en-US" altLang="zh-CN" sz="2800" i="1">
                <a:ea typeface="宋体" pitchFamily="2" charset="-122"/>
              </a:rPr>
              <a:t>    E</a:t>
            </a:r>
            <a:r>
              <a:rPr lang="ru-RU" altLang="zh-CN" sz="2800" baseline="30000">
                <a:ea typeface="宋体" pitchFamily="2" charset="-122"/>
                <a:cs typeface="Times New Roman" pitchFamily="18" charset="0"/>
              </a:rPr>
              <a:t>Ө</a:t>
            </a:r>
            <a:r>
              <a:rPr lang="zh-CN" altLang="en-US" sz="2800" baseline="-25000">
                <a:ea typeface="宋体" pitchFamily="2" charset="-122"/>
                <a:cs typeface="Times New Roman" pitchFamily="18" charset="0"/>
              </a:rPr>
              <a:t>右 </a:t>
            </a:r>
            <a:r>
              <a:rPr lang="en-US" altLang="zh-CN" sz="2800">
                <a:ea typeface="宋体" pitchFamily="2" charset="-122"/>
                <a:cs typeface="Times New Roman" pitchFamily="18" charset="0"/>
              </a:rPr>
              <a:t>&gt; </a:t>
            </a:r>
            <a:r>
              <a:rPr lang="en-US" altLang="zh-CN" sz="2800" i="1">
                <a:ea typeface="宋体" pitchFamily="2" charset="-122"/>
              </a:rPr>
              <a:t>E</a:t>
            </a:r>
            <a:r>
              <a:rPr lang="ru-RU" altLang="zh-CN" sz="2800" baseline="30000">
                <a:ea typeface="宋体" pitchFamily="2" charset="-122"/>
              </a:rPr>
              <a:t>Ө</a:t>
            </a:r>
            <a:r>
              <a:rPr lang="zh-CN" altLang="en-US" sz="2800" baseline="-25000">
                <a:ea typeface="宋体" pitchFamily="2" charset="-122"/>
              </a:rPr>
              <a:t>左</a:t>
            </a:r>
            <a:r>
              <a:rPr lang="zh-CN" altLang="en-US" sz="2800">
                <a:ea typeface="宋体" pitchFamily="2" charset="-122"/>
              </a:rPr>
              <a:t>，发生歧化反应</a:t>
            </a:r>
          </a:p>
        </p:txBody>
      </p:sp>
      <p:sp>
        <p:nvSpPr>
          <p:cNvPr id="7" name="Text Box 8"/>
          <p:cNvSpPr txBox="1">
            <a:spLocks noChangeArrowheads="1"/>
          </p:cNvSpPr>
          <p:nvPr/>
        </p:nvSpPr>
        <p:spPr bwMode="auto">
          <a:xfrm>
            <a:off x="571500" y="2351088"/>
            <a:ext cx="7486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en-US" altLang="zh-CN" sz="2800" i="1">
                <a:ea typeface="宋体" pitchFamily="2" charset="-122"/>
              </a:rPr>
              <a:t>    E</a:t>
            </a:r>
            <a:r>
              <a:rPr lang="ru-RU" altLang="zh-CN" sz="2800" baseline="30000">
                <a:ea typeface="宋体" pitchFamily="2" charset="-122"/>
              </a:rPr>
              <a:t>Ө</a:t>
            </a:r>
            <a:r>
              <a:rPr lang="zh-CN" altLang="en-US" sz="2800" baseline="-25000">
                <a:ea typeface="宋体" pitchFamily="2" charset="-122"/>
              </a:rPr>
              <a:t>右 </a:t>
            </a:r>
            <a:r>
              <a:rPr lang="en-US" altLang="zh-CN" sz="2800">
                <a:ea typeface="宋体" pitchFamily="2" charset="-122"/>
              </a:rPr>
              <a:t>&lt; </a:t>
            </a:r>
            <a:r>
              <a:rPr lang="en-US" altLang="zh-CN" sz="2800" i="1">
                <a:ea typeface="宋体" pitchFamily="2" charset="-122"/>
              </a:rPr>
              <a:t>E</a:t>
            </a:r>
            <a:r>
              <a:rPr lang="ru-RU" altLang="zh-CN" sz="2800" baseline="30000">
                <a:ea typeface="宋体" pitchFamily="2" charset="-122"/>
              </a:rPr>
              <a:t>Ө</a:t>
            </a:r>
            <a:r>
              <a:rPr lang="zh-CN" altLang="en-US" sz="2800" baseline="-25000">
                <a:ea typeface="宋体" pitchFamily="2" charset="-122"/>
              </a:rPr>
              <a:t>左</a:t>
            </a:r>
            <a:r>
              <a:rPr lang="zh-CN" altLang="en-US" sz="2800">
                <a:ea typeface="宋体" pitchFamily="2" charset="-122"/>
              </a:rPr>
              <a:t>，发生归中反应</a:t>
            </a:r>
          </a:p>
        </p:txBody>
      </p:sp>
      <p:sp>
        <p:nvSpPr>
          <p:cNvPr id="13" name="Text Box 6"/>
          <p:cNvSpPr txBox="1">
            <a:spLocks noChangeArrowheads="1"/>
          </p:cNvSpPr>
          <p:nvPr/>
        </p:nvSpPr>
        <p:spPr bwMode="auto">
          <a:xfrm>
            <a:off x="552450" y="2892425"/>
            <a:ext cx="3381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zh-CN" altLang="en-US" sz="2800">
                <a:solidFill>
                  <a:srgbClr val="0000FF"/>
                </a:solidFill>
                <a:ea typeface="宋体" pitchFamily="2" charset="-122"/>
              </a:rPr>
              <a:t>酸性溶液中：</a:t>
            </a:r>
          </a:p>
        </p:txBody>
      </p:sp>
      <p:sp>
        <p:nvSpPr>
          <p:cNvPr id="14" name="Text Box 7"/>
          <p:cNvSpPr txBox="1">
            <a:spLocks noChangeArrowheads="1"/>
          </p:cNvSpPr>
          <p:nvPr/>
        </p:nvSpPr>
        <p:spPr bwMode="auto">
          <a:xfrm>
            <a:off x="525463" y="4719638"/>
            <a:ext cx="3381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zh-CN" altLang="en-US" sz="2800">
                <a:solidFill>
                  <a:srgbClr val="0000FF"/>
                </a:solidFill>
                <a:ea typeface="宋体" pitchFamily="2" charset="-122"/>
              </a:rPr>
              <a:t>碱性溶液中：</a:t>
            </a:r>
          </a:p>
        </p:txBody>
      </p:sp>
      <p:pic>
        <p:nvPicPr>
          <p:cNvPr id="48136" name="Picture 9"/>
          <p:cNvPicPr>
            <a:picLocks noChangeAspect="1" noChangeArrowheads="1"/>
          </p:cNvPicPr>
          <p:nvPr/>
        </p:nvPicPr>
        <p:blipFill>
          <a:blip r:embed="rId3">
            <a:extLst>
              <a:ext uri="{28A0092B-C50C-407E-A947-70E740481C1C}">
                <a14:useLocalDpi xmlns:a14="http://schemas.microsoft.com/office/drawing/2010/main" val="0"/>
              </a:ext>
            </a:extLst>
          </a:blip>
          <a:srcRect l="1120" r="1187"/>
          <a:stretch>
            <a:fillRect/>
          </a:stretch>
        </p:blipFill>
        <p:spPr bwMode="auto">
          <a:xfrm>
            <a:off x="627063" y="5186363"/>
            <a:ext cx="792162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813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3359150"/>
            <a:ext cx="7897812"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wipe(left)">
                                      <p:cBhvr>
                                        <p:cTn id="7" dur="500"/>
                                        <p:tgtEl>
                                          <p:spTgt spid="47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6" grpId="0"/>
      <p:bldP spid="7" grpId="0"/>
      <p:bldP spid="13"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8"/>
          <p:cNvSpPr txBox="1">
            <a:spLocks noChangeArrowheads="1"/>
          </p:cNvSpPr>
          <p:nvPr/>
        </p:nvSpPr>
        <p:spPr bwMode="auto">
          <a:xfrm>
            <a:off x="552450" y="1335088"/>
            <a:ext cx="85915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en-US" altLang="zh-CN" sz="3200">
                <a:solidFill>
                  <a:schemeClr val="tx1"/>
                </a:solidFill>
                <a:ea typeface="宋体" pitchFamily="2" charset="-122"/>
              </a:rPr>
              <a:t>3.</a:t>
            </a:r>
            <a:r>
              <a:rPr lang="zh-CN" altLang="en-US" sz="3200">
                <a:solidFill>
                  <a:schemeClr val="tx1"/>
                </a:solidFill>
                <a:ea typeface="宋体" pitchFamily="2" charset="-122"/>
              </a:rPr>
              <a:t>从相邻电对的</a:t>
            </a:r>
            <a:r>
              <a:rPr lang="en-US" altLang="zh-CN" sz="3200" i="1">
                <a:solidFill>
                  <a:schemeClr val="tx1"/>
                </a:solidFill>
                <a:ea typeface="宋体" pitchFamily="2" charset="-122"/>
              </a:rPr>
              <a:t>E</a:t>
            </a:r>
            <a:r>
              <a:rPr lang="en-US" altLang="zh-CN" sz="3200" baseline="30000">
                <a:solidFill>
                  <a:schemeClr val="tx1"/>
                </a:solidFill>
                <a:ea typeface="宋体" pitchFamily="2" charset="-122"/>
              </a:rPr>
              <a:t>Ө</a:t>
            </a:r>
            <a:r>
              <a:rPr lang="zh-CN" altLang="en-US" sz="3200">
                <a:solidFill>
                  <a:schemeClr val="tx1"/>
                </a:solidFill>
                <a:ea typeface="宋体" pitchFamily="2" charset="-122"/>
              </a:rPr>
              <a:t>计算另一个未知电对的</a:t>
            </a:r>
            <a:r>
              <a:rPr lang="en-US" altLang="zh-CN" sz="3200" i="1">
                <a:solidFill>
                  <a:schemeClr val="tx1"/>
                </a:solidFill>
                <a:ea typeface="宋体" pitchFamily="2" charset="-122"/>
              </a:rPr>
              <a:t>E</a:t>
            </a:r>
            <a:r>
              <a:rPr lang="en-US" altLang="zh-CN" sz="3200" baseline="30000">
                <a:solidFill>
                  <a:schemeClr val="tx1"/>
                </a:solidFill>
                <a:ea typeface="宋体" pitchFamily="2" charset="-122"/>
              </a:rPr>
              <a:t>Ө</a:t>
            </a:r>
          </a:p>
          <a:p>
            <a:pPr eaLnBrk="1" hangingPunct="1">
              <a:spcBef>
                <a:spcPct val="50000"/>
              </a:spcBef>
            </a:pPr>
            <a:r>
              <a:rPr lang="en-US" altLang="zh-CN" sz="2800" baseline="30000">
                <a:solidFill>
                  <a:srgbClr val="0000CC"/>
                </a:solidFill>
                <a:ea typeface="宋体" pitchFamily="2" charset="-122"/>
              </a:rPr>
              <a:t>  </a:t>
            </a:r>
            <a:endParaRPr lang="ru-RU" altLang="zh-CN" sz="2800" baseline="30000">
              <a:solidFill>
                <a:srgbClr val="0000CC"/>
              </a:solidFill>
              <a:ea typeface="宋体" pitchFamily="2" charset="-122"/>
            </a:endParaRPr>
          </a:p>
        </p:txBody>
      </p:sp>
      <p:sp>
        <p:nvSpPr>
          <p:cNvPr id="49155" name="Rectangle 5"/>
          <p:cNvSpPr>
            <a:spLocks noChangeArrowheads="1"/>
          </p:cNvSpPr>
          <p:nvPr/>
        </p:nvSpPr>
        <p:spPr bwMode="auto">
          <a:xfrm>
            <a:off x="552450" y="377825"/>
            <a:ext cx="724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1" hangingPunct="1">
              <a:spcBef>
                <a:spcPct val="50000"/>
              </a:spcBef>
            </a:pPr>
            <a:r>
              <a:rPr kumimoji="1" lang="en-US" altLang="zh-CN" sz="3600"/>
              <a:t>9.5.4 </a:t>
            </a:r>
            <a:r>
              <a:rPr lang="zh-CN" altLang="en-US" sz="3600">
                <a:solidFill>
                  <a:schemeClr val="tx1"/>
                </a:solidFill>
                <a:ea typeface="宋体" pitchFamily="2" charset="-122"/>
              </a:rPr>
              <a:t>元素标准电极电势图及其应用</a:t>
            </a:r>
          </a:p>
        </p:txBody>
      </p:sp>
      <p:sp>
        <p:nvSpPr>
          <p:cNvPr id="49156" name="Text Box 6"/>
          <p:cNvSpPr txBox="1">
            <a:spLocks noChangeArrowheads="1"/>
          </p:cNvSpPr>
          <p:nvPr/>
        </p:nvSpPr>
        <p:spPr bwMode="auto">
          <a:xfrm>
            <a:off x="534988" y="1908175"/>
            <a:ext cx="3381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zh-CN" altLang="en-US" sz="2800">
                <a:solidFill>
                  <a:srgbClr val="0000FF"/>
                </a:solidFill>
                <a:ea typeface="宋体" pitchFamily="2" charset="-122"/>
              </a:rPr>
              <a:t>酸性溶液中：</a:t>
            </a:r>
          </a:p>
        </p:txBody>
      </p:sp>
      <p:pic>
        <p:nvPicPr>
          <p:cNvPr id="4916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5" y="2417763"/>
            <a:ext cx="7896225"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7" name="组合 6"/>
          <p:cNvGrpSpPr/>
          <p:nvPr/>
        </p:nvGrpSpPr>
        <p:grpSpPr>
          <a:xfrm>
            <a:off x="677863" y="3733800"/>
            <a:ext cx="7762875" cy="1981200"/>
            <a:chOff x="677863" y="3733800"/>
            <a:chExt cx="7762875" cy="1981200"/>
          </a:xfrm>
        </p:grpSpPr>
        <p:graphicFrame>
          <p:nvGraphicFramePr>
            <p:cNvPr id="3" name="对象 2"/>
            <p:cNvGraphicFramePr>
              <a:graphicFrameLocks noChangeAspect="1"/>
            </p:cNvGraphicFramePr>
            <p:nvPr>
              <p:extLst>
                <p:ext uri="{D42A27DB-BD31-4B8C-83A1-F6EECF244321}">
                  <p14:modId xmlns:p14="http://schemas.microsoft.com/office/powerpoint/2010/main" val="2234321968"/>
                </p:ext>
              </p:extLst>
            </p:nvPr>
          </p:nvGraphicFramePr>
          <p:xfrm>
            <a:off x="677863" y="3733800"/>
            <a:ext cx="7762875" cy="590550"/>
          </p:xfrm>
          <a:graphic>
            <a:graphicData uri="http://schemas.openxmlformats.org/presentationml/2006/ole">
              <mc:AlternateContent xmlns:mc="http://schemas.openxmlformats.org/markup-compatibility/2006">
                <mc:Choice xmlns:v="urn:schemas-microsoft-com:vml" Requires="v">
                  <p:oleObj spid="_x0000_s49211" name="Equation" r:id="rId5" imgW="3403600" imgH="241300" progId="Equation.DSMT4">
                    <p:embed/>
                  </p:oleObj>
                </mc:Choice>
                <mc:Fallback>
                  <p:oleObj name="Equation" r:id="rId5" imgW="3403600" imgH="2413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863" y="3733800"/>
                          <a:ext cx="77628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06612812"/>
                </p:ext>
              </p:extLst>
            </p:nvPr>
          </p:nvGraphicFramePr>
          <p:xfrm>
            <a:off x="681038" y="4400550"/>
            <a:ext cx="7561262" cy="590550"/>
          </p:xfrm>
          <a:graphic>
            <a:graphicData uri="http://schemas.openxmlformats.org/presentationml/2006/ole">
              <mc:AlternateContent xmlns:mc="http://schemas.openxmlformats.org/markup-compatibility/2006">
                <mc:Choice xmlns:v="urn:schemas-microsoft-com:vml" Requires="v">
                  <p:oleObj spid="_x0000_s49212" name="Equation" r:id="rId7" imgW="3314700" imgH="241300" progId="Equation.DSMT4">
                    <p:embed/>
                  </p:oleObj>
                </mc:Choice>
                <mc:Fallback>
                  <p:oleObj name="Equation" r:id="rId7" imgW="3314700" imgH="241300"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038" y="4400550"/>
                          <a:ext cx="75612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34335099"/>
                </p:ext>
              </p:extLst>
            </p:nvPr>
          </p:nvGraphicFramePr>
          <p:xfrm>
            <a:off x="685800" y="5124450"/>
            <a:ext cx="6837363" cy="590550"/>
          </p:xfrm>
          <a:graphic>
            <a:graphicData uri="http://schemas.openxmlformats.org/presentationml/2006/ole">
              <mc:AlternateContent xmlns:mc="http://schemas.openxmlformats.org/markup-compatibility/2006">
                <mc:Choice xmlns:v="urn:schemas-microsoft-com:vml" Requires="v">
                  <p:oleObj spid="_x0000_s49213" name="Equation" r:id="rId9" imgW="2997200" imgH="241300" progId="Equation.DSMT4">
                    <p:embed/>
                  </p:oleObj>
                </mc:Choice>
                <mc:Fallback>
                  <p:oleObj name="Equation" r:id="rId9" imgW="2997200" imgH="241300" progId="Equation.DSMT4">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5124450"/>
                          <a:ext cx="68373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9182" name="Picture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25675" y="3763963"/>
              <a:ext cx="325688" cy="42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30459" y="4399448"/>
              <a:ext cx="325688" cy="42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0495" y="5240195"/>
              <a:ext cx="325688" cy="42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3242804089"/>
                </p:ext>
              </p:extLst>
            </p:nvPr>
          </p:nvGraphicFramePr>
          <p:xfrm>
            <a:off x="2225675" y="3970788"/>
            <a:ext cx="493713" cy="219075"/>
          </p:xfrm>
          <a:graphic>
            <a:graphicData uri="http://schemas.openxmlformats.org/presentationml/2006/ole">
              <mc:AlternateContent xmlns:mc="http://schemas.openxmlformats.org/markup-compatibility/2006">
                <mc:Choice xmlns:v="urn:schemas-microsoft-com:vml" Requires="v">
                  <p:oleObj spid="_x0000_s49214" name="CS ChemDraw Drawing" r:id="rId12" imgW="492954" imgH="219091" progId="ChemDraw.Document.6.0">
                    <p:embed/>
                  </p:oleObj>
                </mc:Choice>
                <mc:Fallback>
                  <p:oleObj name="CS ChemDraw Drawing" r:id="rId12" imgW="492954" imgH="219091" progId="ChemDraw.Document.6.0">
                    <p:embed/>
                    <p:pic>
                      <p:nvPicPr>
                        <p:cNvPr id="0" name="对象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25675" y="3970788"/>
                          <a:ext cx="49371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69134125"/>
                </p:ext>
              </p:extLst>
            </p:nvPr>
          </p:nvGraphicFramePr>
          <p:xfrm>
            <a:off x="3359326" y="4606273"/>
            <a:ext cx="493713" cy="219075"/>
          </p:xfrm>
          <a:graphic>
            <a:graphicData uri="http://schemas.openxmlformats.org/presentationml/2006/ole">
              <mc:AlternateContent xmlns:mc="http://schemas.openxmlformats.org/markup-compatibility/2006">
                <mc:Choice xmlns:v="urn:schemas-microsoft-com:vml" Requires="v">
                  <p:oleObj spid="_x0000_s49215" name="CS ChemDraw Drawing" r:id="rId14" imgW="492954" imgH="219091" progId="ChemDraw.Document.6.0">
                    <p:embed/>
                  </p:oleObj>
                </mc:Choice>
                <mc:Fallback>
                  <p:oleObj name="CS ChemDraw Drawing" r:id="rId14" imgW="492954" imgH="219091" progId="ChemDraw.Document.6.0">
                    <p:embed/>
                    <p:pic>
                      <p:nvPicPr>
                        <p:cNvPr id="0" name="对象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9326" y="4606273"/>
                          <a:ext cx="49371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911455067"/>
                </p:ext>
              </p:extLst>
            </p:nvPr>
          </p:nvGraphicFramePr>
          <p:xfrm>
            <a:off x="3280495" y="5234070"/>
            <a:ext cx="493713" cy="219075"/>
          </p:xfrm>
          <a:graphic>
            <a:graphicData uri="http://schemas.openxmlformats.org/presentationml/2006/ole">
              <mc:AlternateContent xmlns:mc="http://schemas.openxmlformats.org/markup-compatibility/2006">
                <mc:Choice xmlns:v="urn:schemas-microsoft-com:vml" Requires="v">
                  <p:oleObj spid="_x0000_s49216" name="CS ChemDraw Drawing" r:id="rId15" imgW="492954" imgH="219091" progId="ChemDraw.Document.6.0">
                    <p:embed/>
                  </p:oleObj>
                </mc:Choice>
                <mc:Fallback>
                  <p:oleObj name="CS ChemDraw Drawing" r:id="rId15" imgW="492954" imgH="219091" progId="ChemDraw.Document.6.0">
                    <p:embed/>
                    <p:pic>
                      <p:nvPicPr>
                        <p:cNvPr id="0" name="对象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80495" y="5234070"/>
                          <a:ext cx="49371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wipe(left)">
                                      <p:cBhvr>
                                        <p:cTn id="7"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ChangeArrowheads="1"/>
          </p:cNvSpPr>
          <p:nvPr/>
        </p:nvSpPr>
        <p:spPr bwMode="auto">
          <a:xfrm>
            <a:off x="552450" y="377825"/>
            <a:ext cx="724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1" hangingPunct="1">
              <a:spcBef>
                <a:spcPct val="50000"/>
              </a:spcBef>
            </a:pPr>
            <a:r>
              <a:rPr kumimoji="1" lang="en-US" altLang="zh-CN" sz="3600"/>
              <a:t>9.5.4 </a:t>
            </a:r>
            <a:r>
              <a:rPr lang="zh-CN" altLang="en-US" sz="3600">
                <a:solidFill>
                  <a:schemeClr val="tx1"/>
                </a:solidFill>
                <a:ea typeface="宋体" pitchFamily="2" charset="-122"/>
              </a:rPr>
              <a:t>元素标准电极电势图及其应用</a:t>
            </a:r>
          </a:p>
        </p:txBody>
      </p:sp>
      <p:graphicFrame>
        <p:nvGraphicFramePr>
          <p:cNvPr id="2" name="对象 1"/>
          <p:cNvGraphicFramePr>
            <a:graphicFrameLocks noChangeAspect="1"/>
          </p:cNvGraphicFramePr>
          <p:nvPr/>
        </p:nvGraphicFramePr>
        <p:xfrm>
          <a:off x="2074863" y="5045075"/>
          <a:ext cx="4999037" cy="1208088"/>
        </p:xfrm>
        <a:graphic>
          <a:graphicData uri="http://schemas.openxmlformats.org/presentationml/2006/ole">
            <mc:AlternateContent xmlns:mc="http://schemas.openxmlformats.org/markup-compatibility/2006">
              <mc:Choice xmlns:v="urn:schemas-microsoft-com:vml" Requires="v">
                <p:oleObj spid="_x0000_s50292" name="Equation" r:id="rId4" imgW="1892300" imgH="457200" progId="Equation.DSMT4">
                  <p:embed/>
                </p:oleObj>
              </mc:Choice>
              <mc:Fallback>
                <p:oleObj name="Equation" r:id="rId4" imgW="1892300" imgH="4572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4863" y="5045075"/>
                        <a:ext cx="4999037" cy="1208088"/>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对象 17"/>
          <p:cNvGraphicFramePr>
            <a:graphicFrameLocks noChangeAspect="1"/>
          </p:cNvGraphicFramePr>
          <p:nvPr/>
        </p:nvGraphicFramePr>
        <p:xfrm>
          <a:off x="2330450" y="3571875"/>
          <a:ext cx="4619625" cy="611188"/>
        </p:xfrm>
        <a:graphic>
          <a:graphicData uri="http://schemas.openxmlformats.org/presentationml/2006/ole">
            <mc:AlternateContent xmlns:mc="http://schemas.openxmlformats.org/markup-compatibility/2006">
              <mc:Choice xmlns:v="urn:schemas-microsoft-com:vml" Requires="v">
                <p:oleObj spid="_x0000_s50293" name="Equation" r:id="rId6" imgW="2374900" imgH="279400" progId="Equation.DSMT4">
                  <p:embed/>
                </p:oleObj>
              </mc:Choice>
              <mc:Fallback>
                <p:oleObj name="Equation" r:id="rId6" imgW="2374900" imgH="279400" progId="Equation.DSMT4">
                  <p:embed/>
                  <p:pic>
                    <p:nvPicPr>
                      <p:cNvPr id="0" name="对象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0450" y="3571875"/>
                        <a:ext cx="46196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nvGraphicFramePr>
        <p:xfrm>
          <a:off x="2460625" y="4352925"/>
          <a:ext cx="4298950" cy="611188"/>
        </p:xfrm>
        <a:graphic>
          <a:graphicData uri="http://schemas.openxmlformats.org/presentationml/2006/ole">
            <mc:AlternateContent xmlns:mc="http://schemas.openxmlformats.org/markup-compatibility/2006">
              <mc:Choice xmlns:v="urn:schemas-microsoft-com:vml" Requires="v">
                <p:oleObj spid="_x0000_s50294" name="Equation" r:id="rId8" imgW="2209800" imgH="279400" progId="Equation.DSMT4">
                  <p:embed/>
                </p:oleObj>
              </mc:Choice>
              <mc:Fallback>
                <p:oleObj name="Equation" r:id="rId8" imgW="2209800" imgH="279400" progId="Equation.DSMT4">
                  <p:embed/>
                  <p:pic>
                    <p:nvPicPr>
                      <p:cNvPr id="0" name="对象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60625" y="4352925"/>
                        <a:ext cx="429895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0182" name="组合 5"/>
          <p:cNvGrpSpPr>
            <a:grpSpLocks/>
          </p:cNvGrpSpPr>
          <p:nvPr/>
        </p:nvGrpSpPr>
        <p:grpSpPr bwMode="auto">
          <a:xfrm>
            <a:off x="681038" y="1482725"/>
            <a:ext cx="7799387" cy="1946275"/>
            <a:chOff x="681038" y="1482096"/>
            <a:chExt cx="7798606" cy="1946904"/>
          </a:xfrm>
        </p:grpSpPr>
        <p:graphicFrame>
          <p:nvGraphicFramePr>
            <p:cNvPr id="50183" name="对象 15"/>
            <p:cNvGraphicFramePr>
              <a:graphicFrameLocks noChangeAspect="1"/>
            </p:cNvGraphicFramePr>
            <p:nvPr/>
          </p:nvGraphicFramePr>
          <p:xfrm>
            <a:off x="681038" y="2114550"/>
            <a:ext cx="7561262" cy="590550"/>
          </p:xfrm>
          <a:graphic>
            <a:graphicData uri="http://schemas.openxmlformats.org/presentationml/2006/ole">
              <mc:AlternateContent xmlns:mc="http://schemas.openxmlformats.org/markup-compatibility/2006">
                <mc:Choice xmlns:v="urn:schemas-microsoft-com:vml" Requires="v">
                  <p:oleObj spid="_x0000_s50295" name="Equation" r:id="rId10" imgW="3314700" imgH="241300" progId="Equation.DSMT4">
                    <p:embed/>
                  </p:oleObj>
                </mc:Choice>
                <mc:Fallback>
                  <p:oleObj name="Equation" r:id="rId10" imgW="3314700" imgH="241300" progId="Equation.DSMT4">
                    <p:embed/>
                    <p:pic>
                      <p:nvPicPr>
                        <p:cNvPr id="0" name="对象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1038" y="2114550"/>
                          <a:ext cx="75612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0184"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9249" y="2269579"/>
              <a:ext cx="381000" cy="276225"/>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5"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9249" y="2269579"/>
              <a:ext cx="381000" cy="393866"/>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0186" name="对象 10"/>
            <p:cNvGraphicFramePr>
              <a:graphicFrameLocks noChangeAspect="1"/>
            </p:cNvGraphicFramePr>
            <p:nvPr/>
          </p:nvGraphicFramePr>
          <p:xfrm>
            <a:off x="716769" y="1482096"/>
            <a:ext cx="7762875" cy="590550"/>
          </p:xfrm>
          <a:graphic>
            <a:graphicData uri="http://schemas.openxmlformats.org/presentationml/2006/ole">
              <mc:AlternateContent xmlns:mc="http://schemas.openxmlformats.org/markup-compatibility/2006">
                <mc:Choice xmlns:v="urn:schemas-microsoft-com:vml" Requires="v">
                  <p:oleObj spid="_x0000_s50296" name="Equation" r:id="rId13" imgW="3403600" imgH="241300" progId="Equation.DSMT4">
                    <p:embed/>
                  </p:oleObj>
                </mc:Choice>
                <mc:Fallback>
                  <p:oleObj name="Equation" r:id="rId13" imgW="3403600" imgH="241300" progId="Equation.DSMT4">
                    <p:embed/>
                    <p:pic>
                      <p:nvPicPr>
                        <p:cNvPr id="0" name="对象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769" y="1482096"/>
                          <a:ext cx="77628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7" name="对象 16"/>
            <p:cNvGraphicFramePr>
              <a:graphicFrameLocks noChangeAspect="1"/>
            </p:cNvGraphicFramePr>
            <p:nvPr/>
          </p:nvGraphicFramePr>
          <p:xfrm>
            <a:off x="685800" y="2838450"/>
            <a:ext cx="6837363" cy="590550"/>
          </p:xfrm>
          <a:graphic>
            <a:graphicData uri="http://schemas.openxmlformats.org/presentationml/2006/ole">
              <mc:AlternateContent xmlns:mc="http://schemas.openxmlformats.org/markup-compatibility/2006">
                <mc:Choice xmlns:v="urn:schemas-microsoft-com:vml" Requires="v">
                  <p:oleObj spid="_x0000_s50297" name="Equation" r:id="rId15" imgW="2997200" imgH="241300" progId="Equation.DSMT4">
                    <p:embed/>
                  </p:oleObj>
                </mc:Choice>
                <mc:Fallback>
                  <p:oleObj name="Equation" r:id="rId15" imgW="2997200" imgH="241300" progId="Equation.DSMT4">
                    <p:embed/>
                    <p:pic>
                      <p:nvPicPr>
                        <p:cNvPr id="0" name="对象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 y="2838450"/>
                          <a:ext cx="68373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0188"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9249" y="2992912"/>
              <a:ext cx="381000" cy="276225"/>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9"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9134" y="1611002"/>
              <a:ext cx="381000" cy="393866"/>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0190" name="对象 2"/>
            <p:cNvGraphicFramePr>
              <a:graphicFrameLocks noChangeAspect="1"/>
            </p:cNvGraphicFramePr>
            <p:nvPr/>
          </p:nvGraphicFramePr>
          <p:xfrm>
            <a:off x="2227997" y="1704902"/>
            <a:ext cx="493713" cy="219075"/>
          </p:xfrm>
          <a:graphic>
            <a:graphicData uri="http://schemas.openxmlformats.org/presentationml/2006/ole">
              <mc:AlternateContent xmlns:mc="http://schemas.openxmlformats.org/markup-compatibility/2006">
                <mc:Choice xmlns:v="urn:schemas-microsoft-com:vml" Requires="v">
                  <p:oleObj spid="_x0000_s50298" name="CS ChemDraw Drawing" r:id="rId17" imgW="492954" imgH="219091" progId="ChemDraw.Document.6.0">
                    <p:embed/>
                  </p:oleObj>
                </mc:Choice>
                <mc:Fallback>
                  <p:oleObj name="CS ChemDraw Drawing" r:id="rId17" imgW="492954" imgH="219091" progId="ChemDraw.Document.6.0">
                    <p:embed/>
                    <p:pic>
                      <p:nvPicPr>
                        <p:cNvPr id="0" name="对象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27997" y="1704902"/>
                          <a:ext cx="49371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1" name="对象 3"/>
            <p:cNvGraphicFramePr>
              <a:graphicFrameLocks noChangeAspect="1"/>
            </p:cNvGraphicFramePr>
            <p:nvPr/>
          </p:nvGraphicFramePr>
          <p:xfrm>
            <a:off x="3319249" y="2287027"/>
            <a:ext cx="493712" cy="219075"/>
          </p:xfrm>
          <a:graphic>
            <a:graphicData uri="http://schemas.openxmlformats.org/presentationml/2006/ole">
              <mc:AlternateContent xmlns:mc="http://schemas.openxmlformats.org/markup-compatibility/2006">
                <mc:Choice xmlns:v="urn:schemas-microsoft-com:vml" Requires="v">
                  <p:oleObj spid="_x0000_s50299" name="CS ChemDraw Drawing" r:id="rId19" imgW="492954" imgH="219091" progId="ChemDraw.Document.6.0">
                    <p:embed/>
                  </p:oleObj>
                </mc:Choice>
                <mc:Fallback>
                  <p:oleObj name="CS ChemDraw Drawing" r:id="rId19" imgW="492954" imgH="219091" progId="ChemDraw.Document.6.0">
                    <p:embed/>
                    <p:pic>
                      <p:nvPicPr>
                        <p:cNvPr id="0" name="对象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19249" y="2287027"/>
                          <a:ext cx="49371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2" name="对象 4"/>
            <p:cNvGraphicFramePr>
              <a:graphicFrameLocks noChangeAspect="1"/>
            </p:cNvGraphicFramePr>
            <p:nvPr/>
          </p:nvGraphicFramePr>
          <p:xfrm>
            <a:off x="3206537" y="3021486"/>
            <a:ext cx="493712" cy="219075"/>
          </p:xfrm>
          <a:graphic>
            <a:graphicData uri="http://schemas.openxmlformats.org/presentationml/2006/ole">
              <mc:AlternateContent xmlns:mc="http://schemas.openxmlformats.org/markup-compatibility/2006">
                <mc:Choice xmlns:v="urn:schemas-microsoft-com:vml" Requires="v">
                  <p:oleObj spid="_x0000_s50300" name="CS ChemDraw Drawing" r:id="rId20" imgW="492954" imgH="219091" progId="ChemDraw.Document.6.0">
                    <p:embed/>
                  </p:oleObj>
                </mc:Choice>
                <mc:Fallback>
                  <p:oleObj name="CS ChemDraw Drawing" r:id="rId20" imgW="492954" imgH="219091" progId="ChemDraw.Document.6.0">
                    <p:embed/>
                    <p:pic>
                      <p:nvPicPr>
                        <p:cNvPr id="0" name="对象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06537" y="3021486"/>
                          <a:ext cx="49371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idx="1"/>
          </p:nvPr>
        </p:nvSpPr>
        <p:spPr>
          <a:xfrm>
            <a:off x="615950" y="1528763"/>
            <a:ext cx="8229600" cy="4419600"/>
          </a:xfrm>
        </p:spPr>
        <p:txBody>
          <a:bodyPr/>
          <a:lstStyle/>
          <a:p>
            <a:pPr eaLnBrk="1" hangingPunct="1">
              <a:lnSpc>
                <a:spcPct val="200000"/>
              </a:lnSpc>
              <a:buFontTx/>
              <a:buNone/>
            </a:pPr>
            <a:r>
              <a:rPr lang="en-US" altLang="zh-CN" sz="3600" b="1" smtClean="0">
                <a:solidFill>
                  <a:srgbClr val="0000FF"/>
                </a:solidFill>
              </a:rPr>
              <a:t>1. </a:t>
            </a:r>
            <a:r>
              <a:rPr lang="zh-CN" altLang="en-US" sz="3600" b="1" smtClean="0">
                <a:solidFill>
                  <a:srgbClr val="0000FF"/>
                </a:solidFill>
              </a:rPr>
              <a:t>条件电极电势</a:t>
            </a:r>
          </a:p>
          <a:p>
            <a:pPr eaLnBrk="1" hangingPunct="1">
              <a:lnSpc>
                <a:spcPct val="200000"/>
              </a:lnSpc>
              <a:buFontTx/>
              <a:buNone/>
            </a:pPr>
            <a:r>
              <a:rPr lang="en-US" altLang="zh-CN" sz="3600" b="1" smtClean="0">
                <a:solidFill>
                  <a:srgbClr val="0000FF"/>
                </a:solidFill>
              </a:rPr>
              <a:t>2. </a:t>
            </a:r>
            <a:r>
              <a:rPr lang="zh-CN" altLang="en-US" sz="3600" b="1" smtClean="0">
                <a:solidFill>
                  <a:srgbClr val="0000FF"/>
                </a:solidFill>
              </a:rPr>
              <a:t>氧化还原滴定曲线</a:t>
            </a:r>
          </a:p>
          <a:p>
            <a:pPr eaLnBrk="1" hangingPunct="1">
              <a:lnSpc>
                <a:spcPct val="200000"/>
              </a:lnSpc>
              <a:buFontTx/>
              <a:buNone/>
            </a:pPr>
            <a:r>
              <a:rPr lang="en-US" altLang="zh-CN" sz="3600" b="1" smtClean="0">
                <a:solidFill>
                  <a:srgbClr val="0000FF"/>
                </a:solidFill>
              </a:rPr>
              <a:t>3. </a:t>
            </a:r>
            <a:r>
              <a:rPr lang="zh-CN" altLang="en-US" sz="3600" b="1" smtClean="0">
                <a:solidFill>
                  <a:srgbClr val="0000FF"/>
                </a:solidFill>
              </a:rPr>
              <a:t>氧化还原指示剂</a:t>
            </a:r>
          </a:p>
        </p:txBody>
      </p:sp>
      <p:sp>
        <p:nvSpPr>
          <p:cNvPr id="51203" name="Text Box 3"/>
          <p:cNvSpPr txBox="1">
            <a:spLocks noChangeArrowheads="1"/>
          </p:cNvSpPr>
          <p:nvPr/>
        </p:nvSpPr>
        <p:spPr bwMode="auto">
          <a:xfrm>
            <a:off x="566738" y="369888"/>
            <a:ext cx="66436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ea typeface="宋体" pitchFamily="2" charset="-122"/>
              </a:rPr>
              <a:t>9.7 </a:t>
            </a:r>
            <a:r>
              <a:rPr kumimoji="1" lang="zh-CN" altLang="en-US" sz="3600">
                <a:solidFill>
                  <a:schemeClr val="tx1"/>
                </a:solidFill>
                <a:ea typeface="宋体" pitchFamily="2" charset="-122"/>
              </a:rPr>
              <a:t>氧化还原滴定法</a:t>
            </a:r>
            <a:endParaRPr kumimoji="1" lang="zh-CN" altLang="en-US" sz="2000" b="0">
              <a:solidFill>
                <a:schemeClr val="tx1"/>
              </a:solidFill>
              <a:ea typeface="宋体" pitchFamily="2" charset="-122"/>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3"/>
          <p:cNvSpPr>
            <a:spLocks noGrp="1" noChangeArrowheads="1"/>
          </p:cNvSpPr>
          <p:nvPr>
            <p:ph type="title"/>
          </p:nvPr>
        </p:nvSpPr>
        <p:spPr>
          <a:xfrm>
            <a:off x="512763" y="449263"/>
            <a:ext cx="5210175" cy="493712"/>
          </a:xfrm>
          <a:noFill/>
        </p:spPr>
        <p:txBody>
          <a:bodyPr/>
          <a:lstStyle/>
          <a:p>
            <a:pPr eaLnBrk="1" hangingPunct="1">
              <a:spcBef>
                <a:spcPct val="30000"/>
              </a:spcBef>
            </a:pPr>
            <a:r>
              <a:rPr kumimoji="1" lang="en-US" altLang="zh-CN" sz="3600" b="1" smtClean="0">
                <a:solidFill>
                  <a:srgbClr val="FF0000"/>
                </a:solidFill>
              </a:rPr>
              <a:t>9.7.1 </a:t>
            </a:r>
            <a:r>
              <a:rPr lang="zh-CN" altLang="en-US" sz="3600" b="1" smtClean="0">
                <a:solidFill>
                  <a:schemeClr val="tx1"/>
                </a:solidFill>
              </a:rPr>
              <a:t>条件电极电势</a:t>
            </a:r>
          </a:p>
        </p:txBody>
      </p:sp>
      <p:sp>
        <p:nvSpPr>
          <p:cNvPr id="52227" name="Rectangle 3"/>
          <p:cNvSpPr>
            <a:spLocks noChangeArrowheads="1"/>
          </p:cNvSpPr>
          <p:nvPr/>
        </p:nvSpPr>
        <p:spPr bwMode="auto">
          <a:xfrm>
            <a:off x="593725" y="2525713"/>
            <a:ext cx="382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3000">
                <a:latin typeface="宋体" pitchFamily="2" charset="-122"/>
                <a:ea typeface="宋体" pitchFamily="2" charset="-122"/>
              </a:rPr>
              <a:t>　</a:t>
            </a:r>
            <a:endParaRPr kumimoji="1" lang="zh-CN" altLang="en-US" b="0">
              <a:solidFill>
                <a:schemeClr val="tx1"/>
              </a:solidFill>
              <a:ea typeface="宋体" pitchFamily="2" charset="-122"/>
            </a:endParaRPr>
          </a:p>
        </p:txBody>
      </p:sp>
      <p:sp>
        <p:nvSpPr>
          <p:cNvPr id="1409028" name="Rectangle 4"/>
          <p:cNvSpPr>
            <a:spLocks noChangeArrowheads="1"/>
          </p:cNvSpPr>
          <p:nvPr/>
        </p:nvSpPr>
        <p:spPr bwMode="auto">
          <a:xfrm>
            <a:off x="2286000" y="3040063"/>
            <a:ext cx="52847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lnSpc>
                <a:spcPct val="130000"/>
              </a:lnSpc>
            </a:pPr>
            <a:r>
              <a:rPr kumimoji="1" lang="en-US" altLang="zh-CN" sz="2800" i="1">
                <a:solidFill>
                  <a:srgbClr val="0000FF"/>
                </a:solidFill>
                <a:ea typeface="宋体" pitchFamily="2" charset="-122"/>
              </a:rPr>
              <a:t>a</a:t>
            </a:r>
            <a:r>
              <a:rPr kumimoji="1" lang="en-US" altLang="zh-CN" sz="2800" baseline="-25000">
                <a:solidFill>
                  <a:srgbClr val="0000FF"/>
                </a:solidFill>
                <a:ea typeface="宋体" pitchFamily="2" charset="-122"/>
              </a:rPr>
              <a:t>Ox </a:t>
            </a:r>
            <a:r>
              <a:rPr kumimoji="1" lang="en-US" altLang="zh-CN" sz="2800">
                <a:solidFill>
                  <a:srgbClr val="0000FF"/>
                </a:solidFill>
                <a:ea typeface="宋体" pitchFamily="2" charset="-122"/>
              </a:rPr>
              <a:t>=</a:t>
            </a:r>
            <a:r>
              <a:rPr kumimoji="1" lang="en-US" altLang="zh-CN" sz="2800" i="1">
                <a:solidFill>
                  <a:srgbClr val="0000FF"/>
                </a:solidFill>
                <a:ea typeface="宋体" pitchFamily="2" charset="-122"/>
                <a:sym typeface="Symbol" pitchFamily="18" charset="2"/>
              </a:rPr>
              <a:t> </a:t>
            </a:r>
            <a:r>
              <a:rPr kumimoji="1" lang="en-US" altLang="zh-CN" sz="2800" baseline="-25000">
                <a:solidFill>
                  <a:srgbClr val="0000FF"/>
                </a:solidFill>
                <a:ea typeface="宋体" pitchFamily="2" charset="-122"/>
                <a:sym typeface="Symbol" pitchFamily="18" charset="2"/>
              </a:rPr>
              <a:t>Ox</a:t>
            </a:r>
            <a:r>
              <a:rPr kumimoji="1" lang="en-US" altLang="zh-CN" sz="2800">
                <a:solidFill>
                  <a:srgbClr val="0000FF"/>
                </a:solidFill>
                <a:ea typeface="宋体" pitchFamily="2" charset="-122"/>
              </a:rPr>
              <a:t>[Ox]</a:t>
            </a:r>
            <a:r>
              <a:rPr kumimoji="1" lang="en-US" altLang="zh-CN" sz="2800">
                <a:solidFill>
                  <a:srgbClr val="0000FF"/>
                </a:solidFill>
                <a:ea typeface="宋体" pitchFamily="2" charset="-122"/>
                <a:sym typeface="Symbol" pitchFamily="18" charset="2"/>
              </a:rPr>
              <a:t>=</a:t>
            </a:r>
            <a:r>
              <a:rPr kumimoji="1" lang="en-US" altLang="zh-CN" sz="2800" i="1">
                <a:solidFill>
                  <a:srgbClr val="0000FF"/>
                </a:solidFill>
                <a:ea typeface="宋体" pitchFamily="2" charset="-122"/>
                <a:sym typeface="Symbol" pitchFamily="18" charset="2"/>
              </a:rPr>
              <a:t> </a:t>
            </a:r>
            <a:r>
              <a:rPr kumimoji="1" lang="en-US" altLang="zh-CN" sz="2800" baseline="-25000">
                <a:solidFill>
                  <a:srgbClr val="0000FF"/>
                </a:solidFill>
                <a:ea typeface="宋体" pitchFamily="2" charset="-122"/>
                <a:sym typeface="Symbol" pitchFamily="18" charset="2"/>
              </a:rPr>
              <a:t>Ox </a:t>
            </a:r>
            <a:r>
              <a:rPr kumimoji="1" lang="en-US" altLang="zh-CN" sz="2800" i="1">
                <a:solidFill>
                  <a:srgbClr val="0000FF"/>
                </a:solidFill>
                <a:ea typeface="宋体" pitchFamily="2" charset="-122"/>
              </a:rPr>
              <a:t>c</a:t>
            </a:r>
            <a:r>
              <a:rPr kumimoji="1" lang="en-US" altLang="zh-CN" sz="2800" baseline="-25000">
                <a:solidFill>
                  <a:srgbClr val="0000FF"/>
                </a:solidFill>
                <a:ea typeface="宋体" pitchFamily="2" charset="-122"/>
              </a:rPr>
              <a:t>Ox</a:t>
            </a:r>
            <a:r>
              <a:rPr kumimoji="1" lang="en-US" altLang="zh-CN" sz="2800">
                <a:solidFill>
                  <a:srgbClr val="0000FF"/>
                </a:solidFill>
                <a:ea typeface="宋体" pitchFamily="2" charset="-122"/>
                <a:sym typeface="Symbol" pitchFamily="18" charset="2"/>
              </a:rPr>
              <a:t>/</a:t>
            </a:r>
            <a:r>
              <a:rPr kumimoji="1" lang="en-US" altLang="zh-CN" sz="2800" i="1">
                <a:solidFill>
                  <a:srgbClr val="0000FF"/>
                </a:solidFill>
                <a:ea typeface="宋体" pitchFamily="2" charset="-122"/>
                <a:sym typeface="Symbol" pitchFamily="18" charset="2"/>
              </a:rPr>
              <a:t></a:t>
            </a:r>
            <a:r>
              <a:rPr kumimoji="1" lang="en-US" altLang="zh-CN" sz="2800" baseline="-25000">
                <a:solidFill>
                  <a:srgbClr val="0000FF"/>
                </a:solidFill>
                <a:ea typeface="宋体" pitchFamily="2" charset="-122"/>
                <a:sym typeface="Symbol" pitchFamily="18" charset="2"/>
              </a:rPr>
              <a:t>Ox</a:t>
            </a:r>
            <a:r>
              <a:rPr kumimoji="1" lang="en-US" altLang="zh-CN" sz="2800">
                <a:solidFill>
                  <a:srgbClr val="0000FF"/>
                </a:solidFill>
                <a:ea typeface="宋体" pitchFamily="2" charset="-122"/>
              </a:rPr>
              <a:t>  </a:t>
            </a:r>
          </a:p>
          <a:p>
            <a:pPr eaLnBrk="1" hangingPunct="1">
              <a:lnSpc>
                <a:spcPct val="130000"/>
              </a:lnSpc>
            </a:pPr>
            <a:r>
              <a:rPr kumimoji="1" lang="en-US" altLang="zh-CN" sz="2800" i="1">
                <a:solidFill>
                  <a:srgbClr val="0000FF"/>
                </a:solidFill>
                <a:ea typeface="宋体" pitchFamily="2" charset="-122"/>
              </a:rPr>
              <a:t>a</a:t>
            </a:r>
            <a:r>
              <a:rPr kumimoji="1" lang="en-US" altLang="zh-CN" sz="2800" baseline="-25000">
                <a:solidFill>
                  <a:srgbClr val="0000FF"/>
                </a:solidFill>
                <a:ea typeface="宋体" pitchFamily="2" charset="-122"/>
              </a:rPr>
              <a:t>Red</a:t>
            </a:r>
            <a:r>
              <a:rPr kumimoji="1" lang="en-US" altLang="zh-CN" sz="2800">
                <a:solidFill>
                  <a:srgbClr val="0000FF"/>
                </a:solidFill>
                <a:ea typeface="宋体" pitchFamily="2" charset="-122"/>
              </a:rPr>
              <a:t>=</a:t>
            </a:r>
            <a:r>
              <a:rPr kumimoji="1" lang="en-US" altLang="zh-CN" sz="2800" i="1">
                <a:solidFill>
                  <a:srgbClr val="0000FF"/>
                </a:solidFill>
                <a:ea typeface="宋体" pitchFamily="2" charset="-122"/>
                <a:sym typeface="Symbol" pitchFamily="18" charset="2"/>
              </a:rPr>
              <a:t> </a:t>
            </a:r>
            <a:r>
              <a:rPr kumimoji="1" lang="en-US" altLang="zh-CN" sz="2800" baseline="-25000">
                <a:solidFill>
                  <a:srgbClr val="0000FF"/>
                </a:solidFill>
                <a:ea typeface="宋体" pitchFamily="2" charset="-122"/>
                <a:sym typeface="Symbol" pitchFamily="18" charset="2"/>
              </a:rPr>
              <a:t>Red</a:t>
            </a:r>
            <a:r>
              <a:rPr kumimoji="1" lang="en-US" altLang="zh-CN" sz="2800">
                <a:solidFill>
                  <a:srgbClr val="0000FF"/>
                </a:solidFill>
                <a:ea typeface="宋体" pitchFamily="2" charset="-122"/>
              </a:rPr>
              <a:t>[Red]=</a:t>
            </a:r>
            <a:r>
              <a:rPr kumimoji="1" lang="en-US" altLang="zh-CN" sz="2800" i="1">
                <a:solidFill>
                  <a:srgbClr val="0000FF"/>
                </a:solidFill>
                <a:ea typeface="宋体" pitchFamily="2" charset="-122"/>
                <a:sym typeface="Symbol" pitchFamily="18" charset="2"/>
              </a:rPr>
              <a:t> </a:t>
            </a:r>
            <a:r>
              <a:rPr kumimoji="1" lang="en-US" altLang="zh-CN" sz="2800" baseline="-25000">
                <a:solidFill>
                  <a:srgbClr val="0000FF"/>
                </a:solidFill>
                <a:ea typeface="宋体" pitchFamily="2" charset="-122"/>
                <a:sym typeface="Symbol" pitchFamily="18" charset="2"/>
              </a:rPr>
              <a:t>Red </a:t>
            </a:r>
            <a:r>
              <a:rPr kumimoji="1" lang="en-US" altLang="zh-CN" sz="2800" i="1">
                <a:solidFill>
                  <a:srgbClr val="0000FF"/>
                </a:solidFill>
                <a:ea typeface="宋体" pitchFamily="2" charset="-122"/>
              </a:rPr>
              <a:t>c</a:t>
            </a:r>
            <a:r>
              <a:rPr kumimoji="1" lang="en-US" altLang="zh-CN" sz="2800" baseline="-25000">
                <a:solidFill>
                  <a:srgbClr val="0000FF"/>
                </a:solidFill>
                <a:ea typeface="宋体" pitchFamily="2" charset="-122"/>
              </a:rPr>
              <a:t>Red</a:t>
            </a:r>
            <a:r>
              <a:rPr kumimoji="1" lang="en-US" altLang="zh-CN" sz="2800">
                <a:solidFill>
                  <a:srgbClr val="0000FF"/>
                </a:solidFill>
                <a:ea typeface="宋体" pitchFamily="2" charset="-122"/>
                <a:sym typeface="Symbol" pitchFamily="18" charset="2"/>
              </a:rPr>
              <a:t>/</a:t>
            </a:r>
            <a:r>
              <a:rPr kumimoji="1" lang="en-US" altLang="zh-CN" sz="2800" i="1">
                <a:solidFill>
                  <a:srgbClr val="0000FF"/>
                </a:solidFill>
                <a:ea typeface="宋体" pitchFamily="2" charset="-122"/>
                <a:sym typeface="Symbol" pitchFamily="18" charset="2"/>
              </a:rPr>
              <a:t></a:t>
            </a:r>
            <a:r>
              <a:rPr kumimoji="1" lang="en-US" altLang="zh-CN" sz="2800" baseline="-25000">
                <a:solidFill>
                  <a:srgbClr val="0000FF"/>
                </a:solidFill>
                <a:ea typeface="宋体" pitchFamily="2" charset="-122"/>
                <a:sym typeface="Symbol" pitchFamily="18" charset="2"/>
              </a:rPr>
              <a:t>Red</a:t>
            </a:r>
          </a:p>
        </p:txBody>
      </p:sp>
      <p:sp>
        <p:nvSpPr>
          <p:cNvPr id="1409056" name="AutoShape 32"/>
          <p:cNvSpPr>
            <a:spLocks noChangeArrowheads="1"/>
          </p:cNvSpPr>
          <p:nvPr/>
        </p:nvSpPr>
        <p:spPr bwMode="auto">
          <a:xfrm>
            <a:off x="1736725" y="2659063"/>
            <a:ext cx="282575" cy="1665287"/>
          </a:xfrm>
          <a:prstGeom prst="downArrow">
            <a:avLst>
              <a:gd name="adj1" fmla="val 50000"/>
              <a:gd name="adj2" fmla="val 261813"/>
            </a:avLst>
          </a:prstGeom>
          <a:solidFill>
            <a:srgbClr val="0000FF"/>
          </a:solidFill>
          <a:ln w="9525">
            <a:solidFill>
              <a:srgbClr val="0000FF"/>
            </a:solidFill>
            <a:miter lim="800000"/>
            <a:headEnd/>
            <a:tailEnd/>
          </a:ln>
        </p:spPr>
        <p:txBody>
          <a:bodyPr vert="eaVert" wrap="none" anchor="ctr"/>
          <a:lstStyle/>
          <a:p>
            <a:pPr eaLnBrk="1" hangingPunct="1">
              <a:spcBef>
                <a:spcPct val="50000"/>
              </a:spcBef>
            </a:pPr>
            <a:endParaRPr lang="zh-CN" altLang="en-US">
              <a:ea typeface="宋体" pitchFamily="2" charset="-122"/>
            </a:endParaRPr>
          </a:p>
        </p:txBody>
      </p:sp>
      <p:graphicFrame>
        <p:nvGraphicFramePr>
          <p:cNvPr id="3" name="对象 2"/>
          <p:cNvGraphicFramePr>
            <a:graphicFrameLocks noChangeAspect="1"/>
          </p:cNvGraphicFramePr>
          <p:nvPr/>
        </p:nvGraphicFramePr>
        <p:xfrm>
          <a:off x="566738" y="1914525"/>
          <a:ext cx="8196262" cy="1114425"/>
        </p:xfrm>
        <a:graphic>
          <a:graphicData uri="http://schemas.openxmlformats.org/presentationml/2006/ole">
            <mc:AlternateContent xmlns:mc="http://schemas.openxmlformats.org/markup-compatibility/2006">
              <mc:Choice xmlns:v="urn:schemas-microsoft-com:vml" Requires="v">
                <p:oleObj spid="_x0000_s52294" name="Equation" r:id="rId4" imgW="3949700" imgH="533400" progId="Equation.DSMT4">
                  <p:embed/>
                </p:oleObj>
              </mc:Choice>
              <mc:Fallback>
                <p:oleObj name="Equation" r:id="rId4" imgW="3949700" imgH="5334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1914525"/>
                        <a:ext cx="8196262"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组合 4"/>
          <p:cNvGrpSpPr>
            <a:grpSpLocks/>
          </p:cNvGrpSpPr>
          <p:nvPr/>
        </p:nvGrpSpPr>
        <p:grpSpPr bwMode="auto">
          <a:xfrm>
            <a:off x="225425" y="4365625"/>
            <a:ext cx="8755063" cy="1816100"/>
            <a:chOff x="288925" y="4365623"/>
            <a:chExt cx="8755063" cy="1816101"/>
          </a:xfrm>
        </p:grpSpPr>
        <p:sp>
          <p:nvSpPr>
            <p:cNvPr id="52236" name="Text Box 5"/>
            <p:cNvSpPr txBox="1">
              <a:spLocks noChangeArrowheads="1"/>
            </p:cNvSpPr>
            <p:nvPr/>
          </p:nvSpPr>
          <p:spPr bwMode="auto">
            <a:xfrm>
              <a:off x="1829252" y="5554668"/>
              <a:ext cx="108546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en-US" altLang="zh-CN" sz="2800" i="1">
                  <a:solidFill>
                    <a:srgbClr val="0000FF"/>
                  </a:solidFill>
                  <a:ea typeface="宋体" pitchFamily="2" charset="-122"/>
                  <a:sym typeface="Symbol" pitchFamily="18" charset="2"/>
                </a:rPr>
                <a:t>= </a:t>
              </a:r>
              <a:r>
                <a:rPr kumimoji="1" lang="en-US" altLang="zh-CN" sz="2800" i="1">
                  <a:ea typeface="宋体" pitchFamily="2" charset="-122"/>
                  <a:sym typeface="Symbol" pitchFamily="18" charset="2"/>
                </a:rPr>
                <a:t>E</a:t>
              </a:r>
              <a:r>
                <a:rPr kumimoji="1" lang="en-US" altLang="zh-CN" sz="2800" baseline="30000">
                  <a:ea typeface="宋体" pitchFamily="2" charset="-122"/>
                  <a:sym typeface="Euclid Math One" pitchFamily="18" charset="2"/>
                </a:rPr>
                <a:t></a:t>
              </a:r>
              <a:r>
                <a:rPr kumimoji="1" lang="en-US" altLang="zh-CN" sz="2800" i="1" baseline="30000">
                  <a:ea typeface="宋体" pitchFamily="2" charset="-122"/>
                  <a:cs typeface="Arial" charset="0"/>
                  <a:sym typeface="Symbol" pitchFamily="18" charset="2"/>
                </a:rPr>
                <a:t></a:t>
              </a:r>
              <a:endParaRPr kumimoji="1" lang="zh-CN" altLang="en-US" sz="2800">
                <a:ea typeface="宋体" pitchFamily="2" charset="-122"/>
              </a:endParaRPr>
            </a:p>
          </p:txBody>
        </p:sp>
        <p:sp>
          <p:nvSpPr>
            <p:cNvPr id="52237" name="Line 7"/>
            <p:cNvSpPr>
              <a:spLocks noChangeShapeType="1"/>
            </p:cNvSpPr>
            <p:nvPr/>
          </p:nvSpPr>
          <p:spPr bwMode="auto">
            <a:xfrm>
              <a:off x="4321175" y="4986336"/>
              <a:ext cx="852488" cy="1588"/>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8" name="Line 8"/>
            <p:cNvSpPr>
              <a:spLocks noChangeShapeType="1"/>
            </p:cNvSpPr>
            <p:nvPr/>
          </p:nvSpPr>
          <p:spPr bwMode="auto">
            <a:xfrm>
              <a:off x="5553075" y="4987924"/>
              <a:ext cx="130492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9" name="Line 9"/>
            <p:cNvSpPr>
              <a:spLocks noChangeShapeType="1"/>
            </p:cNvSpPr>
            <p:nvPr/>
          </p:nvSpPr>
          <p:spPr bwMode="auto">
            <a:xfrm>
              <a:off x="7226300" y="4986336"/>
              <a:ext cx="852488" cy="158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0" name="Line 10"/>
            <p:cNvSpPr>
              <a:spLocks noChangeShapeType="1"/>
            </p:cNvSpPr>
            <p:nvPr/>
          </p:nvSpPr>
          <p:spPr bwMode="auto">
            <a:xfrm>
              <a:off x="8370888" y="4986336"/>
              <a:ext cx="673100" cy="158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1" name="Rectangle 11"/>
            <p:cNvSpPr>
              <a:spLocks noChangeArrowheads="1"/>
            </p:cNvSpPr>
            <p:nvPr/>
          </p:nvSpPr>
          <p:spPr bwMode="auto">
            <a:xfrm>
              <a:off x="4338638" y="4506911"/>
              <a:ext cx="8080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ea typeface="宋体" pitchFamily="2" charset="-122"/>
                </a:rPr>
                <a:t>0.059</a:t>
              </a:r>
              <a:endParaRPr kumimoji="1" lang="en-US" altLang="zh-CN" sz="2800" b="0">
                <a:solidFill>
                  <a:schemeClr val="tx1"/>
                </a:solidFill>
                <a:ea typeface="宋体" pitchFamily="2" charset="-122"/>
              </a:endParaRPr>
            </a:p>
          </p:txBody>
        </p:sp>
        <p:sp>
          <p:nvSpPr>
            <p:cNvPr id="52242" name="Rectangle 12"/>
            <p:cNvSpPr>
              <a:spLocks noChangeArrowheads="1"/>
            </p:cNvSpPr>
            <p:nvPr/>
          </p:nvSpPr>
          <p:spPr bwMode="auto">
            <a:xfrm>
              <a:off x="5230813" y="4749798"/>
              <a:ext cx="279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ea typeface="宋体" pitchFamily="2" charset="-122"/>
                </a:rPr>
                <a:t>lg</a:t>
              </a:r>
              <a:endParaRPr kumimoji="1" lang="en-US" altLang="zh-CN" sz="2800" b="0">
                <a:solidFill>
                  <a:schemeClr val="tx1"/>
                </a:solidFill>
                <a:ea typeface="宋体" pitchFamily="2" charset="-122"/>
              </a:endParaRPr>
            </a:p>
          </p:txBody>
        </p:sp>
        <p:sp>
          <p:nvSpPr>
            <p:cNvPr id="52243" name="Rectangle 13"/>
            <p:cNvSpPr>
              <a:spLocks noChangeArrowheads="1"/>
            </p:cNvSpPr>
            <p:nvPr/>
          </p:nvSpPr>
          <p:spPr bwMode="auto">
            <a:xfrm>
              <a:off x="7243763" y="4506911"/>
              <a:ext cx="8080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solidFill>
                    <a:srgbClr val="0000FF"/>
                  </a:solidFill>
                  <a:ea typeface="宋体" pitchFamily="2" charset="-122"/>
                </a:rPr>
                <a:t>0.059</a:t>
              </a:r>
              <a:endParaRPr kumimoji="1" lang="en-US" altLang="zh-CN" sz="2800" b="0">
                <a:solidFill>
                  <a:schemeClr val="tx1"/>
                </a:solidFill>
                <a:ea typeface="宋体" pitchFamily="2" charset="-122"/>
              </a:endParaRPr>
            </a:p>
          </p:txBody>
        </p:sp>
        <p:sp>
          <p:nvSpPr>
            <p:cNvPr id="52244" name="Rectangle 14"/>
            <p:cNvSpPr>
              <a:spLocks noChangeArrowheads="1"/>
            </p:cNvSpPr>
            <p:nvPr/>
          </p:nvSpPr>
          <p:spPr bwMode="auto">
            <a:xfrm>
              <a:off x="8097838" y="4749798"/>
              <a:ext cx="279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solidFill>
                    <a:srgbClr val="0000FF"/>
                  </a:solidFill>
                  <a:ea typeface="宋体" pitchFamily="2" charset="-122"/>
                </a:rPr>
                <a:t>lg</a:t>
              </a:r>
              <a:endParaRPr kumimoji="1" lang="en-US" altLang="zh-CN" sz="2800" b="0">
                <a:solidFill>
                  <a:schemeClr val="tx1"/>
                </a:solidFill>
                <a:ea typeface="宋体" pitchFamily="2" charset="-122"/>
              </a:endParaRPr>
            </a:p>
          </p:txBody>
        </p:sp>
        <p:sp>
          <p:nvSpPr>
            <p:cNvPr id="52245" name="Rectangle 15"/>
            <p:cNvSpPr>
              <a:spLocks noChangeArrowheads="1"/>
            </p:cNvSpPr>
            <p:nvPr/>
          </p:nvSpPr>
          <p:spPr bwMode="auto">
            <a:xfrm>
              <a:off x="4649788" y="4913311"/>
              <a:ext cx="1397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i="1">
                  <a:ea typeface="宋体" pitchFamily="2" charset="-122"/>
                </a:rPr>
                <a:t>z</a:t>
              </a:r>
              <a:endParaRPr kumimoji="1" lang="en-US" altLang="zh-CN" sz="2800" b="0">
                <a:solidFill>
                  <a:schemeClr val="tx1"/>
                </a:solidFill>
                <a:ea typeface="宋体" pitchFamily="2" charset="-122"/>
              </a:endParaRPr>
            </a:p>
          </p:txBody>
        </p:sp>
        <p:sp>
          <p:nvSpPr>
            <p:cNvPr id="52246" name="Rectangle 16"/>
            <p:cNvSpPr>
              <a:spLocks noChangeArrowheads="1"/>
            </p:cNvSpPr>
            <p:nvPr/>
          </p:nvSpPr>
          <p:spPr bwMode="auto">
            <a:xfrm>
              <a:off x="8474075" y="4506911"/>
              <a:ext cx="5699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i="1">
                  <a:solidFill>
                    <a:srgbClr val="0000FF"/>
                  </a:solidFill>
                  <a:ea typeface="宋体" pitchFamily="2" charset="-122"/>
                </a:rPr>
                <a:t>c</a:t>
              </a:r>
              <a:r>
                <a:rPr kumimoji="1" lang="en-US" altLang="zh-CN" sz="2800" baseline="-25000">
                  <a:solidFill>
                    <a:srgbClr val="0000FF"/>
                  </a:solidFill>
                  <a:ea typeface="宋体" pitchFamily="2" charset="-122"/>
                  <a:sym typeface="Symbol" pitchFamily="18" charset="2"/>
                </a:rPr>
                <a:t>Red</a:t>
              </a:r>
            </a:p>
          </p:txBody>
        </p:sp>
        <p:sp>
          <p:nvSpPr>
            <p:cNvPr id="52247" name="Rectangle 17"/>
            <p:cNvSpPr>
              <a:spLocks noChangeArrowheads="1"/>
            </p:cNvSpPr>
            <p:nvPr/>
          </p:nvSpPr>
          <p:spPr bwMode="auto">
            <a:xfrm>
              <a:off x="7556500" y="4913311"/>
              <a:ext cx="1397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i="1">
                  <a:solidFill>
                    <a:srgbClr val="0000FF"/>
                  </a:solidFill>
                  <a:ea typeface="宋体" pitchFamily="2" charset="-122"/>
                </a:rPr>
                <a:t>z</a:t>
              </a:r>
              <a:endParaRPr kumimoji="1" lang="en-US" altLang="zh-CN" sz="2800" b="0">
                <a:solidFill>
                  <a:schemeClr val="tx1"/>
                </a:solidFill>
                <a:ea typeface="宋体" pitchFamily="2" charset="-122"/>
              </a:endParaRPr>
            </a:p>
          </p:txBody>
        </p:sp>
        <p:sp>
          <p:nvSpPr>
            <p:cNvPr id="52248" name="Rectangle 18"/>
            <p:cNvSpPr>
              <a:spLocks noChangeArrowheads="1"/>
            </p:cNvSpPr>
            <p:nvPr/>
          </p:nvSpPr>
          <p:spPr bwMode="auto">
            <a:xfrm>
              <a:off x="288925" y="4732336"/>
              <a:ext cx="40433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i="1">
                  <a:solidFill>
                    <a:srgbClr val="0000FF"/>
                  </a:solidFill>
                  <a:ea typeface="宋体" pitchFamily="2" charset="-122"/>
                </a:rPr>
                <a:t>E</a:t>
              </a:r>
              <a:r>
                <a:rPr kumimoji="1" lang="en-US" altLang="zh-CN" sz="2800">
                  <a:solidFill>
                    <a:srgbClr val="0000FF"/>
                  </a:solidFill>
                  <a:ea typeface="宋体" pitchFamily="2" charset="-122"/>
                </a:rPr>
                <a:t>(Ox/Red)= </a:t>
              </a:r>
              <a:r>
                <a:rPr kumimoji="1" lang="en-US" altLang="zh-CN" sz="2800" i="1">
                  <a:ea typeface="宋体" pitchFamily="2" charset="-122"/>
                </a:rPr>
                <a:t>E</a:t>
              </a:r>
              <a:r>
                <a:rPr kumimoji="1" lang="en-US" altLang="zh-CN" sz="2800" baseline="30000">
                  <a:ea typeface="宋体" pitchFamily="2" charset="-122"/>
                  <a:sym typeface="Euclid Math One" pitchFamily="18" charset="2"/>
                </a:rPr>
                <a:t></a:t>
              </a:r>
              <a:r>
                <a:rPr kumimoji="1" lang="en-US" altLang="zh-CN" sz="2800">
                  <a:ea typeface="宋体" pitchFamily="2" charset="-122"/>
                </a:rPr>
                <a:t>(</a:t>
              </a:r>
              <a:r>
                <a:rPr kumimoji="1" lang="en-US" altLang="zh-CN" sz="2800">
                  <a:ea typeface="宋体" pitchFamily="2" charset="-122"/>
                  <a:cs typeface="Times New Roman" pitchFamily="18" charset="0"/>
                </a:rPr>
                <a:t>Ox/Red) </a:t>
              </a:r>
              <a:r>
                <a:rPr kumimoji="1" lang="en-US" altLang="zh-CN" sz="2800">
                  <a:ea typeface="宋体" pitchFamily="2" charset="-122"/>
                </a:rPr>
                <a:t>-</a:t>
              </a:r>
            </a:p>
          </p:txBody>
        </p:sp>
        <p:sp>
          <p:nvSpPr>
            <p:cNvPr id="52249" name="Rectangle 19"/>
            <p:cNvSpPr>
              <a:spLocks noChangeArrowheads="1"/>
            </p:cNvSpPr>
            <p:nvPr/>
          </p:nvSpPr>
          <p:spPr bwMode="auto">
            <a:xfrm>
              <a:off x="6978650" y="4745036"/>
              <a:ext cx="196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solidFill>
                    <a:srgbClr val="0000FF"/>
                  </a:solidFill>
                  <a:latin typeface="Symbol" pitchFamily="18" charset="2"/>
                  <a:ea typeface="宋体" pitchFamily="2" charset="-122"/>
                </a:rPr>
                <a:t>-</a:t>
              </a:r>
              <a:endParaRPr kumimoji="1" lang="en-US" altLang="zh-CN" sz="2800" b="0">
                <a:solidFill>
                  <a:schemeClr val="tx1"/>
                </a:solidFill>
                <a:ea typeface="宋体" pitchFamily="2" charset="-122"/>
              </a:endParaRPr>
            </a:p>
          </p:txBody>
        </p:sp>
        <p:sp>
          <p:nvSpPr>
            <p:cNvPr id="52250" name="Text Box 20"/>
            <p:cNvSpPr txBox="1">
              <a:spLocks noChangeArrowheads="1"/>
            </p:cNvSpPr>
            <p:nvPr/>
          </p:nvSpPr>
          <p:spPr bwMode="auto">
            <a:xfrm>
              <a:off x="5553075" y="4365623"/>
              <a:ext cx="1581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zh-CN" altLang="en-US" sz="2800" i="1">
                  <a:ea typeface="宋体" pitchFamily="2" charset="-122"/>
                  <a:sym typeface="Symbol" pitchFamily="18" charset="2"/>
                </a:rPr>
                <a:t> </a:t>
              </a:r>
              <a:r>
                <a:rPr kumimoji="1" lang="en-US" altLang="zh-CN" sz="2800" baseline="-25000">
                  <a:ea typeface="宋体" pitchFamily="2" charset="-122"/>
                  <a:sym typeface="Symbol" pitchFamily="18" charset="2"/>
                </a:rPr>
                <a:t>Red</a:t>
              </a:r>
              <a:r>
                <a:rPr kumimoji="1" lang="en-US" altLang="zh-CN" sz="2800" i="1">
                  <a:ea typeface="宋体" pitchFamily="2" charset="-122"/>
                  <a:sym typeface="Symbol" pitchFamily="18" charset="2"/>
                </a:rPr>
                <a:t></a:t>
              </a:r>
              <a:r>
                <a:rPr kumimoji="1" lang="en-US" altLang="zh-CN" sz="2800" baseline="-25000">
                  <a:ea typeface="宋体" pitchFamily="2" charset="-122"/>
                  <a:sym typeface="Symbol" pitchFamily="18" charset="2"/>
                </a:rPr>
                <a:t>Ox</a:t>
              </a:r>
            </a:p>
          </p:txBody>
        </p:sp>
        <p:sp>
          <p:nvSpPr>
            <p:cNvPr id="52251" name="Text Box 21"/>
            <p:cNvSpPr txBox="1">
              <a:spLocks noChangeArrowheads="1"/>
            </p:cNvSpPr>
            <p:nvPr/>
          </p:nvSpPr>
          <p:spPr bwMode="auto">
            <a:xfrm>
              <a:off x="5551488" y="4841873"/>
              <a:ext cx="1649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zh-CN" altLang="en-US" sz="2800" i="1">
                  <a:ea typeface="宋体" pitchFamily="2" charset="-122"/>
                  <a:sym typeface="Symbol" pitchFamily="18" charset="2"/>
                </a:rPr>
                <a:t> </a:t>
              </a:r>
              <a:r>
                <a:rPr kumimoji="1" lang="en-US" altLang="zh-CN" sz="2800" baseline="-25000">
                  <a:ea typeface="宋体" pitchFamily="2" charset="-122"/>
                  <a:sym typeface="Symbol" pitchFamily="18" charset="2"/>
                </a:rPr>
                <a:t>Ox</a:t>
              </a:r>
              <a:r>
                <a:rPr kumimoji="1" lang="en-US" altLang="zh-CN" sz="2800" i="1">
                  <a:ea typeface="宋体" pitchFamily="2" charset="-122"/>
                  <a:sym typeface="Symbol" pitchFamily="18" charset="2"/>
                </a:rPr>
                <a:t> </a:t>
              </a:r>
              <a:r>
                <a:rPr kumimoji="1" lang="en-US" altLang="zh-CN" sz="2800" baseline="-25000">
                  <a:ea typeface="宋体" pitchFamily="2" charset="-122"/>
                  <a:sym typeface="Symbol" pitchFamily="18" charset="2"/>
                </a:rPr>
                <a:t>Red</a:t>
              </a:r>
            </a:p>
          </p:txBody>
        </p:sp>
        <p:sp>
          <p:nvSpPr>
            <p:cNvPr id="52252" name="Rectangle 22"/>
            <p:cNvSpPr>
              <a:spLocks noChangeArrowheads="1"/>
            </p:cNvSpPr>
            <p:nvPr/>
          </p:nvSpPr>
          <p:spPr bwMode="auto">
            <a:xfrm>
              <a:off x="8386763" y="4875211"/>
              <a:ext cx="5540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800" i="1">
                  <a:solidFill>
                    <a:srgbClr val="0000FF"/>
                  </a:solidFill>
                  <a:ea typeface="宋体" pitchFamily="2" charset="-122"/>
                </a:rPr>
                <a:t> </a:t>
              </a:r>
              <a:r>
                <a:rPr kumimoji="1" lang="en-US" altLang="zh-CN" sz="2800" i="1">
                  <a:solidFill>
                    <a:srgbClr val="0000FF"/>
                  </a:solidFill>
                  <a:ea typeface="宋体" pitchFamily="2" charset="-122"/>
                </a:rPr>
                <a:t>c</a:t>
              </a:r>
              <a:r>
                <a:rPr kumimoji="1" lang="en-US" altLang="zh-CN" sz="2800" baseline="-25000">
                  <a:solidFill>
                    <a:srgbClr val="0000FF"/>
                  </a:solidFill>
                  <a:ea typeface="宋体" pitchFamily="2" charset="-122"/>
                  <a:sym typeface="Symbol" pitchFamily="18" charset="2"/>
                </a:rPr>
                <a:t>Ox</a:t>
              </a:r>
            </a:p>
          </p:txBody>
        </p:sp>
        <p:sp>
          <p:nvSpPr>
            <p:cNvPr id="52253" name="Line 9"/>
            <p:cNvSpPr>
              <a:spLocks noChangeShapeType="1"/>
            </p:cNvSpPr>
            <p:nvPr/>
          </p:nvSpPr>
          <p:spPr bwMode="auto">
            <a:xfrm>
              <a:off x="3016250" y="5824536"/>
              <a:ext cx="852488" cy="158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4" name="Line 10"/>
            <p:cNvSpPr>
              <a:spLocks noChangeShapeType="1"/>
            </p:cNvSpPr>
            <p:nvPr/>
          </p:nvSpPr>
          <p:spPr bwMode="auto">
            <a:xfrm>
              <a:off x="4160838" y="5824536"/>
              <a:ext cx="673100" cy="158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5" name="Rectangle 13"/>
            <p:cNvSpPr>
              <a:spLocks noChangeArrowheads="1"/>
            </p:cNvSpPr>
            <p:nvPr/>
          </p:nvSpPr>
          <p:spPr bwMode="auto">
            <a:xfrm>
              <a:off x="3033713" y="5345111"/>
              <a:ext cx="8080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solidFill>
                    <a:srgbClr val="0000FF"/>
                  </a:solidFill>
                  <a:ea typeface="宋体" pitchFamily="2" charset="-122"/>
                </a:rPr>
                <a:t>0.059</a:t>
              </a:r>
              <a:endParaRPr kumimoji="1" lang="en-US" altLang="zh-CN" sz="2800" b="0">
                <a:solidFill>
                  <a:schemeClr val="tx1"/>
                </a:solidFill>
                <a:ea typeface="宋体" pitchFamily="2" charset="-122"/>
              </a:endParaRPr>
            </a:p>
          </p:txBody>
        </p:sp>
        <p:sp>
          <p:nvSpPr>
            <p:cNvPr id="52256" name="Rectangle 14"/>
            <p:cNvSpPr>
              <a:spLocks noChangeArrowheads="1"/>
            </p:cNvSpPr>
            <p:nvPr/>
          </p:nvSpPr>
          <p:spPr bwMode="auto">
            <a:xfrm>
              <a:off x="3887788" y="5587998"/>
              <a:ext cx="279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solidFill>
                    <a:srgbClr val="0000FF"/>
                  </a:solidFill>
                  <a:ea typeface="宋体" pitchFamily="2" charset="-122"/>
                </a:rPr>
                <a:t>lg</a:t>
              </a:r>
              <a:endParaRPr kumimoji="1" lang="en-US" altLang="zh-CN" sz="2800" b="0">
                <a:solidFill>
                  <a:schemeClr val="tx1"/>
                </a:solidFill>
                <a:ea typeface="宋体" pitchFamily="2" charset="-122"/>
              </a:endParaRPr>
            </a:p>
          </p:txBody>
        </p:sp>
        <p:sp>
          <p:nvSpPr>
            <p:cNvPr id="52257" name="Rectangle 16"/>
            <p:cNvSpPr>
              <a:spLocks noChangeArrowheads="1"/>
            </p:cNvSpPr>
            <p:nvPr/>
          </p:nvSpPr>
          <p:spPr bwMode="auto">
            <a:xfrm>
              <a:off x="4264025" y="5345111"/>
              <a:ext cx="5699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i="1">
                  <a:solidFill>
                    <a:srgbClr val="0000FF"/>
                  </a:solidFill>
                  <a:ea typeface="宋体" pitchFamily="2" charset="-122"/>
                </a:rPr>
                <a:t>c</a:t>
              </a:r>
              <a:r>
                <a:rPr kumimoji="1" lang="en-US" altLang="zh-CN" sz="2800" baseline="-25000">
                  <a:solidFill>
                    <a:srgbClr val="0000FF"/>
                  </a:solidFill>
                  <a:ea typeface="宋体" pitchFamily="2" charset="-122"/>
                  <a:sym typeface="Symbol" pitchFamily="18" charset="2"/>
                </a:rPr>
                <a:t>Red</a:t>
              </a:r>
            </a:p>
          </p:txBody>
        </p:sp>
        <p:sp>
          <p:nvSpPr>
            <p:cNvPr id="52258" name="Rectangle 17"/>
            <p:cNvSpPr>
              <a:spLocks noChangeArrowheads="1"/>
            </p:cNvSpPr>
            <p:nvPr/>
          </p:nvSpPr>
          <p:spPr bwMode="auto">
            <a:xfrm>
              <a:off x="3346450" y="5751511"/>
              <a:ext cx="1397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i="1">
                  <a:solidFill>
                    <a:srgbClr val="0000FF"/>
                  </a:solidFill>
                  <a:ea typeface="宋体" pitchFamily="2" charset="-122"/>
                </a:rPr>
                <a:t>z</a:t>
              </a:r>
              <a:endParaRPr kumimoji="1" lang="en-US" altLang="zh-CN" sz="2800" b="0">
                <a:solidFill>
                  <a:schemeClr val="tx1"/>
                </a:solidFill>
                <a:ea typeface="宋体" pitchFamily="2" charset="-122"/>
              </a:endParaRPr>
            </a:p>
          </p:txBody>
        </p:sp>
        <p:sp>
          <p:nvSpPr>
            <p:cNvPr id="52259" name="Rectangle 19"/>
            <p:cNvSpPr>
              <a:spLocks noChangeArrowheads="1"/>
            </p:cNvSpPr>
            <p:nvPr/>
          </p:nvSpPr>
          <p:spPr bwMode="auto">
            <a:xfrm>
              <a:off x="2768600" y="5583236"/>
              <a:ext cx="196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solidFill>
                    <a:srgbClr val="0000FF"/>
                  </a:solidFill>
                  <a:latin typeface="Symbol" pitchFamily="18" charset="2"/>
                  <a:ea typeface="宋体" pitchFamily="2" charset="-122"/>
                </a:rPr>
                <a:t>-</a:t>
              </a:r>
              <a:endParaRPr kumimoji="1" lang="en-US" altLang="zh-CN" sz="2800" b="0">
                <a:solidFill>
                  <a:schemeClr val="tx1"/>
                </a:solidFill>
                <a:ea typeface="宋体" pitchFamily="2" charset="-122"/>
              </a:endParaRPr>
            </a:p>
          </p:txBody>
        </p:sp>
        <p:sp>
          <p:nvSpPr>
            <p:cNvPr id="52260" name="Rectangle 22"/>
            <p:cNvSpPr>
              <a:spLocks noChangeArrowheads="1"/>
            </p:cNvSpPr>
            <p:nvPr/>
          </p:nvSpPr>
          <p:spPr bwMode="auto">
            <a:xfrm>
              <a:off x="4176713" y="5713411"/>
              <a:ext cx="5540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800" i="1">
                  <a:solidFill>
                    <a:srgbClr val="0000FF"/>
                  </a:solidFill>
                  <a:ea typeface="宋体" pitchFamily="2" charset="-122"/>
                </a:rPr>
                <a:t> </a:t>
              </a:r>
              <a:r>
                <a:rPr kumimoji="1" lang="en-US" altLang="zh-CN" sz="2800" i="1">
                  <a:solidFill>
                    <a:srgbClr val="0000FF"/>
                  </a:solidFill>
                  <a:ea typeface="宋体" pitchFamily="2" charset="-122"/>
                </a:rPr>
                <a:t>c</a:t>
              </a:r>
              <a:r>
                <a:rPr kumimoji="1" lang="en-US" altLang="zh-CN" sz="2800" baseline="-25000">
                  <a:solidFill>
                    <a:srgbClr val="0000FF"/>
                  </a:solidFill>
                  <a:ea typeface="宋体" pitchFamily="2" charset="-122"/>
                  <a:sym typeface="Symbol" pitchFamily="18" charset="2"/>
                </a:rPr>
                <a:t>Ox</a:t>
              </a:r>
            </a:p>
          </p:txBody>
        </p:sp>
      </p:grpSp>
      <p:grpSp>
        <p:nvGrpSpPr>
          <p:cNvPr id="52232" name="组合 4"/>
          <p:cNvGrpSpPr>
            <a:grpSpLocks/>
          </p:cNvGrpSpPr>
          <p:nvPr/>
        </p:nvGrpSpPr>
        <p:grpSpPr bwMode="auto">
          <a:xfrm>
            <a:off x="2967038" y="1285875"/>
            <a:ext cx="2620962" cy="539750"/>
            <a:chOff x="2967038" y="1285875"/>
            <a:chExt cx="2620962" cy="539750"/>
          </a:xfrm>
        </p:grpSpPr>
        <p:graphicFrame>
          <p:nvGraphicFramePr>
            <p:cNvPr id="52233" name="对象 1"/>
            <p:cNvGraphicFramePr>
              <a:graphicFrameLocks noChangeAspect="1"/>
            </p:cNvGraphicFramePr>
            <p:nvPr/>
          </p:nvGraphicFramePr>
          <p:xfrm>
            <a:off x="2967038" y="1285875"/>
            <a:ext cx="2620962" cy="539750"/>
          </p:xfrm>
          <a:graphic>
            <a:graphicData uri="http://schemas.openxmlformats.org/presentationml/2006/ole">
              <mc:AlternateContent xmlns:mc="http://schemas.openxmlformats.org/markup-compatibility/2006">
                <mc:Choice xmlns:v="urn:schemas-microsoft-com:vml" Requires="v">
                  <p:oleObj spid="_x0000_s52295" name="Equation" r:id="rId6" imgW="1104421" imgH="215806" progId="Equation.DSMT4">
                    <p:embed/>
                  </p:oleObj>
                </mc:Choice>
                <mc:Fallback>
                  <p:oleObj name="Equation" r:id="rId6" imgW="1104421" imgH="215806" progId="Equation.DSMT4">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7038" y="1285875"/>
                          <a:ext cx="2620962"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2234"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0406" y="1433011"/>
              <a:ext cx="381000" cy="352425"/>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2235" name="对象 33"/>
            <p:cNvGraphicFramePr>
              <a:graphicFrameLocks noChangeAspect="1"/>
            </p:cNvGraphicFramePr>
            <p:nvPr/>
          </p:nvGraphicFramePr>
          <p:xfrm>
            <a:off x="4232275" y="1517957"/>
            <a:ext cx="493713" cy="219075"/>
          </p:xfrm>
          <a:graphic>
            <a:graphicData uri="http://schemas.openxmlformats.org/presentationml/2006/ole">
              <mc:AlternateContent xmlns:mc="http://schemas.openxmlformats.org/markup-compatibility/2006">
                <mc:Choice xmlns:v="urn:schemas-microsoft-com:vml" Requires="v">
                  <p:oleObj spid="_x0000_s52296" name="CS ChemDraw Drawing" r:id="rId9" imgW="492954" imgH="219091" progId="ChemDraw.Document.6.0">
                    <p:embed/>
                  </p:oleObj>
                </mc:Choice>
                <mc:Fallback>
                  <p:oleObj name="CS ChemDraw Drawing" r:id="rId9" imgW="492954" imgH="219091" progId="ChemDraw.Document.6.0">
                    <p:embed/>
                    <p:pic>
                      <p:nvPicPr>
                        <p:cNvPr id="0" name="对象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32275" y="1517957"/>
                          <a:ext cx="49371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09056"/>
                                        </p:tgtEl>
                                        <p:attrNameLst>
                                          <p:attrName>style.visibility</p:attrName>
                                        </p:attrNameLst>
                                      </p:cBhvr>
                                      <p:to>
                                        <p:strVal val="visible"/>
                                      </p:to>
                                    </p:set>
                                    <p:animEffect transition="in" filter="wipe(up)">
                                      <p:cBhvr>
                                        <p:cTn id="12" dur="500"/>
                                        <p:tgtEl>
                                          <p:spTgt spid="1409056"/>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409028"/>
                                        </p:tgtEl>
                                        <p:attrNameLst>
                                          <p:attrName>style.visibility</p:attrName>
                                        </p:attrNameLst>
                                      </p:cBhvr>
                                      <p:to>
                                        <p:strVal val="visible"/>
                                      </p:to>
                                    </p:set>
                                    <p:animEffect transition="in" filter="wipe(up)">
                                      <p:cBhvr>
                                        <p:cTn id="15" dur="500"/>
                                        <p:tgtEl>
                                          <p:spTgt spid="140902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trips(downRight)">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9028" grpId="0"/>
      <p:bldP spid="14090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593725" y="1897063"/>
            <a:ext cx="5572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3000">
                <a:latin typeface="宋体" pitchFamily="2" charset="-122"/>
                <a:ea typeface="宋体" pitchFamily="2" charset="-122"/>
              </a:rPr>
              <a:t>　</a:t>
            </a:r>
            <a:endParaRPr kumimoji="1" lang="zh-CN" altLang="en-US" b="0">
              <a:solidFill>
                <a:schemeClr val="tx1"/>
              </a:solidFill>
              <a:ea typeface="宋体" pitchFamily="2" charset="-122"/>
            </a:endParaRPr>
          </a:p>
        </p:txBody>
      </p:sp>
      <p:sp>
        <p:nvSpPr>
          <p:cNvPr id="51203" name="Text Box 4"/>
          <p:cNvSpPr txBox="1">
            <a:spLocks noChangeArrowheads="1"/>
          </p:cNvSpPr>
          <p:nvPr/>
        </p:nvSpPr>
        <p:spPr bwMode="auto">
          <a:xfrm>
            <a:off x="512763" y="3265488"/>
            <a:ext cx="8243887"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50000"/>
              </a:spcBef>
            </a:pPr>
            <a:r>
              <a:rPr kumimoji="1" lang="zh-CN" altLang="en-US" sz="3200">
                <a:ea typeface="宋体" pitchFamily="2" charset="-122"/>
              </a:rPr>
              <a:t>条件电极电势</a:t>
            </a:r>
            <a:r>
              <a:rPr kumimoji="1" lang="en-US" altLang="zh-CN" sz="3200" i="1">
                <a:ea typeface="宋体" pitchFamily="2" charset="-122"/>
                <a:sym typeface="Symbol" pitchFamily="18" charset="2"/>
              </a:rPr>
              <a:t>E</a:t>
            </a:r>
            <a:r>
              <a:rPr kumimoji="1" lang="zh-CN" altLang="en-US" sz="3200" baseline="30000">
                <a:latin typeface="宋体" pitchFamily="2" charset="-122"/>
                <a:ea typeface="宋体" pitchFamily="2" charset="-122"/>
              </a:rPr>
              <a:t>∅</a:t>
            </a:r>
            <a:r>
              <a:rPr kumimoji="1" lang="en-US" altLang="zh-CN" sz="3200" i="1" baseline="30000">
                <a:ea typeface="宋体" pitchFamily="2" charset="-122"/>
                <a:cs typeface="Arial" charset="0"/>
                <a:sym typeface="Symbol" pitchFamily="18" charset="2"/>
              </a:rPr>
              <a:t></a:t>
            </a:r>
            <a:r>
              <a:rPr kumimoji="1" lang="zh-CN" altLang="en-US" sz="3200">
                <a:solidFill>
                  <a:srgbClr val="00000C"/>
                </a:solidFill>
                <a:ea typeface="宋体" pitchFamily="2" charset="-122"/>
              </a:rPr>
              <a:t>：特定条件下，</a:t>
            </a:r>
            <a:r>
              <a:rPr kumimoji="1" lang="zh-CN" altLang="en-US" sz="3200">
                <a:ea typeface="宋体" pitchFamily="2" charset="-122"/>
              </a:rPr>
              <a:t>氧化型和还原型物种的总浓度相等时</a:t>
            </a:r>
            <a:r>
              <a:rPr kumimoji="1" lang="zh-CN" altLang="en-US" sz="3200">
                <a:solidFill>
                  <a:schemeClr val="tx1"/>
                </a:solidFill>
                <a:ea typeface="宋体" pitchFamily="2" charset="-122"/>
              </a:rPr>
              <a:t>的实际电极电势，</a:t>
            </a:r>
            <a:r>
              <a:rPr kumimoji="1" lang="en-US" altLang="zh-CN" sz="3200" i="1">
                <a:ea typeface="宋体" pitchFamily="2" charset="-122"/>
                <a:sym typeface="Symbol" pitchFamily="18" charset="2"/>
              </a:rPr>
              <a:t> E</a:t>
            </a:r>
            <a:r>
              <a:rPr kumimoji="1" lang="zh-CN" altLang="en-US" sz="3200" baseline="30000">
                <a:latin typeface="宋体" pitchFamily="2" charset="-122"/>
                <a:ea typeface="宋体" pitchFamily="2" charset="-122"/>
              </a:rPr>
              <a:t>∅</a:t>
            </a:r>
            <a:r>
              <a:rPr kumimoji="1" lang="en-US" altLang="zh-CN" sz="3200" i="1" baseline="30000">
                <a:ea typeface="宋体" pitchFamily="2" charset="-122"/>
                <a:sym typeface="Symbol" pitchFamily="18" charset="2"/>
              </a:rPr>
              <a:t></a:t>
            </a:r>
            <a:r>
              <a:rPr kumimoji="1" lang="zh-CN" altLang="en-US" sz="3200">
                <a:solidFill>
                  <a:schemeClr val="tx1"/>
                </a:solidFill>
                <a:ea typeface="宋体" pitchFamily="2" charset="-122"/>
              </a:rPr>
              <a:t>反应了</a:t>
            </a:r>
            <a:r>
              <a:rPr kumimoji="1" lang="zh-CN" altLang="en-US" sz="3200">
                <a:ea typeface="宋体" pitchFamily="2" charset="-122"/>
              </a:rPr>
              <a:t>离子强度及各种副反应</a:t>
            </a:r>
            <a:r>
              <a:rPr kumimoji="1" lang="zh-CN" altLang="en-US" sz="3200">
                <a:solidFill>
                  <a:schemeClr val="tx1"/>
                </a:solidFill>
                <a:ea typeface="宋体" pitchFamily="2" charset="-122"/>
              </a:rPr>
              <a:t>对电极电势影响的总结果，随实验条件而变化</a:t>
            </a:r>
            <a:r>
              <a:rPr kumimoji="1" lang="zh-CN" altLang="en-US" sz="3200">
                <a:solidFill>
                  <a:schemeClr val="tx1"/>
                </a:solidFill>
                <a:ea typeface="宋体" pitchFamily="2" charset="-122"/>
                <a:sym typeface="Symbol" pitchFamily="18" charset="2"/>
              </a:rPr>
              <a:t>。</a:t>
            </a:r>
            <a:r>
              <a:rPr kumimoji="1" lang="zh-CN" altLang="en-US" sz="3200">
                <a:solidFill>
                  <a:srgbClr val="0000CC"/>
                </a:solidFill>
                <a:ea typeface="宋体" pitchFamily="2" charset="-122"/>
              </a:rPr>
              <a:t>            </a:t>
            </a:r>
          </a:p>
        </p:txBody>
      </p:sp>
      <p:sp>
        <p:nvSpPr>
          <p:cNvPr id="53252" name="Rectangle 33"/>
          <p:cNvSpPr txBox="1">
            <a:spLocks noChangeArrowheads="1"/>
          </p:cNvSpPr>
          <p:nvPr/>
        </p:nvSpPr>
        <p:spPr bwMode="auto">
          <a:xfrm>
            <a:off x="512763" y="449263"/>
            <a:ext cx="52101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30000"/>
              </a:spcBef>
            </a:pPr>
            <a:r>
              <a:rPr kumimoji="1" lang="en-US" altLang="zh-CN" sz="3600">
                <a:ea typeface="宋体" pitchFamily="2" charset="-122"/>
              </a:rPr>
              <a:t>9.7.1 </a:t>
            </a:r>
            <a:r>
              <a:rPr lang="zh-CN" altLang="en-US" sz="3600">
                <a:solidFill>
                  <a:schemeClr val="tx1"/>
                </a:solidFill>
                <a:ea typeface="宋体" pitchFamily="2" charset="-122"/>
              </a:rPr>
              <a:t>条件电极电势</a:t>
            </a:r>
          </a:p>
        </p:txBody>
      </p:sp>
      <p:grpSp>
        <p:nvGrpSpPr>
          <p:cNvPr id="2" name="组合 4"/>
          <p:cNvGrpSpPr>
            <a:grpSpLocks/>
          </p:cNvGrpSpPr>
          <p:nvPr/>
        </p:nvGrpSpPr>
        <p:grpSpPr bwMode="auto">
          <a:xfrm>
            <a:off x="206375" y="1279525"/>
            <a:ext cx="8755063" cy="1816100"/>
            <a:chOff x="288925" y="4365623"/>
            <a:chExt cx="8755063" cy="1816101"/>
          </a:xfrm>
        </p:grpSpPr>
        <p:sp>
          <p:nvSpPr>
            <p:cNvPr id="53254" name="Text Box 5"/>
            <p:cNvSpPr txBox="1">
              <a:spLocks noChangeArrowheads="1"/>
            </p:cNvSpPr>
            <p:nvPr/>
          </p:nvSpPr>
          <p:spPr bwMode="auto">
            <a:xfrm>
              <a:off x="1829252" y="5554668"/>
              <a:ext cx="108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en-US" altLang="zh-CN" sz="2800" i="1">
                  <a:solidFill>
                    <a:srgbClr val="0000FF"/>
                  </a:solidFill>
                  <a:ea typeface="宋体" pitchFamily="2" charset="-122"/>
                  <a:sym typeface="Symbol" pitchFamily="18" charset="2"/>
                </a:rPr>
                <a:t>= </a:t>
              </a:r>
              <a:r>
                <a:rPr kumimoji="1" lang="en-US" altLang="zh-CN" sz="2800" i="1">
                  <a:ea typeface="宋体" pitchFamily="2" charset="-122"/>
                  <a:sym typeface="Symbol" pitchFamily="18" charset="2"/>
                </a:rPr>
                <a:t>E</a:t>
              </a:r>
              <a:r>
                <a:rPr kumimoji="1" lang="zh-CN" altLang="en-US" sz="2800" baseline="30000">
                  <a:latin typeface="宋体" pitchFamily="2" charset="-122"/>
                  <a:ea typeface="宋体" pitchFamily="2" charset="-122"/>
                </a:rPr>
                <a:t>∅</a:t>
              </a:r>
              <a:r>
                <a:rPr kumimoji="1" lang="en-US" altLang="zh-CN" sz="2800" i="1" baseline="30000">
                  <a:ea typeface="宋体" pitchFamily="2" charset="-122"/>
                  <a:cs typeface="Arial" charset="0"/>
                  <a:sym typeface="Symbol" pitchFamily="18" charset="2"/>
                </a:rPr>
                <a:t></a:t>
              </a:r>
              <a:endParaRPr kumimoji="1" lang="zh-CN" altLang="en-US" sz="2800">
                <a:ea typeface="宋体" pitchFamily="2" charset="-122"/>
              </a:endParaRPr>
            </a:p>
          </p:txBody>
        </p:sp>
        <p:sp>
          <p:nvSpPr>
            <p:cNvPr id="53255" name="Line 7"/>
            <p:cNvSpPr>
              <a:spLocks noChangeShapeType="1"/>
            </p:cNvSpPr>
            <p:nvPr/>
          </p:nvSpPr>
          <p:spPr bwMode="auto">
            <a:xfrm>
              <a:off x="4321175" y="4986336"/>
              <a:ext cx="852488" cy="1588"/>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6" name="Line 8"/>
            <p:cNvSpPr>
              <a:spLocks noChangeShapeType="1"/>
            </p:cNvSpPr>
            <p:nvPr/>
          </p:nvSpPr>
          <p:spPr bwMode="auto">
            <a:xfrm>
              <a:off x="5553075" y="4987924"/>
              <a:ext cx="130492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7" name="Line 9"/>
            <p:cNvSpPr>
              <a:spLocks noChangeShapeType="1"/>
            </p:cNvSpPr>
            <p:nvPr/>
          </p:nvSpPr>
          <p:spPr bwMode="auto">
            <a:xfrm>
              <a:off x="7226300" y="4986336"/>
              <a:ext cx="852488" cy="158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8" name="Line 10"/>
            <p:cNvSpPr>
              <a:spLocks noChangeShapeType="1"/>
            </p:cNvSpPr>
            <p:nvPr/>
          </p:nvSpPr>
          <p:spPr bwMode="auto">
            <a:xfrm>
              <a:off x="8370888" y="4986336"/>
              <a:ext cx="673100" cy="158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9" name="Rectangle 11"/>
            <p:cNvSpPr>
              <a:spLocks noChangeArrowheads="1"/>
            </p:cNvSpPr>
            <p:nvPr/>
          </p:nvSpPr>
          <p:spPr bwMode="auto">
            <a:xfrm>
              <a:off x="4338638" y="4506911"/>
              <a:ext cx="8080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ea typeface="宋体" pitchFamily="2" charset="-122"/>
                </a:rPr>
                <a:t>0.059</a:t>
              </a:r>
              <a:endParaRPr kumimoji="1" lang="en-US" altLang="zh-CN" sz="2800" b="0">
                <a:solidFill>
                  <a:schemeClr val="tx1"/>
                </a:solidFill>
                <a:ea typeface="宋体" pitchFamily="2" charset="-122"/>
              </a:endParaRPr>
            </a:p>
          </p:txBody>
        </p:sp>
        <p:sp>
          <p:nvSpPr>
            <p:cNvPr id="53260" name="Rectangle 12"/>
            <p:cNvSpPr>
              <a:spLocks noChangeArrowheads="1"/>
            </p:cNvSpPr>
            <p:nvPr/>
          </p:nvSpPr>
          <p:spPr bwMode="auto">
            <a:xfrm>
              <a:off x="5230813" y="4749798"/>
              <a:ext cx="279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ea typeface="宋体" pitchFamily="2" charset="-122"/>
                </a:rPr>
                <a:t>lg</a:t>
              </a:r>
              <a:endParaRPr kumimoji="1" lang="en-US" altLang="zh-CN" sz="2800" b="0">
                <a:solidFill>
                  <a:schemeClr val="tx1"/>
                </a:solidFill>
                <a:ea typeface="宋体" pitchFamily="2" charset="-122"/>
              </a:endParaRPr>
            </a:p>
          </p:txBody>
        </p:sp>
        <p:sp>
          <p:nvSpPr>
            <p:cNvPr id="53261" name="Rectangle 13"/>
            <p:cNvSpPr>
              <a:spLocks noChangeArrowheads="1"/>
            </p:cNvSpPr>
            <p:nvPr/>
          </p:nvSpPr>
          <p:spPr bwMode="auto">
            <a:xfrm>
              <a:off x="7243763" y="4506911"/>
              <a:ext cx="8080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solidFill>
                    <a:srgbClr val="0000FF"/>
                  </a:solidFill>
                  <a:ea typeface="宋体" pitchFamily="2" charset="-122"/>
                </a:rPr>
                <a:t>0.059</a:t>
              </a:r>
              <a:endParaRPr kumimoji="1" lang="en-US" altLang="zh-CN" sz="2800" b="0">
                <a:solidFill>
                  <a:schemeClr val="tx1"/>
                </a:solidFill>
                <a:ea typeface="宋体" pitchFamily="2" charset="-122"/>
              </a:endParaRPr>
            </a:p>
          </p:txBody>
        </p:sp>
        <p:sp>
          <p:nvSpPr>
            <p:cNvPr id="53262" name="Rectangle 14"/>
            <p:cNvSpPr>
              <a:spLocks noChangeArrowheads="1"/>
            </p:cNvSpPr>
            <p:nvPr/>
          </p:nvSpPr>
          <p:spPr bwMode="auto">
            <a:xfrm>
              <a:off x="8097838" y="4749798"/>
              <a:ext cx="279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solidFill>
                    <a:srgbClr val="0000FF"/>
                  </a:solidFill>
                  <a:ea typeface="宋体" pitchFamily="2" charset="-122"/>
                </a:rPr>
                <a:t>lg</a:t>
              </a:r>
              <a:endParaRPr kumimoji="1" lang="en-US" altLang="zh-CN" sz="2800" b="0">
                <a:solidFill>
                  <a:schemeClr val="tx1"/>
                </a:solidFill>
                <a:ea typeface="宋体" pitchFamily="2" charset="-122"/>
              </a:endParaRPr>
            </a:p>
          </p:txBody>
        </p:sp>
        <p:sp>
          <p:nvSpPr>
            <p:cNvPr id="53263" name="Rectangle 15"/>
            <p:cNvSpPr>
              <a:spLocks noChangeArrowheads="1"/>
            </p:cNvSpPr>
            <p:nvPr/>
          </p:nvSpPr>
          <p:spPr bwMode="auto">
            <a:xfrm>
              <a:off x="4649788" y="4913311"/>
              <a:ext cx="1397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i="1">
                  <a:ea typeface="宋体" pitchFamily="2" charset="-122"/>
                </a:rPr>
                <a:t>z</a:t>
              </a:r>
              <a:endParaRPr kumimoji="1" lang="en-US" altLang="zh-CN" sz="2800" b="0">
                <a:solidFill>
                  <a:schemeClr val="tx1"/>
                </a:solidFill>
                <a:ea typeface="宋体" pitchFamily="2" charset="-122"/>
              </a:endParaRPr>
            </a:p>
          </p:txBody>
        </p:sp>
        <p:sp>
          <p:nvSpPr>
            <p:cNvPr id="53264" name="Rectangle 16"/>
            <p:cNvSpPr>
              <a:spLocks noChangeArrowheads="1"/>
            </p:cNvSpPr>
            <p:nvPr/>
          </p:nvSpPr>
          <p:spPr bwMode="auto">
            <a:xfrm>
              <a:off x="8474075" y="4506911"/>
              <a:ext cx="5699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i="1">
                  <a:solidFill>
                    <a:srgbClr val="0000FF"/>
                  </a:solidFill>
                  <a:ea typeface="宋体" pitchFamily="2" charset="-122"/>
                </a:rPr>
                <a:t>c</a:t>
              </a:r>
              <a:r>
                <a:rPr kumimoji="1" lang="en-US" altLang="zh-CN" sz="2800" baseline="-25000">
                  <a:solidFill>
                    <a:srgbClr val="0000FF"/>
                  </a:solidFill>
                  <a:ea typeface="宋体" pitchFamily="2" charset="-122"/>
                  <a:sym typeface="Symbol" pitchFamily="18" charset="2"/>
                </a:rPr>
                <a:t>Red</a:t>
              </a:r>
            </a:p>
          </p:txBody>
        </p:sp>
        <p:sp>
          <p:nvSpPr>
            <p:cNvPr id="53265" name="Rectangle 17"/>
            <p:cNvSpPr>
              <a:spLocks noChangeArrowheads="1"/>
            </p:cNvSpPr>
            <p:nvPr/>
          </p:nvSpPr>
          <p:spPr bwMode="auto">
            <a:xfrm>
              <a:off x="7556500" y="4913311"/>
              <a:ext cx="1397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i="1">
                  <a:solidFill>
                    <a:srgbClr val="0000FF"/>
                  </a:solidFill>
                  <a:ea typeface="宋体" pitchFamily="2" charset="-122"/>
                </a:rPr>
                <a:t>z</a:t>
              </a:r>
              <a:endParaRPr kumimoji="1" lang="en-US" altLang="zh-CN" sz="2800" b="0">
                <a:solidFill>
                  <a:schemeClr val="tx1"/>
                </a:solidFill>
                <a:ea typeface="宋体" pitchFamily="2" charset="-122"/>
              </a:endParaRPr>
            </a:p>
          </p:txBody>
        </p:sp>
        <p:sp>
          <p:nvSpPr>
            <p:cNvPr id="53266" name="Rectangle 18"/>
            <p:cNvSpPr>
              <a:spLocks noChangeArrowheads="1"/>
            </p:cNvSpPr>
            <p:nvPr/>
          </p:nvSpPr>
          <p:spPr bwMode="auto">
            <a:xfrm>
              <a:off x="288925" y="4732336"/>
              <a:ext cx="40433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i="1">
                  <a:solidFill>
                    <a:srgbClr val="0000FF"/>
                  </a:solidFill>
                  <a:ea typeface="宋体" pitchFamily="2" charset="-122"/>
                </a:rPr>
                <a:t>E</a:t>
              </a:r>
              <a:r>
                <a:rPr kumimoji="1" lang="en-US" altLang="zh-CN" sz="2800">
                  <a:solidFill>
                    <a:srgbClr val="0000FF"/>
                  </a:solidFill>
                  <a:ea typeface="宋体" pitchFamily="2" charset="-122"/>
                </a:rPr>
                <a:t>(Ox/Red)= </a:t>
              </a:r>
              <a:r>
                <a:rPr kumimoji="1" lang="en-US" altLang="zh-CN" sz="2800" i="1">
                  <a:ea typeface="宋体" pitchFamily="2" charset="-122"/>
                </a:rPr>
                <a:t>E</a:t>
              </a:r>
              <a:r>
                <a:rPr kumimoji="1" lang="zh-CN" altLang="en-US" sz="2800" baseline="30000">
                  <a:latin typeface="宋体" pitchFamily="2" charset="-122"/>
                  <a:ea typeface="宋体" pitchFamily="2" charset="-122"/>
                </a:rPr>
                <a:t>∅</a:t>
              </a:r>
              <a:r>
                <a:rPr kumimoji="1" lang="en-US" altLang="zh-CN" sz="2800">
                  <a:ea typeface="宋体" pitchFamily="2" charset="-122"/>
                </a:rPr>
                <a:t>(</a:t>
              </a:r>
              <a:r>
                <a:rPr kumimoji="1" lang="en-US" altLang="zh-CN" sz="2800">
                  <a:ea typeface="宋体" pitchFamily="2" charset="-122"/>
                  <a:cs typeface="Times New Roman" pitchFamily="18" charset="0"/>
                </a:rPr>
                <a:t>Ox/Red) </a:t>
              </a:r>
              <a:r>
                <a:rPr kumimoji="1" lang="en-US" altLang="zh-CN" sz="2800">
                  <a:ea typeface="宋体" pitchFamily="2" charset="-122"/>
                </a:rPr>
                <a:t>-</a:t>
              </a:r>
            </a:p>
          </p:txBody>
        </p:sp>
        <p:sp>
          <p:nvSpPr>
            <p:cNvPr id="53267" name="Rectangle 19"/>
            <p:cNvSpPr>
              <a:spLocks noChangeArrowheads="1"/>
            </p:cNvSpPr>
            <p:nvPr/>
          </p:nvSpPr>
          <p:spPr bwMode="auto">
            <a:xfrm>
              <a:off x="6978650" y="4745036"/>
              <a:ext cx="196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solidFill>
                    <a:srgbClr val="0000FF"/>
                  </a:solidFill>
                  <a:latin typeface="Symbol" pitchFamily="18" charset="2"/>
                  <a:ea typeface="宋体" pitchFamily="2" charset="-122"/>
                </a:rPr>
                <a:t>-</a:t>
              </a:r>
              <a:endParaRPr kumimoji="1" lang="en-US" altLang="zh-CN" sz="2800" b="0">
                <a:solidFill>
                  <a:schemeClr val="tx1"/>
                </a:solidFill>
                <a:ea typeface="宋体" pitchFamily="2" charset="-122"/>
              </a:endParaRPr>
            </a:p>
          </p:txBody>
        </p:sp>
        <p:sp>
          <p:nvSpPr>
            <p:cNvPr id="53268" name="Text Box 20"/>
            <p:cNvSpPr txBox="1">
              <a:spLocks noChangeArrowheads="1"/>
            </p:cNvSpPr>
            <p:nvPr/>
          </p:nvSpPr>
          <p:spPr bwMode="auto">
            <a:xfrm>
              <a:off x="5553075" y="4365623"/>
              <a:ext cx="1581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zh-CN" altLang="en-US" sz="2800" i="1">
                  <a:ea typeface="宋体" pitchFamily="2" charset="-122"/>
                  <a:sym typeface="Symbol" pitchFamily="18" charset="2"/>
                </a:rPr>
                <a:t> </a:t>
              </a:r>
              <a:r>
                <a:rPr kumimoji="1" lang="en-US" altLang="zh-CN" sz="2800" baseline="-25000">
                  <a:ea typeface="宋体" pitchFamily="2" charset="-122"/>
                  <a:sym typeface="Symbol" pitchFamily="18" charset="2"/>
                </a:rPr>
                <a:t>Red</a:t>
              </a:r>
              <a:r>
                <a:rPr kumimoji="1" lang="en-US" altLang="zh-CN" sz="2800" i="1">
                  <a:ea typeface="宋体" pitchFamily="2" charset="-122"/>
                  <a:sym typeface="Symbol" pitchFamily="18" charset="2"/>
                </a:rPr>
                <a:t></a:t>
              </a:r>
              <a:r>
                <a:rPr kumimoji="1" lang="en-US" altLang="zh-CN" sz="2800" baseline="-25000">
                  <a:ea typeface="宋体" pitchFamily="2" charset="-122"/>
                  <a:sym typeface="Symbol" pitchFamily="18" charset="2"/>
                </a:rPr>
                <a:t>Ox</a:t>
              </a:r>
            </a:p>
          </p:txBody>
        </p:sp>
        <p:sp>
          <p:nvSpPr>
            <p:cNvPr id="53269" name="Text Box 21"/>
            <p:cNvSpPr txBox="1">
              <a:spLocks noChangeArrowheads="1"/>
            </p:cNvSpPr>
            <p:nvPr/>
          </p:nvSpPr>
          <p:spPr bwMode="auto">
            <a:xfrm>
              <a:off x="5551488" y="4841873"/>
              <a:ext cx="1649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zh-CN" altLang="en-US" sz="2800" i="1">
                  <a:ea typeface="宋体" pitchFamily="2" charset="-122"/>
                  <a:sym typeface="Symbol" pitchFamily="18" charset="2"/>
                </a:rPr>
                <a:t> </a:t>
              </a:r>
              <a:r>
                <a:rPr kumimoji="1" lang="en-US" altLang="zh-CN" sz="2800" baseline="-25000">
                  <a:ea typeface="宋体" pitchFamily="2" charset="-122"/>
                  <a:sym typeface="Symbol" pitchFamily="18" charset="2"/>
                </a:rPr>
                <a:t>Ox</a:t>
              </a:r>
              <a:r>
                <a:rPr kumimoji="1" lang="en-US" altLang="zh-CN" sz="2800" i="1">
                  <a:ea typeface="宋体" pitchFamily="2" charset="-122"/>
                  <a:sym typeface="Symbol" pitchFamily="18" charset="2"/>
                </a:rPr>
                <a:t> </a:t>
              </a:r>
              <a:r>
                <a:rPr kumimoji="1" lang="en-US" altLang="zh-CN" sz="2800" baseline="-25000">
                  <a:ea typeface="宋体" pitchFamily="2" charset="-122"/>
                  <a:sym typeface="Symbol" pitchFamily="18" charset="2"/>
                </a:rPr>
                <a:t>Red</a:t>
              </a:r>
            </a:p>
          </p:txBody>
        </p:sp>
        <p:sp>
          <p:nvSpPr>
            <p:cNvPr id="53270" name="Rectangle 22"/>
            <p:cNvSpPr>
              <a:spLocks noChangeArrowheads="1"/>
            </p:cNvSpPr>
            <p:nvPr/>
          </p:nvSpPr>
          <p:spPr bwMode="auto">
            <a:xfrm>
              <a:off x="8386763" y="4875211"/>
              <a:ext cx="5540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800" i="1">
                  <a:solidFill>
                    <a:srgbClr val="0000FF"/>
                  </a:solidFill>
                  <a:ea typeface="宋体" pitchFamily="2" charset="-122"/>
                </a:rPr>
                <a:t> </a:t>
              </a:r>
              <a:r>
                <a:rPr kumimoji="1" lang="en-US" altLang="zh-CN" sz="2800" i="1">
                  <a:solidFill>
                    <a:srgbClr val="0000FF"/>
                  </a:solidFill>
                  <a:ea typeface="宋体" pitchFamily="2" charset="-122"/>
                </a:rPr>
                <a:t>c</a:t>
              </a:r>
              <a:r>
                <a:rPr kumimoji="1" lang="en-US" altLang="zh-CN" sz="2800" baseline="-25000">
                  <a:solidFill>
                    <a:srgbClr val="0000FF"/>
                  </a:solidFill>
                  <a:ea typeface="宋体" pitchFamily="2" charset="-122"/>
                  <a:sym typeface="Symbol" pitchFamily="18" charset="2"/>
                </a:rPr>
                <a:t>Ox</a:t>
              </a:r>
            </a:p>
          </p:txBody>
        </p:sp>
        <p:sp>
          <p:nvSpPr>
            <p:cNvPr id="53271" name="Line 9"/>
            <p:cNvSpPr>
              <a:spLocks noChangeShapeType="1"/>
            </p:cNvSpPr>
            <p:nvPr/>
          </p:nvSpPr>
          <p:spPr bwMode="auto">
            <a:xfrm>
              <a:off x="3016250" y="5824536"/>
              <a:ext cx="852488" cy="158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2" name="Line 10"/>
            <p:cNvSpPr>
              <a:spLocks noChangeShapeType="1"/>
            </p:cNvSpPr>
            <p:nvPr/>
          </p:nvSpPr>
          <p:spPr bwMode="auto">
            <a:xfrm>
              <a:off x="4160838" y="5824536"/>
              <a:ext cx="673100" cy="158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3" name="Rectangle 13"/>
            <p:cNvSpPr>
              <a:spLocks noChangeArrowheads="1"/>
            </p:cNvSpPr>
            <p:nvPr/>
          </p:nvSpPr>
          <p:spPr bwMode="auto">
            <a:xfrm>
              <a:off x="3033713" y="5345111"/>
              <a:ext cx="8080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solidFill>
                    <a:srgbClr val="0000FF"/>
                  </a:solidFill>
                  <a:ea typeface="宋体" pitchFamily="2" charset="-122"/>
                </a:rPr>
                <a:t>0.059</a:t>
              </a:r>
              <a:endParaRPr kumimoji="1" lang="en-US" altLang="zh-CN" sz="2800" b="0">
                <a:solidFill>
                  <a:schemeClr val="tx1"/>
                </a:solidFill>
                <a:ea typeface="宋体" pitchFamily="2" charset="-122"/>
              </a:endParaRPr>
            </a:p>
          </p:txBody>
        </p:sp>
        <p:sp>
          <p:nvSpPr>
            <p:cNvPr id="53274" name="Rectangle 14"/>
            <p:cNvSpPr>
              <a:spLocks noChangeArrowheads="1"/>
            </p:cNvSpPr>
            <p:nvPr/>
          </p:nvSpPr>
          <p:spPr bwMode="auto">
            <a:xfrm>
              <a:off x="3887788" y="5587998"/>
              <a:ext cx="279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solidFill>
                    <a:srgbClr val="0000FF"/>
                  </a:solidFill>
                  <a:ea typeface="宋体" pitchFamily="2" charset="-122"/>
                </a:rPr>
                <a:t>lg</a:t>
              </a:r>
              <a:endParaRPr kumimoji="1" lang="en-US" altLang="zh-CN" sz="2800" b="0">
                <a:solidFill>
                  <a:schemeClr val="tx1"/>
                </a:solidFill>
                <a:ea typeface="宋体" pitchFamily="2" charset="-122"/>
              </a:endParaRPr>
            </a:p>
          </p:txBody>
        </p:sp>
        <p:sp>
          <p:nvSpPr>
            <p:cNvPr id="53275" name="Rectangle 16"/>
            <p:cNvSpPr>
              <a:spLocks noChangeArrowheads="1"/>
            </p:cNvSpPr>
            <p:nvPr/>
          </p:nvSpPr>
          <p:spPr bwMode="auto">
            <a:xfrm>
              <a:off x="4264025" y="5345111"/>
              <a:ext cx="5699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i="1">
                  <a:solidFill>
                    <a:srgbClr val="0000FF"/>
                  </a:solidFill>
                  <a:ea typeface="宋体" pitchFamily="2" charset="-122"/>
                </a:rPr>
                <a:t>c</a:t>
              </a:r>
              <a:r>
                <a:rPr kumimoji="1" lang="en-US" altLang="zh-CN" sz="2800" baseline="-25000">
                  <a:solidFill>
                    <a:srgbClr val="0000FF"/>
                  </a:solidFill>
                  <a:ea typeface="宋体" pitchFamily="2" charset="-122"/>
                  <a:sym typeface="Symbol" pitchFamily="18" charset="2"/>
                </a:rPr>
                <a:t>Red</a:t>
              </a:r>
            </a:p>
          </p:txBody>
        </p:sp>
        <p:sp>
          <p:nvSpPr>
            <p:cNvPr id="53276" name="Rectangle 17"/>
            <p:cNvSpPr>
              <a:spLocks noChangeArrowheads="1"/>
            </p:cNvSpPr>
            <p:nvPr/>
          </p:nvSpPr>
          <p:spPr bwMode="auto">
            <a:xfrm>
              <a:off x="3346450" y="5751511"/>
              <a:ext cx="1397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i="1">
                  <a:solidFill>
                    <a:srgbClr val="0000FF"/>
                  </a:solidFill>
                  <a:ea typeface="宋体" pitchFamily="2" charset="-122"/>
                </a:rPr>
                <a:t>z</a:t>
              </a:r>
              <a:endParaRPr kumimoji="1" lang="en-US" altLang="zh-CN" sz="2800" b="0">
                <a:solidFill>
                  <a:schemeClr val="tx1"/>
                </a:solidFill>
                <a:ea typeface="宋体" pitchFamily="2" charset="-122"/>
              </a:endParaRPr>
            </a:p>
          </p:txBody>
        </p:sp>
        <p:sp>
          <p:nvSpPr>
            <p:cNvPr id="53277" name="Rectangle 19"/>
            <p:cNvSpPr>
              <a:spLocks noChangeArrowheads="1"/>
            </p:cNvSpPr>
            <p:nvPr/>
          </p:nvSpPr>
          <p:spPr bwMode="auto">
            <a:xfrm>
              <a:off x="2768600" y="5583236"/>
              <a:ext cx="196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800">
                  <a:solidFill>
                    <a:srgbClr val="0000FF"/>
                  </a:solidFill>
                  <a:latin typeface="Symbol" pitchFamily="18" charset="2"/>
                  <a:ea typeface="宋体" pitchFamily="2" charset="-122"/>
                </a:rPr>
                <a:t>-</a:t>
              </a:r>
              <a:endParaRPr kumimoji="1" lang="en-US" altLang="zh-CN" sz="2800" b="0">
                <a:solidFill>
                  <a:schemeClr val="tx1"/>
                </a:solidFill>
                <a:ea typeface="宋体" pitchFamily="2" charset="-122"/>
              </a:endParaRPr>
            </a:p>
          </p:txBody>
        </p:sp>
        <p:sp>
          <p:nvSpPr>
            <p:cNvPr id="53278" name="Rectangle 22"/>
            <p:cNvSpPr>
              <a:spLocks noChangeArrowheads="1"/>
            </p:cNvSpPr>
            <p:nvPr/>
          </p:nvSpPr>
          <p:spPr bwMode="auto">
            <a:xfrm>
              <a:off x="4176713" y="5713411"/>
              <a:ext cx="5540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800" i="1">
                  <a:solidFill>
                    <a:srgbClr val="0000FF"/>
                  </a:solidFill>
                  <a:ea typeface="宋体" pitchFamily="2" charset="-122"/>
                </a:rPr>
                <a:t> </a:t>
              </a:r>
              <a:r>
                <a:rPr kumimoji="1" lang="en-US" altLang="zh-CN" sz="2800" i="1">
                  <a:solidFill>
                    <a:srgbClr val="0000FF"/>
                  </a:solidFill>
                  <a:ea typeface="宋体" pitchFamily="2" charset="-122"/>
                </a:rPr>
                <a:t>c</a:t>
              </a:r>
              <a:r>
                <a:rPr kumimoji="1" lang="en-US" altLang="zh-CN" sz="2800" baseline="-25000">
                  <a:solidFill>
                    <a:srgbClr val="0000FF"/>
                  </a:solidFill>
                  <a:ea typeface="宋体" pitchFamily="2" charset="-122"/>
                  <a:sym typeface="Symbol" pitchFamily="18" charset="2"/>
                </a:rPr>
                <a:t>Ox</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strips(downRight)">
                                      <p:cBhvr>
                                        <p:cTn id="12" dur="500"/>
                                        <p:tgtEl>
                                          <p:spTgt spid="5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4"/>
          <p:cNvSpPr>
            <a:spLocks noGrp="1" noChangeArrowheads="1"/>
          </p:cNvSpPr>
          <p:nvPr>
            <p:ph idx="1"/>
          </p:nvPr>
        </p:nvSpPr>
        <p:spPr>
          <a:xfrm>
            <a:off x="555625" y="1328738"/>
            <a:ext cx="8229600" cy="2006600"/>
          </a:xfrm>
        </p:spPr>
        <p:txBody>
          <a:bodyPr/>
          <a:lstStyle/>
          <a:p>
            <a:pPr marL="0" indent="0" eaLnBrk="1" hangingPunct="1">
              <a:lnSpc>
                <a:spcPct val="150000"/>
              </a:lnSpc>
              <a:buFontTx/>
              <a:buNone/>
            </a:pPr>
            <a:r>
              <a:rPr lang="zh-CN" altLang="en-US" sz="2800" b="1" smtClean="0"/>
              <a:t>以</a:t>
            </a:r>
            <a:r>
              <a:rPr lang="zh-CN" altLang="en-US" sz="2800" b="1" smtClean="0">
                <a:solidFill>
                  <a:srgbClr val="0000FF"/>
                </a:solidFill>
              </a:rPr>
              <a:t>电对的电极电势</a:t>
            </a:r>
            <a:r>
              <a:rPr lang="en-US" altLang="zh-CN" sz="2800" b="1" i="1" smtClean="0">
                <a:solidFill>
                  <a:srgbClr val="0000FF"/>
                </a:solidFill>
              </a:rPr>
              <a:t>E</a:t>
            </a:r>
            <a:r>
              <a:rPr lang="en-US" altLang="zh-CN" sz="2800" b="1" smtClean="0">
                <a:solidFill>
                  <a:srgbClr val="0000FF"/>
                </a:solidFill>
              </a:rPr>
              <a:t>(Ox/Red)</a:t>
            </a:r>
            <a:r>
              <a:rPr lang="zh-CN" altLang="en-US" sz="2800" b="1" smtClean="0"/>
              <a:t>对滴定剂的加入量或</a:t>
            </a:r>
            <a:r>
              <a:rPr lang="zh-CN" altLang="en-US" sz="2800" b="1" smtClean="0">
                <a:solidFill>
                  <a:srgbClr val="0000FF"/>
                </a:solidFill>
              </a:rPr>
              <a:t>滴定百分数</a:t>
            </a:r>
            <a:r>
              <a:rPr lang="en-US" altLang="zh-CN" sz="2800" b="1" i="1" smtClean="0">
                <a:solidFill>
                  <a:srgbClr val="0000FF"/>
                </a:solidFill>
              </a:rPr>
              <a:t>a</a:t>
            </a:r>
            <a:r>
              <a:rPr lang="zh-CN" altLang="en-US" sz="2800" b="1" smtClean="0"/>
              <a:t>作图，得到的曲线称为</a:t>
            </a:r>
            <a:r>
              <a:rPr lang="zh-CN" altLang="en-US" sz="2800" b="1" smtClean="0">
                <a:solidFill>
                  <a:srgbClr val="0000FF"/>
                </a:solidFill>
              </a:rPr>
              <a:t>氧化还原滴定曲线</a:t>
            </a:r>
            <a:r>
              <a:rPr lang="zh-CN" altLang="en-US" sz="2800" b="1" smtClean="0"/>
              <a:t>。</a:t>
            </a:r>
          </a:p>
        </p:txBody>
      </p:sp>
      <p:grpSp>
        <p:nvGrpSpPr>
          <p:cNvPr id="54275" name="Group 5"/>
          <p:cNvGrpSpPr>
            <a:grpSpLocks/>
          </p:cNvGrpSpPr>
          <p:nvPr/>
        </p:nvGrpSpPr>
        <p:grpSpPr bwMode="auto">
          <a:xfrm>
            <a:off x="5060950" y="2836863"/>
            <a:ext cx="3413125" cy="3240087"/>
            <a:chOff x="3379" y="1117"/>
            <a:chExt cx="2150" cy="2041"/>
          </a:xfrm>
        </p:grpSpPr>
        <p:graphicFrame>
          <p:nvGraphicFramePr>
            <p:cNvPr id="54278" name="Object 6"/>
            <p:cNvGraphicFramePr>
              <a:graphicFrameLocks noChangeAspect="1"/>
            </p:cNvGraphicFramePr>
            <p:nvPr/>
          </p:nvGraphicFramePr>
          <p:xfrm>
            <a:off x="3379" y="1117"/>
            <a:ext cx="2150" cy="2041"/>
          </p:xfrm>
          <a:graphic>
            <a:graphicData uri="http://schemas.openxmlformats.org/presentationml/2006/ole">
              <mc:AlternateContent xmlns:mc="http://schemas.openxmlformats.org/markup-compatibility/2006">
                <mc:Choice xmlns:v="urn:schemas-microsoft-com:vml" Requires="v">
                  <p:oleObj spid="_x0000_s54296" name="图表" r:id="rId4" imgW="5095951" imgH="3610051" progId="Excel.Chart.8">
                    <p:embed/>
                  </p:oleObj>
                </mc:Choice>
                <mc:Fallback>
                  <p:oleObj name="图表" r:id="rId4" imgW="5095951" imgH="3610051" progId="Excel.Char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9" y="1117"/>
                          <a:ext cx="2150" cy="204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9" name="Text Box 7"/>
            <p:cNvSpPr txBox="1">
              <a:spLocks noChangeArrowheads="1"/>
            </p:cNvSpPr>
            <p:nvPr/>
          </p:nvSpPr>
          <p:spPr bwMode="auto">
            <a:xfrm rot="-5400000">
              <a:off x="3318" y="1940"/>
              <a:ext cx="4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2000" i="1">
                  <a:solidFill>
                    <a:srgbClr val="00000C"/>
                  </a:solidFill>
                  <a:latin typeface="Arial" charset="0"/>
                  <a:ea typeface="宋体" pitchFamily="2" charset="-122"/>
                  <a:sym typeface="Symbol" pitchFamily="18" charset="2"/>
                </a:rPr>
                <a:t>E </a:t>
              </a:r>
              <a:r>
                <a:rPr kumimoji="1" lang="en-US" altLang="zh-CN" sz="2000">
                  <a:solidFill>
                    <a:srgbClr val="00000C"/>
                  </a:solidFill>
                  <a:latin typeface="Arial" charset="0"/>
                  <a:ea typeface="宋体" pitchFamily="2" charset="-122"/>
                  <a:sym typeface="Symbol" pitchFamily="18" charset="2"/>
                </a:rPr>
                <a:t>/ V</a:t>
              </a:r>
              <a:endParaRPr kumimoji="1" lang="en-US" altLang="zh-CN" sz="2000">
                <a:solidFill>
                  <a:srgbClr val="00000C"/>
                </a:solidFill>
                <a:latin typeface="Arial" charset="0"/>
                <a:ea typeface="宋体" pitchFamily="2" charset="-122"/>
              </a:endParaRPr>
            </a:p>
          </p:txBody>
        </p:sp>
        <p:sp>
          <p:nvSpPr>
            <p:cNvPr id="54280" name="Line 8"/>
            <p:cNvSpPr>
              <a:spLocks noChangeShapeType="1"/>
            </p:cNvSpPr>
            <p:nvPr/>
          </p:nvSpPr>
          <p:spPr bwMode="auto">
            <a:xfrm>
              <a:off x="4405" y="165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281" name="Line 9"/>
            <p:cNvSpPr>
              <a:spLocks noChangeShapeType="1"/>
            </p:cNvSpPr>
            <p:nvPr/>
          </p:nvSpPr>
          <p:spPr bwMode="auto">
            <a:xfrm>
              <a:off x="4422" y="2242"/>
              <a:ext cx="2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282" name="Text Box 10"/>
            <p:cNvSpPr txBox="1">
              <a:spLocks noChangeArrowheads="1"/>
            </p:cNvSpPr>
            <p:nvPr/>
          </p:nvSpPr>
          <p:spPr bwMode="auto">
            <a:xfrm>
              <a:off x="4286" y="1756"/>
              <a:ext cx="15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zh-CN" altLang="en-US" sz="1800">
                  <a:solidFill>
                    <a:srgbClr val="FF3300"/>
                  </a:solidFill>
                  <a:latin typeface="Arial" charset="0"/>
                  <a:ea typeface="宋体" pitchFamily="2" charset="-122"/>
                </a:rPr>
                <a:t>突</a:t>
              </a:r>
            </a:p>
            <a:p>
              <a:pPr eaLnBrk="1" hangingPunct="1"/>
              <a:r>
                <a:rPr kumimoji="1" lang="zh-CN" altLang="en-US" sz="1800">
                  <a:solidFill>
                    <a:srgbClr val="FF3300"/>
                  </a:solidFill>
                  <a:latin typeface="Arial" charset="0"/>
                  <a:ea typeface="宋体" pitchFamily="2" charset="-122"/>
                </a:rPr>
                <a:t>跃</a:t>
              </a:r>
            </a:p>
          </p:txBody>
        </p:sp>
        <p:sp>
          <p:nvSpPr>
            <p:cNvPr id="54283" name="Line 11"/>
            <p:cNvSpPr>
              <a:spLocks noChangeShapeType="1"/>
            </p:cNvSpPr>
            <p:nvPr/>
          </p:nvSpPr>
          <p:spPr bwMode="auto">
            <a:xfrm>
              <a:off x="4513" y="1661"/>
              <a:ext cx="0" cy="59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4" name="Text Box 12"/>
            <p:cNvSpPr txBox="1">
              <a:spLocks noChangeArrowheads="1"/>
            </p:cNvSpPr>
            <p:nvPr/>
          </p:nvSpPr>
          <p:spPr bwMode="auto">
            <a:xfrm>
              <a:off x="4649" y="1797"/>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en-US" altLang="zh-CN">
                  <a:solidFill>
                    <a:schemeClr val="hlink"/>
                  </a:solidFill>
                  <a:ea typeface="宋体" pitchFamily="2" charset="-122"/>
                </a:rPr>
                <a:t>sp</a:t>
              </a:r>
            </a:p>
          </p:txBody>
        </p:sp>
      </p:grpSp>
      <p:sp>
        <p:nvSpPr>
          <p:cNvPr id="54276" name="Text Box 13"/>
          <p:cNvSpPr txBox="1">
            <a:spLocks noChangeArrowheads="1"/>
          </p:cNvSpPr>
          <p:nvPr/>
        </p:nvSpPr>
        <p:spPr bwMode="auto">
          <a:xfrm>
            <a:off x="577850" y="3294063"/>
            <a:ext cx="4078288"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50000"/>
              </a:spcBef>
            </a:pPr>
            <a:r>
              <a:rPr lang="zh-CN" altLang="en-US" sz="2800">
                <a:solidFill>
                  <a:schemeClr val="tx1"/>
                </a:solidFill>
                <a:latin typeface="Tahoma" pitchFamily="34" charset="0"/>
                <a:ea typeface="宋体" pitchFamily="2" charset="-122"/>
              </a:rPr>
              <a:t>可逆体系：电极电势可理论计算</a:t>
            </a:r>
          </a:p>
          <a:p>
            <a:pPr eaLnBrk="1" hangingPunct="1">
              <a:lnSpc>
                <a:spcPct val="150000"/>
              </a:lnSpc>
              <a:spcBef>
                <a:spcPct val="50000"/>
              </a:spcBef>
            </a:pPr>
            <a:r>
              <a:rPr lang="zh-CN" altLang="en-US" sz="2800">
                <a:solidFill>
                  <a:schemeClr val="tx1"/>
                </a:solidFill>
                <a:latin typeface="Tahoma" pitchFamily="34" charset="0"/>
                <a:ea typeface="宋体" pitchFamily="2" charset="-122"/>
              </a:rPr>
              <a:t>不可逆体系：电极电势需实验测定</a:t>
            </a:r>
            <a:endParaRPr lang="en-US" altLang="zh-CN" sz="2800">
              <a:solidFill>
                <a:schemeClr val="tx1"/>
              </a:solidFill>
              <a:latin typeface="Tahoma" pitchFamily="34" charset="0"/>
              <a:ea typeface="宋体" pitchFamily="2" charset="-122"/>
            </a:endParaRPr>
          </a:p>
        </p:txBody>
      </p:sp>
      <p:sp>
        <p:nvSpPr>
          <p:cNvPr id="54277" name="Text Box 14"/>
          <p:cNvSpPr txBox="1">
            <a:spLocks noChangeArrowheads="1"/>
          </p:cNvSpPr>
          <p:nvPr/>
        </p:nvSpPr>
        <p:spPr bwMode="auto">
          <a:xfrm>
            <a:off x="577850" y="365125"/>
            <a:ext cx="6397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en-US" altLang="zh-CN" sz="3600">
                <a:ea typeface="宋体" pitchFamily="2" charset="-122"/>
              </a:rPr>
              <a:t>9.7.2 </a:t>
            </a:r>
            <a:r>
              <a:rPr kumimoji="1" lang="zh-CN" altLang="en-US" sz="3600">
                <a:solidFill>
                  <a:schemeClr val="tx1"/>
                </a:solidFill>
                <a:ea typeface="宋体" pitchFamily="2" charset="-122"/>
              </a:rPr>
              <a:t>氧化还原滴定曲线</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p:cNvSpPr txBox="1">
            <a:spLocks noChangeArrowheads="1"/>
          </p:cNvSpPr>
          <p:nvPr/>
        </p:nvSpPr>
        <p:spPr bwMode="auto">
          <a:xfrm>
            <a:off x="577850" y="1254125"/>
            <a:ext cx="79946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ts val="1200"/>
              </a:spcBef>
            </a:pPr>
            <a:r>
              <a:rPr kumimoji="1" lang="zh-CN" altLang="en-US" sz="3200">
                <a:solidFill>
                  <a:schemeClr val="tx1"/>
                </a:solidFill>
                <a:ea typeface="宋体" pitchFamily="2" charset="-122"/>
              </a:rPr>
              <a:t>根据电对的电极反应中氧化型物种和还原型物种的</a:t>
            </a:r>
            <a:r>
              <a:rPr kumimoji="1" lang="zh-CN" altLang="en-US" sz="3200">
                <a:solidFill>
                  <a:srgbClr val="0000FF"/>
                </a:solidFill>
                <a:ea typeface="宋体" pitchFamily="2" charset="-122"/>
              </a:rPr>
              <a:t>化学计量数是否相等</a:t>
            </a:r>
            <a:r>
              <a:rPr kumimoji="1" lang="zh-CN" altLang="en-US" sz="3200">
                <a:solidFill>
                  <a:schemeClr val="tx1"/>
                </a:solidFill>
                <a:ea typeface="宋体" pitchFamily="2" charset="-122"/>
              </a:rPr>
              <a:t>，可分为</a:t>
            </a:r>
            <a:r>
              <a:rPr kumimoji="1" lang="zh-CN" altLang="en-US" sz="3200">
                <a:ea typeface="宋体" pitchFamily="2" charset="-122"/>
              </a:rPr>
              <a:t>对称电对</a:t>
            </a:r>
            <a:r>
              <a:rPr kumimoji="1" lang="zh-CN" altLang="en-US" sz="3200">
                <a:solidFill>
                  <a:schemeClr val="tx1"/>
                </a:solidFill>
                <a:ea typeface="宋体" pitchFamily="2" charset="-122"/>
              </a:rPr>
              <a:t>和</a:t>
            </a:r>
            <a:r>
              <a:rPr kumimoji="1" lang="zh-CN" altLang="en-US" sz="3200">
                <a:ea typeface="宋体" pitchFamily="2" charset="-122"/>
              </a:rPr>
              <a:t>不对称电对</a:t>
            </a:r>
            <a:r>
              <a:rPr kumimoji="1" lang="zh-CN" altLang="en-US" sz="3200">
                <a:solidFill>
                  <a:schemeClr val="tx1"/>
                </a:solidFill>
                <a:ea typeface="宋体" pitchFamily="2" charset="-122"/>
              </a:rPr>
              <a:t>。</a:t>
            </a:r>
            <a:endParaRPr kumimoji="1" lang="en-US" altLang="zh-CN" sz="3200">
              <a:solidFill>
                <a:schemeClr val="tx1"/>
              </a:solidFill>
              <a:ea typeface="宋体" pitchFamily="2" charset="-122"/>
            </a:endParaRPr>
          </a:p>
          <a:p>
            <a:pPr eaLnBrk="1" hangingPunct="1">
              <a:lnSpc>
                <a:spcPct val="150000"/>
              </a:lnSpc>
              <a:spcBef>
                <a:spcPts val="1200"/>
              </a:spcBef>
            </a:pPr>
            <a:r>
              <a:rPr kumimoji="1" lang="zh-CN" altLang="en-US" sz="3200">
                <a:solidFill>
                  <a:srgbClr val="0000FF"/>
                </a:solidFill>
                <a:ea typeface="宋体" pitchFamily="2" charset="-122"/>
              </a:rPr>
              <a:t>对称电对：</a:t>
            </a:r>
            <a:r>
              <a:rPr kumimoji="1" lang="en-US" altLang="zh-CN" sz="3200">
                <a:solidFill>
                  <a:srgbClr val="0000FF"/>
                </a:solidFill>
                <a:ea typeface="宋体" pitchFamily="2" charset="-122"/>
              </a:rPr>
              <a:t>Fe</a:t>
            </a:r>
            <a:r>
              <a:rPr kumimoji="1" lang="en-US" altLang="zh-CN" sz="3200" baseline="30000">
                <a:solidFill>
                  <a:srgbClr val="0000FF"/>
                </a:solidFill>
                <a:ea typeface="宋体" pitchFamily="2" charset="-122"/>
              </a:rPr>
              <a:t>3+</a:t>
            </a:r>
            <a:r>
              <a:rPr kumimoji="1" lang="en-US" altLang="zh-CN" sz="3200">
                <a:solidFill>
                  <a:srgbClr val="0000FF"/>
                </a:solidFill>
                <a:ea typeface="宋体" pitchFamily="2" charset="-122"/>
              </a:rPr>
              <a:t>/Fe</a:t>
            </a:r>
            <a:r>
              <a:rPr kumimoji="1" lang="en-US" altLang="zh-CN" sz="3200" baseline="30000">
                <a:solidFill>
                  <a:srgbClr val="0000FF"/>
                </a:solidFill>
                <a:ea typeface="宋体" pitchFamily="2" charset="-122"/>
              </a:rPr>
              <a:t>2+</a:t>
            </a:r>
            <a:r>
              <a:rPr kumimoji="1" lang="zh-CN" altLang="en-US" sz="3200">
                <a:solidFill>
                  <a:srgbClr val="0000FF"/>
                </a:solidFill>
                <a:ea typeface="宋体" pitchFamily="2" charset="-122"/>
              </a:rPr>
              <a:t>，</a:t>
            </a:r>
            <a:r>
              <a:rPr kumimoji="1" lang="en-US" altLang="zh-CN" sz="3200">
                <a:solidFill>
                  <a:srgbClr val="0000FF"/>
                </a:solidFill>
                <a:ea typeface="宋体" pitchFamily="2" charset="-122"/>
              </a:rPr>
              <a:t>MnO</a:t>
            </a:r>
            <a:r>
              <a:rPr kumimoji="1" lang="en-US" altLang="zh-CN" sz="3200" baseline="-25000">
                <a:solidFill>
                  <a:srgbClr val="0000FF"/>
                </a:solidFill>
                <a:ea typeface="宋体" pitchFamily="2" charset="-122"/>
              </a:rPr>
              <a:t>4</a:t>
            </a:r>
            <a:r>
              <a:rPr kumimoji="1" lang="en-US" altLang="zh-CN" sz="3200" baseline="30000">
                <a:solidFill>
                  <a:srgbClr val="0000FF"/>
                </a:solidFill>
                <a:ea typeface="宋体" pitchFamily="2" charset="-122"/>
              </a:rPr>
              <a:t>-</a:t>
            </a:r>
            <a:r>
              <a:rPr kumimoji="1" lang="en-US" altLang="zh-CN" sz="3200">
                <a:solidFill>
                  <a:srgbClr val="0000FF"/>
                </a:solidFill>
                <a:ea typeface="宋体" pitchFamily="2" charset="-122"/>
              </a:rPr>
              <a:t>/Mn</a:t>
            </a:r>
            <a:r>
              <a:rPr kumimoji="1" lang="en-US" altLang="zh-CN" sz="3200" baseline="30000">
                <a:solidFill>
                  <a:srgbClr val="0000FF"/>
                </a:solidFill>
                <a:ea typeface="宋体" pitchFamily="2" charset="-122"/>
              </a:rPr>
              <a:t>2+ </a:t>
            </a:r>
            <a:r>
              <a:rPr kumimoji="1" lang="zh-CN" altLang="en-US" sz="3200">
                <a:solidFill>
                  <a:srgbClr val="0000FF"/>
                </a:solidFill>
                <a:ea typeface="宋体" pitchFamily="2" charset="-122"/>
              </a:rPr>
              <a:t>等</a:t>
            </a:r>
          </a:p>
          <a:p>
            <a:pPr eaLnBrk="1" hangingPunct="1">
              <a:lnSpc>
                <a:spcPct val="150000"/>
              </a:lnSpc>
              <a:spcBef>
                <a:spcPts val="1200"/>
              </a:spcBef>
            </a:pPr>
            <a:r>
              <a:rPr kumimoji="1" lang="zh-CN" altLang="en-US" sz="3200">
                <a:solidFill>
                  <a:srgbClr val="0000FF"/>
                </a:solidFill>
                <a:ea typeface="宋体" pitchFamily="2" charset="-122"/>
              </a:rPr>
              <a:t>不对称电对：</a:t>
            </a:r>
            <a:r>
              <a:rPr kumimoji="1" lang="en-US" altLang="zh-CN" sz="3200">
                <a:solidFill>
                  <a:srgbClr val="0000FF"/>
                </a:solidFill>
                <a:ea typeface="宋体" pitchFamily="2" charset="-122"/>
              </a:rPr>
              <a:t>Cr</a:t>
            </a:r>
            <a:r>
              <a:rPr kumimoji="1" lang="en-US" altLang="zh-CN" sz="3200" baseline="-25000">
                <a:solidFill>
                  <a:srgbClr val="0000FF"/>
                </a:solidFill>
                <a:ea typeface="宋体" pitchFamily="2" charset="-122"/>
              </a:rPr>
              <a:t>2</a:t>
            </a:r>
            <a:r>
              <a:rPr kumimoji="1" lang="en-US" altLang="zh-CN" sz="3200">
                <a:solidFill>
                  <a:srgbClr val="0000FF"/>
                </a:solidFill>
                <a:ea typeface="宋体" pitchFamily="2" charset="-122"/>
              </a:rPr>
              <a:t>O</a:t>
            </a:r>
            <a:r>
              <a:rPr kumimoji="1" lang="en-US" altLang="zh-CN" sz="3200" baseline="-25000">
                <a:solidFill>
                  <a:srgbClr val="0000FF"/>
                </a:solidFill>
                <a:ea typeface="宋体" pitchFamily="2" charset="-122"/>
              </a:rPr>
              <a:t>7</a:t>
            </a:r>
            <a:r>
              <a:rPr kumimoji="1" lang="en-US" altLang="zh-CN" sz="3200" baseline="30000">
                <a:solidFill>
                  <a:srgbClr val="0000FF"/>
                </a:solidFill>
                <a:ea typeface="宋体" pitchFamily="2" charset="-122"/>
              </a:rPr>
              <a:t>2-</a:t>
            </a:r>
            <a:r>
              <a:rPr kumimoji="1" lang="en-US" altLang="zh-CN" sz="3200">
                <a:solidFill>
                  <a:srgbClr val="0000FF"/>
                </a:solidFill>
                <a:ea typeface="宋体" pitchFamily="2" charset="-122"/>
              </a:rPr>
              <a:t>/Cr</a:t>
            </a:r>
            <a:r>
              <a:rPr kumimoji="1" lang="en-US" altLang="zh-CN" sz="3200" baseline="30000">
                <a:solidFill>
                  <a:srgbClr val="0000FF"/>
                </a:solidFill>
                <a:ea typeface="宋体" pitchFamily="2" charset="-122"/>
              </a:rPr>
              <a:t>3+</a:t>
            </a:r>
            <a:r>
              <a:rPr kumimoji="1" lang="en-US" altLang="zh-CN" sz="3200">
                <a:solidFill>
                  <a:srgbClr val="0000FF"/>
                </a:solidFill>
                <a:ea typeface="宋体" pitchFamily="2" charset="-122"/>
              </a:rPr>
              <a:t>, I</a:t>
            </a:r>
            <a:r>
              <a:rPr kumimoji="1" lang="en-US" altLang="zh-CN" sz="3200" baseline="-25000">
                <a:solidFill>
                  <a:srgbClr val="0000FF"/>
                </a:solidFill>
                <a:ea typeface="宋体" pitchFamily="2" charset="-122"/>
              </a:rPr>
              <a:t>2</a:t>
            </a:r>
            <a:r>
              <a:rPr kumimoji="1" lang="en-US" altLang="zh-CN" sz="3200">
                <a:solidFill>
                  <a:srgbClr val="0000FF"/>
                </a:solidFill>
                <a:ea typeface="宋体" pitchFamily="2" charset="-122"/>
              </a:rPr>
              <a:t>/I</a:t>
            </a:r>
            <a:r>
              <a:rPr kumimoji="1" lang="en-US" altLang="zh-CN" sz="3200" baseline="30000">
                <a:solidFill>
                  <a:srgbClr val="0000FF"/>
                </a:solidFill>
                <a:ea typeface="宋体" pitchFamily="2" charset="-122"/>
              </a:rPr>
              <a:t>-</a:t>
            </a:r>
            <a:r>
              <a:rPr kumimoji="1" lang="en-US" altLang="zh-CN" sz="3200">
                <a:solidFill>
                  <a:srgbClr val="0000FF"/>
                </a:solidFill>
                <a:ea typeface="宋体" pitchFamily="2" charset="-122"/>
              </a:rPr>
              <a:t> </a:t>
            </a:r>
            <a:r>
              <a:rPr kumimoji="1" lang="zh-CN" altLang="en-US" sz="3200">
                <a:solidFill>
                  <a:srgbClr val="0000FF"/>
                </a:solidFill>
                <a:ea typeface="宋体" pitchFamily="2" charset="-122"/>
              </a:rPr>
              <a:t>等</a:t>
            </a:r>
          </a:p>
        </p:txBody>
      </p:sp>
      <p:sp>
        <p:nvSpPr>
          <p:cNvPr id="55299" name="Text Box 14"/>
          <p:cNvSpPr txBox="1">
            <a:spLocks noChangeArrowheads="1"/>
          </p:cNvSpPr>
          <p:nvPr/>
        </p:nvSpPr>
        <p:spPr bwMode="auto">
          <a:xfrm>
            <a:off x="577850" y="365125"/>
            <a:ext cx="6397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en-US" altLang="zh-CN" sz="3600">
                <a:ea typeface="宋体" pitchFamily="2" charset="-122"/>
              </a:rPr>
              <a:t>9.7.2 </a:t>
            </a:r>
            <a:r>
              <a:rPr kumimoji="1" lang="zh-CN" altLang="en-US" sz="3600">
                <a:solidFill>
                  <a:schemeClr val="tx1"/>
                </a:solidFill>
                <a:ea typeface="宋体" pitchFamily="2" charset="-122"/>
              </a:rPr>
              <a:t>氧化还原滴定曲线</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633413" y="1258888"/>
            <a:ext cx="786923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20000"/>
              </a:spcBef>
              <a:buSzPct val="85000"/>
            </a:pPr>
            <a:r>
              <a:rPr lang="en-US" altLang="zh-CN" sz="2800">
                <a:solidFill>
                  <a:srgbClr val="0000FF"/>
                </a:solidFill>
                <a:ea typeface="宋体" pitchFamily="2" charset="-122"/>
              </a:rPr>
              <a:t>1mol/L H</a:t>
            </a:r>
            <a:r>
              <a:rPr lang="en-US" altLang="zh-CN" sz="2800" baseline="-25000">
                <a:solidFill>
                  <a:srgbClr val="0000FF"/>
                </a:solidFill>
                <a:ea typeface="宋体" pitchFamily="2" charset="-122"/>
              </a:rPr>
              <a:t>2</a:t>
            </a:r>
            <a:r>
              <a:rPr lang="en-US" altLang="zh-CN" sz="2800">
                <a:solidFill>
                  <a:srgbClr val="0000FF"/>
                </a:solidFill>
                <a:ea typeface="宋体" pitchFamily="2" charset="-122"/>
              </a:rPr>
              <a:t>SO</a:t>
            </a:r>
            <a:r>
              <a:rPr lang="en-US" altLang="zh-CN" sz="2800" baseline="-25000">
                <a:solidFill>
                  <a:srgbClr val="0000FF"/>
                </a:solidFill>
                <a:ea typeface="宋体" pitchFamily="2" charset="-122"/>
              </a:rPr>
              <a:t>4</a:t>
            </a:r>
            <a:r>
              <a:rPr lang="zh-CN" altLang="en-US" sz="2800">
                <a:solidFill>
                  <a:srgbClr val="0000FF"/>
                </a:solidFill>
                <a:ea typeface="宋体" pitchFamily="2" charset="-122"/>
              </a:rPr>
              <a:t>中，</a:t>
            </a:r>
            <a:r>
              <a:rPr kumimoji="1" lang="en-US" altLang="zh-CN" sz="2800">
                <a:solidFill>
                  <a:srgbClr val="0000FF"/>
                </a:solidFill>
                <a:ea typeface="宋体" pitchFamily="2" charset="-122"/>
              </a:rPr>
              <a:t>0.1000mol/L Ce</a:t>
            </a:r>
            <a:r>
              <a:rPr kumimoji="1" lang="en-US" altLang="zh-CN" sz="2800" baseline="30000">
                <a:solidFill>
                  <a:srgbClr val="0000FF"/>
                </a:solidFill>
                <a:ea typeface="宋体" pitchFamily="2" charset="-122"/>
              </a:rPr>
              <a:t>4+</a:t>
            </a:r>
            <a:r>
              <a:rPr kumimoji="1" lang="zh-CN" altLang="en-US" sz="2800">
                <a:solidFill>
                  <a:srgbClr val="0000FF"/>
                </a:solidFill>
                <a:ea typeface="宋体" pitchFamily="2" charset="-122"/>
              </a:rPr>
              <a:t>滴定</a:t>
            </a:r>
            <a:r>
              <a:rPr lang="en-US" altLang="zh-CN" sz="2800">
                <a:solidFill>
                  <a:srgbClr val="0000FF"/>
                </a:solidFill>
              </a:rPr>
              <a:t>20.00mL  0.1000mol/L</a:t>
            </a:r>
            <a:r>
              <a:rPr kumimoji="1" lang="zh-CN" altLang="en-US" sz="2800">
                <a:solidFill>
                  <a:srgbClr val="0000FF"/>
                </a:solidFill>
                <a:ea typeface="宋体" pitchFamily="2" charset="-122"/>
              </a:rPr>
              <a:t>的</a:t>
            </a:r>
            <a:r>
              <a:rPr kumimoji="1" lang="en-US" altLang="zh-CN" sz="2800">
                <a:solidFill>
                  <a:srgbClr val="0000FF"/>
                </a:solidFill>
                <a:ea typeface="宋体" pitchFamily="2" charset="-122"/>
              </a:rPr>
              <a:t>Fe</a:t>
            </a:r>
            <a:r>
              <a:rPr kumimoji="1" lang="en-US" altLang="zh-CN" sz="2800" baseline="30000">
                <a:solidFill>
                  <a:srgbClr val="0000FF"/>
                </a:solidFill>
                <a:ea typeface="宋体" pitchFamily="2" charset="-122"/>
              </a:rPr>
              <a:t>2+ </a:t>
            </a:r>
          </a:p>
        </p:txBody>
      </p:sp>
      <p:sp>
        <p:nvSpPr>
          <p:cNvPr id="1437701" name="Text Box 5"/>
          <p:cNvSpPr txBox="1">
            <a:spLocks noChangeArrowheads="1"/>
          </p:cNvSpPr>
          <p:nvPr/>
        </p:nvSpPr>
        <p:spPr bwMode="auto">
          <a:xfrm>
            <a:off x="625475" y="3811588"/>
            <a:ext cx="7786688" cy="1385887"/>
          </a:xfrm>
          <a:prstGeom prst="rect">
            <a:avLst/>
          </a:prstGeom>
          <a:noFill/>
          <a:ln>
            <a:noFill/>
          </a:ln>
          <a:effectLst/>
          <a:extLst/>
        </p:spPr>
        <p:txBody>
          <a:bodyPr>
            <a:spAutoFit/>
          </a:bodyPr>
          <a:lstStyle>
            <a:lvl1pPr eaLnBrk="0" hangingPunct="0">
              <a:defRPr sz="2400" b="1">
                <a:solidFill>
                  <a:srgbClr val="FF0000"/>
                </a:solidFill>
                <a:latin typeface="Times New Roman" pitchFamily="18" charset="0"/>
                <a:ea typeface="黑体" pitchFamily="49" charset="-122"/>
                <a:sym typeface="Monotype Sorts" pitchFamily="2" charset="2"/>
              </a:defRPr>
            </a:lvl1pPr>
            <a:lvl2pPr marL="742950" indent="-285750" eaLnBrk="0" hangingPunct="0">
              <a:defRPr sz="2400" b="1">
                <a:solidFill>
                  <a:srgbClr val="FF0000"/>
                </a:solidFill>
                <a:latin typeface="Times New Roman" pitchFamily="18" charset="0"/>
                <a:ea typeface="黑体" pitchFamily="49" charset="-122"/>
                <a:sym typeface="Monotype Sorts" pitchFamily="2" charset="2"/>
              </a:defRPr>
            </a:lvl2pPr>
            <a:lvl3pPr marL="1143000" indent="-228600" eaLnBrk="0" hangingPunct="0">
              <a:defRPr sz="2400" b="1">
                <a:solidFill>
                  <a:srgbClr val="FF0000"/>
                </a:solidFill>
                <a:latin typeface="Times New Roman" pitchFamily="18" charset="0"/>
                <a:ea typeface="黑体" pitchFamily="49" charset="-122"/>
                <a:sym typeface="Monotype Sorts" pitchFamily="2" charset="2"/>
              </a:defRPr>
            </a:lvl3pPr>
            <a:lvl4pPr marL="1600200" indent="-228600" eaLnBrk="0" hangingPunct="0">
              <a:defRPr sz="2400" b="1">
                <a:solidFill>
                  <a:srgbClr val="FF0000"/>
                </a:solidFill>
                <a:latin typeface="Times New Roman" pitchFamily="18" charset="0"/>
                <a:ea typeface="黑体" pitchFamily="49" charset="-122"/>
                <a:sym typeface="Monotype Sorts" pitchFamily="2" charset="2"/>
              </a:defRPr>
            </a:lvl4pPr>
            <a:lvl5pPr marL="2057400" indent="-228600" eaLnBrk="0" hangingPunct="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5000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5000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5000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5000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ts val="0"/>
              </a:spcBef>
              <a:buClr>
                <a:srgbClr val="CC0000"/>
              </a:buClr>
              <a:defRPr/>
            </a:pPr>
            <a:r>
              <a:rPr lang="zh-CN" altLang="en-US" sz="2800" kern="0" dirty="0" smtClean="0">
                <a:solidFill>
                  <a:srgbClr val="000000"/>
                </a:solidFill>
                <a:ea typeface="宋体" pitchFamily="2" charset="-122"/>
              </a:rPr>
              <a:t>滴定前，为</a:t>
            </a:r>
            <a:r>
              <a:rPr lang="en-US" altLang="zh-CN" sz="2800" kern="0" dirty="0" smtClean="0">
                <a:solidFill>
                  <a:srgbClr val="000000"/>
                </a:solidFill>
                <a:ea typeface="宋体" pitchFamily="2" charset="-122"/>
              </a:rPr>
              <a:t>Fe</a:t>
            </a:r>
            <a:r>
              <a:rPr lang="en-US" altLang="zh-CN" sz="2800" kern="0" baseline="30000" dirty="0" smtClean="0">
                <a:solidFill>
                  <a:srgbClr val="000000"/>
                </a:solidFill>
                <a:ea typeface="宋体" pitchFamily="2" charset="-122"/>
              </a:rPr>
              <a:t>2+</a:t>
            </a:r>
            <a:r>
              <a:rPr lang="zh-CN" altLang="en-US" sz="2800" kern="0" dirty="0" smtClean="0">
                <a:solidFill>
                  <a:srgbClr val="000000"/>
                </a:solidFill>
                <a:ea typeface="宋体" pitchFamily="2" charset="-122"/>
              </a:rPr>
              <a:t>溶液，</a:t>
            </a:r>
            <a:r>
              <a:rPr lang="en-US" altLang="zh-CN" sz="2800" i="1" kern="0" dirty="0" smtClean="0">
                <a:solidFill>
                  <a:srgbClr val="000000"/>
                </a:solidFill>
                <a:ea typeface="宋体" pitchFamily="2" charset="-122"/>
              </a:rPr>
              <a:t>c</a:t>
            </a:r>
            <a:r>
              <a:rPr lang="en-US" altLang="zh-CN" sz="2800" kern="0" dirty="0" smtClean="0">
                <a:solidFill>
                  <a:srgbClr val="000000"/>
                </a:solidFill>
                <a:ea typeface="宋体" pitchFamily="2" charset="-122"/>
              </a:rPr>
              <a:t>(Fe</a:t>
            </a:r>
            <a:r>
              <a:rPr lang="en-US" altLang="zh-CN" sz="2800" kern="0" baseline="30000" dirty="0" smtClean="0">
                <a:solidFill>
                  <a:srgbClr val="000000"/>
                </a:solidFill>
                <a:ea typeface="宋体" pitchFamily="2" charset="-122"/>
              </a:rPr>
              <a:t>3+</a:t>
            </a:r>
            <a:r>
              <a:rPr lang="en-US" altLang="zh-CN" sz="2800" kern="0" dirty="0" smtClean="0">
                <a:solidFill>
                  <a:srgbClr val="000000"/>
                </a:solidFill>
                <a:ea typeface="宋体" pitchFamily="2" charset="-122"/>
              </a:rPr>
              <a:t>)</a:t>
            </a:r>
            <a:r>
              <a:rPr lang="zh-CN" altLang="en-US" sz="2800" kern="0" dirty="0" smtClean="0">
                <a:solidFill>
                  <a:srgbClr val="000000"/>
                </a:solidFill>
                <a:ea typeface="宋体" pitchFamily="2" charset="-122"/>
              </a:rPr>
              <a:t>很小</a:t>
            </a:r>
            <a:r>
              <a:rPr lang="zh-CN" altLang="en-US" sz="2800" kern="0" dirty="0" smtClean="0">
                <a:solidFill>
                  <a:srgbClr val="0000FF"/>
                </a:solidFill>
                <a:ea typeface="宋体" pitchFamily="2" charset="-122"/>
              </a:rPr>
              <a:t>（但不为</a:t>
            </a:r>
            <a:r>
              <a:rPr lang="en-US" altLang="zh-CN" sz="2800" kern="0" dirty="0" smtClean="0">
                <a:solidFill>
                  <a:srgbClr val="0000FF"/>
                </a:solidFill>
                <a:ea typeface="宋体" pitchFamily="2" charset="-122"/>
              </a:rPr>
              <a:t>0</a:t>
            </a:r>
            <a:r>
              <a:rPr lang="zh-CN" altLang="en-US" sz="2800" kern="0" dirty="0" smtClean="0">
                <a:solidFill>
                  <a:srgbClr val="0000FF"/>
                </a:solidFill>
                <a:ea typeface="宋体" pitchFamily="2" charset="-122"/>
              </a:rPr>
              <a:t>）</a:t>
            </a:r>
            <a:r>
              <a:rPr lang="zh-CN" altLang="en-US" sz="2800" kern="0" dirty="0" smtClean="0">
                <a:solidFill>
                  <a:srgbClr val="000000"/>
                </a:solidFill>
                <a:ea typeface="宋体" pitchFamily="2" charset="-122"/>
              </a:rPr>
              <a:t>，但数值无从得知，故滴定前的电位无法计算</a:t>
            </a:r>
          </a:p>
        </p:txBody>
      </p:sp>
      <p:sp>
        <p:nvSpPr>
          <p:cNvPr id="56324" name="Text Box 14"/>
          <p:cNvSpPr txBox="1">
            <a:spLocks noChangeArrowheads="1"/>
          </p:cNvSpPr>
          <p:nvPr/>
        </p:nvSpPr>
        <p:spPr bwMode="auto">
          <a:xfrm>
            <a:off x="577850" y="365125"/>
            <a:ext cx="6397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en-US" altLang="zh-CN" sz="3600">
                <a:ea typeface="宋体" pitchFamily="2" charset="-122"/>
              </a:rPr>
              <a:t>9.7.2 </a:t>
            </a:r>
            <a:r>
              <a:rPr kumimoji="1" lang="zh-CN" altLang="en-US" sz="3600">
                <a:solidFill>
                  <a:schemeClr val="tx1"/>
                </a:solidFill>
                <a:ea typeface="宋体" pitchFamily="2" charset="-122"/>
              </a:rPr>
              <a:t>氧化还原滴定曲线</a:t>
            </a:r>
          </a:p>
        </p:txBody>
      </p:sp>
      <p:sp>
        <p:nvSpPr>
          <p:cNvPr id="56325" name="矩形 4"/>
          <p:cNvSpPr>
            <a:spLocks noChangeArrowheads="1"/>
          </p:cNvSpPr>
          <p:nvPr/>
        </p:nvSpPr>
        <p:spPr bwMode="auto">
          <a:xfrm>
            <a:off x="633413" y="2952750"/>
            <a:ext cx="19415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69900" indent="-469900" eaLnBrk="1" hangingPunct="1">
              <a:spcBef>
                <a:spcPct val="20000"/>
              </a:spcBef>
              <a:buClr>
                <a:srgbClr val="CC0000"/>
              </a:buClr>
            </a:pPr>
            <a:r>
              <a:rPr lang="zh-CN" altLang="en-US" sz="2800">
                <a:ea typeface="宋体" pitchFamily="2" charset="-122"/>
              </a:rPr>
              <a:t>滴定反应          </a:t>
            </a:r>
            <a:endParaRPr lang="en-US" altLang="zh-CN" sz="2800">
              <a:solidFill>
                <a:srgbClr val="0000FF"/>
              </a:solidFill>
              <a:ea typeface="宋体" pitchFamily="2" charset="-122"/>
            </a:endParaRPr>
          </a:p>
        </p:txBody>
      </p:sp>
      <p:grpSp>
        <p:nvGrpSpPr>
          <p:cNvPr id="56326" name="组合 2"/>
          <p:cNvGrpSpPr>
            <a:grpSpLocks/>
          </p:cNvGrpSpPr>
          <p:nvPr/>
        </p:nvGrpSpPr>
        <p:grpSpPr bwMode="auto">
          <a:xfrm>
            <a:off x="2574925" y="2903538"/>
            <a:ext cx="5927725" cy="571500"/>
            <a:chOff x="2574925" y="2903538"/>
            <a:chExt cx="5927725" cy="571500"/>
          </a:xfrm>
        </p:grpSpPr>
        <p:graphicFrame>
          <p:nvGraphicFramePr>
            <p:cNvPr id="56327" name="对象 5"/>
            <p:cNvGraphicFramePr>
              <a:graphicFrameLocks noChangeAspect="1"/>
            </p:cNvGraphicFramePr>
            <p:nvPr/>
          </p:nvGraphicFramePr>
          <p:xfrm>
            <a:off x="2574925" y="2903538"/>
            <a:ext cx="5927725" cy="571500"/>
          </p:xfrm>
          <a:graphic>
            <a:graphicData uri="http://schemas.openxmlformats.org/presentationml/2006/ole">
              <mc:AlternateContent xmlns:mc="http://schemas.openxmlformats.org/markup-compatibility/2006">
                <mc:Choice xmlns:v="urn:schemas-microsoft-com:vml" Requires="v">
                  <p:oleObj spid="_x0000_s56352" name="Equation" r:id="rId4" imgW="2692400" imgH="228600" progId="Equation.DSMT4">
                    <p:embed/>
                  </p:oleObj>
                </mc:Choice>
                <mc:Fallback>
                  <p:oleObj name="Equation" r:id="rId4" imgW="2692400" imgH="228600" progId="Equation.DSMT4">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925" y="2903538"/>
                          <a:ext cx="59277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632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3360" y="3046010"/>
              <a:ext cx="333375" cy="266700"/>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6329" name="对象 7"/>
            <p:cNvGraphicFramePr>
              <a:graphicFrameLocks noChangeAspect="1"/>
            </p:cNvGraphicFramePr>
            <p:nvPr/>
          </p:nvGraphicFramePr>
          <p:xfrm>
            <a:off x="5333360" y="3069822"/>
            <a:ext cx="493713" cy="219075"/>
          </p:xfrm>
          <a:graphic>
            <a:graphicData uri="http://schemas.openxmlformats.org/presentationml/2006/ole">
              <mc:AlternateContent xmlns:mc="http://schemas.openxmlformats.org/markup-compatibility/2006">
                <mc:Choice xmlns:v="urn:schemas-microsoft-com:vml" Requires="v">
                  <p:oleObj spid="_x0000_s56353" name="CS ChemDraw Drawing" r:id="rId7" imgW="492954" imgH="219091" progId="ChemDraw.Document.6.0">
                    <p:embed/>
                  </p:oleObj>
                </mc:Choice>
                <mc:Fallback>
                  <p:oleObj name="CS ChemDraw Drawing" r:id="rId7" imgW="492954" imgH="219091" progId="ChemDraw.Document.6.0">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3360" y="3069822"/>
                          <a:ext cx="49371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7701"/>
                                        </p:tgtEl>
                                        <p:attrNameLst>
                                          <p:attrName>style.visibility</p:attrName>
                                        </p:attrNameLst>
                                      </p:cBhvr>
                                      <p:to>
                                        <p:strVal val="visible"/>
                                      </p:to>
                                    </p:set>
                                    <p:animEffect transition="in" filter="wipe(left)">
                                      <p:cBhvr>
                                        <p:cTn id="7" dur="500"/>
                                        <p:tgtEl>
                                          <p:spTgt spid="1437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581025" y="1235075"/>
            <a:ext cx="8042275"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30000"/>
              </a:lnSpc>
              <a:buClr>
                <a:schemeClr val="tx1"/>
              </a:buClr>
              <a:buFontTx/>
              <a:buChar char="•"/>
            </a:pPr>
            <a:r>
              <a:rPr kumimoji="1" lang="zh-CN" altLang="en-US" sz="2800">
                <a:solidFill>
                  <a:schemeClr val="tx1"/>
                </a:solidFill>
                <a:ea typeface="宋体" pitchFamily="2" charset="-122"/>
              </a:rPr>
              <a:t> 共价化合物可按元素电负性的大小，把共用电子对归属于电负性较大的那个原子。</a:t>
            </a:r>
            <a:endParaRPr kumimoji="1" lang="en-US" altLang="zh-CN" sz="2800">
              <a:solidFill>
                <a:schemeClr val="tx1"/>
              </a:solidFill>
              <a:ea typeface="宋体" pitchFamily="2" charset="-122"/>
            </a:endParaRPr>
          </a:p>
          <a:p>
            <a:pPr eaLnBrk="1" hangingPunct="1">
              <a:lnSpc>
                <a:spcPct val="130000"/>
              </a:lnSpc>
              <a:buFontTx/>
              <a:buChar char="•"/>
            </a:pPr>
            <a:r>
              <a:rPr kumimoji="1" lang="zh-CN" altLang="en-US" sz="2800">
                <a:solidFill>
                  <a:schemeClr val="tx1"/>
                </a:solidFill>
                <a:ea typeface="宋体" pitchFamily="2" charset="-122"/>
              </a:rPr>
              <a:t> 氢在化合物中的氧化数一般为</a:t>
            </a:r>
            <a:r>
              <a:rPr kumimoji="1" lang="en-US" altLang="zh-CN" sz="2800">
                <a:solidFill>
                  <a:schemeClr val="tx1"/>
                </a:solidFill>
                <a:ea typeface="宋体" pitchFamily="2" charset="-122"/>
              </a:rPr>
              <a:t>+1</a:t>
            </a:r>
            <a:r>
              <a:rPr kumimoji="1" lang="zh-CN" altLang="en-US" sz="2800">
                <a:solidFill>
                  <a:schemeClr val="tx1"/>
                </a:solidFill>
                <a:ea typeface="宋体" pitchFamily="2" charset="-122"/>
              </a:rPr>
              <a:t>，但在金属氢化物，如</a:t>
            </a:r>
            <a:r>
              <a:rPr kumimoji="1" lang="en-US" altLang="zh-CN" sz="2800">
                <a:solidFill>
                  <a:schemeClr val="tx1"/>
                </a:solidFill>
                <a:ea typeface="宋体" pitchFamily="2" charset="-122"/>
              </a:rPr>
              <a:t>NaH</a:t>
            </a:r>
            <a:r>
              <a:rPr kumimoji="1" lang="zh-CN" altLang="en-US" sz="2800">
                <a:solidFill>
                  <a:schemeClr val="tx1"/>
                </a:solidFill>
                <a:ea typeface="宋体" pitchFamily="2" charset="-122"/>
              </a:rPr>
              <a:t>、</a:t>
            </a:r>
            <a:r>
              <a:rPr kumimoji="1" lang="en-US" altLang="zh-CN" sz="2800">
                <a:solidFill>
                  <a:schemeClr val="tx1"/>
                </a:solidFill>
                <a:ea typeface="宋体" pitchFamily="2" charset="-122"/>
              </a:rPr>
              <a:t>CaH</a:t>
            </a:r>
            <a:r>
              <a:rPr kumimoji="1" lang="en-US" altLang="zh-CN" sz="2800" baseline="-25000">
                <a:solidFill>
                  <a:schemeClr val="tx1"/>
                </a:solidFill>
                <a:ea typeface="宋体" pitchFamily="2" charset="-122"/>
              </a:rPr>
              <a:t>2</a:t>
            </a:r>
            <a:r>
              <a:rPr kumimoji="1" lang="zh-CN" altLang="en-US" sz="2800">
                <a:solidFill>
                  <a:schemeClr val="tx1"/>
                </a:solidFill>
                <a:ea typeface="宋体" pitchFamily="2" charset="-122"/>
              </a:rPr>
              <a:t>中，氧化数是</a:t>
            </a:r>
            <a:r>
              <a:rPr kumimoji="1" lang="en-US" altLang="zh-CN" sz="2800">
                <a:solidFill>
                  <a:schemeClr val="tx1"/>
                </a:solidFill>
                <a:ea typeface="宋体" pitchFamily="2" charset="-122"/>
              </a:rPr>
              <a:t>-1</a:t>
            </a:r>
            <a:r>
              <a:rPr kumimoji="1" lang="zh-CN" altLang="en-US" sz="2800">
                <a:solidFill>
                  <a:schemeClr val="tx1"/>
                </a:solidFill>
                <a:ea typeface="宋体" pitchFamily="2" charset="-122"/>
              </a:rPr>
              <a:t>。</a:t>
            </a:r>
            <a:endParaRPr kumimoji="1" lang="en-US" altLang="zh-CN" sz="2800">
              <a:solidFill>
                <a:schemeClr val="tx1"/>
              </a:solidFill>
              <a:ea typeface="宋体" pitchFamily="2" charset="-122"/>
            </a:endParaRPr>
          </a:p>
          <a:p>
            <a:pPr eaLnBrk="1" hangingPunct="1">
              <a:lnSpc>
                <a:spcPct val="130000"/>
              </a:lnSpc>
              <a:buFontTx/>
              <a:buChar char="•"/>
            </a:pPr>
            <a:r>
              <a:rPr kumimoji="1" lang="en-US" altLang="zh-CN" sz="2800">
                <a:solidFill>
                  <a:schemeClr val="tx1"/>
                </a:solidFill>
                <a:ea typeface="宋体" pitchFamily="2" charset="-122"/>
              </a:rPr>
              <a:t> </a:t>
            </a:r>
            <a:r>
              <a:rPr kumimoji="1" lang="zh-CN" altLang="en-US" sz="2800">
                <a:solidFill>
                  <a:schemeClr val="tx1"/>
                </a:solidFill>
                <a:ea typeface="宋体" pitchFamily="2" charset="-122"/>
              </a:rPr>
              <a:t>氧在化合物中的氧化数为</a:t>
            </a:r>
            <a:r>
              <a:rPr kumimoji="1" lang="en-US" altLang="zh-CN" sz="2800">
                <a:solidFill>
                  <a:schemeClr val="tx1"/>
                </a:solidFill>
                <a:ea typeface="宋体" pitchFamily="2" charset="-122"/>
              </a:rPr>
              <a:t>-2</a:t>
            </a:r>
            <a:r>
              <a:rPr kumimoji="1" lang="zh-CN" altLang="en-US" sz="2800">
                <a:solidFill>
                  <a:schemeClr val="tx1"/>
                </a:solidFill>
                <a:ea typeface="宋体" pitchFamily="2" charset="-122"/>
              </a:rPr>
              <a:t>，但在过氧化物，如</a:t>
            </a:r>
            <a:r>
              <a:rPr kumimoji="1" lang="en-US" altLang="zh-CN" sz="2800">
                <a:solidFill>
                  <a:schemeClr val="tx1"/>
                </a:solidFill>
                <a:ea typeface="宋体" pitchFamily="2" charset="-122"/>
              </a:rPr>
              <a:t>H</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O</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 </a:t>
            </a:r>
            <a:r>
              <a:rPr kumimoji="1" lang="zh-CN" altLang="en-US" sz="2800">
                <a:solidFill>
                  <a:schemeClr val="tx1"/>
                </a:solidFill>
                <a:ea typeface="宋体" pitchFamily="2" charset="-122"/>
              </a:rPr>
              <a:t>、</a:t>
            </a:r>
            <a:r>
              <a:rPr kumimoji="1" lang="en-US" altLang="zh-CN" sz="2800">
                <a:solidFill>
                  <a:schemeClr val="tx1"/>
                </a:solidFill>
                <a:ea typeface="宋体" pitchFamily="2" charset="-122"/>
              </a:rPr>
              <a:t>Na</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O</a:t>
            </a:r>
            <a:r>
              <a:rPr kumimoji="1" lang="en-US" altLang="zh-CN" sz="2800" baseline="-25000">
                <a:solidFill>
                  <a:schemeClr val="tx1"/>
                </a:solidFill>
                <a:ea typeface="宋体" pitchFamily="2" charset="-122"/>
              </a:rPr>
              <a:t>2</a:t>
            </a:r>
            <a:r>
              <a:rPr kumimoji="1" lang="zh-CN" altLang="en-US" sz="2800">
                <a:solidFill>
                  <a:schemeClr val="tx1"/>
                </a:solidFill>
                <a:ea typeface="宋体" pitchFamily="2" charset="-122"/>
              </a:rPr>
              <a:t>中，氧化数为 </a:t>
            </a:r>
            <a:r>
              <a:rPr kumimoji="1" lang="en-US" altLang="zh-CN" sz="2800">
                <a:solidFill>
                  <a:schemeClr val="tx1"/>
                </a:solidFill>
                <a:ea typeface="宋体" pitchFamily="2" charset="-122"/>
              </a:rPr>
              <a:t>-1</a:t>
            </a:r>
            <a:r>
              <a:rPr kumimoji="1" lang="zh-CN" altLang="en-US" sz="2800">
                <a:solidFill>
                  <a:schemeClr val="tx1"/>
                </a:solidFill>
                <a:ea typeface="宋体" pitchFamily="2" charset="-122"/>
              </a:rPr>
              <a:t>。在超氧化物，如</a:t>
            </a:r>
            <a:r>
              <a:rPr kumimoji="1" lang="en-US" altLang="zh-CN" sz="2800">
                <a:solidFill>
                  <a:schemeClr val="tx1"/>
                </a:solidFill>
                <a:ea typeface="宋体" pitchFamily="2" charset="-122"/>
              </a:rPr>
              <a:t>KO</a:t>
            </a:r>
            <a:r>
              <a:rPr kumimoji="1" lang="en-US" altLang="zh-CN" sz="2800" baseline="-25000">
                <a:solidFill>
                  <a:schemeClr val="tx1"/>
                </a:solidFill>
                <a:ea typeface="宋体" pitchFamily="2" charset="-122"/>
              </a:rPr>
              <a:t>2</a:t>
            </a:r>
            <a:r>
              <a:rPr kumimoji="1" lang="zh-CN" altLang="en-US" sz="2800">
                <a:solidFill>
                  <a:schemeClr val="tx1"/>
                </a:solidFill>
                <a:ea typeface="宋体" pitchFamily="2" charset="-122"/>
              </a:rPr>
              <a:t>中，氧化数为</a:t>
            </a:r>
            <a:r>
              <a:rPr kumimoji="1" lang="en-US" altLang="zh-CN" sz="2800">
                <a:solidFill>
                  <a:schemeClr val="tx1"/>
                </a:solidFill>
                <a:ea typeface="宋体" pitchFamily="2" charset="-122"/>
              </a:rPr>
              <a:t>-1/2</a:t>
            </a:r>
            <a:r>
              <a:rPr kumimoji="1" lang="zh-CN" altLang="en-US" sz="2800">
                <a:solidFill>
                  <a:schemeClr val="tx1"/>
                </a:solidFill>
                <a:ea typeface="宋体" pitchFamily="2" charset="-122"/>
              </a:rPr>
              <a:t>。在氟氧化物，如</a:t>
            </a:r>
            <a:r>
              <a:rPr kumimoji="1" lang="en-US" altLang="zh-CN" sz="2800">
                <a:solidFill>
                  <a:schemeClr val="tx1"/>
                </a:solidFill>
                <a:ea typeface="宋体" pitchFamily="2" charset="-122"/>
              </a:rPr>
              <a:t>OF</a:t>
            </a:r>
            <a:r>
              <a:rPr kumimoji="1" lang="en-US" altLang="zh-CN" sz="2800" baseline="-25000">
                <a:solidFill>
                  <a:schemeClr val="tx1"/>
                </a:solidFill>
                <a:ea typeface="宋体" pitchFamily="2" charset="-122"/>
              </a:rPr>
              <a:t>2</a:t>
            </a:r>
            <a:r>
              <a:rPr kumimoji="1" lang="zh-CN" altLang="en-US" sz="2800">
                <a:solidFill>
                  <a:schemeClr val="tx1"/>
                </a:solidFill>
                <a:ea typeface="宋体" pitchFamily="2" charset="-122"/>
              </a:rPr>
              <a:t>中，氧化数为</a:t>
            </a:r>
            <a:r>
              <a:rPr kumimoji="1" lang="en-US" altLang="zh-CN" sz="2800">
                <a:solidFill>
                  <a:schemeClr val="tx1"/>
                </a:solidFill>
                <a:ea typeface="宋体" pitchFamily="2" charset="-122"/>
              </a:rPr>
              <a:t>+2</a:t>
            </a:r>
            <a:r>
              <a:rPr kumimoji="1" lang="zh-CN" altLang="en-US" sz="2800">
                <a:solidFill>
                  <a:schemeClr val="tx1"/>
                </a:solidFill>
                <a:ea typeface="宋体" pitchFamily="2" charset="-122"/>
              </a:rPr>
              <a:t>。</a:t>
            </a:r>
            <a:endParaRPr kumimoji="1" lang="en-US" altLang="zh-CN" sz="2800">
              <a:solidFill>
                <a:schemeClr val="tx1"/>
              </a:solidFill>
              <a:ea typeface="宋体" pitchFamily="2" charset="-122"/>
            </a:endParaRPr>
          </a:p>
          <a:p>
            <a:pPr eaLnBrk="1" hangingPunct="1">
              <a:lnSpc>
                <a:spcPct val="130000"/>
              </a:lnSpc>
              <a:buFontTx/>
              <a:buChar char="•"/>
            </a:pPr>
            <a:r>
              <a:rPr kumimoji="1" lang="en-US" altLang="zh-CN" sz="2800">
                <a:solidFill>
                  <a:schemeClr val="tx1"/>
                </a:solidFill>
                <a:ea typeface="宋体" pitchFamily="2" charset="-122"/>
              </a:rPr>
              <a:t> </a:t>
            </a:r>
            <a:r>
              <a:rPr kumimoji="1" lang="zh-CN" altLang="en-US" sz="2800">
                <a:solidFill>
                  <a:schemeClr val="tx1"/>
                </a:solidFill>
                <a:ea typeface="宋体" pitchFamily="2" charset="-122"/>
              </a:rPr>
              <a:t>氟在化合物中的氧化数为</a:t>
            </a:r>
            <a:r>
              <a:rPr kumimoji="1" lang="en-US" altLang="zh-CN" sz="2800">
                <a:solidFill>
                  <a:schemeClr val="tx1"/>
                </a:solidFill>
                <a:ea typeface="宋体" pitchFamily="2" charset="-122"/>
              </a:rPr>
              <a:t>-1</a:t>
            </a:r>
            <a:r>
              <a:rPr kumimoji="1" lang="zh-CN" altLang="en-US" sz="2800">
                <a:solidFill>
                  <a:schemeClr val="tx1"/>
                </a:solidFill>
                <a:ea typeface="宋体" pitchFamily="2" charset="-122"/>
              </a:rPr>
              <a:t>。</a:t>
            </a:r>
          </a:p>
        </p:txBody>
      </p:sp>
      <p:sp>
        <p:nvSpPr>
          <p:cNvPr id="11267" name="Text Box 3"/>
          <p:cNvSpPr txBox="1">
            <a:spLocks noChangeArrowheads="1"/>
          </p:cNvSpPr>
          <p:nvPr/>
        </p:nvSpPr>
        <p:spPr bwMode="auto">
          <a:xfrm>
            <a:off x="533400" y="357188"/>
            <a:ext cx="50466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9.1 </a:t>
            </a:r>
            <a:r>
              <a:rPr kumimoji="1" lang="zh-CN" altLang="en-US" sz="3600">
                <a:solidFill>
                  <a:schemeClr val="tx1"/>
                </a:solidFill>
                <a:ea typeface="宋体" pitchFamily="2" charset="-122"/>
              </a:rPr>
              <a:t>氧化还原的基本概念</a:t>
            </a:r>
            <a:endParaRPr kumimoji="1" lang="en-US" altLang="zh-CN" sz="2000" b="0">
              <a:solidFill>
                <a:schemeClr val="tx1"/>
              </a:solidFill>
              <a:ea typeface="宋体" pitchFamily="2" charset="-122"/>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7700" name="Text Box 4"/>
          <p:cNvSpPr txBox="1">
            <a:spLocks noChangeArrowheads="1"/>
          </p:cNvSpPr>
          <p:nvPr/>
        </p:nvSpPr>
        <p:spPr bwMode="auto">
          <a:xfrm>
            <a:off x="577850" y="2892425"/>
            <a:ext cx="810895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50000"/>
              </a:spcBef>
            </a:pPr>
            <a:r>
              <a:rPr kumimoji="1" lang="en-US" altLang="zh-CN" sz="2800">
                <a:solidFill>
                  <a:srgbClr val="000000"/>
                </a:solidFill>
                <a:ea typeface="宋体" pitchFamily="2" charset="-122"/>
              </a:rPr>
              <a:t>(1) </a:t>
            </a:r>
            <a:r>
              <a:rPr kumimoji="1" lang="zh-CN" altLang="en-US" sz="2800">
                <a:solidFill>
                  <a:srgbClr val="000000"/>
                </a:solidFill>
                <a:ea typeface="宋体" pitchFamily="2" charset="-122"/>
              </a:rPr>
              <a:t>滴定开始到</a:t>
            </a:r>
            <a:r>
              <a:rPr kumimoji="1" lang="en-US" altLang="zh-CN" sz="2800">
                <a:solidFill>
                  <a:srgbClr val="000000"/>
                </a:solidFill>
                <a:ea typeface="宋体" pitchFamily="2" charset="-122"/>
              </a:rPr>
              <a:t>sp</a:t>
            </a:r>
            <a:r>
              <a:rPr kumimoji="1" lang="zh-CN" altLang="en-US" sz="2800">
                <a:solidFill>
                  <a:srgbClr val="000000"/>
                </a:solidFill>
                <a:ea typeface="宋体" pitchFamily="2" charset="-122"/>
              </a:rPr>
              <a:t>前，</a:t>
            </a:r>
            <a:r>
              <a:rPr kumimoji="1" lang="zh-CN" altLang="en-US" sz="2800">
                <a:solidFill>
                  <a:schemeClr val="tx1"/>
                </a:solidFill>
                <a:ea typeface="宋体" pitchFamily="2" charset="-122"/>
              </a:rPr>
              <a:t>达平衡时，两电对的电势相等，但</a:t>
            </a:r>
            <a:r>
              <a:rPr kumimoji="1" lang="en-US" altLang="zh-CN" sz="2800">
                <a:solidFill>
                  <a:schemeClr val="tx1"/>
                </a:solidFill>
                <a:ea typeface="宋体" pitchFamily="2" charset="-122"/>
              </a:rPr>
              <a:t>Ce</a:t>
            </a:r>
            <a:r>
              <a:rPr kumimoji="1" lang="en-US" altLang="zh-CN" sz="2800" baseline="30000">
                <a:solidFill>
                  <a:schemeClr val="tx1"/>
                </a:solidFill>
                <a:ea typeface="宋体" pitchFamily="2" charset="-122"/>
              </a:rPr>
              <a:t>4+</a:t>
            </a:r>
            <a:r>
              <a:rPr kumimoji="1" lang="zh-CN" altLang="en-US" sz="2800">
                <a:solidFill>
                  <a:schemeClr val="tx1"/>
                </a:solidFill>
                <a:ea typeface="宋体" pitchFamily="2" charset="-122"/>
              </a:rPr>
              <a:t>的浓度未知，故根据</a:t>
            </a:r>
            <a:r>
              <a:rPr kumimoji="1" lang="en-US" altLang="zh-CN" sz="2800">
                <a:solidFill>
                  <a:schemeClr val="tx1"/>
                </a:solidFill>
                <a:ea typeface="宋体" pitchFamily="2" charset="-122"/>
              </a:rPr>
              <a:t>Fe</a:t>
            </a:r>
            <a:r>
              <a:rPr kumimoji="1" lang="en-US" altLang="zh-CN" sz="2800" baseline="30000">
                <a:solidFill>
                  <a:schemeClr val="tx1"/>
                </a:solidFill>
                <a:ea typeface="宋体" pitchFamily="2" charset="-122"/>
              </a:rPr>
              <a:t>3+</a:t>
            </a:r>
            <a:r>
              <a:rPr kumimoji="1" lang="en-US" altLang="zh-CN" sz="2800">
                <a:solidFill>
                  <a:schemeClr val="tx1"/>
                </a:solidFill>
                <a:ea typeface="宋体" pitchFamily="2" charset="-122"/>
              </a:rPr>
              <a:t>/Fe</a:t>
            </a:r>
            <a:r>
              <a:rPr kumimoji="1" lang="en-US" altLang="zh-CN" sz="2800" baseline="30000">
                <a:solidFill>
                  <a:schemeClr val="tx1"/>
                </a:solidFill>
                <a:ea typeface="宋体" pitchFamily="2" charset="-122"/>
              </a:rPr>
              <a:t>2+</a:t>
            </a:r>
            <a:r>
              <a:rPr kumimoji="1" lang="zh-CN" altLang="en-US" sz="2800">
                <a:solidFill>
                  <a:schemeClr val="tx1"/>
                </a:solidFill>
                <a:ea typeface="宋体" pitchFamily="2" charset="-122"/>
              </a:rPr>
              <a:t>电对进行计算：</a:t>
            </a:r>
          </a:p>
        </p:txBody>
      </p:sp>
      <p:sp>
        <p:nvSpPr>
          <p:cNvPr id="1437701" name="Text Box 5"/>
          <p:cNvSpPr txBox="1">
            <a:spLocks noChangeArrowheads="1"/>
          </p:cNvSpPr>
          <p:nvPr/>
        </p:nvSpPr>
        <p:spPr bwMode="auto">
          <a:xfrm>
            <a:off x="520700" y="1366838"/>
            <a:ext cx="81089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zh-CN" altLang="en-US" sz="2800">
                <a:solidFill>
                  <a:schemeClr val="tx1"/>
                </a:solidFill>
                <a:ea typeface="宋体" pitchFamily="2" charset="-122"/>
              </a:rPr>
              <a:t>滴定开始后，系统中就同时存在着两个电对：</a:t>
            </a:r>
            <a:endParaRPr lang="en-US" altLang="zh-CN" sz="2800">
              <a:solidFill>
                <a:schemeClr val="tx1"/>
              </a:solidFill>
              <a:ea typeface="宋体" pitchFamily="2" charset="-122"/>
            </a:endParaRPr>
          </a:p>
        </p:txBody>
      </p:sp>
      <p:sp>
        <p:nvSpPr>
          <p:cNvPr id="57348" name="Text Box 14"/>
          <p:cNvSpPr txBox="1">
            <a:spLocks noChangeArrowheads="1"/>
          </p:cNvSpPr>
          <p:nvPr/>
        </p:nvSpPr>
        <p:spPr bwMode="auto">
          <a:xfrm>
            <a:off x="577850" y="365125"/>
            <a:ext cx="6397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en-US" altLang="zh-CN" sz="3600">
                <a:ea typeface="宋体" pitchFamily="2" charset="-122"/>
              </a:rPr>
              <a:t>9.7.2 </a:t>
            </a:r>
            <a:r>
              <a:rPr kumimoji="1" lang="zh-CN" altLang="en-US" sz="3600">
                <a:solidFill>
                  <a:schemeClr val="tx1"/>
                </a:solidFill>
                <a:ea typeface="宋体" pitchFamily="2" charset="-122"/>
              </a:rPr>
              <a:t>氧化还原滴定曲线</a:t>
            </a:r>
          </a:p>
        </p:txBody>
      </p:sp>
      <p:graphicFrame>
        <p:nvGraphicFramePr>
          <p:cNvPr id="2" name="对象 1"/>
          <p:cNvGraphicFramePr>
            <a:graphicFrameLocks noChangeAspect="1"/>
          </p:cNvGraphicFramePr>
          <p:nvPr/>
        </p:nvGraphicFramePr>
        <p:xfrm>
          <a:off x="606425" y="2133600"/>
          <a:ext cx="3663950" cy="631825"/>
        </p:xfrm>
        <a:graphic>
          <a:graphicData uri="http://schemas.openxmlformats.org/presentationml/2006/ole">
            <mc:AlternateContent xmlns:mc="http://schemas.openxmlformats.org/markup-compatibility/2006">
              <mc:Choice xmlns:v="urn:schemas-microsoft-com:vml" Requires="v">
                <p:oleObj spid="_x0000_s57386" name="Equation" r:id="rId4" imgW="1879600" imgH="279400" progId="Equation.DSMT4">
                  <p:embed/>
                </p:oleObj>
              </mc:Choice>
              <mc:Fallback>
                <p:oleObj name="Equation" r:id="rId4" imgW="1879600" imgH="2794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 y="2133600"/>
                        <a:ext cx="36639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4975225" y="2133600"/>
          <a:ext cx="3481388" cy="631825"/>
        </p:xfrm>
        <a:graphic>
          <a:graphicData uri="http://schemas.openxmlformats.org/presentationml/2006/ole">
            <mc:AlternateContent xmlns:mc="http://schemas.openxmlformats.org/markup-compatibility/2006">
              <mc:Choice xmlns:v="urn:schemas-microsoft-com:vml" Requires="v">
                <p:oleObj spid="_x0000_s57387" name="Equation" r:id="rId6" imgW="1854200" imgH="279400" progId="Equation.DSMT4">
                  <p:embed/>
                </p:oleObj>
              </mc:Choice>
              <mc:Fallback>
                <p:oleObj name="Equation" r:id="rId6" imgW="1854200" imgH="279400" progId="Equation.DSMT4">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5225" y="2133600"/>
                        <a:ext cx="348138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Text Box 6"/>
          <p:cNvSpPr txBox="1">
            <a:spLocks noChangeArrowheads="1"/>
          </p:cNvSpPr>
          <p:nvPr/>
        </p:nvSpPr>
        <p:spPr bwMode="auto">
          <a:xfrm>
            <a:off x="212725" y="5110163"/>
            <a:ext cx="2225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en-US" altLang="zh-CN" sz="2600" i="1">
                <a:solidFill>
                  <a:srgbClr val="0000FF"/>
                </a:solidFill>
                <a:ea typeface="宋体" pitchFamily="2" charset="-122"/>
              </a:rPr>
              <a:t>     a</a:t>
            </a:r>
            <a:r>
              <a:rPr kumimoji="1" lang="en-US" altLang="zh-CN" sz="2600">
                <a:solidFill>
                  <a:srgbClr val="0000FF"/>
                </a:solidFill>
                <a:ea typeface="宋体" pitchFamily="2" charset="-122"/>
              </a:rPr>
              <a:t>=99.9%</a:t>
            </a:r>
            <a:endParaRPr kumimoji="1" lang="en-US" altLang="zh-CN" sz="2600">
              <a:ea typeface="宋体" pitchFamily="2" charset="-122"/>
            </a:endParaRPr>
          </a:p>
        </p:txBody>
      </p:sp>
      <p:graphicFrame>
        <p:nvGraphicFramePr>
          <p:cNvPr id="4" name="对象 3"/>
          <p:cNvGraphicFramePr>
            <a:graphicFrameLocks noChangeAspect="1"/>
          </p:cNvGraphicFramePr>
          <p:nvPr/>
        </p:nvGraphicFramePr>
        <p:xfrm>
          <a:off x="2082800" y="5000625"/>
          <a:ext cx="6396038" cy="838200"/>
        </p:xfrm>
        <a:graphic>
          <a:graphicData uri="http://schemas.openxmlformats.org/presentationml/2006/ole">
            <mc:AlternateContent xmlns:mc="http://schemas.openxmlformats.org/markup-compatibility/2006">
              <mc:Choice xmlns:v="urn:schemas-microsoft-com:vml" Requires="v">
                <p:oleObj spid="_x0000_s57388" name="Equation" r:id="rId8" imgW="4902200" imgH="533400" progId="Equation.DSMT4">
                  <p:embed/>
                </p:oleObj>
              </mc:Choice>
              <mc:Fallback>
                <p:oleObj name="Equation" r:id="rId8" imgW="4902200" imgH="533400" progId="Equation.DSMT4">
                  <p:embed/>
                  <p:pic>
                    <p:nvPicPr>
                      <p:cNvPr id="0"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2800" y="5000625"/>
                        <a:ext cx="63960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7701"/>
                                        </p:tgtEl>
                                        <p:attrNameLst>
                                          <p:attrName>style.visibility</p:attrName>
                                        </p:attrNameLst>
                                      </p:cBhvr>
                                      <p:to>
                                        <p:strVal val="visible"/>
                                      </p:to>
                                    </p:set>
                                    <p:animEffect transition="in" filter="wipe(left)">
                                      <p:cBhvr>
                                        <p:cTn id="7" dur="500"/>
                                        <p:tgtEl>
                                          <p:spTgt spid="1437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7700"/>
                                        </p:tgtEl>
                                        <p:attrNameLst>
                                          <p:attrName>style.visibility</p:attrName>
                                        </p:attrNameLst>
                                      </p:cBhvr>
                                      <p:to>
                                        <p:strVal val="visible"/>
                                      </p:to>
                                    </p:set>
                                    <p:animEffect transition="in" filter="wipe(left)">
                                      <p:cBhvr>
                                        <p:cTn id="22" dur="500"/>
                                        <p:tgtEl>
                                          <p:spTgt spid="14377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00" grpId="0"/>
      <p:bldP spid="1437701" grpId="0"/>
      <p:bldP spid="23"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Text Box 14"/>
          <p:cNvSpPr txBox="1">
            <a:spLocks noChangeArrowheads="1"/>
          </p:cNvSpPr>
          <p:nvPr/>
        </p:nvSpPr>
        <p:spPr bwMode="auto">
          <a:xfrm>
            <a:off x="577850" y="365125"/>
            <a:ext cx="6397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en-US" altLang="zh-CN" sz="3600">
                <a:ea typeface="宋体" pitchFamily="2" charset="-122"/>
              </a:rPr>
              <a:t>9.7.2 </a:t>
            </a:r>
            <a:r>
              <a:rPr kumimoji="1" lang="zh-CN" altLang="en-US" sz="3600">
                <a:solidFill>
                  <a:schemeClr val="tx1"/>
                </a:solidFill>
                <a:ea typeface="宋体" pitchFamily="2" charset="-122"/>
              </a:rPr>
              <a:t>氧化还原滴定曲线</a:t>
            </a:r>
          </a:p>
        </p:txBody>
      </p:sp>
      <p:graphicFrame>
        <p:nvGraphicFramePr>
          <p:cNvPr id="6" name="对象 5"/>
          <p:cNvGraphicFramePr>
            <a:graphicFrameLocks noChangeAspect="1"/>
          </p:cNvGraphicFramePr>
          <p:nvPr/>
        </p:nvGraphicFramePr>
        <p:xfrm>
          <a:off x="581025" y="1936750"/>
          <a:ext cx="8005763" cy="884238"/>
        </p:xfrm>
        <a:graphic>
          <a:graphicData uri="http://schemas.openxmlformats.org/presentationml/2006/ole">
            <mc:AlternateContent xmlns:mc="http://schemas.openxmlformats.org/markup-compatibility/2006">
              <mc:Choice xmlns:v="urn:schemas-microsoft-com:vml" Requires="v">
                <p:oleObj spid="_x0000_s58435" name="Equation" r:id="rId4" imgW="5816600" imgH="533400" progId="Equation.DSMT4">
                  <p:embed/>
                </p:oleObj>
              </mc:Choice>
              <mc:Fallback>
                <p:oleObj name="Equation" r:id="rId4" imgW="5816600" imgH="533400" progId="Equation.DSMT4">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025" y="1936750"/>
                        <a:ext cx="8005763"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1074738" y="2903538"/>
          <a:ext cx="6678612" cy="923925"/>
        </p:xfrm>
        <a:graphic>
          <a:graphicData uri="http://schemas.openxmlformats.org/presentationml/2006/ole">
            <mc:AlternateContent xmlns:mc="http://schemas.openxmlformats.org/markup-compatibility/2006">
              <mc:Choice xmlns:v="urn:schemas-microsoft-com:vml" Requires="v">
                <p:oleObj spid="_x0000_s58436" name="Equation" r:id="rId6" imgW="4648200" imgH="533400" progId="Equation.DSMT4">
                  <p:embed/>
                </p:oleObj>
              </mc:Choice>
              <mc:Fallback>
                <p:oleObj name="Equation" r:id="rId6" imgW="4648200" imgH="533400" progId="Equation.DSMT4">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4738" y="2903538"/>
                        <a:ext cx="66786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4"/>
          <p:cNvSpPr txBox="1">
            <a:spLocks noChangeArrowheads="1"/>
          </p:cNvSpPr>
          <p:nvPr/>
        </p:nvSpPr>
        <p:spPr bwMode="auto">
          <a:xfrm>
            <a:off x="596900" y="4535488"/>
            <a:ext cx="81089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50000"/>
              </a:spcBef>
            </a:pPr>
            <a:r>
              <a:rPr kumimoji="1" lang="en-US" altLang="zh-CN" sz="2800">
                <a:solidFill>
                  <a:schemeClr val="tx1"/>
                </a:solidFill>
                <a:ea typeface="宋体" pitchFamily="2" charset="-122"/>
              </a:rPr>
              <a:t>sp</a:t>
            </a:r>
            <a:r>
              <a:rPr kumimoji="1" lang="zh-CN" altLang="en-US" sz="2800">
                <a:solidFill>
                  <a:schemeClr val="tx1"/>
                </a:solidFill>
                <a:ea typeface="宋体" pitchFamily="2" charset="-122"/>
              </a:rPr>
              <a:t>时，</a:t>
            </a:r>
            <a:r>
              <a:rPr kumimoji="1" lang="en-US" altLang="zh-CN" sz="2800" i="1">
                <a:solidFill>
                  <a:srgbClr val="0000FF"/>
                </a:solidFill>
                <a:ea typeface="宋体" pitchFamily="2" charset="-122"/>
              </a:rPr>
              <a:t>c</a:t>
            </a:r>
            <a:r>
              <a:rPr kumimoji="1" lang="en-US" altLang="zh-CN" sz="2800">
                <a:solidFill>
                  <a:srgbClr val="0000FF"/>
                </a:solidFill>
                <a:ea typeface="宋体" pitchFamily="2" charset="-122"/>
              </a:rPr>
              <a:t>(Ce</a:t>
            </a:r>
            <a:r>
              <a:rPr kumimoji="1" lang="en-US" altLang="zh-CN" sz="2800" baseline="30000">
                <a:solidFill>
                  <a:srgbClr val="0000FF"/>
                </a:solidFill>
                <a:ea typeface="宋体" pitchFamily="2" charset="-122"/>
              </a:rPr>
              <a:t>4+</a:t>
            </a:r>
            <a:r>
              <a:rPr kumimoji="1" lang="en-US" altLang="zh-CN" sz="2800">
                <a:solidFill>
                  <a:srgbClr val="0000FF"/>
                </a:solidFill>
                <a:ea typeface="宋体" pitchFamily="2" charset="-122"/>
              </a:rPr>
              <a:t>) = </a:t>
            </a:r>
            <a:r>
              <a:rPr kumimoji="1" lang="en-US" altLang="zh-CN" sz="2800" i="1">
                <a:solidFill>
                  <a:srgbClr val="0000FF"/>
                </a:solidFill>
                <a:ea typeface="宋体" pitchFamily="2" charset="-122"/>
              </a:rPr>
              <a:t>c</a:t>
            </a:r>
            <a:r>
              <a:rPr kumimoji="1" lang="en-US" altLang="zh-CN" sz="2800">
                <a:solidFill>
                  <a:srgbClr val="0000FF"/>
                </a:solidFill>
                <a:ea typeface="宋体" pitchFamily="2" charset="-122"/>
              </a:rPr>
              <a:t>(Fe</a:t>
            </a:r>
            <a:r>
              <a:rPr kumimoji="1" lang="en-US" altLang="zh-CN" sz="2800" baseline="30000">
                <a:solidFill>
                  <a:srgbClr val="0000FF"/>
                </a:solidFill>
                <a:ea typeface="宋体" pitchFamily="2" charset="-122"/>
              </a:rPr>
              <a:t>2+</a:t>
            </a:r>
            <a:r>
              <a:rPr kumimoji="1" lang="en-US" altLang="zh-CN" sz="2800">
                <a:solidFill>
                  <a:srgbClr val="0000FF"/>
                </a:solidFill>
                <a:ea typeface="宋体" pitchFamily="2" charset="-122"/>
              </a:rPr>
              <a:t>)</a:t>
            </a:r>
            <a:r>
              <a:rPr kumimoji="1" lang="zh-CN" altLang="en-US" sz="2800">
                <a:solidFill>
                  <a:schemeClr val="tx1"/>
                </a:solidFill>
                <a:ea typeface="宋体" pitchFamily="2" charset="-122"/>
              </a:rPr>
              <a:t>且</a:t>
            </a:r>
            <a:r>
              <a:rPr kumimoji="1" lang="en-US" altLang="zh-CN" sz="2800" i="1">
                <a:solidFill>
                  <a:srgbClr val="0000FF"/>
                </a:solidFill>
                <a:ea typeface="宋体" pitchFamily="2" charset="-122"/>
              </a:rPr>
              <a:t>c</a:t>
            </a:r>
            <a:r>
              <a:rPr kumimoji="1" lang="en-US" altLang="zh-CN" sz="2800">
                <a:solidFill>
                  <a:srgbClr val="0000FF"/>
                </a:solidFill>
                <a:ea typeface="宋体" pitchFamily="2" charset="-122"/>
              </a:rPr>
              <a:t>(Ce</a:t>
            </a:r>
            <a:r>
              <a:rPr kumimoji="1" lang="en-US" altLang="zh-CN" sz="2800" baseline="30000">
                <a:solidFill>
                  <a:srgbClr val="0000FF"/>
                </a:solidFill>
                <a:ea typeface="宋体" pitchFamily="2" charset="-122"/>
              </a:rPr>
              <a:t>3+</a:t>
            </a:r>
            <a:r>
              <a:rPr kumimoji="1" lang="en-US" altLang="zh-CN" sz="2800">
                <a:solidFill>
                  <a:srgbClr val="0000FF"/>
                </a:solidFill>
                <a:ea typeface="宋体" pitchFamily="2" charset="-122"/>
              </a:rPr>
              <a:t>) = </a:t>
            </a:r>
            <a:r>
              <a:rPr kumimoji="1" lang="en-US" altLang="zh-CN" sz="2800" i="1">
                <a:solidFill>
                  <a:srgbClr val="0000FF"/>
                </a:solidFill>
                <a:ea typeface="宋体" pitchFamily="2" charset="-122"/>
              </a:rPr>
              <a:t>c</a:t>
            </a:r>
            <a:r>
              <a:rPr kumimoji="1" lang="en-US" altLang="zh-CN" sz="2800">
                <a:solidFill>
                  <a:srgbClr val="0000FF"/>
                </a:solidFill>
                <a:ea typeface="宋体" pitchFamily="2" charset="-122"/>
              </a:rPr>
              <a:t>(Fe</a:t>
            </a:r>
            <a:r>
              <a:rPr kumimoji="1" lang="en-US" altLang="zh-CN" sz="2800" baseline="30000">
                <a:solidFill>
                  <a:srgbClr val="0000FF"/>
                </a:solidFill>
                <a:ea typeface="宋体" pitchFamily="2" charset="-122"/>
              </a:rPr>
              <a:t>3+</a:t>
            </a:r>
            <a:r>
              <a:rPr kumimoji="1" lang="en-US" altLang="zh-CN" sz="2800">
                <a:solidFill>
                  <a:srgbClr val="0000FF"/>
                </a:solidFill>
                <a:ea typeface="宋体" pitchFamily="2" charset="-122"/>
              </a:rPr>
              <a:t>)</a:t>
            </a:r>
            <a:endParaRPr kumimoji="1" lang="zh-CN" altLang="en-US" sz="2800">
              <a:solidFill>
                <a:srgbClr val="0000FF"/>
              </a:solidFill>
              <a:ea typeface="宋体" pitchFamily="2" charset="-122"/>
            </a:endParaRPr>
          </a:p>
        </p:txBody>
      </p:sp>
      <p:graphicFrame>
        <p:nvGraphicFramePr>
          <p:cNvPr id="10" name="对象 9"/>
          <p:cNvGraphicFramePr>
            <a:graphicFrameLocks noChangeAspect="1"/>
          </p:cNvGraphicFramePr>
          <p:nvPr/>
        </p:nvGraphicFramePr>
        <p:xfrm>
          <a:off x="2228850" y="5394325"/>
          <a:ext cx="4894263" cy="820738"/>
        </p:xfrm>
        <a:graphic>
          <a:graphicData uri="http://schemas.openxmlformats.org/presentationml/2006/ole">
            <mc:AlternateContent xmlns:mc="http://schemas.openxmlformats.org/markup-compatibility/2006">
              <mc:Choice xmlns:v="urn:schemas-microsoft-com:vml" Requires="v">
                <p:oleObj spid="_x0000_s58437" name="Equation" r:id="rId8" imgW="3556000" imgH="495300" progId="Equation.DSMT4">
                  <p:embed/>
                </p:oleObj>
              </mc:Choice>
              <mc:Fallback>
                <p:oleObj name="Equation" r:id="rId8" imgW="3556000" imgH="495300" progId="Equation.DSMT4">
                  <p:embed/>
                  <p:pic>
                    <p:nvPicPr>
                      <p:cNvPr id="0" name="对象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8850" y="5394325"/>
                        <a:ext cx="4894263"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4"/>
          <p:cNvSpPr txBox="1">
            <a:spLocks noChangeArrowheads="1"/>
          </p:cNvSpPr>
          <p:nvPr/>
        </p:nvSpPr>
        <p:spPr bwMode="auto">
          <a:xfrm>
            <a:off x="581025" y="1246188"/>
            <a:ext cx="81089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50000"/>
              </a:spcBef>
            </a:pPr>
            <a:r>
              <a:rPr kumimoji="1" lang="en-US" altLang="zh-CN" sz="2800">
                <a:solidFill>
                  <a:srgbClr val="000000"/>
                </a:solidFill>
                <a:ea typeface="宋体" pitchFamily="2" charset="-122"/>
              </a:rPr>
              <a:t>(2) sp</a:t>
            </a:r>
            <a:r>
              <a:rPr kumimoji="1" lang="zh-CN" altLang="en-US" sz="2800">
                <a:solidFill>
                  <a:srgbClr val="000000"/>
                </a:solidFill>
                <a:ea typeface="宋体" pitchFamily="2" charset="-122"/>
              </a:rPr>
              <a:t>时，</a:t>
            </a:r>
            <a:r>
              <a:rPr kumimoji="1" lang="en-US" altLang="zh-CN" sz="2800">
                <a:solidFill>
                  <a:schemeClr val="tx1"/>
                </a:solidFill>
                <a:ea typeface="宋体" pitchFamily="2" charset="-122"/>
              </a:rPr>
              <a:t>Ce</a:t>
            </a:r>
            <a:r>
              <a:rPr kumimoji="1" lang="en-US" altLang="zh-CN" sz="2800" baseline="30000">
                <a:solidFill>
                  <a:schemeClr val="tx1"/>
                </a:solidFill>
                <a:ea typeface="宋体" pitchFamily="2" charset="-122"/>
              </a:rPr>
              <a:t>4+</a:t>
            </a:r>
            <a:r>
              <a:rPr kumimoji="1" lang="zh-CN" altLang="en-US" sz="2800">
                <a:solidFill>
                  <a:schemeClr val="tx1"/>
                </a:solidFill>
                <a:ea typeface="宋体" pitchFamily="2" charset="-122"/>
              </a:rPr>
              <a:t>和</a:t>
            </a:r>
            <a:r>
              <a:rPr kumimoji="1" lang="en-US" altLang="zh-CN" sz="2800">
                <a:solidFill>
                  <a:schemeClr val="tx1"/>
                </a:solidFill>
                <a:ea typeface="宋体" pitchFamily="2" charset="-122"/>
              </a:rPr>
              <a:t>Fe</a:t>
            </a:r>
            <a:r>
              <a:rPr kumimoji="1" lang="en-US" altLang="zh-CN" sz="2800" baseline="30000">
                <a:solidFill>
                  <a:schemeClr val="tx1"/>
                </a:solidFill>
                <a:ea typeface="宋体" pitchFamily="2" charset="-122"/>
              </a:rPr>
              <a:t>2+</a:t>
            </a:r>
            <a:r>
              <a:rPr kumimoji="1" lang="zh-CN" altLang="en-US" sz="2800">
                <a:solidFill>
                  <a:schemeClr val="tx1"/>
                </a:solidFill>
                <a:ea typeface="宋体" pitchFamily="2" charset="-122"/>
              </a:rPr>
              <a:t>的浓度未知：</a:t>
            </a:r>
          </a:p>
        </p:txBody>
      </p:sp>
      <p:grpSp>
        <p:nvGrpSpPr>
          <p:cNvPr id="58376" name="组合 1"/>
          <p:cNvGrpSpPr>
            <a:grpSpLocks/>
          </p:cNvGrpSpPr>
          <p:nvPr/>
        </p:nvGrpSpPr>
        <p:grpSpPr bwMode="auto">
          <a:xfrm>
            <a:off x="1708150" y="3916363"/>
            <a:ext cx="5792788" cy="557212"/>
            <a:chOff x="1708150" y="3916363"/>
            <a:chExt cx="5792788" cy="557212"/>
          </a:xfrm>
        </p:grpSpPr>
        <p:graphicFrame>
          <p:nvGraphicFramePr>
            <p:cNvPr id="58377" name="对象 8"/>
            <p:cNvGraphicFramePr>
              <a:graphicFrameLocks noChangeAspect="1"/>
            </p:cNvGraphicFramePr>
            <p:nvPr/>
          </p:nvGraphicFramePr>
          <p:xfrm>
            <a:off x="1708150" y="3916363"/>
            <a:ext cx="5792788" cy="557212"/>
          </p:xfrm>
          <a:graphic>
            <a:graphicData uri="http://schemas.openxmlformats.org/presentationml/2006/ole">
              <mc:AlternateContent xmlns:mc="http://schemas.openxmlformats.org/markup-compatibility/2006">
                <mc:Choice xmlns:v="urn:schemas-microsoft-com:vml" Requires="v">
                  <p:oleObj spid="_x0000_s58438" name="Equation" r:id="rId10" imgW="2692400" imgH="228600" progId="Equation.DSMT4">
                    <p:embed/>
                  </p:oleObj>
                </mc:Choice>
                <mc:Fallback>
                  <p:oleObj name="Equation" r:id="rId10" imgW="2692400" imgH="228600" progId="Equation.DSMT4">
                    <p:embed/>
                    <p:pic>
                      <p:nvPicPr>
                        <p:cNvPr id="0" name="对象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8150" y="3916363"/>
                          <a:ext cx="5792788"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8378"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5625" y="3982161"/>
              <a:ext cx="285750" cy="412418"/>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8379" name="对象 10"/>
            <p:cNvGraphicFramePr>
              <a:graphicFrameLocks noChangeAspect="1"/>
            </p:cNvGraphicFramePr>
            <p:nvPr/>
          </p:nvGraphicFramePr>
          <p:xfrm>
            <a:off x="4365625" y="4078832"/>
            <a:ext cx="493713" cy="219075"/>
          </p:xfrm>
          <a:graphic>
            <a:graphicData uri="http://schemas.openxmlformats.org/presentationml/2006/ole">
              <mc:AlternateContent xmlns:mc="http://schemas.openxmlformats.org/markup-compatibility/2006">
                <mc:Choice xmlns:v="urn:schemas-microsoft-com:vml" Requires="v">
                  <p:oleObj spid="_x0000_s58439" name="CS ChemDraw Drawing" r:id="rId13" imgW="492954" imgH="219091" progId="ChemDraw.Document.6.0">
                    <p:embed/>
                  </p:oleObj>
                </mc:Choice>
                <mc:Fallback>
                  <p:oleObj name="CS ChemDraw Drawing" r:id="rId13" imgW="492954" imgH="219091" progId="ChemDraw.Document.6.0">
                    <p:embed/>
                    <p:pic>
                      <p:nvPicPr>
                        <p:cNvPr id="0" name="对象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5625" y="4078832"/>
                          <a:ext cx="49371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Text Box 14"/>
          <p:cNvSpPr txBox="1">
            <a:spLocks noChangeArrowheads="1"/>
          </p:cNvSpPr>
          <p:nvPr/>
        </p:nvSpPr>
        <p:spPr bwMode="auto">
          <a:xfrm>
            <a:off x="577850" y="365125"/>
            <a:ext cx="6397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en-US" altLang="zh-CN" sz="3600">
                <a:ea typeface="宋体" pitchFamily="2" charset="-122"/>
              </a:rPr>
              <a:t>9.7.2 </a:t>
            </a:r>
            <a:r>
              <a:rPr kumimoji="1" lang="zh-CN" altLang="en-US" sz="3600">
                <a:solidFill>
                  <a:schemeClr val="tx1"/>
                </a:solidFill>
                <a:ea typeface="宋体" pitchFamily="2" charset="-122"/>
              </a:rPr>
              <a:t>氧化还原滴定曲线</a:t>
            </a:r>
          </a:p>
        </p:txBody>
      </p:sp>
      <p:sp>
        <p:nvSpPr>
          <p:cNvPr id="11" name="Text Box 6"/>
          <p:cNvSpPr txBox="1">
            <a:spLocks noChangeArrowheads="1"/>
          </p:cNvSpPr>
          <p:nvPr/>
        </p:nvSpPr>
        <p:spPr bwMode="auto">
          <a:xfrm>
            <a:off x="187325" y="3244850"/>
            <a:ext cx="2225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en-US" altLang="zh-CN" sz="2600" i="1">
                <a:solidFill>
                  <a:srgbClr val="0000FF"/>
                </a:solidFill>
                <a:ea typeface="宋体" pitchFamily="2" charset="-122"/>
              </a:rPr>
              <a:t>     a</a:t>
            </a:r>
            <a:r>
              <a:rPr kumimoji="1" lang="en-US" altLang="zh-CN" sz="2600">
                <a:solidFill>
                  <a:srgbClr val="0000FF"/>
                </a:solidFill>
                <a:ea typeface="宋体" pitchFamily="2" charset="-122"/>
              </a:rPr>
              <a:t>=100.1%</a:t>
            </a:r>
            <a:endParaRPr kumimoji="1" lang="en-US" altLang="zh-CN" sz="2600">
              <a:ea typeface="宋体" pitchFamily="2" charset="-122"/>
            </a:endParaRPr>
          </a:p>
        </p:txBody>
      </p:sp>
      <p:graphicFrame>
        <p:nvGraphicFramePr>
          <p:cNvPr id="12" name="对象 11"/>
          <p:cNvGraphicFramePr>
            <a:graphicFrameLocks noChangeAspect="1"/>
          </p:cNvGraphicFramePr>
          <p:nvPr/>
        </p:nvGraphicFramePr>
        <p:xfrm>
          <a:off x="2254250" y="3087688"/>
          <a:ext cx="6427788" cy="838200"/>
        </p:xfrm>
        <a:graphic>
          <a:graphicData uri="http://schemas.openxmlformats.org/presentationml/2006/ole">
            <mc:AlternateContent xmlns:mc="http://schemas.openxmlformats.org/markup-compatibility/2006">
              <mc:Choice xmlns:v="urn:schemas-microsoft-com:vml" Requires="v">
                <p:oleObj spid="_x0000_s59409" name="Equation" r:id="rId4" imgW="4927600" imgH="533400" progId="Equation.DSMT4">
                  <p:embed/>
                </p:oleObj>
              </mc:Choice>
              <mc:Fallback>
                <p:oleObj name="Equation" r:id="rId4" imgW="4927600" imgH="533400" progId="Equation.DSMT4">
                  <p:embed/>
                  <p:pic>
                    <p:nvPicPr>
                      <p:cNvPr id="0"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250" y="3087688"/>
                        <a:ext cx="64277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4"/>
          <p:cNvSpPr txBox="1">
            <a:spLocks noChangeArrowheads="1"/>
          </p:cNvSpPr>
          <p:nvPr/>
        </p:nvSpPr>
        <p:spPr bwMode="auto">
          <a:xfrm>
            <a:off x="565150" y="1270000"/>
            <a:ext cx="81089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pPr>
            <a:r>
              <a:rPr kumimoji="1" lang="en-US" altLang="zh-CN" sz="2800">
                <a:solidFill>
                  <a:srgbClr val="000000"/>
                </a:solidFill>
                <a:ea typeface="宋体" pitchFamily="2" charset="-122"/>
              </a:rPr>
              <a:t>(3) sp</a:t>
            </a:r>
            <a:r>
              <a:rPr kumimoji="1" lang="zh-CN" altLang="en-US" sz="2800">
                <a:solidFill>
                  <a:srgbClr val="000000"/>
                </a:solidFill>
                <a:ea typeface="宋体" pitchFamily="2" charset="-122"/>
              </a:rPr>
              <a:t>后，</a:t>
            </a:r>
            <a:r>
              <a:rPr kumimoji="1" lang="zh-CN" altLang="en-US" sz="2800">
                <a:solidFill>
                  <a:schemeClr val="tx1"/>
                </a:solidFill>
                <a:ea typeface="宋体" pitchFamily="2" charset="-122"/>
              </a:rPr>
              <a:t>达平衡时，两电对的电势相等，但</a:t>
            </a:r>
            <a:r>
              <a:rPr kumimoji="1" lang="en-US" altLang="zh-CN" sz="2800">
                <a:solidFill>
                  <a:schemeClr val="tx1"/>
                </a:solidFill>
                <a:ea typeface="宋体" pitchFamily="2" charset="-122"/>
              </a:rPr>
              <a:t>Fe</a:t>
            </a:r>
            <a:r>
              <a:rPr kumimoji="1" lang="en-US" altLang="zh-CN" sz="2800" baseline="30000">
                <a:solidFill>
                  <a:schemeClr val="tx1"/>
                </a:solidFill>
                <a:ea typeface="宋体" pitchFamily="2" charset="-122"/>
              </a:rPr>
              <a:t>2+</a:t>
            </a:r>
            <a:r>
              <a:rPr kumimoji="1" lang="zh-CN" altLang="en-US" sz="2800">
                <a:solidFill>
                  <a:schemeClr val="tx1"/>
                </a:solidFill>
                <a:ea typeface="宋体" pitchFamily="2" charset="-122"/>
              </a:rPr>
              <a:t>的浓度未知，故根据</a:t>
            </a:r>
            <a:r>
              <a:rPr kumimoji="1" lang="en-US" altLang="zh-CN" sz="2800">
                <a:solidFill>
                  <a:schemeClr val="tx1"/>
                </a:solidFill>
                <a:ea typeface="宋体" pitchFamily="2" charset="-122"/>
              </a:rPr>
              <a:t>Ce</a:t>
            </a:r>
            <a:r>
              <a:rPr kumimoji="1" lang="en-US" altLang="zh-CN" sz="2800" baseline="30000">
                <a:solidFill>
                  <a:schemeClr val="tx1"/>
                </a:solidFill>
                <a:ea typeface="宋体" pitchFamily="2" charset="-122"/>
              </a:rPr>
              <a:t>4+</a:t>
            </a:r>
            <a:r>
              <a:rPr kumimoji="1" lang="en-US" altLang="zh-CN" sz="2800">
                <a:solidFill>
                  <a:schemeClr val="tx1"/>
                </a:solidFill>
                <a:ea typeface="宋体" pitchFamily="2" charset="-122"/>
              </a:rPr>
              <a:t>/Ce</a:t>
            </a:r>
            <a:r>
              <a:rPr kumimoji="1" lang="en-US" altLang="zh-CN" sz="2800" baseline="30000">
                <a:solidFill>
                  <a:schemeClr val="tx1"/>
                </a:solidFill>
                <a:ea typeface="宋体" pitchFamily="2" charset="-122"/>
              </a:rPr>
              <a:t>3+</a:t>
            </a:r>
            <a:r>
              <a:rPr kumimoji="1" lang="zh-CN" altLang="en-US" sz="2800">
                <a:solidFill>
                  <a:schemeClr val="tx1"/>
                </a:solidFill>
                <a:ea typeface="宋体" pitchFamily="2" charset="-122"/>
              </a:rPr>
              <a:t>电对进行计算：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439808" name="Group 64"/>
          <p:cNvGraphicFramePr>
            <a:graphicFrameLocks noGrp="1"/>
          </p:cNvGraphicFramePr>
          <p:nvPr/>
        </p:nvGraphicFramePr>
        <p:xfrm>
          <a:off x="412750" y="1063625"/>
          <a:ext cx="8348663" cy="5365750"/>
        </p:xfrm>
        <a:graphic>
          <a:graphicData uri="http://schemas.openxmlformats.org/drawingml/2006/table">
            <a:tbl>
              <a:tblPr/>
              <a:tblGrid>
                <a:gridCol w="1511227"/>
                <a:gridCol w="1266246"/>
                <a:gridCol w="1541905"/>
                <a:gridCol w="4029285"/>
              </a:tblGrid>
              <a:tr h="1687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V</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rPr>
                        <a:t>Ce</a:t>
                      </a:r>
                      <a:r>
                        <a:rPr kumimoji="0" lang="en-US" altLang="zh-CN" sz="1400" b="1" i="0" u="none" strike="noStrike" cap="none" normalizeH="0" baseline="30000" dirty="0" smtClean="0">
                          <a:ln>
                            <a:noFill/>
                          </a:ln>
                          <a:solidFill>
                            <a:schemeClr val="tx1"/>
                          </a:solidFill>
                          <a:effectLst/>
                          <a:latin typeface="Times New Roman" pitchFamily="18" charset="0"/>
                          <a:ea typeface="宋体" pitchFamily="2" charset="-122"/>
                        </a:rPr>
                        <a:t>4+ </a:t>
                      </a: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mL</a:t>
                      </a:r>
                      <a:endParaRPr kumimoji="0" lang="en-US" altLang="zh-CN" sz="2600" b="1" i="0" u="none" strike="noStrike" cap="none" normalizeH="0" baseline="30000" dirty="0" smtClean="0">
                        <a:ln>
                          <a:noFill/>
                        </a:ln>
                        <a:solidFill>
                          <a:schemeClr val="tx1"/>
                        </a:solidFill>
                        <a:effectLst/>
                        <a:latin typeface="Times New Roman" pitchFamily="18" charset="0"/>
                        <a:ea typeface="宋体" pitchFamily="2" charset="-122"/>
                      </a:endParaRP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1" u="none" strike="noStrike" cap="none" normalizeH="0" baseline="0" dirty="0" smtClean="0">
                          <a:ln>
                            <a:noFill/>
                          </a:ln>
                          <a:solidFill>
                            <a:schemeClr val="tx1"/>
                          </a:solidFill>
                          <a:effectLst/>
                          <a:latin typeface="Times New Roman" pitchFamily="18" charset="0"/>
                          <a:ea typeface="宋体" pitchFamily="2" charset="-122"/>
                        </a:rPr>
                        <a:t>a</a:t>
                      </a:r>
                      <a:endParaRPr kumimoji="0" lang="zh-CN" altLang="en-US" sz="2600" b="1" i="1" u="none" strike="noStrike" cap="none" normalizeH="0" baseline="0" dirty="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Times New Roman" pitchFamily="18" charset="0"/>
                          <a:ea typeface="宋体" pitchFamily="2" charset="-122"/>
                        </a:rPr>
                        <a:t>电势 </a:t>
                      </a: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V</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Times New Roman" pitchFamily="18" charset="0"/>
                          <a:ea typeface="宋体" pitchFamily="2" charset="-122"/>
                        </a:rPr>
                        <a:t>电势</a:t>
                      </a:r>
                      <a:r>
                        <a:rPr kumimoji="0" lang="en-US" altLang="zh-CN" sz="2600" b="1" i="1" u="none" strike="noStrike" cap="none" normalizeH="0" baseline="0" dirty="0" smtClean="0">
                          <a:ln>
                            <a:noFill/>
                          </a:ln>
                          <a:solidFill>
                            <a:schemeClr val="tx1"/>
                          </a:solidFill>
                          <a:effectLst/>
                          <a:latin typeface="Times New Roman" pitchFamily="18" charset="0"/>
                          <a:ea typeface="宋体" pitchFamily="2" charset="-122"/>
                        </a:rPr>
                        <a:t>E</a:t>
                      </a:r>
                      <a:r>
                        <a:rPr kumimoji="0" lang="zh-CN" altLang="en-US" sz="2600" b="1" i="0" u="none" strike="noStrike" cap="none" normalizeH="0" baseline="0" dirty="0" smtClean="0">
                          <a:ln>
                            <a:noFill/>
                          </a:ln>
                          <a:solidFill>
                            <a:schemeClr val="tx1"/>
                          </a:solidFill>
                          <a:effectLst/>
                          <a:latin typeface="Times New Roman" pitchFamily="18" charset="0"/>
                          <a:ea typeface="宋体" pitchFamily="2" charset="-122"/>
                        </a:rPr>
                        <a:t>计算式</a:t>
                      </a: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0.00</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0.0000</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600" b="1" i="0" u="none" strike="noStrike" cap="none" normalizeH="0" baseline="0" dirty="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Times New Roman" pitchFamily="18" charset="0"/>
                          <a:ea typeface="宋体" pitchFamily="2" charset="-122"/>
                        </a:rPr>
                        <a:t>无法计算</a:t>
                      </a: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1.00</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0.0500</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0.60</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400" b="1" i="0" u="none" strike="noStrike" cap="none" normalizeH="0" baseline="30000" dirty="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10.00</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Times New Roman" pitchFamily="18" charset="0"/>
                          <a:ea typeface="宋体" pitchFamily="2" charset="-122"/>
                        </a:rPr>
                        <a:t>0.5000</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Times New Roman" pitchFamily="18" charset="0"/>
                          <a:ea typeface="宋体" pitchFamily="2" charset="-122"/>
                        </a:rPr>
                        <a:t>0.68</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12.00</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0.6000</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0.69</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19.80</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0.9900</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0.80</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19.98</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0.9990</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Times New Roman" pitchFamily="18" charset="0"/>
                          <a:ea typeface="宋体" pitchFamily="2" charset="-122"/>
                        </a:rPr>
                        <a:t>0.86</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20.00</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1.000</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Times New Roman" pitchFamily="18" charset="0"/>
                          <a:ea typeface="宋体" pitchFamily="2" charset="-122"/>
                        </a:rPr>
                        <a:t>1.06</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2200" b="1" i="0" u="none" strike="noStrike" cap="none" normalizeH="0" baseline="0" dirty="0" smtClean="0">
                        <a:ln>
                          <a:noFill/>
                        </a:ln>
                        <a:solidFill>
                          <a:srgbClr val="FF0000"/>
                        </a:solidFill>
                        <a:effectLst/>
                        <a:latin typeface="Times New Roman" pitchFamily="18" charset="0"/>
                        <a:ea typeface="宋体" pitchFamily="2" charset="-122"/>
                      </a:endParaRP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20.02</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1.001</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Times New Roman" pitchFamily="18" charset="0"/>
                          <a:ea typeface="宋体" pitchFamily="2" charset="-122"/>
                        </a:rPr>
                        <a:t>1.26</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1"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30.00</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1.500</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1.42</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40.00</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Times New Roman" pitchFamily="18" charset="0"/>
                          <a:ea typeface="宋体" pitchFamily="2" charset="-122"/>
                        </a:rPr>
                        <a:t>2.000</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Times New Roman" pitchFamily="18" charset="0"/>
                          <a:ea typeface="宋体" pitchFamily="2" charset="-122"/>
                        </a:rPr>
                        <a:t>1.44</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
        <p:nvSpPr>
          <p:cNvPr id="60474" name="AutoShape 58"/>
          <p:cNvSpPr>
            <a:spLocks/>
          </p:cNvSpPr>
          <p:nvPr/>
        </p:nvSpPr>
        <p:spPr bwMode="auto">
          <a:xfrm>
            <a:off x="4519613" y="4151313"/>
            <a:ext cx="144462" cy="1079500"/>
          </a:xfrm>
          <a:prstGeom prst="rightBrace">
            <a:avLst>
              <a:gd name="adj1" fmla="val 6227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50000"/>
              </a:spcBef>
            </a:pPr>
            <a:endParaRPr lang="zh-CN" altLang="en-US">
              <a:ea typeface="宋体" pitchFamily="2" charset="-122"/>
            </a:endParaRPr>
          </a:p>
        </p:txBody>
      </p:sp>
      <p:sp>
        <p:nvSpPr>
          <p:cNvPr id="60475" name="Text Box 59"/>
          <p:cNvSpPr txBox="1">
            <a:spLocks noChangeArrowheads="1"/>
          </p:cNvSpPr>
          <p:nvPr/>
        </p:nvSpPr>
        <p:spPr bwMode="auto">
          <a:xfrm>
            <a:off x="4627563" y="4235450"/>
            <a:ext cx="5048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zh-CN" altLang="en-US" sz="2800">
                <a:latin typeface="Tahoma" pitchFamily="34" charset="0"/>
                <a:ea typeface="宋体" pitchFamily="2" charset="-122"/>
              </a:rPr>
              <a:t>突跃</a:t>
            </a:r>
          </a:p>
        </p:txBody>
      </p:sp>
      <p:sp>
        <p:nvSpPr>
          <p:cNvPr id="60476" name="Text Box 3"/>
          <p:cNvSpPr txBox="1">
            <a:spLocks noChangeArrowheads="1"/>
          </p:cNvSpPr>
          <p:nvPr/>
        </p:nvSpPr>
        <p:spPr bwMode="auto">
          <a:xfrm>
            <a:off x="431800" y="153988"/>
            <a:ext cx="88201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20000"/>
              </a:spcBef>
              <a:buSzPct val="85000"/>
            </a:pPr>
            <a:r>
              <a:rPr kumimoji="1" lang="en-US" altLang="zh-CN" sz="2800">
                <a:solidFill>
                  <a:srgbClr val="0000FF"/>
                </a:solidFill>
                <a:ea typeface="宋体" pitchFamily="2" charset="-122"/>
              </a:rPr>
              <a:t>0.1000mol/L Ce</a:t>
            </a:r>
            <a:r>
              <a:rPr kumimoji="1" lang="en-US" altLang="zh-CN" sz="2800" baseline="30000">
                <a:solidFill>
                  <a:srgbClr val="0000FF"/>
                </a:solidFill>
                <a:ea typeface="宋体" pitchFamily="2" charset="-122"/>
              </a:rPr>
              <a:t>4+</a:t>
            </a:r>
            <a:r>
              <a:rPr kumimoji="1" lang="zh-CN" altLang="en-US" sz="2800">
                <a:solidFill>
                  <a:srgbClr val="0000FF"/>
                </a:solidFill>
                <a:ea typeface="宋体" pitchFamily="2" charset="-122"/>
              </a:rPr>
              <a:t>滴定</a:t>
            </a:r>
            <a:r>
              <a:rPr lang="en-US" altLang="zh-CN" sz="2800">
                <a:solidFill>
                  <a:srgbClr val="0000FF"/>
                </a:solidFill>
              </a:rPr>
              <a:t>20.00mL  0.1000mol/L</a:t>
            </a:r>
            <a:r>
              <a:rPr kumimoji="1" lang="zh-CN" altLang="en-US" sz="2800">
                <a:solidFill>
                  <a:srgbClr val="0000FF"/>
                </a:solidFill>
                <a:ea typeface="宋体" pitchFamily="2" charset="-122"/>
              </a:rPr>
              <a:t>的</a:t>
            </a:r>
            <a:r>
              <a:rPr kumimoji="1" lang="en-US" altLang="zh-CN" sz="2800">
                <a:solidFill>
                  <a:srgbClr val="0000FF"/>
                </a:solidFill>
                <a:ea typeface="宋体" pitchFamily="2" charset="-122"/>
              </a:rPr>
              <a:t>Fe</a:t>
            </a:r>
            <a:r>
              <a:rPr kumimoji="1" lang="en-US" altLang="zh-CN" sz="2800" baseline="30000">
                <a:solidFill>
                  <a:srgbClr val="0000FF"/>
                </a:solidFill>
                <a:ea typeface="宋体" pitchFamily="2" charset="-122"/>
              </a:rPr>
              <a:t>2+ </a:t>
            </a:r>
          </a:p>
        </p:txBody>
      </p:sp>
      <p:graphicFrame>
        <p:nvGraphicFramePr>
          <p:cNvPr id="2" name="对象 1"/>
          <p:cNvGraphicFramePr>
            <a:graphicFrameLocks noChangeAspect="1"/>
          </p:cNvGraphicFramePr>
          <p:nvPr/>
        </p:nvGraphicFramePr>
        <p:xfrm>
          <a:off x="4841875" y="2646363"/>
          <a:ext cx="3760788" cy="1296987"/>
        </p:xfrm>
        <a:graphic>
          <a:graphicData uri="http://schemas.openxmlformats.org/presentationml/2006/ole">
            <mc:AlternateContent xmlns:mc="http://schemas.openxmlformats.org/markup-compatibility/2006">
              <mc:Choice xmlns:v="urn:schemas-microsoft-com:vml" Requires="v">
                <p:oleObj spid="_x0000_s60513" name="Equation" r:id="rId4" imgW="2882900" imgH="825500" progId="Equation.DSMT4">
                  <p:embed/>
                </p:oleObj>
              </mc:Choice>
              <mc:Fallback>
                <p:oleObj name="Equation" r:id="rId4" imgW="2882900" imgH="8255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75" y="2646363"/>
                        <a:ext cx="376078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4818063" y="5337175"/>
          <a:ext cx="3843337" cy="838200"/>
        </p:xfrm>
        <a:graphic>
          <a:graphicData uri="http://schemas.openxmlformats.org/presentationml/2006/ole">
            <mc:AlternateContent xmlns:mc="http://schemas.openxmlformats.org/markup-compatibility/2006">
              <mc:Choice xmlns:v="urn:schemas-microsoft-com:vml" Requires="v">
                <p:oleObj spid="_x0000_s60514" name="Equation" r:id="rId6" imgW="2946400" imgH="533400" progId="Equation.DSMT4">
                  <p:embed/>
                </p:oleObj>
              </mc:Choice>
              <mc:Fallback>
                <p:oleObj name="Equation" r:id="rId6" imgW="2946400" imgH="533400" progId="Equation.DSMT4">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8063" y="5337175"/>
                        <a:ext cx="38433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5372100" y="4449763"/>
          <a:ext cx="3006725" cy="566737"/>
        </p:xfrm>
        <a:graphic>
          <a:graphicData uri="http://schemas.openxmlformats.org/presentationml/2006/ole">
            <mc:AlternateContent xmlns:mc="http://schemas.openxmlformats.org/markup-compatibility/2006">
              <mc:Choice xmlns:v="urn:schemas-microsoft-com:vml" Requires="v">
                <p:oleObj spid="_x0000_s60515" name="Equation" r:id="rId8" imgW="2184400" imgH="342900" progId="Equation.DSMT4">
                  <p:embed/>
                </p:oleObj>
              </mc:Choice>
              <mc:Fallback>
                <p:oleObj name="Equation" r:id="rId8" imgW="2184400" imgH="342900" progId="Equation.DSMT4">
                  <p:embed/>
                  <p:pic>
                    <p:nvPicPr>
                      <p:cNvPr id="0" name="对象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72100" y="4449763"/>
                        <a:ext cx="30067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3"/>
          <p:cNvGrpSpPr>
            <a:grpSpLocks/>
          </p:cNvGrpSpPr>
          <p:nvPr/>
        </p:nvGrpSpPr>
        <p:grpSpPr bwMode="auto">
          <a:xfrm>
            <a:off x="584200" y="1466850"/>
            <a:ext cx="5330825" cy="4600575"/>
            <a:chOff x="240" y="672"/>
            <a:chExt cx="4085" cy="3282"/>
          </a:xfrm>
        </p:grpSpPr>
        <p:graphicFrame>
          <p:nvGraphicFramePr>
            <p:cNvPr id="61445" name="Object 4"/>
            <p:cNvGraphicFramePr>
              <a:graphicFrameLocks noChangeAspect="1"/>
            </p:cNvGraphicFramePr>
            <p:nvPr/>
          </p:nvGraphicFramePr>
          <p:xfrm>
            <a:off x="240" y="672"/>
            <a:ext cx="3608" cy="3282"/>
          </p:xfrm>
          <a:graphic>
            <a:graphicData uri="http://schemas.openxmlformats.org/presentationml/2006/ole">
              <mc:AlternateContent xmlns:mc="http://schemas.openxmlformats.org/markup-compatibility/2006">
                <mc:Choice xmlns:v="urn:schemas-microsoft-com:vml" Requires="v">
                  <p:oleObj spid="_x0000_s61469" name="图表" r:id="rId4" imgW="5153254" imgH="3895954" progId="Excel.Chart.8">
                    <p:embed/>
                  </p:oleObj>
                </mc:Choice>
                <mc:Fallback>
                  <p:oleObj name="图表" r:id="rId4" imgW="5153254" imgH="3895954" progId="Excel.Char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672"/>
                          <a:ext cx="3608" cy="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6" name="Text Box 5"/>
            <p:cNvSpPr txBox="1">
              <a:spLocks noChangeArrowheads="1"/>
            </p:cNvSpPr>
            <p:nvPr/>
          </p:nvSpPr>
          <p:spPr bwMode="auto">
            <a:xfrm rot="-5400000">
              <a:off x="368" y="1847"/>
              <a:ext cx="5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i="1">
                  <a:solidFill>
                    <a:srgbClr val="00000C"/>
                  </a:solidFill>
                  <a:latin typeface="Arial" charset="0"/>
                  <a:ea typeface="宋体" pitchFamily="2" charset="-122"/>
                  <a:sym typeface="Symbol" pitchFamily="18" charset="2"/>
                </a:rPr>
                <a:t>E </a:t>
              </a:r>
              <a:r>
                <a:rPr kumimoji="1" lang="en-US" altLang="zh-CN">
                  <a:solidFill>
                    <a:srgbClr val="00000C"/>
                  </a:solidFill>
                  <a:latin typeface="Arial" charset="0"/>
                  <a:ea typeface="宋体" pitchFamily="2" charset="-122"/>
                  <a:sym typeface="Symbol" pitchFamily="18" charset="2"/>
                </a:rPr>
                <a:t>/ V</a:t>
              </a:r>
              <a:endParaRPr kumimoji="1" lang="en-US" altLang="zh-CN">
                <a:solidFill>
                  <a:srgbClr val="00000C"/>
                </a:solidFill>
                <a:latin typeface="Arial" charset="0"/>
                <a:ea typeface="宋体" pitchFamily="2" charset="-122"/>
              </a:endParaRPr>
            </a:p>
          </p:txBody>
        </p:sp>
        <p:sp>
          <p:nvSpPr>
            <p:cNvPr id="61447" name="Line 6"/>
            <p:cNvSpPr>
              <a:spLocks noChangeShapeType="1"/>
            </p:cNvSpPr>
            <p:nvPr/>
          </p:nvSpPr>
          <p:spPr bwMode="auto">
            <a:xfrm>
              <a:off x="2133" y="1550"/>
              <a:ext cx="1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48" name="Line 7"/>
            <p:cNvSpPr>
              <a:spLocks noChangeShapeType="1"/>
            </p:cNvSpPr>
            <p:nvPr/>
          </p:nvSpPr>
          <p:spPr bwMode="auto">
            <a:xfrm>
              <a:off x="2130" y="2496"/>
              <a:ext cx="1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49" name="Line 8"/>
            <p:cNvSpPr>
              <a:spLocks noChangeShapeType="1"/>
            </p:cNvSpPr>
            <p:nvPr/>
          </p:nvSpPr>
          <p:spPr bwMode="auto">
            <a:xfrm>
              <a:off x="2208" y="2208"/>
              <a:ext cx="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0" name="Line 9"/>
            <p:cNvSpPr>
              <a:spLocks noChangeShapeType="1"/>
            </p:cNvSpPr>
            <p:nvPr/>
          </p:nvSpPr>
          <p:spPr bwMode="auto">
            <a:xfrm rot="10800000">
              <a:off x="2208" y="1570"/>
              <a:ext cx="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1" name="Text Box 10"/>
            <p:cNvSpPr txBox="1">
              <a:spLocks noChangeArrowheads="1"/>
            </p:cNvSpPr>
            <p:nvPr/>
          </p:nvSpPr>
          <p:spPr bwMode="auto">
            <a:xfrm>
              <a:off x="2064" y="1824"/>
              <a:ext cx="22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zh-CN" altLang="en-US" sz="1800">
                  <a:solidFill>
                    <a:srgbClr val="FF3300"/>
                  </a:solidFill>
                  <a:latin typeface="Arial" charset="0"/>
                  <a:ea typeface="宋体" pitchFamily="2" charset="-122"/>
                </a:rPr>
                <a:t>突</a:t>
              </a:r>
            </a:p>
            <a:p>
              <a:pPr eaLnBrk="1" hangingPunct="1"/>
              <a:r>
                <a:rPr kumimoji="1" lang="zh-CN" altLang="en-US" sz="1800">
                  <a:solidFill>
                    <a:srgbClr val="FF3300"/>
                  </a:solidFill>
                  <a:latin typeface="Arial" charset="0"/>
                  <a:ea typeface="宋体" pitchFamily="2" charset="-122"/>
                </a:rPr>
                <a:t>跃</a:t>
              </a:r>
            </a:p>
          </p:txBody>
        </p:sp>
        <p:sp>
          <p:nvSpPr>
            <p:cNvPr id="61452" name="Text Box 11"/>
            <p:cNvSpPr txBox="1">
              <a:spLocks noChangeArrowheads="1"/>
            </p:cNvSpPr>
            <p:nvPr/>
          </p:nvSpPr>
          <p:spPr bwMode="auto">
            <a:xfrm>
              <a:off x="2349" y="1432"/>
              <a:ext cx="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2000">
                  <a:solidFill>
                    <a:srgbClr val="FF3300"/>
                  </a:solidFill>
                  <a:latin typeface="Arial" charset="0"/>
                  <a:ea typeface="宋体" pitchFamily="2" charset="-122"/>
                </a:rPr>
                <a:t>1.26</a:t>
              </a:r>
            </a:p>
          </p:txBody>
        </p:sp>
        <p:sp>
          <p:nvSpPr>
            <p:cNvPr id="61453" name="Text Box 12"/>
            <p:cNvSpPr txBox="1">
              <a:spLocks noChangeArrowheads="1"/>
            </p:cNvSpPr>
            <p:nvPr/>
          </p:nvSpPr>
          <p:spPr bwMode="auto">
            <a:xfrm>
              <a:off x="2367" y="1920"/>
              <a:ext cx="19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2000">
                  <a:latin typeface="Arial" charset="0"/>
                  <a:ea typeface="宋体" pitchFamily="2" charset="-122"/>
                </a:rPr>
                <a:t>1.06</a:t>
              </a:r>
              <a:endParaRPr kumimoji="1" lang="zh-CN" altLang="en-US" sz="2000">
                <a:solidFill>
                  <a:srgbClr val="FF00FF"/>
                </a:solidFill>
                <a:latin typeface="Arial" charset="0"/>
                <a:ea typeface="宋体" pitchFamily="2" charset="-122"/>
              </a:endParaRPr>
            </a:p>
          </p:txBody>
        </p:sp>
        <p:sp>
          <p:nvSpPr>
            <p:cNvPr id="61454" name="Text Box 13"/>
            <p:cNvSpPr txBox="1">
              <a:spLocks noChangeArrowheads="1"/>
            </p:cNvSpPr>
            <p:nvPr/>
          </p:nvSpPr>
          <p:spPr bwMode="auto">
            <a:xfrm>
              <a:off x="2379" y="2364"/>
              <a:ext cx="61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2000">
                  <a:solidFill>
                    <a:srgbClr val="FF3300"/>
                  </a:solidFill>
                  <a:latin typeface="Arial" charset="0"/>
                  <a:ea typeface="宋体" pitchFamily="2" charset="-122"/>
                </a:rPr>
                <a:t>0.86</a:t>
              </a:r>
            </a:p>
          </p:txBody>
        </p:sp>
        <p:sp>
          <p:nvSpPr>
            <p:cNvPr id="61455" name="Line 16"/>
            <p:cNvSpPr>
              <a:spLocks noChangeShapeType="1"/>
            </p:cNvSpPr>
            <p:nvPr/>
          </p:nvSpPr>
          <p:spPr bwMode="auto">
            <a:xfrm flipV="1">
              <a:off x="2448" y="1824"/>
              <a:ext cx="1008" cy="4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a:lstStyle/>
            <a:p>
              <a:endParaRPr lang="zh-CN" altLang="en-US"/>
            </a:p>
          </p:txBody>
        </p:sp>
        <p:sp>
          <p:nvSpPr>
            <p:cNvPr id="61456" name="Freeform 17"/>
            <p:cNvSpPr>
              <a:spLocks/>
            </p:cNvSpPr>
            <p:nvPr/>
          </p:nvSpPr>
          <p:spPr bwMode="auto">
            <a:xfrm>
              <a:off x="2352" y="1864"/>
              <a:ext cx="96" cy="8"/>
            </a:xfrm>
            <a:custGeom>
              <a:avLst/>
              <a:gdLst>
                <a:gd name="T0" fmla="*/ 96 w 96"/>
                <a:gd name="T1" fmla="*/ 8 h 8"/>
                <a:gd name="T2" fmla="*/ 0 w 96"/>
                <a:gd name="T3" fmla="*/ 8 h 8"/>
                <a:gd name="T4" fmla="*/ 0 60000 65536"/>
                <a:gd name="T5" fmla="*/ 0 60000 65536"/>
                <a:gd name="T6" fmla="*/ 0 w 96"/>
                <a:gd name="T7" fmla="*/ 0 h 8"/>
                <a:gd name="T8" fmla="*/ 96 w 96"/>
                <a:gd name="T9" fmla="*/ 8 h 8"/>
              </a:gdLst>
              <a:ahLst/>
              <a:cxnLst>
                <a:cxn ang="T4">
                  <a:pos x="T0" y="T1"/>
                </a:cxn>
                <a:cxn ang="T5">
                  <a:pos x="T2" y="T3"/>
                </a:cxn>
              </a:cxnLst>
              <a:rect l="T6" t="T7" r="T8" b="T9"/>
              <a:pathLst>
                <a:path w="96" h="8">
                  <a:moveTo>
                    <a:pt x="96" y="8"/>
                  </a:moveTo>
                  <a:cubicBezTo>
                    <a:pt x="56" y="4"/>
                    <a:pt x="16" y="0"/>
                    <a:pt x="0" y="8"/>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mpd="sng">
                  <a:solidFill>
                    <a:srgbClr val="000000"/>
                  </a:solidFill>
                  <a:round/>
                  <a:headEnd/>
                  <a:tailEnd/>
                </a14:hiddenLine>
              </a:ext>
            </a:extLst>
          </p:spPr>
          <p:txBody>
            <a:bodyPr wrap="none"/>
            <a:lstStyle/>
            <a:p>
              <a:endParaRPr lang="zh-CN" altLang="en-US"/>
            </a:p>
          </p:txBody>
        </p:sp>
        <p:sp>
          <p:nvSpPr>
            <p:cNvPr id="61457" name="Text Box 18"/>
            <p:cNvSpPr txBox="1">
              <a:spLocks noChangeArrowheads="1"/>
            </p:cNvSpPr>
            <p:nvPr/>
          </p:nvSpPr>
          <p:spPr bwMode="auto">
            <a:xfrm>
              <a:off x="3216" y="1536"/>
              <a:ext cx="8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endParaRPr kumimoji="1" lang="zh-CN" altLang="en-US" baseline="30000">
                <a:solidFill>
                  <a:schemeClr val="tx1"/>
                </a:solidFill>
                <a:latin typeface="Arial" charset="0"/>
                <a:ea typeface="宋体" pitchFamily="2" charset="-122"/>
              </a:endParaRPr>
            </a:p>
          </p:txBody>
        </p:sp>
      </p:grpSp>
      <p:sp>
        <p:nvSpPr>
          <p:cNvPr id="61443" name="Text Box 3"/>
          <p:cNvSpPr txBox="1">
            <a:spLocks noChangeArrowheads="1"/>
          </p:cNvSpPr>
          <p:nvPr/>
        </p:nvSpPr>
        <p:spPr bwMode="auto">
          <a:xfrm>
            <a:off x="114300" y="363538"/>
            <a:ext cx="90678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ct val="20000"/>
              </a:spcBef>
              <a:buSzPct val="85000"/>
            </a:pPr>
            <a:r>
              <a:rPr lang="zh-CN" altLang="en-US" sz="2800">
                <a:solidFill>
                  <a:srgbClr val="0000FF"/>
                </a:solidFill>
                <a:ea typeface="宋体" pitchFamily="2" charset="-122"/>
              </a:rPr>
              <a:t>酸介质中，</a:t>
            </a:r>
            <a:r>
              <a:rPr kumimoji="1" lang="en-US" altLang="zh-CN" sz="2800">
                <a:solidFill>
                  <a:srgbClr val="0000FF"/>
                </a:solidFill>
                <a:ea typeface="宋体" pitchFamily="2" charset="-122"/>
              </a:rPr>
              <a:t>0.1000mol/L Ce</a:t>
            </a:r>
            <a:r>
              <a:rPr kumimoji="1" lang="en-US" altLang="zh-CN" sz="2800" baseline="30000">
                <a:solidFill>
                  <a:srgbClr val="0000FF"/>
                </a:solidFill>
                <a:ea typeface="宋体" pitchFamily="2" charset="-122"/>
              </a:rPr>
              <a:t>4+</a:t>
            </a:r>
            <a:r>
              <a:rPr kumimoji="1" lang="zh-CN" altLang="en-US" sz="2800">
                <a:solidFill>
                  <a:srgbClr val="0000FF"/>
                </a:solidFill>
                <a:ea typeface="宋体" pitchFamily="2" charset="-122"/>
              </a:rPr>
              <a:t>滴定</a:t>
            </a:r>
            <a:r>
              <a:rPr lang="en-US" altLang="zh-CN" sz="2800">
                <a:solidFill>
                  <a:srgbClr val="0000FF"/>
                </a:solidFill>
                <a:ea typeface="宋体" pitchFamily="2" charset="-122"/>
              </a:rPr>
              <a:t>20.00mL </a:t>
            </a:r>
            <a:r>
              <a:rPr lang="zh-CN" altLang="en-US" sz="2800">
                <a:solidFill>
                  <a:srgbClr val="0000FF"/>
                </a:solidFill>
                <a:ea typeface="宋体" pitchFamily="2" charset="-122"/>
              </a:rPr>
              <a:t>同浓度</a:t>
            </a:r>
            <a:r>
              <a:rPr kumimoji="1" lang="zh-CN" altLang="en-US" sz="2800">
                <a:solidFill>
                  <a:srgbClr val="0000FF"/>
                </a:solidFill>
                <a:ea typeface="宋体" pitchFamily="2" charset="-122"/>
              </a:rPr>
              <a:t>的</a:t>
            </a:r>
            <a:r>
              <a:rPr kumimoji="1" lang="en-US" altLang="zh-CN" sz="2800">
                <a:solidFill>
                  <a:srgbClr val="0000FF"/>
                </a:solidFill>
                <a:ea typeface="宋体" pitchFamily="2" charset="-122"/>
              </a:rPr>
              <a:t>Fe</a:t>
            </a:r>
            <a:r>
              <a:rPr kumimoji="1" lang="en-US" altLang="zh-CN" sz="2800" baseline="30000">
                <a:solidFill>
                  <a:srgbClr val="0000FF"/>
                </a:solidFill>
                <a:ea typeface="宋体" pitchFamily="2" charset="-122"/>
              </a:rPr>
              <a:t>2</a:t>
            </a:r>
            <a:r>
              <a:rPr kumimoji="1" lang="en-US" altLang="zh-CN" sz="3200" baseline="30000">
                <a:solidFill>
                  <a:srgbClr val="0000FF"/>
                </a:solidFill>
                <a:ea typeface="宋体" pitchFamily="2" charset="-122"/>
              </a:rPr>
              <a:t>+ </a:t>
            </a:r>
          </a:p>
        </p:txBody>
      </p:sp>
      <p:sp>
        <p:nvSpPr>
          <p:cNvPr id="21" name="Text Box 27"/>
          <p:cNvSpPr txBox="1">
            <a:spLocks noChangeArrowheads="1"/>
          </p:cNvSpPr>
          <p:nvPr/>
        </p:nvSpPr>
        <p:spPr bwMode="auto">
          <a:xfrm>
            <a:off x="5570538" y="1670050"/>
            <a:ext cx="3019425" cy="420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spcBef>
                <a:spcPts val="1800"/>
              </a:spcBef>
            </a:pPr>
            <a:r>
              <a:rPr lang="en-US" altLang="zh-CN" sz="2800">
                <a:solidFill>
                  <a:srgbClr val="0000FF"/>
                </a:solidFill>
                <a:ea typeface="宋体" pitchFamily="2" charset="-122"/>
              </a:rPr>
              <a:t>1. </a:t>
            </a:r>
            <a:r>
              <a:rPr lang="zh-CN" altLang="en-US" sz="2800">
                <a:solidFill>
                  <a:srgbClr val="0000FF"/>
                </a:solidFill>
                <a:ea typeface="宋体" pitchFamily="2" charset="-122"/>
              </a:rPr>
              <a:t>氧化剂和还原剂的浓度基本不影响突跃的范围；</a:t>
            </a:r>
            <a:endParaRPr lang="en-US" altLang="zh-CN" sz="2800">
              <a:solidFill>
                <a:srgbClr val="0000FF"/>
              </a:solidFill>
              <a:ea typeface="宋体" pitchFamily="2" charset="-122"/>
            </a:endParaRPr>
          </a:p>
          <a:p>
            <a:pPr eaLnBrk="1" hangingPunct="1">
              <a:lnSpc>
                <a:spcPct val="150000"/>
              </a:lnSpc>
              <a:spcBef>
                <a:spcPts val="1800"/>
              </a:spcBef>
            </a:pPr>
            <a:r>
              <a:rPr lang="en-US" altLang="zh-CN" sz="2800">
                <a:solidFill>
                  <a:srgbClr val="0000FF"/>
                </a:solidFill>
                <a:ea typeface="宋体" pitchFamily="2" charset="-122"/>
              </a:rPr>
              <a:t>2. </a:t>
            </a:r>
            <a:r>
              <a:rPr lang="zh-CN" altLang="en-US" sz="2800">
                <a:solidFill>
                  <a:srgbClr val="0000FF"/>
                </a:solidFill>
                <a:ea typeface="宋体" pitchFamily="2" charset="-122"/>
              </a:rPr>
              <a:t>两种电对的电极电势相差越大，突跃范围越大。</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500"/>
                                        <p:tgtEl>
                                          <p:spTgt spid="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wipe(left)">
                                      <p:cBhvr>
                                        <p:cTn id="12"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9508" name="Rectangle 4"/>
          <p:cNvSpPr>
            <a:spLocks noGrp="1" noChangeArrowheads="1"/>
          </p:cNvSpPr>
          <p:nvPr>
            <p:ph idx="1"/>
          </p:nvPr>
        </p:nvSpPr>
        <p:spPr>
          <a:xfrm>
            <a:off x="577850" y="1236663"/>
            <a:ext cx="8281988" cy="4970462"/>
          </a:xfrm>
        </p:spPr>
        <p:txBody>
          <a:bodyPr/>
          <a:lstStyle/>
          <a:p>
            <a:pPr marL="0" indent="0" eaLnBrk="1" hangingPunct="1">
              <a:lnSpc>
                <a:spcPct val="140000"/>
              </a:lnSpc>
              <a:spcBef>
                <a:spcPct val="0"/>
              </a:spcBef>
              <a:buFontTx/>
              <a:buNone/>
            </a:pPr>
            <a:r>
              <a:rPr lang="en-US" altLang="zh-CN" sz="2800" b="1" smtClean="0">
                <a:solidFill>
                  <a:srgbClr val="0000FF"/>
                </a:solidFill>
              </a:rPr>
              <a:t>1. </a:t>
            </a:r>
            <a:r>
              <a:rPr lang="zh-CN" altLang="en-US" sz="2800" b="1" smtClean="0">
                <a:solidFill>
                  <a:srgbClr val="0000FF"/>
                </a:solidFill>
              </a:rPr>
              <a:t>自身指示剂</a:t>
            </a:r>
            <a:endParaRPr lang="en-US" altLang="zh-CN" sz="2800" b="1" smtClean="0">
              <a:solidFill>
                <a:srgbClr val="0000FF"/>
              </a:solidFill>
            </a:endParaRPr>
          </a:p>
          <a:p>
            <a:pPr marL="0" indent="0" eaLnBrk="1" hangingPunct="1">
              <a:lnSpc>
                <a:spcPct val="140000"/>
              </a:lnSpc>
              <a:spcBef>
                <a:spcPct val="0"/>
              </a:spcBef>
              <a:buFontTx/>
              <a:buNone/>
            </a:pPr>
            <a:r>
              <a:rPr lang="zh-CN" altLang="en-US" sz="2800" b="1" smtClean="0">
                <a:solidFill>
                  <a:srgbClr val="0000FF"/>
                </a:solidFill>
              </a:rPr>
              <a:t>    </a:t>
            </a:r>
            <a:r>
              <a:rPr lang="zh-CN" altLang="en-US" sz="2800" smtClean="0"/>
              <a:t> </a:t>
            </a:r>
            <a:r>
              <a:rPr lang="en-US" altLang="zh-CN" sz="2800" b="1" smtClean="0"/>
              <a:t>KMnO</a:t>
            </a:r>
            <a:r>
              <a:rPr lang="en-US" altLang="zh-CN" sz="2800" b="1" baseline="-25000" smtClean="0"/>
              <a:t>4</a:t>
            </a:r>
            <a:r>
              <a:rPr lang="en-US" altLang="zh-CN" sz="2800" b="1" smtClean="0"/>
              <a:t>     2×10</a:t>
            </a:r>
            <a:r>
              <a:rPr lang="en-US" altLang="zh-CN" sz="2800" b="1" baseline="30000" smtClean="0"/>
              <a:t>-6</a:t>
            </a:r>
            <a:r>
              <a:rPr lang="en-US" altLang="zh-CN" sz="2800" b="1" smtClean="0"/>
              <a:t>mol·L</a:t>
            </a:r>
            <a:r>
              <a:rPr lang="en-US" altLang="zh-CN" sz="2800" b="1" baseline="30000" smtClean="0"/>
              <a:t>-1</a:t>
            </a:r>
            <a:r>
              <a:rPr lang="en-US" altLang="zh-CN" sz="2800" b="1" smtClean="0"/>
              <a:t>  </a:t>
            </a:r>
            <a:r>
              <a:rPr lang="zh-CN" altLang="en-US" sz="2800" b="1" smtClean="0"/>
              <a:t>呈</a:t>
            </a:r>
            <a:r>
              <a:rPr lang="zh-CN" altLang="en-US" sz="2800" b="1" smtClean="0">
                <a:solidFill>
                  <a:srgbClr val="D60093"/>
                </a:solidFill>
              </a:rPr>
              <a:t>紫红色</a:t>
            </a:r>
          </a:p>
          <a:p>
            <a:pPr marL="0" indent="0" eaLnBrk="1" hangingPunct="1">
              <a:lnSpc>
                <a:spcPct val="140000"/>
              </a:lnSpc>
              <a:spcBef>
                <a:spcPts val="1200"/>
              </a:spcBef>
              <a:buFontTx/>
              <a:buNone/>
            </a:pPr>
            <a:r>
              <a:rPr lang="en-US" altLang="zh-CN" sz="2800" b="1" smtClean="0">
                <a:solidFill>
                  <a:srgbClr val="0000FF"/>
                </a:solidFill>
              </a:rPr>
              <a:t>2. </a:t>
            </a:r>
            <a:r>
              <a:rPr lang="zh-CN" altLang="en-US" sz="2800" b="1" smtClean="0">
                <a:solidFill>
                  <a:srgbClr val="0000FF"/>
                </a:solidFill>
              </a:rPr>
              <a:t>特殊指示剂</a:t>
            </a:r>
          </a:p>
          <a:p>
            <a:pPr marL="0" indent="0" eaLnBrk="1" hangingPunct="1">
              <a:lnSpc>
                <a:spcPct val="140000"/>
              </a:lnSpc>
              <a:spcBef>
                <a:spcPct val="0"/>
              </a:spcBef>
              <a:buFont typeface="Wingdings" pitchFamily="2" charset="2"/>
              <a:buNone/>
            </a:pPr>
            <a:r>
              <a:rPr lang="zh-CN" altLang="en-US" sz="2800" smtClean="0"/>
              <a:t>    </a:t>
            </a:r>
            <a:r>
              <a:rPr lang="zh-CN" altLang="en-US" sz="2800" b="1" smtClean="0"/>
              <a:t>淀粉（碘量法专属指示剂）</a:t>
            </a:r>
            <a:endParaRPr lang="en-US" altLang="zh-CN" sz="2800" b="1" smtClean="0"/>
          </a:p>
          <a:p>
            <a:pPr marL="0" indent="0" eaLnBrk="1" hangingPunct="1">
              <a:lnSpc>
                <a:spcPct val="140000"/>
              </a:lnSpc>
              <a:spcBef>
                <a:spcPct val="0"/>
              </a:spcBef>
              <a:buFontTx/>
              <a:buNone/>
            </a:pPr>
            <a:r>
              <a:rPr lang="en-US" altLang="zh-CN" sz="2800" b="1" smtClean="0"/>
              <a:t> </a:t>
            </a:r>
            <a:r>
              <a:rPr lang="zh-CN" altLang="en-US" sz="2800" b="1" smtClean="0"/>
              <a:t>   与</a:t>
            </a:r>
            <a:r>
              <a:rPr lang="en-US" altLang="zh-CN" sz="2800" b="1" smtClean="0"/>
              <a:t>5×10</a:t>
            </a:r>
            <a:r>
              <a:rPr lang="en-US" altLang="zh-CN" sz="2800" b="1" baseline="30000" smtClean="0"/>
              <a:t>-6</a:t>
            </a:r>
            <a:r>
              <a:rPr lang="en-US" altLang="zh-CN" sz="2800" b="1" smtClean="0"/>
              <a:t>mol·L</a:t>
            </a:r>
            <a:r>
              <a:rPr lang="en-US" altLang="zh-CN" sz="2800" b="1" baseline="30000" smtClean="0"/>
              <a:t>-1 </a:t>
            </a:r>
            <a:r>
              <a:rPr lang="en-US" altLang="zh-CN" sz="2800" b="1" smtClean="0"/>
              <a:t>I</a:t>
            </a:r>
            <a:r>
              <a:rPr lang="en-US" altLang="zh-CN" sz="2800" b="1" baseline="-25000" smtClean="0"/>
              <a:t>2</a:t>
            </a:r>
            <a:r>
              <a:rPr lang="en-US" altLang="zh-CN" sz="2800" b="1" smtClean="0"/>
              <a:t> </a:t>
            </a:r>
            <a:r>
              <a:rPr lang="zh-CN" altLang="en-US" sz="2800" b="1" smtClean="0"/>
              <a:t>生成</a:t>
            </a:r>
            <a:r>
              <a:rPr lang="zh-CN" altLang="en-US" sz="2800" b="1" smtClean="0">
                <a:solidFill>
                  <a:srgbClr val="0000FF"/>
                </a:solidFill>
              </a:rPr>
              <a:t>深蓝色</a:t>
            </a:r>
            <a:r>
              <a:rPr lang="zh-CN" altLang="en-US" sz="2800" b="1" smtClean="0"/>
              <a:t>吸附配合物</a:t>
            </a:r>
          </a:p>
          <a:p>
            <a:pPr marL="0" indent="0" eaLnBrk="1" hangingPunct="1">
              <a:lnSpc>
                <a:spcPct val="140000"/>
              </a:lnSpc>
              <a:spcBef>
                <a:spcPct val="0"/>
              </a:spcBef>
              <a:buFont typeface="Wingdings" pitchFamily="2" charset="2"/>
              <a:buNone/>
            </a:pPr>
            <a:r>
              <a:rPr lang="en-US" altLang="zh-CN" sz="2800" smtClean="0"/>
              <a:t>    </a:t>
            </a:r>
            <a:r>
              <a:rPr lang="en-US" altLang="zh-CN" sz="2800" b="1" smtClean="0"/>
              <a:t>KSCN</a:t>
            </a:r>
            <a:r>
              <a:rPr lang="zh-CN" altLang="en-US" sz="2800" b="1" smtClean="0"/>
              <a:t>（</a:t>
            </a:r>
            <a:r>
              <a:rPr lang="en-US" altLang="zh-CN" sz="2800" b="1" smtClean="0"/>
              <a:t>Fe</a:t>
            </a:r>
            <a:r>
              <a:rPr lang="en-US" altLang="zh-CN" sz="2800" b="1" baseline="30000" smtClean="0"/>
              <a:t>3+</a:t>
            </a:r>
            <a:r>
              <a:rPr lang="zh-CN" altLang="en-US" sz="2800" b="1" smtClean="0"/>
              <a:t>滴定</a:t>
            </a:r>
            <a:r>
              <a:rPr lang="en-US" altLang="zh-CN" sz="2800" b="1" smtClean="0"/>
              <a:t>Sn</a:t>
            </a:r>
            <a:r>
              <a:rPr lang="en-US" altLang="zh-CN" sz="2800" b="1" baseline="30000" smtClean="0"/>
              <a:t>2+</a:t>
            </a:r>
            <a:r>
              <a:rPr lang="zh-CN" altLang="en-US" sz="2800" b="1" smtClean="0"/>
              <a:t>）</a:t>
            </a:r>
            <a:r>
              <a:rPr lang="en-US" altLang="zh-CN" sz="2800" smtClean="0"/>
              <a:t>    </a:t>
            </a:r>
          </a:p>
          <a:p>
            <a:pPr marL="0" indent="0" eaLnBrk="1" hangingPunct="1">
              <a:lnSpc>
                <a:spcPct val="140000"/>
              </a:lnSpc>
              <a:spcBef>
                <a:spcPct val="0"/>
              </a:spcBef>
              <a:buFont typeface="Wingdings" pitchFamily="2" charset="2"/>
              <a:buNone/>
            </a:pPr>
            <a:r>
              <a:rPr lang="en-US" altLang="zh-CN" sz="2800" b="1" smtClean="0"/>
              <a:t>    </a:t>
            </a:r>
            <a:r>
              <a:rPr lang="zh-CN" altLang="en-US" sz="2800" b="1" smtClean="0"/>
              <a:t>与</a:t>
            </a:r>
            <a:r>
              <a:rPr lang="en-US" altLang="zh-CN" sz="2800" b="1" smtClean="0"/>
              <a:t>1×10</a:t>
            </a:r>
            <a:r>
              <a:rPr lang="en-US" altLang="zh-CN" sz="2800" b="1" baseline="30000" smtClean="0"/>
              <a:t>-5</a:t>
            </a:r>
            <a:r>
              <a:rPr lang="en-US" altLang="zh-CN" sz="2800" b="1" smtClean="0"/>
              <a:t>mol·L</a:t>
            </a:r>
            <a:r>
              <a:rPr lang="en-US" altLang="zh-CN" sz="2800" b="1" baseline="30000" smtClean="0"/>
              <a:t>-1</a:t>
            </a:r>
            <a:r>
              <a:rPr lang="en-US" altLang="zh-CN" sz="2800" b="1" smtClean="0"/>
              <a:t> Fe</a:t>
            </a:r>
            <a:r>
              <a:rPr lang="en-US" altLang="zh-CN" sz="2800" b="1" baseline="30000" smtClean="0"/>
              <a:t>3+</a:t>
            </a:r>
            <a:r>
              <a:rPr lang="zh-CN" altLang="en-US" sz="2800" b="1" smtClean="0"/>
              <a:t>生成</a:t>
            </a:r>
            <a:r>
              <a:rPr lang="zh-CN" altLang="en-US" sz="2800" b="1" smtClean="0">
                <a:solidFill>
                  <a:srgbClr val="FF0000"/>
                </a:solidFill>
              </a:rPr>
              <a:t>血红色</a:t>
            </a:r>
            <a:r>
              <a:rPr lang="zh-CN" altLang="en-US" sz="2800" b="1" smtClean="0"/>
              <a:t>配合物</a:t>
            </a:r>
            <a:endParaRPr lang="en-US" altLang="zh-CN" sz="2800" b="1" smtClean="0"/>
          </a:p>
          <a:p>
            <a:pPr marL="0" indent="0" eaLnBrk="1" hangingPunct="1">
              <a:lnSpc>
                <a:spcPct val="140000"/>
              </a:lnSpc>
              <a:spcBef>
                <a:spcPct val="0"/>
              </a:spcBef>
              <a:buFont typeface="Wingdings" pitchFamily="2" charset="2"/>
              <a:buNone/>
            </a:pPr>
            <a:r>
              <a:rPr lang="en-US" altLang="zh-CN" sz="2800" b="1" i="1" smtClean="0"/>
              <a:t>    n</a:t>
            </a:r>
            <a:r>
              <a:rPr lang="en-US" altLang="zh-CN" sz="2800" b="1" smtClean="0"/>
              <a:t>SCN</a:t>
            </a:r>
            <a:r>
              <a:rPr lang="en-US" altLang="zh-CN" sz="2800" b="1" baseline="30000" smtClean="0"/>
              <a:t>-</a:t>
            </a:r>
            <a:r>
              <a:rPr lang="en-US" altLang="zh-CN" sz="2800" b="1" smtClean="0"/>
              <a:t> + Fe</a:t>
            </a:r>
            <a:r>
              <a:rPr lang="en-US" altLang="zh-CN" sz="2800" b="1" baseline="30000" smtClean="0"/>
              <a:t>3+</a:t>
            </a:r>
            <a:r>
              <a:rPr lang="en-US" altLang="zh-CN" sz="2800" b="1" smtClean="0"/>
              <a:t> =</a:t>
            </a:r>
            <a:r>
              <a:rPr lang="en-US" altLang="zh-CN" sz="2800" b="1" smtClean="0">
                <a:solidFill>
                  <a:srgbClr val="FF0000"/>
                </a:solidFill>
              </a:rPr>
              <a:t>Fe(SCN)</a:t>
            </a:r>
            <a:r>
              <a:rPr lang="en-US" altLang="zh-CN" sz="2800" b="1" i="1" baseline="-25000" smtClean="0">
                <a:solidFill>
                  <a:srgbClr val="FF0000"/>
                </a:solidFill>
              </a:rPr>
              <a:t>n</a:t>
            </a:r>
            <a:r>
              <a:rPr lang="en-US" altLang="zh-CN" sz="2800" b="1" baseline="30000" smtClean="0">
                <a:solidFill>
                  <a:srgbClr val="FF0000"/>
                </a:solidFill>
              </a:rPr>
              <a:t>3-</a:t>
            </a:r>
            <a:r>
              <a:rPr lang="en-US" altLang="zh-CN" sz="2800" b="1" i="1" baseline="30000" smtClean="0">
                <a:solidFill>
                  <a:srgbClr val="FF0000"/>
                </a:solidFill>
              </a:rPr>
              <a:t>n</a:t>
            </a:r>
            <a:r>
              <a:rPr lang="en-US" altLang="zh-CN" sz="2800" b="1" smtClean="0"/>
              <a:t> </a:t>
            </a:r>
          </a:p>
          <a:p>
            <a:pPr marL="0" indent="0" eaLnBrk="1" hangingPunct="1">
              <a:lnSpc>
                <a:spcPct val="140000"/>
              </a:lnSpc>
              <a:buFontTx/>
              <a:buNone/>
            </a:pPr>
            <a:endParaRPr lang="en-US" altLang="zh-CN" sz="2800" smtClean="0"/>
          </a:p>
        </p:txBody>
      </p:sp>
      <p:sp>
        <p:nvSpPr>
          <p:cNvPr id="62467"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9.7.3 </a:t>
            </a:r>
            <a:r>
              <a:rPr lang="zh-CN" altLang="en-US" sz="3600">
                <a:solidFill>
                  <a:schemeClr val="tx1"/>
                </a:solidFill>
                <a:ea typeface="宋体" pitchFamily="2" charset="-122"/>
              </a:rPr>
              <a:t>氧化还原指示剂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29508">
                                            <p:txEl>
                                              <p:pRg st="0" end="0"/>
                                            </p:txEl>
                                          </p:spTgt>
                                        </p:tgtEl>
                                        <p:attrNameLst>
                                          <p:attrName>style.visibility</p:attrName>
                                        </p:attrNameLst>
                                      </p:cBhvr>
                                      <p:to>
                                        <p:strVal val="visible"/>
                                      </p:to>
                                    </p:set>
                                    <p:animEffect transition="in" filter="wipe(left)">
                                      <p:cBhvr>
                                        <p:cTn id="7" dur="500"/>
                                        <p:tgtEl>
                                          <p:spTgt spid="14295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29508">
                                            <p:txEl>
                                              <p:pRg st="1" end="1"/>
                                            </p:txEl>
                                          </p:spTgt>
                                        </p:tgtEl>
                                        <p:attrNameLst>
                                          <p:attrName>style.visibility</p:attrName>
                                        </p:attrNameLst>
                                      </p:cBhvr>
                                      <p:to>
                                        <p:strVal val="visible"/>
                                      </p:to>
                                    </p:set>
                                    <p:animEffect transition="in" filter="wipe(left)">
                                      <p:cBhvr>
                                        <p:cTn id="12" dur="500"/>
                                        <p:tgtEl>
                                          <p:spTgt spid="14295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29508">
                                            <p:txEl>
                                              <p:pRg st="2" end="2"/>
                                            </p:txEl>
                                          </p:spTgt>
                                        </p:tgtEl>
                                        <p:attrNameLst>
                                          <p:attrName>style.visibility</p:attrName>
                                        </p:attrNameLst>
                                      </p:cBhvr>
                                      <p:to>
                                        <p:strVal val="visible"/>
                                      </p:to>
                                    </p:set>
                                    <p:animEffect transition="in" filter="wipe(left)">
                                      <p:cBhvr>
                                        <p:cTn id="17" dur="500"/>
                                        <p:tgtEl>
                                          <p:spTgt spid="14295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29508">
                                            <p:txEl>
                                              <p:pRg st="3" end="3"/>
                                            </p:txEl>
                                          </p:spTgt>
                                        </p:tgtEl>
                                        <p:attrNameLst>
                                          <p:attrName>style.visibility</p:attrName>
                                        </p:attrNameLst>
                                      </p:cBhvr>
                                      <p:to>
                                        <p:strVal val="visible"/>
                                      </p:to>
                                    </p:set>
                                    <p:animEffect transition="in" filter="wipe(left)">
                                      <p:cBhvr>
                                        <p:cTn id="22" dur="500"/>
                                        <p:tgtEl>
                                          <p:spTgt spid="14295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29508">
                                            <p:txEl>
                                              <p:pRg st="4" end="4"/>
                                            </p:txEl>
                                          </p:spTgt>
                                        </p:tgtEl>
                                        <p:attrNameLst>
                                          <p:attrName>style.visibility</p:attrName>
                                        </p:attrNameLst>
                                      </p:cBhvr>
                                      <p:to>
                                        <p:strVal val="visible"/>
                                      </p:to>
                                    </p:set>
                                    <p:animEffect transition="in" filter="wipe(left)">
                                      <p:cBhvr>
                                        <p:cTn id="27" dur="500"/>
                                        <p:tgtEl>
                                          <p:spTgt spid="14295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29508">
                                            <p:txEl>
                                              <p:pRg st="5" end="5"/>
                                            </p:txEl>
                                          </p:spTgt>
                                        </p:tgtEl>
                                        <p:attrNameLst>
                                          <p:attrName>style.visibility</p:attrName>
                                        </p:attrNameLst>
                                      </p:cBhvr>
                                      <p:to>
                                        <p:strVal val="visible"/>
                                      </p:to>
                                    </p:set>
                                    <p:animEffect transition="in" filter="wipe(left)">
                                      <p:cBhvr>
                                        <p:cTn id="32" dur="500"/>
                                        <p:tgtEl>
                                          <p:spTgt spid="142950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29508">
                                            <p:txEl>
                                              <p:pRg st="6" end="6"/>
                                            </p:txEl>
                                          </p:spTgt>
                                        </p:tgtEl>
                                        <p:attrNameLst>
                                          <p:attrName>style.visibility</p:attrName>
                                        </p:attrNameLst>
                                      </p:cBhvr>
                                      <p:to>
                                        <p:strVal val="visible"/>
                                      </p:to>
                                    </p:set>
                                    <p:animEffect transition="in" filter="wipe(left)">
                                      <p:cBhvr>
                                        <p:cTn id="37" dur="500"/>
                                        <p:tgtEl>
                                          <p:spTgt spid="142950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29508">
                                            <p:txEl>
                                              <p:pRg st="7" end="7"/>
                                            </p:txEl>
                                          </p:spTgt>
                                        </p:tgtEl>
                                        <p:attrNameLst>
                                          <p:attrName>style.visibility</p:attrName>
                                        </p:attrNameLst>
                                      </p:cBhvr>
                                      <p:to>
                                        <p:strVal val="visible"/>
                                      </p:to>
                                    </p:set>
                                    <p:animEffect transition="in" filter="wipe(left)">
                                      <p:cBhvr>
                                        <p:cTn id="42" dur="500"/>
                                        <p:tgtEl>
                                          <p:spTgt spid="142950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561975" y="1343025"/>
            <a:ext cx="8424863"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pPr>
            <a:r>
              <a:rPr lang="en-US" altLang="zh-CN" sz="2800">
                <a:solidFill>
                  <a:srgbClr val="0000FF"/>
                </a:solidFill>
                <a:ea typeface="宋体" pitchFamily="2" charset="-122"/>
              </a:rPr>
              <a:t>3. </a:t>
            </a:r>
            <a:r>
              <a:rPr lang="zh-CN" altLang="en-US" sz="2800">
                <a:solidFill>
                  <a:srgbClr val="0000FF"/>
                </a:solidFill>
                <a:ea typeface="宋体" pitchFamily="2" charset="-122"/>
              </a:rPr>
              <a:t>氧化还原型滴定指示剂（本身发生氧化还原反应）</a:t>
            </a:r>
          </a:p>
          <a:p>
            <a:pPr eaLnBrk="1" hangingPunct="1">
              <a:lnSpc>
                <a:spcPct val="150000"/>
              </a:lnSpc>
            </a:pPr>
            <a:r>
              <a:rPr lang="zh-CN" altLang="en-US" sz="2800">
                <a:solidFill>
                  <a:schemeClr val="tx1"/>
                </a:solidFill>
                <a:ea typeface="宋体" pitchFamily="2" charset="-122"/>
              </a:rPr>
              <a:t>    氧化态和还原态具有不同的颜色</a:t>
            </a:r>
          </a:p>
        </p:txBody>
      </p:sp>
      <p:sp>
        <p:nvSpPr>
          <p:cNvPr id="1431558" name="Text Box 6"/>
          <p:cNvSpPr txBox="1">
            <a:spLocks noChangeArrowheads="1"/>
          </p:cNvSpPr>
          <p:nvPr/>
        </p:nvSpPr>
        <p:spPr bwMode="auto">
          <a:xfrm>
            <a:off x="811213" y="4575175"/>
            <a:ext cx="1963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zh-CN" altLang="en-US" sz="2800">
                <a:solidFill>
                  <a:srgbClr val="0000FF"/>
                </a:solidFill>
                <a:ea typeface="宋体" pitchFamily="2" charset="-122"/>
                <a:sym typeface="Symbol" pitchFamily="18" charset="2"/>
              </a:rPr>
              <a:t>变色点时：</a:t>
            </a:r>
            <a:endParaRPr kumimoji="1" lang="en-US" altLang="zh-CN" sz="2800" baseline="-25000">
              <a:ea typeface="宋体" pitchFamily="2" charset="-122"/>
              <a:sym typeface="Symbol" pitchFamily="18" charset="2"/>
            </a:endParaRPr>
          </a:p>
        </p:txBody>
      </p:sp>
      <p:sp>
        <p:nvSpPr>
          <p:cNvPr id="1431559" name="Text Box 7"/>
          <p:cNvSpPr txBox="1">
            <a:spLocks noChangeArrowheads="1"/>
          </p:cNvSpPr>
          <p:nvPr/>
        </p:nvSpPr>
        <p:spPr bwMode="auto">
          <a:xfrm>
            <a:off x="811213" y="5448300"/>
            <a:ext cx="5292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zh-CN" altLang="en-US" sz="2800">
                <a:solidFill>
                  <a:srgbClr val="0000FF"/>
                </a:solidFill>
                <a:ea typeface="宋体" pitchFamily="2" charset="-122"/>
                <a:sym typeface="Symbol" pitchFamily="18" charset="2"/>
              </a:rPr>
              <a:t>变色范围：</a:t>
            </a:r>
            <a:endParaRPr kumimoji="1" lang="en-US" altLang="zh-CN" sz="2800">
              <a:ea typeface="宋体" pitchFamily="2" charset="-122"/>
              <a:sym typeface="Symbol" pitchFamily="18" charset="2"/>
            </a:endParaRPr>
          </a:p>
        </p:txBody>
      </p:sp>
      <p:sp>
        <p:nvSpPr>
          <p:cNvPr id="63493"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9.7.3 </a:t>
            </a:r>
            <a:r>
              <a:rPr lang="zh-CN" altLang="en-US" sz="3600">
                <a:solidFill>
                  <a:schemeClr val="tx1"/>
                </a:solidFill>
                <a:ea typeface="宋体" pitchFamily="2" charset="-122"/>
              </a:rPr>
              <a:t>氧化还原指示剂 </a:t>
            </a:r>
          </a:p>
        </p:txBody>
      </p:sp>
      <p:graphicFrame>
        <p:nvGraphicFramePr>
          <p:cNvPr id="3" name="对象 2"/>
          <p:cNvGraphicFramePr>
            <a:graphicFrameLocks noChangeAspect="1"/>
          </p:cNvGraphicFramePr>
          <p:nvPr/>
        </p:nvGraphicFramePr>
        <p:xfrm>
          <a:off x="958850" y="3413125"/>
          <a:ext cx="7062788" cy="1114425"/>
        </p:xfrm>
        <a:graphic>
          <a:graphicData uri="http://schemas.openxmlformats.org/presentationml/2006/ole">
            <mc:AlternateContent xmlns:mc="http://schemas.openxmlformats.org/markup-compatibility/2006">
              <mc:Choice xmlns:v="urn:schemas-microsoft-com:vml" Requires="v">
                <p:oleObj spid="_x0000_s63556" name="Equation" r:id="rId4" imgW="3403600" imgH="533400" progId="Equation.DSMT4">
                  <p:embed/>
                </p:oleObj>
              </mc:Choice>
              <mc:Fallback>
                <p:oleObj name="Equation" r:id="rId4" imgW="3403600" imgH="5334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850" y="3413125"/>
                        <a:ext cx="7062788"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2652713" y="4575175"/>
          <a:ext cx="2003425" cy="584200"/>
        </p:xfrm>
        <a:graphic>
          <a:graphicData uri="http://schemas.openxmlformats.org/presentationml/2006/ole">
            <mc:AlternateContent xmlns:mc="http://schemas.openxmlformats.org/markup-compatibility/2006">
              <mc:Choice xmlns:v="urn:schemas-microsoft-com:vml" Requires="v">
                <p:oleObj spid="_x0000_s63557" name="Equation" r:id="rId6" imgW="965200" imgH="279400" progId="Equation.DSMT4">
                  <p:embed/>
                </p:oleObj>
              </mc:Choice>
              <mc:Fallback>
                <p:oleObj name="Equation" r:id="rId6" imgW="965200" imgH="279400" progId="Equation.DSMT4">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2713" y="4575175"/>
                        <a:ext cx="2003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2671763" y="5235575"/>
          <a:ext cx="3611562" cy="981075"/>
        </p:xfrm>
        <a:graphic>
          <a:graphicData uri="http://schemas.openxmlformats.org/presentationml/2006/ole">
            <mc:AlternateContent xmlns:mc="http://schemas.openxmlformats.org/markup-compatibility/2006">
              <mc:Choice xmlns:v="urn:schemas-microsoft-com:vml" Requires="v">
                <p:oleObj spid="_x0000_s63558" name="Equation" r:id="rId8" imgW="1739900" imgH="469900" progId="Equation.DSMT4">
                  <p:embed/>
                </p:oleObj>
              </mc:Choice>
              <mc:Fallback>
                <p:oleObj name="Equation" r:id="rId8" imgW="1739900" imgH="469900" progId="Equation.DSMT4">
                  <p:embed/>
                  <p:pic>
                    <p:nvPicPr>
                      <p:cNvPr id="0"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1763" y="5235575"/>
                        <a:ext cx="3611562"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3497" name="组合 5"/>
          <p:cNvGrpSpPr>
            <a:grpSpLocks/>
          </p:cNvGrpSpPr>
          <p:nvPr/>
        </p:nvGrpSpPr>
        <p:grpSpPr bwMode="auto">
          <a:xfrm>
            <a:off x="2349500" y="2806700"/>
            <a:ext cx="3675063" cy="571500"/>
            <a:chOff x="2349500" y="2806700"/>
            <a:chExt cx="3675063" cy="571500"/>
          </a:xfrm>
        </p:grpSpPr>
        <p:graphicFrame>
          <p:nvGraphicFramePr>
            <p:cNvPr id="63498" name="对象 1"/>
            <p:cNvGraphicFramePr>
              <a:graphicFrameLocks noChangeAspect="1"/>
            </p:cNvGraphicFramePr>
            <p:nvPr/>
          </p:nvGraphicFramePr>
          <p:xfrm>
            <a:off x="2349500" y="2806700"/>
            <a:ext cx="3675063" cy="571500"/>
          </p:xfrm>
          <a:graphic>
            <a:graphicData uri="http://schemas.openxmlformats.org/presentationml/2006/ole">
              <mc:AlternateContent xmlns:mc="http://schemas.openxmlformats.org/markup-compatibility/2006">
                <mc:Choice xmlns:v="urn:schemas-microsoft-com:vml" Requires="v">
                  <p:oleObj spid="_x0000_s63559" name="Equation" r:id="rId10" imgW="1549400" imgH="228600" progId="Equation.DSMT4">
                    <p:embed/>
                  </p:oleObj>
                </mc:Choice>
                <mc:Fallback>
                  <p:oleObj name="Equation" r:id="rId10" imgW="1549400" imgH="228600" progId="Equation.DSMT4">
                    <p:embed/>
                    <p:pic>
                      <p:nvPicPr>
                        <p:cNvPr id="0"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49500" y="2806700"/>
                          <a:ext cx="36750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3499"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8315" y="2949196"/>
              <a:ext cx="571500" cy="285750"/>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3500" name="对象 10"/>
            <p:cNvGraphicFramePr>
              <a:graphicFrameLocks noChangeAspect="1"/>
            </p:cNvGraphicFramePr>
            <p:nvPr/>
          </p:nvGraphicFramePr>
          <p:xfrm>
            <a:off x="4148315" y="2982533"/>
            <a:ext cx="493713" cy="219075"/>
          </p:xfrm>
          <a:graphic>
            <a:graphicData uri="http://schemas.openxmlformats.org/presentationml/2006/ole">
              <mc:AlternateContent xmlns:mc="http://schemas.openxmlformats.org/markup-compatibility/2006">
                <mc:Choice xmlns:v="urn:schemas-microsoft-com:vml" Requires="v">
                  <p:oleObj spid="_x0000_s63560" name="CS ChemDraw Drawing" r:id="rId13" imgW="492954" imgH="219091" progId="ChemDraw.Document.6.0">
                    <p:embed/>
                  </p:oleObj>
                </mc:Choice>
                <mc:Fallback>
                  <p:oleObj name="CS ChemDraw Drawing" r:id="rId13" imgW="492954" imgH="219091" progId="ChemDraw.Document.6.0">
                    <p:embed/>
                    <p:pic>
                      <p:nvPicPr>
                        <p:cNvPr id="0" name="对象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8315" y="2982533"/>
                          <a:ext cx="49371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1558"/>
                                        </p:tgtEl>
                                        <p:attrNameLst>
                                          <p:attrName>style.visibility</p:attrName>
                                        </p:attrNameLst>
                                      </p:cBhvr>
                                      <p:to>
                                        <p:strVal val="visible"/>
                                      </p:to>
                                    </p:set>
                                    <p:animEffect transition="in" filter="wipe(left)">
                                      <p:cBhvr>
                                        <p:cTn id="7" dur="500"/>
                                        <p:tgtEl>
                                          <p:spTgt spid="143155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31559"/>
                                        </p:tgtEl>
                                        <p:attrNameLst>
                                          <p:attrName>style.visibility</p:attrName>
                                        </p:attrNameLst>
                                      </p:cBhvr>
                                      <p:to>
                                        <p:strVal val="visible"/>
                                      </p:to>
                                    </p:set>
                                    <p:animEffect transition="in" filter="wipe(left)">
                                      <p:cBhvr>
                                        <p:cTn id="10" dur="500"/>
                                        <p:tgtEl>
                                          <p:spTgt spid="14315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8" grpId="0"/>
      <p:bldP spid="1431559"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9.8 </a:t>
            </a:r>
            <a:r>
              <a:rPr lang="zh-CN" altLang="en-US" sz="3600">
                <a:solidFill>
                  <a:schemeClr val="tx1"/>
                </a:solidFill>
                <a:ea typeface="宋体" pitchFamily="2" charset="-122"/>
              </a:rPr>
              <a:t>高锰酸钾法 </a:t>
            </a:r>
          </a:p>
        </p:txBody>
      </p:sp>
      <p:sp>
        <p:nvSpPr>
          <p:cNvPr id="10" name="Rectangle 2"/>
          <p:cNvSpPr>
            <a:spLocks noGrp="1" noChangeArrowheads="1"/>
          </p:cNvSpPr>
          <p:nvPr>
            <p:ph type="title"/>
          </p:nvPr>
        </p:nvSpPr>
        <p:spPr>
          <a:xfrm>
            <a:off x="539750" y="1341438"/>
            <a:ext cx="3163888" cy="533400"/>
          </a:xfrm>
          <a:solidFill>
            <a:srgbClr val="FFFFCC"/>
          </a:solidFill>
          <a:effectLst>
            <a:outerShdw dist="45791" dir="2021404" algn="ctr" rotWithShape="0">
              <a:srgbClr val="808080"/>
            </a:outerShdw>
          </a:effectLst>
        </p:spPr>
        <p:txBody>
          <a:bodyPr/>
          <a:lstStyle/>
          <a:p>
            <a:pPr>
              <a:defRPr/>
            </a:pPr>
            <a:r>
              <a:rPr lang="en-US" altLang="zh-CN" sz="2800">
                <a:solidFill>
                  <a:schemeClr val="tx1"/>
                </a:solidFill>
                <a:effectLst>
                  <a:outerShdw blurRad="38100" dist="38100" dir="2700000" algn="tl">
                    <a:srgbClr val="FFFFFF"/>
                  </a:outerShdw>
                </a:effectLst>
              </a:rPr>
              <a:t>KMnO</a:t>
            </a:r>
            <a:r>
              <a:rPr lang="en-US" altLang="zh-CN" sz="2800" baseline="-25000">
                <a:solidFill>
                  <a:schemeClr val="tx1"/>
                </a:solidFill>
                <a:effectLst>
                  <a:outerShdw blurRad="38100" dist="38100" dir="2700000" algn="tl">
                    <a:srgbClr val="FFFFFF"/>
                  </a:outerShdw>
                </a:effectLst>
              </a:rPr>
              <a:t>4</a:t>
            </a:r>
            <a:r>
              <a:rPr lang="zh-CN" altLang="en-US" sz="2800">
                <a:solidFill>
                  <a:schemeClr val="tx1"/>
                </a:solidFill>
                <a:effectLst>
                  <a:outerShdw blurRad="38100" dist="38100" dir="2700000" algn="tl">
                    <a:srgbClr val="FFFFFF"/>
                  </a:outerShdw>
                </a:effectLst>
              </a:rPr>
              <a:t>法的特点</a:t>
            </a:r>
          </a:p>
        </p:txBody>
      </p:sp>
      <p:sp>
        <p:nvSpPr>
          <p:cNvPr id="11" name="Text Box 3"/>
          <p:cNvSpPr txBox="1">
            <a:spLocks noChangeArrowheads="1"/>
          </p:cNvSpPr>
          <p:nvPr/>
        </p:nvSpPr>
        <p:spPr bwMode="auto">
          <a:xfrm>
            <a:off x="3059113" y="2087563"/>
            <a:ext cx="4572000" cy="528637"/>
          </a:xfrm>
          <a:prstGeom prst="rect">
            <a:avLst/>
          </a:prstGeom>
          <a:solidFill>
            <a:srgbClr val="FFFFCC"/>
          </a:solidFill>
          <a:ln w="9525">
            <a:solidFill>
              <a:srgbClr val="FFCC99"/>
            </a:solidFill>
            <a:miter lim="800000"/>
            <a:headEnd/>
            <a:tailEnd/>
          </a:ln>
          <a:effectLst>
            <a:outerShdw dist="45791" dir="2021404" algn="ctr" rotWithShape="0">
              <a:schemeClr val="bg2"/>
            </a:outerShdw>
          </a:effectLst>
        </p:spPr>
        <p:txBody>
          <a:bodyPr>
            <a:spAutoFit/>
          </a:bodyPr>
          <a:lstStyle/>
          <a:p>
            <a:pPr algn="ctr" eaLnBrk="1" hangingPunct="1">
              <a:spcBef>
                <a:spcPct val="50000"/>
              </a:spcBef>
              <a:defRPr/>
            </a:pPr>
            <a:r>
              <a:rPr lang="zh-CN" altLang="en-US" dirty="0">
                <a:effectLst>
                  <a:outerShdw blurRad="38100" dist="38100" dir="2700000" algn="tl">
                    <a:srgbClr val="FFFFFF"/>
                  </a:outerShdw>
                </a:effectLst>
                <a:ea typeface="楷体_GB2312" pitchFamily="49" charset="-122"/>
              </a:rPr>
              <a:t>氧化能力强，应用广泛</a:t>
            </a:r>
          </a:p>
        </p:txBody>
      </p:sp>
      <p:sp>
        <p:nvSpPr>
          <p:cNvPr id="12" name="Text Box 4"/>
          <p:cNvSpPr txBox="1">
            <a:spLocks noChangeArrowheads="1"/>
          </p:cNvSpPr>
          <p:nvPr/>
        </p:nvSpPr>
        <p:spPr bwMode="auto">
          <a:xfrm>
            <a:off x="3059113" y="3230563"/>
            <a:ext cx="4572000" cy="528637"/>
          </a:xfrm>
          <a:prstGeom prst="rect">
            <a:avLst/>
          </a:prstGeom>
          <a:solidFill>
            <a:srgbClr val="FFFFCC"/>
          </a:solidFill>
          <a:ln w="9525">
            <a:solidFill>
              <a:srgbClr val="FFCC99"/>
            </a:solidFill>
            <a:miter lim="800000"/>
            <a:headEnd/>
            <a:tailEnd/>
          </a:ln>
          <a:effectLst>
            <a:outerShdw dist="45791" dir="2021404" algn="ctr" rotWithShape="0">
              <a:schemeClr val="bg2"/>
            </a:outerShdw>
          </a:effectLst>
        </p:spPr>
        <p:txBody>
          <a:bodyPr>
            <a:spAutoFit/>
          </a:bodyPr>
          <a:lstStyle/>
          <a:p>
            <a:pPr algn="ctr" eaLnBrk="1" hangingPunct="1">
              <a:spcBef>
                <a:spcPct val="50000"/>
              </a:spcBef>
              <a:defRPr/>
            </a:pPr>
            <a:r>
              <a:rPr lang="en-US" altLang="zh-CN" dirty="0">
                <a:effectLst>
                  <a:outerShdw blurRad="38100" dist="38100" dir="2700000" algn="tl">
                    <a:srgbClr val="FFFFFF"/>
                  </a:outerShdw>
                </a:effectLst>
                <a:latin typeface="楷体_GB2312" pitchFamily="49" charset="-122"/>
                <a:ea typeface="楷体_GB2312" pitchFamily="49" charset="-122"/>
              </a:rPr>
              <a:t>KMnO</a:t>
            </a:r>
            <a:r>
              <a:rPr lang="en-US" altLang="zh-CN" baseline="-25000" dirty="0">
                <a:effectLst>
                  <a:outerShdw blurRad="38100" dist="38100" dir="2700000" algn="tl">
                    <a:srgbClr val="FFFFFF"/>
                  </a:outerShdw>
                </a:effectLst>
                <a:latin typeface="楷体_GB2312" pitchFamily="49" charset="-122"/>
                <a:ea typeface="楷体_GB2312" pitchFamily="49" charset="-122"/>
              </a:rPr>
              <a:t>4</a:t>
            </a:r>
            <a:r>
              <a:rPr lang="zh-CN" altLang="en-US" dirty="0">
                <a:effectLst>
                  <a:outerShdw blurRad="38100" dist="38100" dir="2700000" algn="tl">
                    <a:srgbClr val="FFFFFF"/>
                  </a:outerShdw>
                </a:effectLst>
                <a:latin typeface="楷体_GB2312" pitchFamily="49" charset="-122"/>
                <a:ea typeface="楷体_GB2312" pitchFamily="49" charset="-122"/>
              </a:rPr>
              <a:t>可作为自身指示剂</a:t>
            </a:r>
          </a:p>
        </p:txBody>
      </p:sp>
      <p:sp>
        <p:nvSpPr>
          <p:cNvPr id="13" name="Text Box 5"/>
          <p:cNvSpPr txBox="1">
            <a:spLocks noChangeArrowheads="1"/>
          </p:cNvSpPr>
          <p:nvPr/>
        </p:nvSpPr>
        <p:spPr bwMode="auto">
          <a:xfrm>
            <a:off x="3059113" y="4373563"/>
            <a:ext cx="4572000" cy="528637"/>
          </a:xfrm>
          <a:prstGeom prst="rect">
            <a:avLst/>
          </a:prstGeom>
          <a:solidFill>
            <a:srgbClr val="FFFFCC"/>
          </a:solidFill>
          <a:ln w="9525">
            <a:solidFill>
              <a:srgbClr val="FFCC99"/>
            </a:solidFill>
            <a:miter lim="800000"/>
            <a:headEnd/>
            <a:tailEnd/>
          </a:ln>
          <a:effectLst>
            <a:outerShdw dist="45791" dir="2021404" algn="ctr" rotWithShape="0">
              <a:schemeClr val="bg2"/>
            </a:outerShdw>
          </a:effectLst>
        </p:spPr>
        <p:txBody>
          <a:bodyPr>
            <a:spAutoFit/>
          </a:bodyPr>
          <a:lstStyle/>
          <a:p>
            <a:pPr algn="ctr" eaLnBrk="1" hangingPunct="1">
              <a:spcBef>
                <a:spcPct val="50000"/>
              </a:spcBef>
              <a:defRPr/>
            </a:pPr>
            <a:r>
              <a:rPr lang="zh-CN" altLang="en-US">
                <a:effectLst>
                  <a:outerShdw blurRad="38100" dist="38100" dir="2700000" algn="tl">
                    <a:srgbClr val="FFFFFF"/>
                  </a:outerShdw>
                </a:effectLst>
                <a:ea typeface="楷体_GB2312" pitchFamily="49" charset="-122"/>
              </a:rPr>
              <a:t>不稳定</a:t>
            </a:r>
          </a:p>
        </p:txBody>
      </p:sp>
      <p:sp>
        <p:nvSpPr>
          <p:cNvPr id="14" name="Text Box 6"/>
          <p:cNvSpPr txBox="1">
            <a:spLocks noChangeArrowheads="1"/>
          </p:cNvSpPr>
          <p:nvPr/>
        </p:nvSpPr>
        <p:spPr bwMode="auto">
          <a:xfrm>
            <a:off x="3059113" y="5516563"/>
            <a:ext cx="4572000" cy="528637"/>
          </a:xfrm>
          <a:prstGeom prst="rect">
            <a:avLst/>
          </a:prstGeom>
          <a:solidFill>
            <a:srgbClr val="FFFFCC"/>
          </a:solidFill>
          <a:ln w="9525">
            <a:solidFill>
              <a:srgbClr val="FFCC99"/>
            </a:solidFill>
            <a:miter lim="800000"/>
            <a:headEnd/>
            <a:tailEnd/>
          </a:ln>
          <a:effectLst>
            <a:outerShdw dist="45791" dir="2021404" algn="ctr" rotWithShape="0">
              <a:schemeClr val="bg2"/>
            </a:outerShdw>
          </a:effectLst>
        </p:spPr>
        <p:txBody>
          <a:bodyPr>
            <a:spAutoFit/>
          </a:bodyPr>
          <a:lstStyle/>
          <a:p>
            <a:pPr algn="ctr" eaLnBrk="1" hangingPunct="1">
              <a:spcBef>
                <a:spcPct val="50000"/>
              </a:spcBef>
              <a:defRPr/>
            </a:pPr>
            <a:r>
              <a:rPr lang="zh-CN" altLang="en-US">
                <a:effectLst>
                  <a:outerShdw blurRad="38100" dist="38100" dir="2700000" algn="tl">
                    <a:srgbClr val="FFFFFF"/>
                  </a:outerShdw>
                </a:effectLst>
                <a:latin typeface="楷体_GB2312" pitchFamily="49" charset="-122"/>
                <a:ea typeface="楷体_GB2312" pitchFamily="49" charset="-122"/>
              </a:rPr>
              <a:t>不宜在</a:t>
            </a:r>
            <a:r>
              <a:rPr lang="en-US" altLang="zh-CN">
                <a:effectLst>
                  <a:outerShdw blurRad="38100" dist="38100" dir="2700000" algn="tl">
                    <a:srgbClr val="FFFFFF"/>
                  </a:outerShdw>
                </a:effectLst>
                <a:latin typeface="楷体_GB2312" pitchFamily="49" charset="-122"/>
                <a:ea typeface="楷体_GB2312" pitchFamily="49" charset="-122"/>
              </a:rPr>
              <a:t>HCl</a:t>
            </a:r>
            <a:r>
              <a:rPr lang="zh-CN" altLang="en-US">
                <a:effectLst>
                  <a:outerShdw blurRad="38100" dist="38100" dir="2700000" algn="tl">
                    <a:srgbClr val="FFFFFF"/>
                  </a:outerShdw>
                </a:effectLst>
                <a:latin typeface="楷体_GB2312" pitchFamily="49" charset="-122"/>
                <a:ea typeface="楷体_GB2312" pitchFamily="49" charset="-122"/>
              </a:rPr>
              <a:t>介质中进行滴定</a:t>
            </a:r>
          </a:p>
        </p:txBody>
      </p:sp>
      <p:grpSp>
        <p:nvGrpSpPr>
          <p:cNvPr id="64520" name="Group 7"/>
          <p:cNvGrpSpPr>
            <a:grpSpLocks/>
          </p:cNvGrpSpPr>
          <p:nvPr/>
        </p:nvGrpSpPr>
        <p:grpSpPr bwMode="auto">
          <a:xfrm>
            <a:off x="2268538" y="1844675"/>
            <a:ext cx="762000" cy="4043363"/>
            <a:chOff x="1440" y="720"/>
            <a:chExt cx="480" cy="2547"/>
          </a:xfrm>
        </p:grpSpPr>
        <p:cxnSp>
          <p:nvCxnSpPr>
            <p:cNvPr id="64521" name="AutoShape 8"/>
            <p:cNvCxnSpPr>
              <a:cxnSpLocks noChangeShapeType="1"/>
              <a:stCxn id="10" idx="2"/>
              <a:endCxn id="11" idx="1"/>
            </p:cNvCxnSpPr>
            <p:nvPr/>
          </p:nvCxnSpPr>
          <p:spPr bwMode="auto">
            <a:xfrm>
              <a:off x="1440" y="720"/>
              <a:ext cx="480" cy="387"/>
            </a:xfrm>
            <a:prstGeom prst="straightConnector1">
              <a:avLst/>
            </a:prstGeom>
            <a:noFill/>
            <a:ln w="28575">
              <a:solidFill>
                <a:srgbClr val="FFCC99"/>
              </a:solidFill>
              <a:round/>
              <a:headEnd/>
              <a:tailEnd type="triangle" w="med" len="med"/>
            </a:ln>
            <a:effectLst>
              <a:outerShdw dist="45791" dir="2021404" algn="ctr" rotWithShape="0">
                <a:schemeClr val="bg2"/>
              </a:outerShdw>
            </a:effectLst>
            <a:extLst>
              <a:ext uri="{909E8E84-426E-40DD-AFC4-6F175D3DCCD1}">
                <a14:hiddenFill xmlns:a14="http://schemas.microsoft.com/office/drawing/2010/main">
                  <a:noFill/>
                </a14:hiddenFill>
              </a:ext>
            </a:extLst>
          </p:spPr>
        </p:cxnSp>
        <p:cxnSp>
          <p:nvCxnSpPr>
            <p:cNvPr id="64522" name="AutoShape 9"/>
            <p:cNvCxnSpPr>
              <a:cxnSpLocks noChangeShapeType="1"/>
              <a:stCxn id="10" idx="2"/>
              <a:endCxn id="12" idx="1"/>
            </p:cNvCxnSpPr>
            <p:nvPr/>
          </p:nvCxnSpPr>
          <p:spPr bwMode="auto">
            <a:xfrm>
              <a:off x="1440" y="720"/>
              <a:ext cx="480" cy="1107"/>
            </a:xfrm>
            <a:prstGeom prst="straightConnector1">
              <a:avLst/>
            </a:prstGeom>
            <a:noFill/>
            <a:ln w="28575">
              <a:solidFill>
                <a:srgbClr val="FFCC99"/>
              </a:solidFill>
              <a:round/>
              <a:headEnd/>
              <a:tailEnd type="triangle" w="med" len="med"/>
            </a:ln>
            <a:effectLst>
              <a:outerShdw dist="45791" dir="2021404" algn="ctr" rotWithShape="0">
                <a:schemeClr val="bg2"/>
              </a:outerShdw>
            </a:effectLst>
            <a:extLst>
              <a:ext uri="{909E8E84-426E-40DD-AFC4-6F175D3DCCD1}">
                <a14:hiddenFill xmlns:a14="http://schemas.microsoft.com/office/drawing/2010/main">
                  <a:noFill/>
                </a14:hiddenFill>
              </a:ext>
            </a:extLst>
          </p:spPr>
        </p:cxnSp>
        <p:cxnSp>
          <p:nvCxnSpPr>
            <p:cNvPr id="64523" name="AutoShape 10"/>
            <p:cNvCxnSpPr>
              <a:cxnSpLocks noChangeShapeType="1"/>
              <a:stCxn id="10" idx="2"/>
              <a:endCxn id="13" idx="1"/>
            </p:cNvCxnSpPr>
            <p:nvPr/>
          </p:nvCxnSpPr>
          <p:spPr bwMode="auto">
            <a:xfrm>
              <a:off x="1440" y="720"/>
              <a:ext cx="480" cy="1827"/>
            </a:xfrm>
            <a:prstGeom prst="straightConnector1">
              <a:avLst/>
            </a:prstGeom>
            <a:noFill/>
            <a:ln w="28575">
              <a:solidFill>
                <a:srgbClr val="FFCC99"/>
              </a:solidFill>
              <a:round/>
              <a:headEnd/>
              <a:tailEnd type="triangle" w="med" len="med"/>
            </a:ln>
            <a:effectLst>
              <a:outerShdw dist="45791" dir="2021404" algn="ctr" rotWithShape="0">
                <a:schemeClr val="bg2"/>
              </a:outerShdw>
            </a:effectLst>
            <a:extLst>
              <a:ext uri="{909E8E84-426E-40DD-AFC4-6F175D3DCCD1}">
                <a14:hiddenFill xmlns:a14="http://schemas.microsoft.com/office/drawing/2010/main">
                  <a:noFill/>
                </a14:hiddenFill>
              </a:ext>
            </a:extLst>
          </p:spPr>
        </p:cxnSp>
        <p:cxnSp>
          <p:nvCxnSpPr>
            <p:cNvPr id="64524" name="AutoShape 11"/>
            <p:cNvCxnSpPr>
              <a:cxnSpLocks noChangeShapeType="1"/>
              <a:stCxn id="10" idx="2"/>
              <a:endCxn id="14" idx="1"/>
            </p:cNvCxnSpPr>
            <p:nvPr/>
          </p:nvCxnSpPr>
          <p:spPr bwMode="auto">
            <a:xfrm>
              <a:off x="1440" y="720"/>
              <a:ext cx="480" cy="2547"/>
            </a:xfrm>
            <a:prstGeom prst="straightConnector1">
              <a:avLst/>
            </a:prstGeom>
            <a:noFill/>
            <a:ln w="28575">
              <a:solidFill>
                <a:srgbClr val="FFCC99"/>
              </a:solidFill>
              <a:round/>
              <a:headEnd/>
              <a:tailEnd type="triangle" w="med" len="med"/>
            </a:ln>
            <a:effectLst>
              <a:outerShdw dist="45791" dir="2021404" algn="ctr" rotWithShape="0">
                <a:schemeClr val="bg2"/>
              </a:outerShdw>
            </a:effectLst>
            <a:extLst>
              <a:ext uri="{909E8E84-426E-40DD-AFC4-6F175D3DCCD1}">
                <a14:hiddenFill xmlns:a14="http://schemas.microsoft.com/office/drawing/2010/main">
                  <a:noFill/>
                </a14:hiddenFill>
              </a:ext>
            </a:extLst>
          </p:spPr>
        </p:cxnSp>
      </p:gr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2"/>
          <p:cNvGrpSpPr>
            <a:grpSpLocks/>
          </p:cNvGrpSpPr>
          <p:nvPr/>
        </p:nvGrpSpPr>
        <p:grpSpPr bwMode="auto">
          <a:xfrm>
            <a:off x="685800" y="3108325"/>
            <a:ext cx="7516813" cy="533400"/>
            <a:chOff x="720" y="1296"/>
            <a:chExt cx="4735" cy="336"/>
          </a:xfrm>
        </p:grpSpPr>
        <p:sp>
          <p:nvSpPr>
            <p:cNvPr id="16" name="Rectangle 3"/>
            <p:cNvSpPr>
              <a:spLocks noChangeArrowheads="1"/>
            </p:cNvSpPr>
            <p:nvPr/>
          </p:nvSpPr>
          <p:spPr bwMode="auto">
            <a:xfrm>
              <a:off x="720" y="1296"/>
              <a:ext cx="4735"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1" hangingPunct="1">
                <a:spcBef>
                  <a:spcPct val="20000"/>
                </a:spcBef>
                <a:buClr>
                  <a:schemeClr val="tx2"/>
                </a:buClr>
                <a:buSzPct val="75000"/>
                <a:buFont typeface="Wingdings" pitchFamily="2" charset="2"/>
                <a:buNone/>
                <a:defRPr/>
              </a:pPr>
              <a:r>
                <a:rPr lang="en-US" altLang="zh-CN" dirty="0">
                  <a:effectLst>
                    <a:outerShdw blurRad="38100" dist="38100" dir="2700000" algn="tl">
                      <a:srgbClr val="FFFFFF"/>
                    </a:outerShdw>
                  </a:effectLst>
                </a:rPr>
                <a:t>MnO</a:t>
              </a:r>
              <a:r>
                <a:rPr lang="en-US" altLang="zh-CN" baseline="-30000" dirty="0">
                  <a:effectLst>
                    <a:outerShdw blurRad="38100" dist="38100" dir="2700000" algn="tl">
                      <a:srgbClr val="FFFFFF"/>
                    </a:outerShdw>
                  </a:effectLst>
                </a:rPr>
                <a:t>4</a:t>
              </a:r>
              <a:r>
                <a:rPr lang="en-US" altLang="zh-CN" baseline="30000" dirty="0">
                  <a:effectLst>
                    <a:outerShdw blurRad="38100" dist="38100" dir="2700000" algn="tl">
                      <a:srgbClr val="FFFFFF"/>
                    </a:outerShdw>
                  </a:effectLst>
                </a:rPr>
                <a:t>-</a:t>
              </a:r>
              <a:r>
                <a:rPr lang="en-US" altLang="zh-CN" baseline="-30000" dirty="0">
                  <a:effectLst>
                    <a:outerShdw blurRad="38100" dist="38100" dir="2700000" algn="tl">
                      <a:srgbClr val="FFFFFF"/>
                    </a:outerShdw>
                  </a:effectLst>
                </a:rPr>
                <a:t> </a:t>
              </a:r>
              <a:r>
                <a:rPr lang="en-US" altLang="zh-CN" dirty="0">
                  <a:effectLst>
                    <a:outerShdw blurRad="38100" dist="38100" dir="2700000" algn="tl">
                      <a:srgbClr val="FFFFFF"/>
                    </a:outerShdw>
                  </a:effectLst>
                </a:rPr>
                <a:t>+ 5e + 8H</a:t>
              </a:r>
              <a:r>
                <a:rPr lang="en-US" altLang="zh-CN" baseline="30000" dirty="0">
                  <a:effectLst>
                    <a:outerShdw blurRad="38100" dist="38100" dir="2700000" algn="tl">
                      <a:srgbClr val="FFFFFF"/>
                    </a:outerShdw>
                  </a:effectLst>
                </a:rPr>
                <a:t>+    </a:t>
              </a:r>
              <a:r>
                <a:rPr lang="en-US" altLang="zh-CN" dirty="0">
                  <a:effectLst>
                    <a:outerShdw blurRad="38100" dist="38100" dir="2700000" algn="tl">
                      <a:srgbClr val="FFFFFF"/>
                    </a:outerShdw>
                  </a:effectLst>
                </a:rPr>
                <a:t>         Mn</a:t>
              </a:r>
              <a:r>
                <a:rPr lang="en-US" altLang="zh-CN" baseline="30000" dirty="0">
                  <a:effectLst>
                    <a:outerShdw blurRad="38100" dist="38100" dir="2700000" algn="tl">
                      <a:srgbClr val="FFFFFF"/>
                    </a:outerShdw>
                  </a:effectLst>
                </a:rPr>
                <a:t>2+</a:t>
              </a:r>
              <a:r>
                <a:rPr lang="en-US" altLang="zh-CN" dirty="0">
                  <a:effectLst>
                    <a:outerShdw blurRad="38100" dist="38100" dir="2700000" algn="tl">
                      <a:srgbClr val="FFFFFF"/>
                    </a:outerShdw>
                  </a:effectLst>
                </a:rPr>
                <a:t> + 4H</a:t>
              </a:r>
              <a:r>
                <a:rPr lang="en-US" altLang="zh-CN" baseline="-30000" dirty="0">
                  <a:effectLst>
                    <a:outerShdw blurRad="38100" dist="38100" dir="2700000" algn="tl">
                      <a:srgbClr val="FFFFFF"/>
                    </a:outerShdw>
                  </a:effectLst>
                </a:rPr>
                <a:t>2</a:t>
              </a:r>
              <a:r>
                <a:rPr lang="en-US" altLang="zh-CN" dirty="0">
                  <a:effectLst>
                    <a:outerShdw blurRad="38100" dist="38100" dir="2700000" algn="tl">
                      <a:srgbClr val="FFFFFF"/>
                    </a:outerShdw>
                  </a:effectLst>
                </a:rPr>
                <a:t>O </a:t>
              </a:r>
            </a:p>
          </p:txBody>
        </p:sp>
        <p:graphicFrame>
          <p:nvGraphicFramePr>
            <p:cNvPr id="65558" name="Object 4"/>
            <p:cNvGraphicFramePr>
              <a:graphicFrameLocks noChangeAspect="1"/>
            </p:cNvGraphicFramePr>
            <p:nvPr/>
          </p:nvGraphicFramePr>
          <p:xfrm>
            <a:off x="2211" y="1385"/>
            <a:ext cx="605" cy="157"/>
          </p:xfrm>
          <a:graphic>
            <a:graphicData uri="http://schemas.openxmlformats.org/presentationml/2006/ole">
              <mc:AlternateContent xmlns:mc="http://schemas.openxmlformats.org/markup-compatibility/2006">
                <mc:Choice xmlns:v="urn:schemas-microsoft-com:vml" Requires="v">
                  <p:oleObj spid="_x0000_s65625" r:id="rId4" imgW="790575" imgH="114300" progId="ChemDraw.Document.4.5">
                    <p:embed/>
                  </p:oleObj>
                </mc:Choice>
                <mc:Fallback>
                  <p:oleObj r:id="rId4" imgW="790575" imgH="114300" progId="ChemDraw.Document.4.5">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 y="1385"/>
                          <a:ext cx="60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5539" name="Object 5"/>
          <p:cNvGraphicFramePr>
            <a:graphicFrameLocks noChangeAspect="1"/>
          </p:cNvGraphicFramePr>
          <p:nvPr/>
        </p:nvGraphicFramePr>
        <p:xfrm>
          <a:off x="6548438" y="2940050"/>
          <a:ext cx="1931987" cy="531813"/>
        </p:xfrm>
        <a:graphic>
          <a:graphicData uri="http://schemas.openxmlformats.org/presentationml/2006/ole">
            <mc:AlternateContent xmlns:mc="http://schemas.openxmlformats.org/markup-compatibility/2006">
              <mc:Choice xmlns:v="urn:schemas-microsoft-com:vml" Requires="v">
                <p:oleObj spid="_x0000_s65626" name="公式" r:id="rId6" imgW="838200" imgH="190381" progId="Equation.3">
                  <p:embed/>
                </p:oleObj>
              </mc:Choice>
              <mc:Fallback>
                <p:oleObj name="公式" r:id="rId6" imgW="838200" imgH="190381"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8438" y="2940050"/>
                        <a:ext cx="1931987"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0" name="Rectangle 6"/>
          <p:cNvSpPr>
            <a:spLocks noChangeArrowheads="1"/>
          </p:cNvSpPr>
          <p:nvPr/>
        </p:nvSpPr>
        <p:spPr bwMode="auto">
          <a:xfrm>
            <a:off x="476250" y="3649663"/>
            <a:ext cx="845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tx2"/>
              </a:buClr>
              <a:buSzPct val="75000"/>
              <a:buFont typeface="Wingdings" pitchFamily="2" charset="2"/>
              <a:buNone/>
            </a:pPr>
            <a:r>
              <a:rPr lang="zh-CN" altLang="en-US">
                <a:ea typeface="楷体_GB2312" pitchFamily="49" charset="-122"/>
              </a:rPr>
              <a:t>在微酸性、中性或弱碱性介质中：</a:t>
            </a:r>
          </a:p>
          <a:p>
            <a:pPr marL="342900" indent="-342900" algn="just" eaLnBrk="1" hangingPunct="1">
              <a:spcBef>
                <a:spcPct val="20000"/>
              </a:spcBef>
              <a:buClr>
                <a:srgbClr val="FF3300"/>
              </a:buClr>
              <a:buSzPct val="75000"/>
              <a:buFont typeface="Wingdings" pitchFamily="2" charset="2"/>
              <a:buChar char="ü"/>
            </a:pPr>
            <a:endParaRPr lang="zh-CN" altLang="en-US" baseline="-25000">
              <a:solidFill>
                <a:srgbClr val="FFFF00"/>
              </a:solidFill>
              <a:latin typeface="楷体_GB2312" pitchFamily="49" charset="-122"/>
              <a:ea typeface="楷体_GB2312" pitchFamily="49" charset="-122"/>
            </a:endParaRPr>
          </a:p>
        </p:txBody>
      </p:sp>
      <p:grpSp>
        <p:nvGrpSpPr>
          <p:cNvPr id="65541" name="Group 7"/>
          <p:cNvGrpSpPr>
            <a:grpSpLocks/>
          </p:cNvGrpSpPr>
          <p:nvPr/>
        </p:nvGrpSpPr>
        <p:grpSpPr bwMode="auto">
          <a:xfrm>
            <a:off x="685800" y="4259263"/>
            <a:ext cx="7516813" cy="533400"/>
            <a:chOff x="720" y="2304"/>
            <a:chExt cx="4735" cy="336"/>
          </a:xfrm>
        </p:grpSpPr>
        <p:sp>
          <p:nvSpPr>
            <p:cNvPr id="21" name="Rectangle 8"/>
            <p:cNvSpPr>
              <a:spLocks noChangeArrowheads="1"/>
            </p:cNvSpPr>
            <p:nvPr/>
          </p:nvSpPr>
          <p:spPr bwMode="auto">
            <a:xfrm>
              <a:off x="720" y="2304"/>
              <a:ext cx="4735"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1" hangingPunct="1">
                <a:spcBef>
                  <a:spcPct val="20000"/>
                </a:spcBef>
                <a:buClr>
                  <a:schemeClr val="tx2"/>
                </a:buClr>
                <a:buSzPct val="75000"/>
                <a:buFont typeface="Wingdings" pitchFamily="2" charset="2"/>
                <a:buNone/>
                <a:defRPr/>
              </a:pPr>
              <a:r>
                <a:rPr lang="en-US" altLang="zh-CN" dirty="0">
                  <a:effectLst>
                    <a:outerShdw blurRad="38100" dist="38100" dir="2700000" algn="tl">
                      <a:srgbClr val="FFFFFF"/>
                    </a:outerShdw>
                  </a:effectLst>
                </a:rPr>
                <a:t>MnO</a:t>
              </a:r>
              <a:r>
                <a:rPr lang="en-US" altLang="zh-CN" baseline="-30000" dirty="0">
                  <a:effectLst>
                    <a:outerShdw blurRad="38100" dist="38100" dir="2700000" algn="tl">
                      <a:srgbClr val="FFFFFF"/>
                    </a:outerShdw>
                  </a:effectLst>
                </a:rPr>
                <a:t>4</a:t>
              </a:r>
              <a:r>
                <a:rPr lang="en-US" altLang="zh-CN" baseline="30000" dirty="0">
                  <a:effectLst>
                    <a:outerShdw blurRad="38100" dist="38100" dir="2700000" algn="tl">
                      <a:srgbClr val="FFFFFF"/>
                    </a:outerShdw>
                  </a:effectLst>
                </a:rPr>
                <a:t>-</a:t>
              </a:r>
              <a:r>
                <a:rPr lang="en-US" altLang="zh-CN" baseline="-30000" dirty="0">
                  <a:effectLst>
                    <a:outerShdw blurRad="38100" dist="38100" dir="2700000" algn="tl">
                      <a:srgbClr val="FFFFFF"/>
                    </a:outerShdw>
                  </a:effectLst>
                </a:rPr>
                <a:t> </a:t>
              </a:r>
              <a:r>
                <a:rPr lang="en-US" altLang="zh-CN" dirty="0">
                  <a:effectLst>
                    <a:outerShdw blurRad="38100" dist="38100" dir="2700000" algn="tl">
                      <a:srgbClr val="FFFFFF"/>
                    </a:outerShdw>
                  </a:effectLst>
                </a:rPr>
                <a:t>+2H</a:t>
              </a:r>
              <a:r>
                <a:rPr lang="en-US" altLang="zh-CN" baseline="-30000" dirty="0">
                  <a:effectLst>
                    <a:outerShdw blurRad="38100" dist="38100" dir="2700000" algn="tl">
                      <a:srgbClr val="FFFFFF"/>
                    </a:outerShdw>
                  </a:effectLst>
                </a:rPr>
                <a:t>2</a:t>
              </a:r>
              <a:r>
                <a:rPr lang="en-US" altLang="zh-CN" dirty="0">
                  <a:effectLst>
                    <a:outerShdw blurRad="38100" dist="38100" dir="2700000" algn="tl">
                      <a:srgbClr val="FFFFFF"/>
                    </a:outerShdw>
                  </a:effectLst>
                </a:rPr>
                <a:t>O+ 3e             MnO</a:t>
              </a:r>
              <a:r>
                <a:rPr lang="en-US" altLang="zh-CN" baseline="-30000" dirty="0">
                  <a:effectLst>
                    <a:outerShdw blurRad="38100" dist="38100" dir="2700000" algn="tl">
                      <a:srgbClr val="FFFFFF"/>
                    </a:outerShdw>
                  </a:effectLst>
                </a:rPr>
                <a:t>2</a:t>
              </a:r>
              <a:r>
                <a:rPr lang="en-US" altLang="zh-CN" dirty="0">
                  <a:effectLst>
                    <a:outerShdw blurRad="38100" dist="38100" dir="2700000" algn="tl">
                      <a:srgbClr val="FFFFFF"/>
                    </a:outerShdw>
                  </a:effectLst>
                </a:rPr>
                <a:t>↓+ 4OH</a:t>
              </a:r>
              <a:r>
                <a:rPr lang="en-US" altLang="zh-CN" baseline="30000" dirty="0">
                  <a:effectLst>
                    <a:outerShdw blurRad="38100" dist="38100" dir="2700000" algn="tl">
                      <a:srgbClr val="FFFFFF"/>
                    </a:outerShdw>
                  </a:effectLst>
                </a:rPr>
                <a:t>-</a:t>
              </a:r>
            </a:p>
          </p:txBody>
        </p:sp>
        <p:graphicFrame>
          <p:nvGraphicFramePr>
            <p:cNvPr id="65556" name="Object 9"/>
            <p:cNvGraphicFramePr>
              <a:graphicFrameLocks noChangeAspect="1"/>
            </p:cNvGraphicFramePr>
            <p:nvPr/>
          </p:nvGraphicFramePr>
          <p:xfrm>
            <a:off x="2292" y="2393"/>
            <a:ext cx="605" cy="157"/>
          </p:xfrm>
          <a:graphic>
            <a:graphicData uri="http://schemas.openxmlformats.org/presentationml/2006/ole">
              <mc:AlternateContent xmlns:mc="http://schemas.openxmlformats.org/markup-compatibility/2006">
                <mc:Choice xmlns:v="urn:schemas-microsoft-com:vml" Requires="v">
                  <p:oleObj spid="_x0000_s65627" r:id="rId8" imgW="790575" imgH="114300" progId="ChemDraw.Document.4.5">
                    <p:embed/>
                  </p:oleObj>
                </mc:Choice>
                <mc:Fallback>
                  <p:oleObj r:id="rId8" imgW="790575" imgH="114300" progId="ChemDraw.Document.4.5">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2" y="2393"/>
                          <a:ext cx="60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5542" name="Group 10"/>
          <p:cNvGrpSpPr>
            <a:grpSpLocks/>
          </p:cNvGrpSpPr>
          <p:nvPr/>
        </p:nvGrpSpPr>
        <p:grpSpPr bwMode="auto">
          <a:xfrm>
            <a:off x="42863" y="5349875"/>
            <a:ext cx="7516812" cy="533400"/>
            <a:chOff x="816" y="2880"/>
            <a:chExt cx="4735" cy="336"/>
          </a:xfrm>
        </p:grpSpPr>
        <p:sp>
          <p:nvSpPr>
            <p:cNvPr id="24" name="Rectangle 11"/>
            <p:cNvSpPr>
              <a:spLocks noChangeArrowheads="1"/>
            </p:cNvSpPr>
            <p:nvPr/>
          </p:nvSpPr>
          <p:spPr bwMode="auto">
            <a:xfrm>
              <a:off x="816" y="2880"/>
              <a:ext cx="4735"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1" hangingPunct="1">
                <a:spcBef>
                  <a:spcPct val="20000"/>
                </a:spcBef>
                <a:buClr>
                  <a:schemeClr val="tx2"/>
                </a:buClr>
                <a:buSzPct val="75000"/>
                <a:buFont typeface="Wingdings" pitchFamily="2" charset="2"/>
                <a:buNone/>
                <a:defRPr/>
              </a:pPr>
              <a:r>
                <a:rPr lang="zh-CN" altLang="en-US" dirty="0">
                  <a:solidFill>
                    <a:schemeClr val="tx2"/>
                  </a:solidFill>
                  <a:effectLst>
                    <a:outerShdw blurRad="38100" dist="38100" dir="2700000" algn="tl">
                      <a:srgbClr val="000000"/>
                    </a:outerShdw>
                  </a:effectLst>
                </a:rPr>
                <a:t>         </a:t>
              </a:r>
              <a:r>
                <a:rPr lang="en-US" altLang="zh-CN" dirty="0">
                  <a:effectLst>
                    <a:outerShdw blurRad="38100" dist="38100" dir="2700000" algn="tl">
                      <a:srgbClr val="FFFFFF"/>
                    </a:outerShdw>
                  </a:effectLst>
                </a:rPr>
                <a:t>MnO</a:t>
              </a:r>
              <a:r>
                <a:rPr lang="en-US" altLang="zh-CN" baseline="-30000" dirty="0">
                  <a:effectLst>
                    <a:outerShdw blurRad="38100" dist="38100" dir="2700000" algn="tl">
                      <a:srgbClr val="FFFFFF"/>
                    </a:outerShdw>
                  </a:effectLst>
                </a:rPr>
                <a:t>4</a:t>
              </a:r>
              <a:r>
                <a:rPr lang="en-US" altLang="zh-CN" baseline="30000" dirty="0">
                  <a:effectLst>
                    <a:outerShdw blurRad="38100" dist="38100" dir="2700000" algn="tl">
                      <a:srgbClr val="FFFFFF"/>
                    </a:outerShdw>
                  </a:effectLst>
                </a:rPr>
                <a:t>-</a:t>
              </a:r>
              <a:r>
                <a:rPr lang="en-US" altLang="zh-CN" baseline="-30000" dirty="0">
                  <a:effectLst>
                    <a:outerShdw blurRad="38100" dist="38100" dir="2700000" algn="tl">
                      <a:srgbClr val="FFFFFF"/>
                    </a:outerShdw>
                  </a:effectLst>
                </a:rPr>
                <a:t> </a:t>
              </a:r>
              <a:r>
                <a:rPr lang="en-US" altLang="zh-CN" dirty="0">
                  <a:effectLst>
                    <a:outerShdw blurRad="38100" dist="38100" dir="2700000" algn="tl">
                      <a:srgbClr val="FFFFFF"/>
                    </a:outerShdw>
                  </a:effectLst>
                </a:rPr>
                <a:t>+ e                 MnO</a:t>
              </a:r>
              <a:r>
                <a:rPr lang="en-US" altLang="zh-CN" baseline="-30000" dirty="0">
                  <a:effectLst>
                    <a:outerShdw blurRad="38100" dist="38100" dir="2700000" algn="tl">
                      <a:srgbClr val="FFFFFF"/>
                    </a:outerShdw>
                  </a:effectLst>
                </a:rPr>
                <a:t>4 </a:t>
              </a:r>
              <a:r>
                <a:rPr lang="en-US" altLang="zh-CN" baseline="30000" dirty="0">
                  <a:effectLst>
                    <a:outerShdw blurRad="38100" dist="38100" dir="2700000" algn="tl">
                      <a:srgbClr val="FFFFFF"/>
                    </a:outerShdw>
                  </a:effectLst>
                </a:rPr>
                <a:t>2-</a:t>
              </a:r>
            </a:p>
          </p:txBody>
        </p:sp>
        <p:graphicFrame>
          <p:nvGraphicFramePr>
            <p:cNvPr id="65554" name="Object 12"/>
            <p:cNvGraphicFramePr>
              <a:graphicFrameLocks noChangeAspect="1"/>
            </p:cNvGraphicFramePr>
            <p:nvPr/>
          </p:nvGraphicFramePr>
          <p:xfrm>
            <a:off x="2225" y="2969"/>
            <a:ext cx="605" cy="157"/>
          </p:xfrm>
          <a:graphic>
            <a:graphicData uri="http://schemas.openxmlformats.org/presentationml/2006/ole">
              <mc:AlternateContent xmlns:mc="http://schemas.openxmlformats.org/markup-compatibility/2006">
                <mc:Choice xmlns:v="urn:schemas-microsoft-com:vml" Requires="v">
                  <p:oleObj spid="_x0000_s65628" r:id="rId10" imgW="790575" imgH="114300" progId="ChemDraw.Document.4.5">
                    <p:embed/>
                  </p:oleObj>
                </mc:Choice>
                <mc:Fallback>
                  <p:oleObj r:id="rId10" imgW="790575" imgH="114300" progId="ChemDraw.Document.4.5">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25" y="2969"/>
                          <a:ext cx="60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5543" name="Object 13"/>
          <p:cNvGraphicFramePr>
            <a:graphicFrameLocks noChangeAspect="1"/>
          </p:cNvGraphicFramePr>
          <p:nvPr/>
        </p:nvGraphicFramePr>
        <p:xfrm>
          <a:off x="6488113" y="4117975"/>
          <a:ext cx="2011362" cy="531813"/>
        </p:xfrm>
        <a:graphic>
          <a:graphicData uri="http://schemas.openxmlformats.org/presentationml/2006/ole">
            <mc:AlternateContent xmlns:mc="http://schemas.openxmlformats.org/markup-compatibility/2006">
              <mc:Choice xmlns:v="urn:schemas-microsoft-com:vml" Requires="v">
                <p:oleObj spid="_x0000_s65629" name="公式" r:id="rId12" imgW="857250" imgH="190381" progId="Equation.3">
                  <p:embed/>
                </p:oleObj>
              </mc:Choice>
              <mc:Fallback>
                <p:oleObj name="公式" r:id="rId12" imgW="857250" imgH="190381"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88113" y="4117975"/>
                        <a:ext cx="2011362"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4" name="Object 14"/>
          <p:cNvGraphicFramePr>
            <a:graphicFrameLocks noChangeAspect="1"/>
          </p:cNvGraphicFramePr>
          <p:nvPr/>
        </p:nvGraphicFramePr>
        <p:xfrm>
          <a:off x="5997575" y="5229225"/>
          <a:ext cx="2009775" cy="531813"/>
        </p:xfrm>
        <a:graphic>
          <a:graphicData uri="http://schemas.openxmlformats.org/presentationml/2006/ole">
            <mc:AlternateContent xmlns:mc="http://schemas.openxmlformats.org/markup-compatibility/2006">
              <mc:Choice xmlns:v="urn:schemas-microsoft-com:vml" Requires="v">
                <p:oleObj spid="_x0000_s65630" name="公式" r:id="rId14" imgW="857250" imgH="190381" progId="Equation.3">
                  <p:embed/>
                </p:oleObj>
              </mc:Choice>
              <mc:Fallback>
                <p:oleObj name="公式" r:id="rId14" imgW="857250" imgH="190381"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97575" y="5229225"/>
                        <a:ext cx="2009775"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5" name="Rectangle 15"/>
          <p:cNvSpPr>
            <a:spLocks noChangeArrowheads="1"/>
          </p:cNvSpPr>
          <p:nvPr/>
        </p:nvSpPr>
        <p:spPr bwMode="auto">
          <a:xfrm>
            <a:off x="542925" y="2489200"/>
            <a:ext cx="304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eaLnBrk="1" hangingPunct="1">
              <a:spcBef>
                <a:spcPct val="20000"/>
              </a:spcBef>
              <a:buClr>
                <a:schemeClr val="tx2"/>
              </a:buClr>
              <a:buSzPct val="75000"/>
              <a:buFont typeface="Wingdings" pitchFamily="2" charset="2"/>
              <a:buNone/>
            </a:pPr>
            <a:r>
              <a:rPr lang="zh-CN" altLang="en-US">
                <a:ea typeface="楷体_GB2312" pitchFamily="49" charset="-122"/>
              </a:rPr>
              <a:t>在强酸性介质中：</a:t>
            </a:r>
          </a:p>
        </p:txBody>
      </p:sp>
      <p:sp>
        <p:nvSpPr>
          <p:cNvPr id="65546" name="Rectangle 16"/>
          <p:cNvSpPr>
            <a:spLocks noChangeArrowheads="1"/>
          </p:cNvSpPr>
          <p:nvPr/>
        </p:nvSpPr>
        <p:spPr bwMode="auto">
          <a:xfrm>
            <a:off x="611188" y="4802188"/>
            <a:ext cx="3041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eaLnBrk="1" hangingPunct="1">
              <a:spcBef>
                <a:spcPct val="20000"/>
              </a:spcBef>
              <a:buClr>
                <a:schemeClr val="tx2"/>
              </a:buClr>
              <a:buSzPct val="75000"/>
              <a:buFont typeface="Wingdings" pitchFamily="2" charset="2"/>
              <a:buNone/>
            </a:pPr>
            <a:r>
              <a:rPr lang="zh-CN" altLang="en-US">
                <a:ea typeface="楷体_GB2312" pitchFamily="49" charset="-122"/>
              </a:rPr>
              <a:t>在强碱性介质中：</a:t>
            </a:r>
          </a:p>
        </p:txBody>
      </p:sp>
      <p:sp>
        <p:nvSpPr>
          <p:cNvPr id="65547" name="Text Box 17"/>
          <p:cNvSpPr txBox="1">
            <a:spLocks noChangeArrowheads="1"/>
          </p:cNvSpPr>
          <p:nvPr/>
        </p:nvSpPr>
        <p:spPr bwMode="auto">
          <a:xfrm>
            <a:off x="649288" y="1700213"/>
            <a:ext cx="30940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15000"/>
              </a:spcBef>
            </a:pPr>
            <a:r>
              <a:rPr lang="en-US" altLang="zh-CN">
                <a:solidFill>
                  <a:schemeClr val="tx1"/>
                </a:solidFill>
                <a:latin typeface="黑体" pitchFamily="49" charset="-122"/>
              </a:rPr>
              <a:t>KMnO</a:t>
            </a:r>
            <a:r>
              <a:rPr lang="en-US" altLang="zh-CN" baseline="-25000">
                <a:solidFill>
                  <a:schemeClr val="tx1"/>
                </a:solidFill>
                <a:latin typeface="黑体" pitchFamily="49" charset="-122"/>
              </a:rPr>
              <a:t>4</a:t>
            </a:r>
            <a:r>
              <a:rPr lang="zh-CN" altLang="en-US">
                <a:solidFill>
                  <a:schemeClr val="tx1"/>
                </a:solidFill>
                <a:latin typeface="黑体" pitchFamily="49" charset="-122"/>
              </a:rPr>
              <a:t>，强氧化剂</a:t>
            </a:r>
          </a:p>
        </p:txBody>
      </p:sp>
      <p:sp>
        <p:nvSpPr>
          <p:cNvPr id="65548" name="Text Box 18"/>
          <p:cNvSpPr txBox="1">
            <a:spLocks noChangeArrowheads="1"/>
          </p:cNvSpPr>
          <p:nvPr/>
        </p:nvSpPr>
        <p:spPr bwMode="auto">
          <a:xfrm>
            <a:off x="3744913" y="1484313"/>
            <a:ext cx="1600200" cy="1016000"/>
          </a:xfrm>
          <a:prstGeom prst="rect">
            <a:avLst/>
          </a:prstGeom>
          <a:solidFill>
            <a:srgbClr val="FFFFCC"/>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accent1"/>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algn="ctr" eaLnBrk="1" hangingPunct="1">
              <a:spcBef>
                <a:spcPct val="35000"/>
              </a:spcBef>
            </a:pPr>
            <a:r>
              <a:rPr lang="zh-CN" altLang="en-US">
                <a:solidFill>
                  <a:schemeClr val="tx1"/>
                </a:solidFill>
                <a:ea typeface="楷体_GB2312" pitchFamily="49" charset="-122"/>
              </a:rPr>
              <a:t>氧化能力</a:t>
            </a:r>
          </a:p>
          <a:p>
            <a:pPr algn="ctr" eaLnBrk="1" hangingPunct="1">
              <a:spcBef>
                <a:spcPct val="50000"/>
              </a:spcBef>
            </a:pPr>
            <a:r>
              <a:rPr lang="zh-CN" altLang="en-US">
                <a:solidFill>
                  <a:schemeClr val="tx1"/>
                </a:solidFill>
                <a:ea typeface="楷体_GB2312" pitchFamily="49" charset="-122"/>
              </a:rPr>
              <a:t>还原产物</a:t>
            </a:r>
          </a:p>
        </p:txBody>
      </p:sp>
      <p:grpSp>
        <p:nvGrpSpPr>
          <p:cNvPr id="65549" name="Group 19"/>
          <p:cNvGrpSpPr>
            <a:grpSpLocks/>
          </p:cNvGrpSpPr>
          <p:nvPr/>
        </p:nvGrpSpPr>
        <p:grpSpPr bwMode="auto">
          <a:xfrm>
            <a:off x="5402263" y="1844675"/>
            <a:ext cx="2590800" cy="449263"/>
            <a:chOff x="3408" y="1056"/>
            <a:chExt cx="1632" cy="283"/>
          </a:xfrm>
        </p:grpSpPr>
        <p:sp>
          <p:nvSpPr>
            <p:cNvPr id="65551" name="Text Box 20"/>
            <p:cNvSpPr txBox="1">
              <a:spLocks noChangeArrowheads="1"/>
            </p:cNvSpPr>
            <p:nvPr/>
          </p:nvSpPr>
          <p:spPr bwMode="auto">
            <a:xfrm>
              <a:off x="3792" y="1056"/>
              <a:ext cx="1248" cy="283"/>
            </a:xfrm>
            <a:prstGeom prst="rect">
              <a:avLst/>
            </a:prstGeom>
            <a:solidFill>
              <a:srgbClr val="FFFFCC"/>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accent1"/>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algn="ctr" eaLnBrk="1" hangingPunct="1">
                <a:lnSpc>
                  <a:spcPct val="110000"/>
                </a:lnSpc>
                <a:spcBef>
                  <a:spcPct val="50000"/>
                </a:spcBef>
              </a:pPr>
              <a:r>
                <a:rPr lang="zh-CN" altLang="en-US">
                  <a:solidFill>
                    <a:schemeClr val="tx1"/>
                  </a:solidFill>
                  <a:latin typeface="楷体_GB2312" pitchFamily="49" charset="-122"/>
                  <a:ea typeface="楷体_GB2312" pitchFamily="49" charset="-122"/>
                </a:rPr>
                <a:t>与</a:t>
              </a:r>
              <a:r>
                <a:rPr lang="en-US" altLang="zh-CN">
                  <a:solidFill>
                    <a:schemeClr val="tx1"/>
                  </a:solidFill>
                  <a:latin typeface="楷体_GB2312" pitchFamily="49" charset="-122"/>
                  <a:ea typeface="楷体_GB2312" pitchFamily="49" charset="-122"/>
                </a:rPr>
                <a:t>pH</a:t>
              </a:r>
              <a:r>
                <a:rPr lang="zh-CN" altLang="en-US">
                  <a:solidFill>
                    <a:schemeClr val="tx1"/>
                  </a:solidFill>
                  <a:latin typeface="楷体_GB2312" pitchFamily="49" charset="-122"/>
                  <a:ea typeface="楷体_GB2312" pitchFamily="49" charset="-122"/>
                </a:rPr>
                <a:t>有关</a:t>
              </a:r>
            </a:p>
          </p:txBody>
        </p:sp>
        <p:sp>
          <p:nvSpPr>
            <p:cNvPr id="65552" name="Line 21"/>
            <p:cNvSpPr>
              <a:spLocks noChangeShapeType="1"/>
            </p:cNvSpPr>
            <p:nvPr/>
          </p:nvSpPr>
          <p:spPr bwMode="auto">
            <a:xfrm>
              <a:off x="3408" y="120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550"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9.8 </a:t>
            </a:r>
            <a:r>
              <a:rPr lang="zh-CN" altLang="en-US" sz="3600">
                <a:solidFill>
                  <a:schemeClr val="tx1"/>
                </a:solidFill>
                <a:ea typeface="宋体" pitchFamily="2" charset="-122"/>
              </a:rPr>
              <a:t>高锰酸钾法 </a:t>
            </a: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9.8 </a:t>
            </a:r>
            <a:r>
              <a:rPr lang="zh-CN" altLang="en-US" sz="3600">
                <a:solidFill>
                  <a:schemeClr val="tx1"/>
                </a:solidFill>
                <a:ea typeface="宋体" pitchFamily="2" charset="-122"/>
              </a:rPr>
              <a:t>高锰酸钾法应用实例 </a:t>
            </a:r>
          </a:p>
        </p:txBody>
      </p:sp>
      <p:sp>
        <p:nvSpPr>
          <p:cNvPr id="66563" name="矩形 1"/>
          <p:cNvSpPr>
            <a:spLocks noChangeArrowheads="1"/>
          </p:cNvSpPr>
          <p:nvPr/>
        </p:nvSpPr>
        <p:spPr bwMode="auto">
          <a:xfrm>
            <a:off x="612775" y="1495425"/>
            <a:ext cx="3084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tx1"/>
                </a:solidFill>
              </a:rPr>
              <a:t>直接滴定法测定</a:t>
            </a:r>
            <a:r>
              <a:rPr lang="zh-CN" altLang="en-US" baseline="-25000">
                <a:solidFill>
                  <a:schemeClr val="tx1"/>
                </a:solidFill>
              </a:rPr>
              <a:t> </a:t>
            </a:r>
            <a:r>
              <a:rPr lang="en-US" altLang="zh-CN">
                <a:solidFill>
                  <a:schemeClr val="tx1"/>
                </a:solidFill>
              </a:rPr>
              <a:t>H</a:t>
            </a:r>
            <a:r>
              <a:rPr lang="en-US" altLang="zh-CN" baseline="-25000">
                <a:solidFill>
                  <a:schemeClr val="tx1"/>
                </a:solidFill>
              </a:rPr>
              <a:t>2</a:t>
            </a:r>
            <a:r>
              <a:rPr lang="en-US" altLang="zh-CN">
                <a:solidFill>
                  <a:schemeClr val="tx1"/>
                </a:solidFill>
              </a:rPr>
              <a:t>O</a:t>
            </a:r>
            <a:r>
              <a:rPr lang="en-US" altLang="zh-CN" baseline="-25000">
                <a:solidFill>
                  <a:schemeClr val="tx1"/>
                </a:solidFill>
              </a:rPr>
              <a:t>2</a:t>
            </a:r>
            <a:endParaRPr lang="zh-CN" altLang="en-US">
              <a:solidFill>
                <a:schemeClr val="tx1"/>
              </a:solidFill>
            </a:endParaRPr>
          </a:p>
        </p:txBody>
      </p:sp>
      <p:sp>
        <p:nvSpPr>
          <p:cNvPr id="37" name="Text Box 13"/>
          <p:cNvSpPr txBox="1">
            <a:spLocks noChangeArrowheads="1"/>
          </p:cNvSpPr>
          <p:nvPr/>
        </p:nvSpPr>
        <p:spPr bwMode="auto">
          <a:xfrm>
            <a:off x="382588" y="3471863"/>
            <a:ext cx="19875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2800">
                <a:solidFill>
                  <a:schemeClr val="tx1"/>
                </a:solidFill>
              </a:rPr>
              <a:t>滴定条件：</a:t>
            </a:r>
          </a:p>
        </p:txBody>
      </p:sp>
      <p:sp>
        <p:nvSpPr>
          <p:cNvPr id="38" name="Text Box 14"/>
          <p:cNvSpPr txBox="1">
            <a:spLocks noChangeArrowheads="1"/>
          </p:cNvSpPr>
          <p:nvPr/>
        </p:nvSpPr>
        <p:spPr bwMode="auto">
          <a:xfrm>
            <a:off x="2155825" y="3738563"/>
            <a:ext cx="6157913"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sz="2800">
                <a:solidFill>
                  <a:schemeClr val="tx1"/>
                </a:solidFill>
              </a:rPr>
              <a:t>温度室温，直接滴定，开始时</a:t>
            </a:r>
            <a:r>
              <a:rPr lang="en-US" altLang="zh-CN" sz="2800">
                <a:solidFill>
                  <a:schemeClr val="tx1"/>
                </a:solidFill>
              </a:rPr>
              <a:t>KMnO</a:t>
            </a:r>
            <a:r>
              <a:rPr lang="en-US" altLang="zh-CN" sz="2800" baseline="-25000">
                <a:solidFill>
                  <a:schemeClr val="tx1"/>
                </a:solidFill>
              </a:rPr>
              <a:t>4</a:t>
            </a:r>
          </a:p>
          <a:p>
            <a:r>
              <a:rPr lang="zh-CN" altLang="en-US" sz="2800">
                <a:solidFill>
                  <a:schemeClr val="tx1"/>
                </a:solidFill>
              </a:rPr>
              <a:t>褪色较慢，随着</a:t>
            </a:r>
            <a:r>
              <a:rPr lang="en-US" altLang="zh-CN" sz="2800">
                <a:solidFill>
                  <a:schemeClr val="tx1"/>
                </a:solidFill>
              </a:rPr>
              <a:t>Mn2+</a:t>
            </a:r>
            <a:r>
              <a:rPr lang="zh-CN" altLang="en-US" sz="2800">
                <a:solidFill>
                  <a:schemeClr val="tx1"/>
                </a:solidFill>
              </a:rPr>
              <a:t>的出现反应加快</a:t>
            </a:r>
            <a:endParaRPr lang="zh-CN" altLang="en-US" sz="2800">
              <a:solidFill>
                <a:schemeClr val="bg1"/>
              </a:solidFill>
            </a:endParaRPr>
          </a:p>
        </p:txBody>
      </p:sp>
      <p:pic>
        <p:nvPicPr>
          <p:cNvPr id="66566" name="Picture 7" descr="C:\Users\Administrator\Desktop\图片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2398713"/>
            <a:ext cx="84915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Effect transition="in" filter="wipe(left)">
                                      <p:cBhvr>
                                        <p:cTn id="11" dur="500"/>
                                        <p:tgtEl>
                                          <p:spTgt spid="38">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
                                            <p:txEl>
                                              <p:pRg st="1" end="1"/>
                                            </p:txEl>
                                          </p:spTgt>
                                        </p:tgtEl>
                                        <p:attrNameLst>
                                          <p:attrName>style.visibility</p:attrName>
                                        </p:attrNameLst>
                                      </p:cBhvr>
                                      <p:to>
                                        <p:strVal val="visible"/>
                                      </p:to>
                                    </p:set>
                                    <p:animEffect transition="in" filter="wipe(left)">
                                      <p:cBhvr>
                                        <p:cTn id="15"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57213" y="1166813"/>
            <a:ext cx="5418137"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pPr>
            <a:r>
              <a:rPr kumimoji="1" lang="zh-CN" altLang="en-US" sz="2800">
                <a:solidFill>
                  <a:schemeClr val="tx1"/>
                </a:solidFill>
                <a:ea typeface="宋体" pitchFamily="2" charset="-122"/>
              </a:rPr>
              <a:t>例：     </a:t>
            </a:r>
            <a:r>
              <a:rPr kumimoji="1" lang="en-US" altLang="en-US" sz="2800">
                <a:solidFill>
                  <a:schemeClr val="tx1"/>
                </a:solidFill>
                <a:ea typeface="宋体" pitchFamily="2" charset="-122"/>
              </a:rPr>
              <a:t>K</a:t>
            </a:r>
            <a:r>
              <a:rPr kumimoji="1" lang="en-US" altLang="en-US" sz="2800" baseline="-25000">
                <a:solidFill>
                  <a:schemeClr val="tx1"/>
                </a:solidFill>
                <a:ea typeface="宋体" pitchFamily="2" charset="-122"/>
              </a:rPr>
              <a:t>2</a:t>
            </a:r>
            <a:r>
              <a:rPr kumimoji="1" lang="en-US" altLang="en-US" sz="2800">
                <a:solidFill>
                  <a:schemeClr val="tx1"/>
                </a:solidFill>
                <a:ea typeface="宋体" pitchFamily="2" charset="-122"/>
              </a:rPr>
              <a:t>Cr</a:t>
            </a:r>
            <a:r>
              <a:rPr kumimoji="1" lang="en-US" altLang="en-US" sz="2800" baseline="-25000">
                <a:solidFill>
                  <a:schemeClr val="tx1"/>
                </a:solidFill>
                <a:ea typeface="宋体" pitchFamily="2" charset="-122"/>
              </a:rPr>
              <a:t>2</a:t>
            </a:r>
            <a:r>
              <a:rPr kumimoji="1" lang="en-US" altLang="en-US" sz="2800">
                <a:solidFill>
                  <a:schemeClr val="tx1"/>
                </a:solidFill>
                <a:ea typeface="宋体" pitchFamily="2" charset="-122"/>
              </a:rPr>
              <a:t>O</a:t>
            </a:r>
            <a:r>
              <a:rPr kumimoji="1" lang="en-US" altLang="en-US" sz="2800" baseline="-25000">
                <a:solidFill>
                  <a:schemeClr val="tx1"/>
                </a:solidFill>
                <a:ea typeface="宋体" pitchFamily="2" charset="-122"/>
              </a:rPr>
              <a:t>7    </a:t>
            </a:r>
            <a:r>
              <a:rPr kumimoji="1" lang="en-US" altLang="zh-CN" sz="2800" baseline="-25000">
                <a:solidFill>
                  <a:schemeClr val="tx1"/>
                </a:solidFill>
                <a:ea typeface="宋体" pitchFamily="2" charset="-122"/>
              </a:rPr>
              <a:t>           </a:t>
            </a:r>
            <a:r>
              <a:rPr kumimoji="1" lang="en-US" altLang="en-US" sz="2800" baseline="-25000">
                <a:solidFill>
                  <a:schemeClr val="tx1"/>
                </a:solidFill>
                <a:ea typeface="宋体" pitchFamily="2" charset="-122"/>
              </a:rPr>
              <a:t> </a:t>
            </a:r>
            <a:r>
              <a:rPr kumimoji="1" lang="en-US" altLang="en-US" sz="2800">
                <a:solidFill>
                  <a:schemeClr val="tx1"/>
                </a:solidFill>
                <a:ea typeface="宋体" pitchFamily="2" charset="-122"/>
              </a:rPr>
              <a:t>Cr</a:t>
            </a:r>
            <a:r>
              <a:rPr kumimoji="1" lang="en-US" altLang="zh-CN" sz="2800">
                <a:solidFill>
                  <a:schemeClr val="tx1"/>
                </a:solidFill>
                <a:ea typeface="宋体" pitchFamily="2" charset="-122"/>
              </a:rPr>
              <a:t> -----</a:t>
            </a:r>
            <a:r>
              <a:rPr kumimoji="1" lang="zh-CN" altLang="en-US" sz="2800">
                <a:solidFill>
                  <a:schemeClr val="tx1"/>
                </a:solidFill>
                <a:ea typeface="宋体" pitchFamily="2" charset="-122"/>
              </a:rPr>
              <a:t>  </a:t>
            </a:r>
          </a:p>
          <a:p>
            <a:pPr eaLnBrk="1" hangingPunct="1">
              <a:lnSpc>
                <a:spcPct val="150000"/>
              </a:lnSpc>
            </a:pPr>
            <a:r>
              <a:rPr kumimoji="1" lang="zh-CN" altLang="en-US" sz="2800">
                <a:solidFill>
                  <a:schemeClr val="tx1"/>
                </a:solidFill>
                <a:ea typeface="宋体" pitchFamily="2" charset="-122"/>
              </a:rPr>
              <a:t>             </a:t>
            </a:r>
            <a:r>
              <a:rPr kumimoji="1" lang="en-US" altLang="zh-CN" sz="2800">
                <a:solidFill>
                  <a:schemeClr val="tx1"/>
                </a:solidFill>
                <a:ea typeface="宋体" pitchFamily="2" charset="-122"/>
              </a:rPr>
              <a:t>Fe</a:t>
            </a:r>
            <a:r>
              <a:rPr kumimoji="1" lang="en-US" altLang="zh-CN" sz="2800" baseline="-25000">
                <a:solidFill>
                  <a:schemeClr val="tx1"/>
                </a:solidFill>
                <a:ea typeface="宋体" pitchFamily="2" charset="-122"/>
              </a:rPr>
              <a:t>3</a:t>
            </a:r>
            <a:r>
              <a:rPr kumimoji="1" lang="en-US" altLang="zh-CN" sz="2800">
                <a:solidFill>
                  <a:schemeClr val="tx1"/>
                </a:solidFill>
                <a:ea typeface="宋体" pitchFamily="2" charset="-122"/>
              </a:rPr>
              <a:t>O</a:t>
            </a:r>
            <a:r>
              <a:rPr kumimoji="1" lang="en-US" altLang="zh-CN" sz="2800" baseline="-25000">
                <a:solidFill>
                  <a:schemeClr val="tx1"/>
                </a:solidFill>
                <a:ea typeface="宋体" pitchFamily="2" charset="-122"/>
              </a:rPr>
              <a:t>4</a:t>
            </a:r>
            <a:r>
              <a:rPr kumimoji="1" lang="en-US" altLang="zh-CN" sz="2800">
                <a:solidFill>
                  <a:schemeClr val="tx1"/>
                </a:solidFill>
                <a:ea typeface="宋体" pitchFamily="2" charset="-122"/>
              </a:rPr>
              <a:t> </a:t>
            </a:r>
            <a:r>
              <a:rPr kumimoji="1" lang="zh-CN" altLang="en-US" sz="2800">
                <a:solidFill>
                  <a:schemeClr val="tx1"/>
                </a:solidFill>
                <a:ea typeface="宋体" pitchFamily="2" charset="-122"/>
              </a:rPr>
              <a:t>              </a:t>
            </a:r>
            <a:r>
              <a:rPr kumimoji="1" lang="en-US" altLang="en-US" sz="2800">
                <a:solidFill>
                  <a:schemeClr val="tx1"/>
                </a:solidFill>
                <a:ea typeface="宋体" pitchFamily="2" charset="-122"/>
              </a:rPr>
              <a:t>Fe</a:t>
            </a:r>
            <a:r>
              <a:rPr kumimoji="1" lang="en-US" altLang="zh-CN" sz="2800">
                <a:solidFill>
                  <a:schemeClr val="tx1"/>
                </a:solidFill>
                <a:ea typeface="宋体" pitchFamily="2" charset="-122"/>
              </a:rPr>
              <a:t> ----- </a:t>
            </a:r>
          </a:p>
          <a:p>
            <a:pPr eaLnBrk="1" hangingPunct="1">
              <a:lnSpc>
                <a:spcPct val="150000"/>
              </a:lnSpc>
            </a:pPr>
            <a:r>
              <a:rPr kumimoji="1" lang="zh-CN" altLang="en-US" sz="2800">
                <a:solidFill>
                  <a:schemeClr val="tx1"/>
                </a:solidFill>
                <a:ea typeface="宋体" pitchFamily="2" charset="-122"/>
              </a:rPr>
              <a:t>             </a:t>
            </a:r>
            <a:r>
              <a:rPr kumimoji="1" lang="en-US" altLang="zh-CN" sz="2800">
                <a:solidFill>
                  <a:schemeClr val="tx1"/>
                </a:solidFill>
                <a:ea typeface="宋体" pitchFamily="2" charset="-122"/>
              </a:rPr>
              <a:t>Na</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S</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O</a:t>
            </a:r>
            <a:r>
              <a:rPr kumimoji="1" lang="en-US" altLang="zh-CN" sz="2800" baseline="-25000">
                <a:solidFill>
                  <a:schemeClr val="tx1"/>
                </a:solidFill>
                <a:ea typeface="宋体" pitchFamily="2" charset="-122"/>
              </a:rPr>
              <a:t>3</a:t>
            </a:r>
            <a:r>
              <a:rPr kumimoji="1" lang="zh-CN" altLang="en-US" sz="2800">
                <a:solidFill>
                  <a:schemeClr val="tx1"/>
                </a:solidFill>
                <a:ea typeface="宋体" pitchFamily="2" charset="-122"/>
              </a:rPr>
              <a:t>            </a:t>
            </a:r>
            <a:r>
              <a:rPr kumimoji="1" lang="en-US" altLang="zh-CN" sz="2800">
                <a:solidFill>
                  <a:schemeClr val="tx1"/>
                </a:solidFill>
                <a:ea typeface="宋体" pitchFamily="2" charset="-122"/>
              </a:rPr>
              <a:t>S </a:t>
            </a:r>
            <a:r>
              <a:rPr kumimoji="1" lang="zh-CN" altLang="en-US" sz="2800">
                <a:solidFill>
                  <a:schemeClr val="tx1"/>
                </a:solidFill>
                <a:ea typeface="宋体" pitchFamily="2" charset="-122"/>
              </a:rPr>
              <a:t>-</a:t>
            </a:r>
            <a:r>
              <a:rPr kumimoji="1" lang="en-US" altLang="zh-CN" sz="2800">
                <a:solidFill>
                  <a:schemeClr val="tx1"/>
                </a:solidFill>
                <a:ea typeface="宋体" pitchFamily="2" charset="-122"/>
              </a:rPr>
              <a:t>-----     </a:t>
            </a:r>
          </a:p>
          <a:p>
            <a:pPr eaLnBrk="1" hangingPunct="1">
              <a:lnSpc>
                <a:spcPct val="150000"/>
              </a:lnSpc>
            </a:pPr>
            <a:r>
              <a:rPr kumimoji="1" lang="zh-CN" altLang="en-US" sz="2800">
                <a:solidFill>
                  <a:schemeClr val="tx1"/>
                </a:solidFill>
                <a:ea typeface="宋体" pitchFamily="2" charset="-122"/>
              </a:rPr>
              <a:t>             </a:t>
            </a:r>
            <a:r>
              <a:rPr kumimoji="1" lang="en-US" altLang="zh-CN" sz="2800">
                <a:solidFill>
                  <a:schemeClr val="tx1"/>
                </a:solidFill>
                <a:ea typeface="宋体" pitchFamily="2" charset="-122"/>
              </a:rPr>
              <a:t>Na</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S</a:t>
            </a:r>
            <a:r>
              <a:rPr kumimoji="1" lang="en-US" altLang="zh-CN" sz="2800" baseline="-25000">
                <a:solidFill>
                  <a:schemeClr val="tx1"/>
                </a:solidFill>
                <a:ea typeface="宋体" pitchFamily="2" charset="-122"/>
              </a:rPr>
              <a:t>4</a:t>
            </a:r>
            <a:r>
              <a:rPr kumimoji="1" lang="en-US" altLang="zh-CN" sz="2800">
                <a:solidFill>
                  <a:schemeClr val="tx1"/>
                </a:solidFill>
                <a:ea typeface="宋体" pitchFamily="2" charset="-122"/>
              </a:rPr>
              <a:t>O</a:t>
            </a:r>
            <a:r>
              <a:rPr kumimoji="1" lang="en-US" altLang="zh-CN" sz="2800" baseline="-25000">
                <a:solidFill>
                  <a:schemeClr val="tx1"/>
                </a:solidFill>
                <a:ea typeface="宋体" pitchFamily="2" charset="-122"/>
              </a:rPr>
              <a:t>6                  </a:t>
            </a:r>
            <a:r>
              <a:rPr kumimoji="1" lang="en-US" altLang="zh-CN" sz="2800">
                <a:solidFill>
                  <a:schemeClr val="tx1"/>
                </a:solidFill>
                <a:ea typeface="宋体" pitchFamily="2" charset="-122"/>
              </a:rPr>
              <a:t>S ------ </a:t>
            </a:r>
            <a:endParaRPr kumimoji="1" lang="zh-CN" altLang="en-US" sz="2800">
              <a:solidFill>
                <a:schemeClr val="tx1"/>
              </a:solidFill>
              <a:ea typeface="宋体" pitchFamily="2" charset="-122"/>
            </a:endParaRPr>
          </a:p>
        </p:txBody>
      </p:sp>
      <p:sp>
        <p:nvSpPr>
          <p:cNvPr id="12291" name="Text Box 3"/>
          <p:cNvSpPr txBox="1">
            <a:spLocks noChangeArrowheads="1"/>
          </p:cNvSpPr>
          <p:nvPr/>
        </p:nvSpPr>
        <p:spPr bwMode="auto">
          <a:xfrm>
            <a:off x="536575" y="357188"/>
            <a:ext cx="50466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9.1 </a:t>
            </a:r>
            <a:r>
              <a:rPr kumimoji="1" lang="zh-CN" altLang="en-US" sz="3600">
                <a:solidFill>
                  <a:schemeClr val="tx1"/>
                </a:solidFill>
                <a:ea typeface="宋体" pitchFamily="2" charset="-122"/>
              </a:rPr>
              <a:t>氧化还原的基本概念</a:t>
            </a:r>
            <a:endParaRPr kumimoji="1" lang="en-US" altLang="zh-CN" sz="2000" b="0">
              <a:solidFill>
                <a:schemeClr val="tx1"/>
              </a:solidFill>
              <a:ea typeface="宋体" pitchFamily="2" charset="-122"/>
            </a:endParaRPr>
          </a:p>
        </p:txBody>
      </p:sp>
      <p:sp>
        <p:nvSpPr>
          <p:cNvPr id="2" name="TextBox 1"/>
          <p:cNvSpPr txBox="1">
            <a:spLocks noChangeArrowheads="1"/>
          </p:cNvSpPr>
          <p:nvPr/>
        </p:nvSpPr>
        <p:spPr bwMode="auto">
          <a:xfrm>
            <a:off x="5154613" y="1198563"/>
            <a:ext cx="2522537"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50000"/>
              </a:lnSpc>
            </a:pPr>
            <a:r>
              <a:rPr lang="en-US" altLang="zh-CN" sz="2800">
                <a:solidFill>
                  <a:srgbClr val="0000FF"/>
                </a:solidFill>
              </a:rPr>
              <a:t>+6</a:t>
            </a:r>
          </a:p>
          <a:p>
            <a:pPr eaLnBrk="1" hangingPunct="1">
              <a:lnSpc>
                <a:spcPct val="150000"/>
              </a:lnSpc>
            </a:pPr>
            <a:r>
              <a:rPr lang="en-US" altLang="zh-CN" sz="2800">
                <a:solidFill>
                  <a:srgbClr val="0000FF"/>
                </a:solidFill>
              </a:rPr>
              <a:t>+8/3</a:t>
            </a:r>
          </a:p>
          <a:p>
            <a:pPr eaLnBrk="1" hangingPunct="1">
              <a:lnSpc>
                <a:spcPct val="150000"/>
              </a:lnSpc>
            </a:pPr>
            <a:r>
              <a:rPr lang="en-US" altLang="zh-CN" sz="2800">
                <a:solidFill>
                  <a:srgbClr val="0000FF"/>
                </a:solidFill>
              </a:rPr>
              <a:t>+2</a:t>
            </a:r>
          </a:p>
          <a:p>
            <a:pPr eaLnBrk="1" hangingPunct="1">
              <a:lnSpc>
                <a:spcPct val="150000"/>
              </a:lnSpc>
            </a:pPr>
            <a:r>
              <a:rPr lang="en-US" altLang="zh-CN" sz="2800">
                <a:solidFill>
                  <a:srgbClr val="0000FF"/>
                </a:solidFill>
              </a:rPr>
              <a:t>+5/2</a:t>
            </a:r>
            <a:endParaRPr lang="zh-CN" altLang="en-US" sz="2800">
              <a:solidFill>
                <a:srgbClr val="0000FF"/>
              </a:solidFill>
            </a:endParaRPr>
          </a:p>
        </p:txBody>
      </p:sp>
      <p:sp>
        <p:nvSpPr>
          <p:cNvPr id="12293" name="TextBox 2"/>
          <p:cNvSpPr txBox="1">
            <a:spLocks noChangeArrowheads="1"/>
          </p:cNvSpPr>
          <p:nvPr/>
        </p:nvSpPr>
        <p:spPr bwMode="auto">
          <a:xfrm>
            <a:off x="541338" y="3667125"/>
            <a:ext cx="80041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algn="just" eaLnBrk="1" hangingPunct="1">
              <a:lnSpc>
                <a:spcPct val="150000"/>
              </a:lnSpc>
              <a:spcBef>
                <a:spcPct val="50000"/>
              </a:spcBef>
            </a:pPr>
            <a:r>
              <a:rPr lang="zh-CN" altLang="en-US" sz="2800">
                <a:solidFill>
                  <a:schemeClr val="tx1"/>
                </a:solidFill>
                <a:ea typeface="宋体" pitchFamily="2" charset="-122"/>
              </a:rPr>
              <a:t>有时，元素具体以何种物种存在并不十分明确。如盐酸溶液中，铁除了以</a:t>
            </a:r>
            <a:r>
              <a:rPr lang="en-US" altLang="zh-CN" sz="2800">
                <a:solidFill>
                  <a:schemeClr val="tx1"/>
                </a:solidFill>
                <a:ea typeface="宋体" pitchFamily="2" charset="-122"/>
              </a:rPr>
              <a:t>Fe</a:t>
            </a:r>
            <a:r>
              <a:rPr lang="en-US" altLang="zh-CN" sz="2800" baseline="30000">
                <a:solidFill>
                  <a:schemeClr val="tx1"/>
                </a:solidFill>
                <a:ea typeface="宋体" pitchFamily="2" charset="-122"/>
              </a:rPr>
              <a:t>3+</a:t>
            </a:r>
            <a:r>
              <a:rPr lang="zh-CN" altLang="en-US" sz="2800">
                <a:solidFill>
                  <a:schemeClr val="tx1"/>
                </a:solidFill>
                <a:ea typeface="宋体" pitchFamily="2" charset="-122"/>
              </a:rPr>
              <a:t>存在外，还可能有</a:t>
            </a:r>
            <a:r>
              <a:rPr lang="en-US" altLang="zh-CN" sz="2800">
                <a:solidFill>
                  <a:schemeClr val="tx1"/>
                </a:solidFill>
                <a:ea typeface="宋体" pitchFamily="2" charset="-122"/>
              </a:rPr>
              <a:t>FeOH</a:t>
            </a:r>
            <a:r>
              <a:rPr lang="en-US" altLang="zh-CN" sz="2800" baseline="30000">
                <a:solidFill>
                  <a:schemeClr val="tx1"/>
                </a:solidFill>
                <a:ea typeface="宋体" pitchFamily="2" charset="-122"/>
              </a:rPr>
              <a:t>2+</a:t>
            </a:r>
            <a:r>
              <a:rPr lang="en-US" altLang="zh-CN" sz="2800">
                <a:solidFill>
                  <a:schemeClr val="tx1"/>
                </a:solidFill>
                <a:ea typeface="宋体" pitchFamily="2" charset="-122"/>
              </a:rPr>
              <a:t>, FeCl</a:t>
            </a:r>
            <a:r>
              <a:rPr lang="en-US" altLang="zh-CN" sz="2800" baseline="30000">
                <a:solidFill>
                  <a:schemeClr val="tx1"/>
                </a:solidFill>
                <a:ea typeface="宋体" pitchFamily="2" charset="-122"/>
              </a:rPr>
              <a:t>2+</a:t>
            </a:r>
            <a:r>
              <a:rPr lang="en-US" altLang="zh-CN" sz="2800">
                <a:solidFill>
                  <a:schemeClr val="tx1"/>
                </a:solidFill>
                <a:ea typeface="宋体" pitchFamily="2" charset="-122"/>
              </a:rPr>
              <a:t>, FeCl</a:t>
            </a:r>
            <a:r>
              <a:rPr lang="en-US" altLang="zh-CN" sz="2800" baseline="-25000">
                <a:solidFill>
                  <a:schemeClr val="tx1"/>
                </a:solidFill>
                <a:ea typeface="宋体" pitchFamily="2" charset="-122"/>
              </a:rPr>
              <a:t>2</a:t>
            </a:r>
            <a:r>
              <a:rPr lang="en-US" altLang="zh-CN" sz="2800" baseline="30000">
                <a:solidFill>
                  <a:schemeClr val="tx1"/>
                </a:solidFill>
                <a:ea typeface="宋体" pitchFamily="2" charset="-122"/>
              </a:rPr>
              <a:t>+</a:t>
            </a:r>
            <a:r>
              <a:rPr lang="en-US" altLang="zh-CN" sz="2800">
                <a:solidFill>
                  <a:schemeClr val="tx1"/>
                </a:solidFill>
                <a:ea typeface="宋体" pitchFamily="2" charset="-122"/>
              </a:rPr>
              <a:t>, …</a:t>
            </a:r>
            <a:r>
              <a:rPr lang="zh-CN" altLang="en-US" sz="2800">
                <a:solidFill>
                  <a:schemeClr val="tx1"/>
                </a:solidFill>
                <a:ea typeface="宋体" pitchFamily="2" charset="-122"/>
              </a:rPr>
              <a:t>等物种存在，这时常用罗马数字表示它的</a:t>
            </a:r>
            <a:r>
              <a:rPr lang="zh-CN" altLang="en-US" sz="2800">
                <a:solidFill>
                  <a:srgbClr val="0000FF"/>
                </a:solidFill>
                <a:ea typeface="宋体" pitchFamily="2" charset="-122"/>
              </a:rPr>
              <a:t>氧化态</a:t>
            </a:r>
            <a:r>
              <a:rPr lang="zh-CN" altLang="en-US" sz="2800">
                <a:solidFill>
                  <a:schemeClr val="tx1"/>
                </a:solidFill>
                <a:ea typeface="宋体" pitchFamily="2" charset="-122"/>
              </a:rPr>
              <a:t>，写成</a:t>
            </a:r>
            <a:r>
              <a:rPr lang="en-US" altLang="zh-CN" sz="2800">
                <a:solidFill>
                  <a:srgbClr val="0000FF"/>
                </a:solidFill>
                <a:ea typeface="宋体" pitchFamily="2" charset="-122"/>
              </a:rPr>
              <a:t>Fe(III)</a:t>
            </a:r>
            <a:r>
              <a:rPr lang="zh-CN" altLang="en-US" sz="2800">
                <a:solidFill>
                  <a:schemeClr val="tx1"/>
                </a:solidFill>
                <a:ea typeface="宋体" pitchFamily="2"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9.8 </a:t>
            </a:r>
            <a:r>
              <a:rPr lang="zh-CN" altLang="en-US" sz="3600">
                <a:solidFill>
                  <a:schemeClr val="tx1"/>
                </a:solidFill>
                <a:ea typeface="宋体" pitchFamily="2" charset="-122"/>
              </a:rPr>
              <a:t>高锰酸钾法应用实例 </a:t>
            </a:r>
          </a:p>
        </p:txBody>
      </p:sp>
      <p:sp>
        <p:nvSpPr>
          <p:cNvPr id="67587" name="矩形 2"/>
          <p:cNvSpPr>
            <a:spLocks noChangeArrowheads="1"/>
          </p:cNvSpPr>
          <p:nvPr/>
        </p:nvSpPr>
        <p:spPr bwMode="auto">
          <a:xfrm>
            <a:off x="612775" y="1495425"/>
            <a:ext cx="142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tx1"/>
                </a:solidFill>
              </a:rPr>
              <a:t>钙的测定</a:t>
            </a:r>
          </a:p>
        </p:txBody>
      </p:sp>
      <p:pic>
        <p:nvPicPr>
          <p:cNvPr id="675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2212975"/>
            <a:ext cx="6076950" cy="3903663"/>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9.8 </a:t>
            </a:r>
            <a:r>
              <a:rPr lang="zh-CN" altLang="en-US" sz="3600">
                <a:solidFill>
                  <a:schemeClr val="tx1"/>
                </a:solidFill>
                <a:ea typeface="宋体" pitchFamily="2" charset="-122"/>
              </a:rPr>
              <a:t>高锰酸钾法应用实例 </a:t>
            </a:r>
          </a:p>
        </p:txBody>
      </p:sp>
      <p:pic>
        <p:nvPicPr>
          <p:cNvPr id="686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2216150"/>
            <a:ext cx="6072188" cy="3659188"/>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612" name="矩形 3"/>
          <p:cNvSpPr>
            <a:spLocks noChangeArrowheads="1"/>
          </p:cNvSpPr>
          <p:nvPr/>
        </p:nvSpPr>
        <p:spPr bwMode="auto">
          <a:xfrm>
            <a:off x="612775" y="1495425"/>
            <a:ext cx="1966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chemeClr val="tx1"/>
                </a:solidFill>
              </a:rPr>
              <a:t>MnO</a:t>
            </a:r>
            <a:r>
              <a:rPr lang="en-US" altLang="zh-CN" baseline="-25000">
                <a:solidFill>
                  <a:schemeClr val="tx1"/>
                </a:solidFill>
              </a:rPr>
              <a:t>2</a:t>
            </a:r>
            <a:r>
              <a:rPr lang="zh-CN" altLang="en-US">
                <a:solidFill>
                  <a:schemeClr val="tx1"/>
                </a:solidFill>
              </a:rPr>
              <a:t>的测定</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9.9 </a:t>
            </a:r>
            <a:r>
              <a:rPr lang="zh-CN" altLang="en-US" sz="3600">
                <a:solidFill>
                  <a:schemeClr val="tx1"/>
                </a:solidFill>
              </a:rPr>
              <a:t>重铬酸钾法</a:t>
            </a:r>
            <a:endParaRPr lang="zh-CN" altLang="en-US" sz="3600">
              <a:solidFill>
                <a:schemeClr val="tx1"/>
              </a:solidFill>
              <a:ea typeface="宋体" pitchFamily="2" charset="-122"/>
            </a:endParaRPr>
          </a:p>
        </p:txBody>
      </p:sp>
      <p:sp>
        <p:nvSpPr>
          <p:cNvPr id="69635" name="矩形 1"/>
          <p:cNvSpPr>
            <a:spLocks noChangeArrowheads="1"/>
          </p:cNvSpPr>
          <p:nvPr/>
        </p:nvSpPr>
        <p:spPr bwMode="auto">
          <a:xfrm>
            <a:off x="674688" y="1455738"/>
            <a:ext cx="15779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5000"/>
              </a:lnSpc>
            </a:pPr>
            <a:r>
              <a:rPr lang="zh-CN" altLang="en-US">
                <a:solidFill>
                  <a:schemeClr val="tx1"/>
                </a:solidFill>
                <a:latin typeface="黑体" pitchFamily="49" charset="-122"/>
              </a:rPr>
              <a:t>基本反应</a:t>
            </a:r>
            <a:r>
              <a:rPr lang="en-US" altLang="zh-CN">
                <a:solidFill>
                  <a:schemeClr val="tx1"/>
                </a:solidFill>
                <a:latin typeface="黑体" pitchFamily="49" charset="-122"/>
              </a:rPr>
              <a:t>:</a:t>
            </a:r>
            <a:endParaRPr lang="en-US" altLang="zh-CN">
              <a:solidFill>
                <a:schemeClr val="tx1"/>
              </a:solidFill>
            </a:endParaRPr>
          </a:p>
        </p:txBody>
      </p:sp>
      <p:sp>
        <p:nvSpPr>
          <p:cNvPr id="69636" name="矩形 5"/>
          <p:cNvSpPr>
            <a:spLocks noChangeArrowheads="1"/>
          </p:cNvSpPr>
          <p:nvPr/>
        </p:nvSpPr>
        <p:spPr bwMode="auto">
          <a:xfrm>
            <a:off x="577850" y="2678113"/>
            <a:ext cx="7612063"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tx1"/>
                </a:solidFill>
              </a:rPr>
              <a:t>介质：</a:t>
            </a:r>
            <a:r>
              <a:rPr lang="en-US" altLang="zh-CN">
                <a:solidFill>
                  <a:schemeClr val="tx1"/>
                </a:solidFill>
              </a:rPr>
              <a:t>H</a:t>
            </a:r>
            <a:r>
              <a:rPr lang="en-US" altLang="zh-CN" baseline="-25000">
                <a:solidFill>
                  <a:schemeClr val="tx1"/>
                </a:solidFill>
              </a:rPr>
              <a:t>2</a:t>
            </a:r>
            <a:r>
              <a:rPr lang="en-US" altLang="zh-CN">
                <a:solidFill>
                  <a:schemeClr val="tx1"/>
                </a:solidFill>
              </a:rPr>
              <a:t>SO</a:t>
            </a:r>
            <a:r>
              <a:rPr lang="en-US" altLang="zh-CN" baseline="-25000">
                <a:solidFill>
                  <a:schemeClr val="tx1"/>
                </a:solidFill>
              </a:rPr>
              <a:t>4 </a:t>
            </a:r>
            <a:r>
              <a:rPr lang="zh-CN" altLang="en-US">
                <a:solidFill>
                  <a:schemeClr val="tx1"/>
                </a:solidFill>
              </a:rPr>
              <a:t>或</a:t>
            </a:r>
            <a:r>
              <a:rPr lang="zh-CN" altLang="en-US" baseline="-25000">
                <a:solidFill>
                  <a:schemeClr val="tx1"/>
                </a:solidFill>
              </a:rPr>
              <a:t> </a:t>
            </a:r>
            <a:r>
              <a:rPr lang="en-US" altLang="zh-CN">
                <a:solidFill>
                  <a:schemeClr val="tx1"/>
                </a:solidFill>
              </a:rPr>
              <a:t>HCl</a:t>
            </a:r>
            <a:endParaRPr lang="zh-CN" altLang="en-US">
              <a:solidFill>
                <a:schemeClr val="tx1"/>
              </a:solidFill>
            </a:endParaRPr>
          </a:p>
          <a:p>
            <a:r>
              <a:rPr lang="zh-CN" altLang="en-US">
                <a:solidFill>
                  <a:schemeClr val="tx1"/>
                </a:solidFill>
              </a:rPr>
              <a:t>指示剂：用氧化还原型指示剂。</a:t>
            </a:r>
            <a:endParaRPr lang="zh-CN" altLang="en-US" sz="1800">
              <a:solidFill>
                <a:schemeClr val="tx1"/>
              </a:solidFill>
            </a:endParaRPr>
          </a:p>
          <a:p>
            <a:r>
              <a:rPr lang="zh-CN" altLang="en-US" sz="1800">
                <a:solidFill>
                  <a:schemeClr val="tx1"/>
                </a:solidFill>
              </a:rPr>
              <a:t>                                              </a:t>
            </a:r>
            <a:r>
              <a:rPr lang="zh-CN" altLang="en-US" sz="1800">
                <a:solidFill>
                  <a:schemeClr val="tx1"/>
                </a:solidFill>
                <a:ea typeface="楷体_GB2312" pitchFamily="49" charset="-122"/>
              </a:rPr>
              <a:t>（这也与</a:t>
            </a:r>
            <a:r>
              <a:rPr lang="en-US" altLang="zh-CN" sz="1800">
                <a:solidFill>
                  <a:schemeClr val="tx1"/>
                </a:solidFill>
                <a:ea typeface="楷体_GB2312" pitchFamily="49" charset="-122"/>
              </a:rPr>
              <a:t>KMnO</a:t>
            </a:r>
            <a:r>
              <a:rPr lang="en-US" altLang="zh-CN" sz="1800" baseline="-25000">
                <a:solidFill>
                  <a:schemeClr val="tx1"/>
                </a:solidFill>
                <a:ea typeface="楷体_GB2312" pitchFamily="49" charset="-122"/>
              </a:rPr>
              <a:t>4 </a:t>
            </a:r>
            <a:r>
              <a:rPr lang="zh-CN" altLang="en-US" sz="1800">
                <a:solidFill>
                  <a:schemeClr val="tx1"/>
                </a:solidFill>
                <a:ea typeface="楷体_GB2312" pitchFamily="49" charset="-122"/>
              </a:rPr>
              <a:t>法不同）</a:t>
            </a:r>
            <a:r>
              <a:rPr lang="zh-CN" altLang="en-US">
                <a:solidFill>
                  <a:schemeClr val="tx1"/>
                </a:solidFill>
              </a:rPr>
              <a:t> </a:t>
            </a:r>
            <a:endParaRPr lang="zh-CN" altLang="en-US" sz="700">
              <a:solidFill>
                <a:schemeClr val="tx1"/>
              </a:solidFill>
            </a:endParaRPr>
          </a:p>
          <a:p>
            <a:r>
              <a:rPr lang="zh-CN" altLang="en-US" sz="700">
                <a:solidFill>
                  <a:schemeClr val="tx1"/>
                </a:solidFill>
              </a:rPr>
              <a:t> </a:t>
            </a:r>
            <a:endParaRPr lang="zh-CN" altLang="en-US">
              <a:solidFill>
                <a:schemeClr val="tx1"/>
              </a:solidFill>
            </a:endParaRPr>
          </a:p>
          <a:p>
            <a:r>
              <a:rPr lang="en-US" altLang="zh-CN">
                <a:solidFill>
                  <a:schemeClr val="tx1"/>
                </a:solidFill>
              </a:rPr>
              <a:t>K</a:t>
            </a:r>
            <a:r>
              <a:rPr lang="en-US" altLang="zh-CN" baseline="-25000">
                <a:solidFill>
                  <a:schemeClr val="tx1"/>
                </a:solidFill>
              </a:rPr>
              <a:t>2</a:t>
            </a:r>
            <a:r>
              <a:rPr lang="en-US" altLang="zh-CN">
                <a:solidFill>
                  <a:schemeClr val="tx1"/>
                </a:solidFill>
              </a:rPr>
              <a:t>Cr</a:t>
            </a:r>
            <a:r>
              <a:rPr lang="en-US" altLang="zh-CN" baseline="-25000">
                <a:solidFill>
                  <a:schemeClr val="tx1"/>
                </a:solidFill>
              </a:rPr>
              <a:t>2</a:t>
            </a:r>
            <a:r>
              <a:rPr lang="en-US" altLang="zh-CN">
                <a:solidFill>
                  <a:schemeClr val="tx1"/>
                </a:solidFill>
              </a:rPr>
              <a:t>O</a:t>
            </a:r>
            <a:r>
              <a:rPr lang="en-US" altLang="zh-CN" baseline="-25000">
                <a:solidFill>
                  <a:schemeClr val="tx1"/>
                </a:solidFill>
              </a:rPr>
              <a:t>7 </a:t>
            </a:r>
            <a:r>
              <a:rPr lang="zh-CN" altLang="en-US">
                <a:solidFill>
                  <a:schemeClr val="tx1"/>
                </a:solidFill>
              </a:rPr>
              <a:t>法的优点（与</a:t>
            </a:r>
            <a:r>
              <a:rPr lang="zh-CN" altLang="en-US" baseline="-25000">
                <a:solidFill>
                  <a:schemeClr val="tx1"/>
                </a:solidFill>
              </a:rPr>
              <a:t> </a:t>
            </a:r>
            <a:r>
              <a:rPr lang="en-US" altLang="zh-CN">
                <a:solidFill>
                  <a:schemeClr val="tx1"/>
                </a:solidFill>
              </a:rPr>
              <a:t>KMnO</a:t>
            </a:r>
            <a:r>
              <a:rPr lang="en-US" altLang="zh-CN" baseline="-25000">
                <a:solidFill>
                  <a:schemeClr val="tx1"/>
                </a:solidFill>
              </a:rPr>
              <a:t>4 </a:t>
            </a:r>
            <a:r>
              <a:rPr lang="zh-CN" altLang="en-US">
                <a:solidFill>
                  <a:schemeClr val="tx1"/>
                </a:solidFill>
              </a:rPr>
              <a:t>法比较）</a:t>
            </a:r>
            <a:endParaRPr lang="zh-CN" altLang="en-US" sz="700">
              <a:solidFill>
                <a:schemeClr val="tx1"/>
              </a:solidFill>
            </a:endParaRPr>
          </a:p>
          <a:p>
            <a:r>
              <a:rPr lang="zh-CN" altLang="en-US" sz="700">
                <a:solidFill>
                  <a:schemeClr val="tx1"/>
                </a:solidFill>
              </a:rPr>
              <a:t> </a:t>
            </a:r>
            <a:endParaRPr lang="zh-CN" altLang="en-US">
              <a:solidFill>
                <a:schemeClr val="tx1"/>
              </a:solidFill>
            </a:endParaRPr>
          </a:p>
          <a:p>
            <a:r>
              <a:rPr lang="zh-CN" altLang="en-US">
                <a:solidFill>
                  <a:schemeClr val="tx1"/>
                </a:solidFill>
              </a:rPr>
              <a:t>    </a:t>
            </a:r>
            <a:r>
              <a:rPr lang="en-US" altLang="zh-CN">
                <a:solidFill>
                  <a:schemeClr val="tx1"/>
                </a:solidFill>
              </a:rPr>
              <a:t>1. </a:t>
            </a:r>
            <a:r>
              <a:rPr lang="zh-CN" altLang="en-US">
                <a:solidFill>
                  <a:schemeClr val="tx1"/>
                </a:solidFill>
              </a:rPr>
              <a:t>可用直接法配制标准溶液。</a:t>
            </a:r>
          </a:p>
          <a:p>
            <a:r>
              <a:rPr lang="zh-CN" altLang="en-US">
                <a:solidFill>
                  <a:schemeClr val="tx1"/>
                </a:solidFill>
              </a:rPr>
              <a:t>    </a:t>
            </a:r>
            <a:r>
              <a:rPr lang="en-US" altLang="zh-CN">
                <a:solidFill>
                  <a:schemeClr val="tx1"/>
                </a:solidFill>
              </a:rPr>
              <a:t>2. K</a:t>
            </a:r>
            <a:r>
              <a:rPr lang="en-US" altLang="zh-CN" baseline="-25000">
                <a:solidFill>
                  <a:schemeClr val="tx1"/>
                </a:solidFill>
              </a:rPr>
              <a:t>2</a:t>
            </a:r>
            <a:r>
              <a:rPr lang="en-US" altLang="zh-CN">
                <a:solidFill>
                  <a:schemeClr val="tx1"/>
                </a:solidFill>
              </a:rPr>
              <a:t>Cr</a:t>
            </a:r>
            <a:r>
              <a:rPr lang="en-US" altLang="zh-CN" baseline="-25000">
                <a:solidFill>
                  <a:schemeClr val="tx1"/>
                </a:solidFill>
              </a:rPr>
              <a:t>2</a:t>
            </a:r>
            <a:r>
              <a:rPr lang="en-US" altLang="zh-CN">
                <a:solidFill>
                  <a:schemeClr val="tx1"/>
                </a:solidFill>
              </a:rPr>
              <a:t>O</a:t>
            </a:r>
            <a:r>
              <a:rPr lang="en-US" altLang="zh-CN" baseline="-25000">
                <a:solidFill>
                  <a:schemeClr val="tx1"/>
                </a:solidFill>
              </a:rPr>
              <a:t>7 </a:t>
            </a:r>
            <a:r>
              <a:rPr lang="zh-CN" altLang="en-US">
                <a:solidFill>
                  <a:schemeClr val="tx1"/>
                </a:solidFill>
              </a:rPr>
              <a:t>溶液很稳定。</a:t>
            </a:r>
          </a:p>
          <a:p>
            <a:r>
              <a:rPr lang="zh-CN" altLang="en-US">
                <a:solidFill>
                  <a:schemeClr val="tx1"/>
                </a:solidFill>
              </a:rPr>
              <a:t>    </a:t>
            </a:r>
            <a:r>
              <a:rPr lang="en-US" altLang="zh-CN">
                <a:solidFill>
                  <a:schemeClr val="tx1"/>
                </a:solidFill>
              </a:rPr>
              <a:t>3. </a:t>
            </a:r>
            <a:r>
              <a:rPr lang="zh-CN" altLang="en-US">
                <a:solidFill>
                  <a:schemeClr val="tx1"/>
                </a:solidFill>
              </a:rPr>
              <a:t>可在</a:t>
            </a:r>
            <a:r>
              <a:rPr lang="zh-CN" altLang="en-US" baseline="-25000">
                <a:solidFill>
                  <a:schemeClr val="tx1"/>
                </a:solidFill>
              </a:rPr>
              <a:t> </a:t>
            </a:r>
            <a:r>
              <a:rPr lang="en-US" altLang="zh-CN">
                <a:solidFill>
                  <a:schemeClr val="tx1"/>
                </a:solidFill>
              </a:rPr>
              <a:t>HCl</a:t>
            </a:r>
            <a:r>
              <a:rPr lang="en-US" altLang="zh-CN" baseline="-25000">
                <a:solidFill>
                  <a:schemeClr val="tx1"/>
                </a:solidFill>
              </a:rPr>
              <a:t> </a:t>
            </a:r>
            <a:r>
              <a:rPr lang="zh-CN" altLang="en-US">
                <a:solidFill>
                  <a:schemeClr val="tx1"/>
                </a:solidFill>
              </a:rPr>
              <a:t>溶液中滴定。</a:t>
            </a:r>
            <a:endParaRPr lang="zh-CN" altLang="en-US" sz="700">
              <a:solidFill>
                <a:schemeClr val="tx1"/>
              </a:solidFill>
            </a:endParaRPr>
          </a:p>
          <a:p>
            <a:r>
              <a:rPr lang="zh-CN" altLang="en-US" sz="700">
                <a:solidFill>
                  <a:schemeClr val="tx1"/>
                </a:solidFill>
              </a:rPr>
              <a:t> </a:t>
            </a:r>
            <a:endParaRPr lang="zh-CN" altLang="en-US">
              <a:solidFill>
                <a:schemeClr val="tx1"/>
              </a:solidFill>
            </a:endParaRPr>
          </a:p>
          <a:p>
            <a:r>
              <a:rPr lang="zh-CN" altLang="en-US">
                <a:solidFill>
                  <a:schemeClr val="tx1"/>
                </a:solidFill>
                <a:latin typeface="黑体" pitchFamily="49" charset="-122"/>
              </a:rPr>
              <a:t>缺点</a:t>
            </a:r>
            <a:r>
              <a:rPr lang="en-US" altLang="zh-CN">
                <a:solidFill>
                  <a:schemeClr val="tx1"/>
                </a:solidFill>
                <a:latin typeface="黑体" pitchFamily="49" charset="-122"/>
              </a:rPr>
              <a:t>:</a:t>
            </a:r>
            <a:r>
              <a:rPr lang="en-US" altLang="zh-CN">
                <a:solidFill>
                  <a:schemeClr val="tx1"/>
                </a:solidFill>
              </a:rPr>
              <a:t>  K</a:t>
            </a:r>
            <a:r>
              <a:rPr lang="en-US" altLang="zh-CN" baseline="-25000">
                <a:solidFill>
                  <a:schemeClr val="tx1"/>
                </a:solidFill>
              </a:rPr>
              <a:t>2</a:t>
            </a:r>
            <a:r>
              <a:rPr lang="en-US" altLang="zh-CN">
                <a:solidFill>
                  <a:schemeClr val="tx1"/>
                </a:solidFill>
              </a:rPr>
              <a:t>Cr</a:t>
            </a:r>
            <a:r>
              <a:rPr lang="en-US" altLang="zh-CN" baseline="-25000">
                <a:solidFill>
                  <a:schemeClr val="tx1"/>
                </a:solidFill>
              </a:rPr>
              <a:t>2</a:t>
            </a:r>
            <a:r>
              <a:rPr lang="en-US" altLang="zh-CN">
                <a:solidFill>
                  <a:schemeClr val="tx1"/>
                </a:solidFill>
              </a:rPr>
              <a:t>O</a:t>
            </a:r>
            <a:r>
              <a:rPr lang="en-US" altLang="zh-CN" baseline="-25000">
                <a:solidFill>
                  <a:schemeClr val="tx1"/>
                </a:solidFill>
              </a:rPr>
              <a:t>7 </a:t>
            </a:r>
            <a:r>
              <a:rPr lang="zh-CN" altLang="en-US">
                <a:solidFill>
                  <a:schemeClr val="tx1"/>
                </a:solidFill>
              </a:rPr>
              <a:t>氧化能力较弱，应用范围</a:t>
            </a:r>
          </a:p>
          <a:p>
            <a:r>
              <a:rPr lang="zh-CN" altLang="en-US">
                <a:solidFill>
                  <a:schemeClr val="tx1"/>
                </a:solidFill>
              </a:rPr>
              <a:t>            比</a:t>
            </a:r>
            <a:r>
              <a:rPr lang="zh-CN" altLang="en-US" baseline="-25000">
                <a:solidFill>
                  <a:schemeClr val="tx1"/>
                </a:solidFill>
              </a:rPr>
              <a:t> </a:t>
            </a:r>
            <a:r>
              <a:rPr lang="en-US" altLang="zh-CN">
                <a:solidFill>
                  <a:schemeClr val="tx1"/>
                </a:solidFill>
              </a:rPr>
              <a:t>KMnO</a:t>
            </a:r>
            <a:r>
              <a:rPr lang="en-US" altLang="zh-CN" baseline="-25000">
                <a:solidFill>
                  <a:schemeClr val="tx1"/>
                </a:solidFill>
              </a:rPr>
              <a:t>4 </a:t>
            </a:r>
            <a:r>
              <a:rPr lang="zh-CN" altLang="en-US">
                <a:solidFill>
                  <a:schemeClr val="tx1"/>
                </a:solidFill>
              </a:rPr>
              <a:t>法窄。</a:t>
            </a:r>
          </a:p>
        </p:txBody>
      </p:sp>
      <p:graphicFrame>
        <p:nvGraphicFramePr>
          <p:cNvPr id="69637" name="对象 7"/>
          <p:cNvGraphicFramePr>
            <a:graphicFrameLocks noChangeAspect="1"/>
          </p:cNvGraphicFramePr>
          <p:nvPr/>
        </p:nvGraphicFramePr>
        <p:xfrm>
          <a:off x="3889375" y="2268538"/>
          <a:ext cx="493713" cy="219075"/>
        </p:xfrm>
        <a:graphic>
          <a:graphicData uri="http://schemas.openxmlformats.org/presentationml/2006/ole">
            <mc:AlternateContent xmlns:mc="http://schemas.openxmlformats.org/markup-compatibility/2006">
              <mc:Choice xmlns:v="urn:schemas-microsoft-com:vml" Requires="v">
                <p:oleObj spid="_x0000_s69651" name="CS ChemDraw Drawing" r:id="rId4" imgW="492954" imgH="219091" progId="ChemDraw.Document.6.0">
                  <p:embed/>
                </p:oleObj>
              </mc:Choice>
              <mc:Fallback>
                <p:oleObj name="CS ChemDraw Drawing" r:id="rId4" imgW="492954" imgH="219091" progId="ChemDraw.Document.6.0">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9375" y="2268538"/>
                        <a:ext cx="49371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9638" name="Picture 8" descr="C:\Users\Administrator\Desktop\图片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725" y="1973263"/>
            <a:ext cx="30638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9" descr="C:\Users\Administrator\Desktop\图片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3088" y="1973263"/>
            <a:ext cx="18891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9.9 </a:t>
            </a:r>
            <a:r>
              <a:rPr lang="zh-CN" altLang="en-US" sz="3600">
                <a:solidFill>
                  <a:schemeClr val="tx1"/>
                </a:solidFill>
              </a:rPr>
              <a:t>重铬酸钾法应用实例 </a:t>
            </a:r>
          </a:p>
        </p:txBody>
      </p:sp>
      <p:sp>
        <p:nvSpPr>
          <p:cNvPr id="70659" name="矩形 2"/>
          <p:cNvSpPr>
            <a:spLocks noChangeArrowheads="1"/>
          </p:cNvSpPr>
          <p:nvPr/>
        </p:nvSpPr>
        <p:spPr bwMode="auto">
          <a:xfrm>
            <a:off x="209550" y="1357313"/>
            <a:ext cx="4362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tx1"/>
                </a:solidFill>
                <a:latin typeface="黑体" pitchFamily="49" charset="-122"/>
              </a:rPr>
              <a:t>应用实例</a:t>
            </a:r>
            <a:r>
              <a:rPr lang="en-US" altLang="zh-CN">
                <a:solidFill>
                  <a:schemeClr val="tx1"/>
                </a:solidFill>
                <a:latin typeface="宋体" pitchFamily="2" charset="-122"/>
              </a:rPr>
              <a:t>—</a:t>
            </a:r>
            <a:r>
              <a:rPr lang="zh-CN" altLang="en-US">
                <a:solidFill>
                  <a:schemeClr val="tx1"/>
                </a:solidFill>
                <a:latin typeface="黑体" pitchFamily="49" charset="-122"/>
              </a:rPr>
              <a:t>亚铁盐中铁的测定 </a:t>
            </a:r>
            <a:endParaRPr lang="zh-CN" altLang="en-US">
              <a:solidFill>
                <a:schemeClr val="tx1"/>
              </a:solidFill>
            </a:endParaRPr>
          </a:p>
        </p:txBody>
      </p:sp>
      <p:pic>
        <p:nvPicPr>
          <p:cNvPr id="706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1819275"/>
            <a:ext cx="6638925"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9.9 </a:t>
            </a:r>
            <a:r>
              <a:rPr lang="zh-CN" altLang="en-US" sz="3600">
                <a:solidFill>
                  <a:schemeClr val="tx1"/>
                </a:solidFill>
              </a:rPr>
              <a:t>重铬酸钾法应用实例 </a:t>
            </a:r>
          </a:p>
        </p:txBody>
      </p:sp>
      <p:sp>
        <p:nvSpPr>
          <p:cNvPr id="9" name="Text Box 13"/>
          <p:cNvSpPr txBox="1">
            <a:spLocks noChangeArrowheads="1"/>
          </p:cNvSpPr>
          <p:nvPr/>
        </p:nvSpPr>
        <p:spPr bwMode="auto">
          <a:xfrm>
            <a:off x="606425" y="3487738"/>
            <a:ext cx="7589838"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zh-CN" altLang="en-US">
                <a:solidFill>
                  <a:schemeClr val="tx1"/>
                </a:solidFill>
              </a:rPr>
              <a:t>在</a:t>
            </a:r>
            <a:r>
              <a:rPr lang="zh-CN" altLang="en-US" baseline="-25000">
                <a:solidFill>
                  <a:schemeClr val="tx1"/>
                </a:solidFill>
              </a:rPr>
              <a:t> </a:t>
            </a:r>
            <a:r>
              <a:rPr lang="en-US" altLang="zh-CN">
                <a:solidFill>
                  <a:schemeClr val="tx1"/>
                </a:solidFill>
              </a:rPr>
              <a:t>H</a:t>
            </a:r>
            <a:r>
              <a:rPr lang="en-US" altLang="zh-CN" baseline="-30000">
                <a:solidFill>
                  <a:schemeClr val="tx1"/>
                </a:solidFill>
              </a:rPr>
              <a:t>2</a:t>
            </a:r>
            <a:r>
              <a:rPr lang="en-US" altLang="zh-CN">
                <a:solidFill>
                  <a:schemeClr val="tx1"/>
                </a:solidFill>
              </a:rPr>
              <a:t>SO</a:t>
            </a:r>
            <a:r>
              <a:rPr lang="en-US" altLang="zh-CN" baseline="-30000">
                <a:solidFill>
                  <a:schemeClr val="tx1"/>
                </a:solidFill>
              </a:rPr>
              <a:t>4 </a:t>
            </a:r>
            <a:r>
              <a:rPr lang="zh-CN" altLang="en-US">
                <a:solidFill>
                  <a:schemeClr val="tx1"/>
                </a:solidFill>
              </a:rPr>
              <a:t>中突跃范围为</a:t>
            </a:r>
            <a:r>
              <a:rPr lang="zh-CN" altLang="en-US" baseline="-25000">
                <a:solidFill>
                  <a:schemeClr val="tx1"/>
                </a:solidFill>
              </a:rPr>
              <a:t> </a:t>
            </a:r>
            <a:r>
              <a:rPr lang="en-US" altLang="zh-CN">
                <a:solidFill>
                  <a:schemeClr val="tx1"/>
                </a:solidFill>
              </a:rPr>
              <a:t>0.95</a:t>
            </a:r>
            <a:r>
              <a:rPr lang="en-US" altLang="zh-CN" baseline="-25000">
                <a:solidFill>
                  <a:schemeClr val="tx1"/>
                </a:solidFill>
              </a:rPr>
              <a:t> </a:t>
            </a:r>
            <a:r>
              <a:rPr lang="en-US" altLang="zh-CN">
                <a:solidFill>
                  <a:schemeClr val="tx1"/>
                </a:solidFill>
              </a:rPr>
              <a:t>~</a:t>
            </a:r>
            <a:r>
              <a:rPr lang="en-US" altLang="zh-CN" baseline="-25000">
                <a:solidFill>
                  <a:schemeClr val="tx1"/>
                </a:solidFill>
              </a:rPr>
              <a:t> </a:t>
            </a:r>
            <a:r>
              <a:rPr lang="en-US" altLang="zh-CN">
                <a:solidFill>
                  <a:schemeClr val="tx1"/>
                </a:solidFill>
              </a:rPr>
              <a:t>1.31</a:t>
            </a:r>
            <a:r>
              <a:rPr lang="zh-CN" altLang="en-US">
                <a:solidFill>
                  <a:schemeClr val="tx1"/>
                </a:solidFill>
              </a:rPr>
              <a:t>Ｖ</a:t>
            </a:r>
            <a:r>
              <a:rPr lang="en-US" altLang="zh-CN">
                <a:solidFill>
                  <a:schemeClr val="tx1"/>
                </a:solidFill>
              </a:rPr>
              <a:t>,</a:t>
            </a:r>
            <a:r>
              <a:rPr lang="zh-CN" altLang="en-US">
                <a:solidFill>
                  <a:schemeClr val="tx1"/>
                </a:solidFill>
              </a:rPr>
              <a:t>若用二苯胺磺酸钠                       指示剂                      显然不合适；</a:t>
            </a:r>
            <a:endParaRPr lang="en-US" altLang="zh-CN">
              <a:solidFill>
                <a:schemeClr val="tx1"/>
              </a:solidFill>
            </a:endParaRPr>
          </a:p>
          <a:p>
            <a:r>
              <a:rPr lang="zh-CN" altLang="en-US">
                <a:solidFill>
                  <a:schemeClr val="tx1"/>
                </a:solidFill>
              </a:rPr>
              <a:t>如果在 </a:t>
            </a:r>
            <a:r>
              <a:rPr lang="en-US" altLang="zh-CN">
                <a:solidFill>
                  <a:schemeClr val="tx1"/>
                </a:solidFill>
              </a:rPr>
              <a:t>H</a:t>
            </a:r>
            <a:r>
              <a:rPr lang="en-US" altLang="zh-CN" baseline="-25000">
                <a:solidFill>
                  <a:schemeClr val="tx1"/>
                </a:solidFill>
              </a:rPr>
              <a:t>2</a:t>
            </a:r>
            <a:r>
              <a:rPr lang="en-US" altLang="zh-CN">
                <a:solidFill>
                  <a:schemeClr val="tx1"/>
                </a:solidFill>
              </a:rPr>
              <a:t>SO</a:t>
            </a:r>
            <a:r>
              <a:rPr lang="en-US" altLang="zh-CN" baseline="-25000">
                <a:solidFill>
                  <a:schemeClr val="tx1"/>
                </a:solidFill>
              </a:rPr>
              <a:t>4</a:t>
            </a:r>
            <a:r>
              <a:rPr lang="en-US" altLang="zh-CN">
                <a:solidFill>
                  <a:schemeClr val="tx1"/>
                </a:solidFill>
              </a:rPr>
              <a:t> </a:t>
            </a:r>
            <a:r>
              <a:rPr lang="zh-CN" altLang="en-US">
                <a:solidFill>
                  <a:schemeClr val="tx1"/>
                </a:solidFill>
              </a:rPr>
              <a:t>和 </a:t>
            </a:r>
            <a:r>
              <a:rPr lang="en-US" altLang="zh-CN">
                <a:solidFill>
                  <a:schemeClr val="tx1"/>
                </a:solidFill>
              </a:rPr>
              <a:t>H</a:t>
            </a:r>
            <a:r>
              <a:rPr lang="en-US" altLang="zh-CN" baseline="-25000">
                <a:solidFill>
                  <a:schemeClr val="tx1"/>
                </a:solidFill>
              </a:rPr>
              <a:t>3</a:t>
            </a:r>
            <a:r>
              <a:rPr lang="en-US" altLang="zh-CN">
                <a:solidFill>
                  <a:schemeClr val="tx1"/>
                </a:solidFill>
              </a:rPr>
              <a:t>PO</a:t>
            </a:r>
            <a:r>
              <a:rPr lang="en-US" altLang="zh-CN" baseline="-25000">
                <a:solidFill>
                  <a:schemeClr val="tx1"/>
                </a:solidFill>
              </a:rPr>
              <a:t>4</a:t>
            </a:r>
            <a:r>
              <a:rPr lang="en-US" altLang="zh-CN">
                <a:solidFill>
                  <a:schemeClr val="tx1"/>
                </a:solidFill>
              </a:rPr>
              <a:t> </a:t>
            </a:r>
            <a:r>
              <a:rPr lang="zh-CN" altLang="en-US">
                <a:solidFill>
                  <a:schemeClr val="tx1"/>
                </a:solidFill>
              </a:rPr>
              <a:t>混合酸中滴定，突跃范围则变为 </a:t>
            </a:r>
            <a:r>
              <a:rPr lang="en-US" altLang="zh-CN">
                <a:solidFill>
                  <a:schemeClr val="tx1"/>
                </a:solidFill>
              </a:rPr>
              <a:t>0.71~1.31</a:t>
            </a:r>
            <a:r>
              <a:rPr lang="en-US" altLang="zh-CN" baseline="-25000">
                <a:solidFill>
                  <a:schemeClr val="tx1"/>
                </a:solidFill>
              </a:rPr>
              <a:t> </a:t>
            </a:r>
            <a:r>
              <a:rPr lang="en-US" altLang="zh-CN">
                <a:solidFill>
                  <a:schemeClr val="tx1"/>
                </a:solidFill>
              </a:rPr>
              <a:t>V</a:t>
            </a:r>
            <a:r>
              <a:rPr lang="zh-CN" altLang="en-US">
                <a:solidFill>
                  <a:schemeClr val="tx1"/>
                </a:solidFill>
              </a:rPr>
              <a:t>，此时就可用二苯胺磺酸钠指示剂了。</a:t>
            </a:r>
          </a:p>
          <a:p>
            <a:endParaRPr lang="en-US" altLang="zh-CN">
              <a:solidFill>
                <a:schemeClr val="tx1"/>
              </a:solidFill>
            </a:endParaRPr>
          </a:p>
        </p:txBody>
      </p:sp>
      <p:sp>
        <p:nvSpPr>
          <p:cNvPr id="71684" name="矩形 2"/>
          <p:cNvSpPr>
            <a:spLocks noChangeArrowheads="1"/>
          </p:cNvSpPr>
          <p:nvPr/>
        </p:nvSpPr>
        <p:spPr bwMode="auto">
          <a:xfrm>
            <a:off x="209550" y="1357313"/>
            <a:ext cx="4362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tx1"/>
                </a:solidFill>
                <a:latin typeface="黑体" pitchFamily="49" charset="-122"/>
              </a:rPr>
              <a:t>应用实例</a:t>
            </a:r>
            <a:r>
              <a:rPr lang="en-US" altLang="zh-CN">
                <a:solidFill>
                  <a:schemeClr val="tx1"/>
                </a:solidFill>
                <a:latin typeface="宋体" pitchFamily="2" charset="-122"/>
              </a:rPr>
              <a:t>—</a:t>
            </a:r>
            <a:r>
              <a:rPr lang="zh-CN" altLang="en-US">
                <a:solidFill>
                  <a:schemeClr val="tx1"/>
                </a:solidFill>
                <a:latin typeface="黑体" pitchFamily="49" charset="-122"/>
              </a:rPr>
              <a:t>亚铁盐中铁的测定 </a:t>
            </a:r>
            <a:endParaRPr lang="zh-CN" altLang="en-US">
              <a:solidFill>
                <a:schemeClr val="tx1"/>
              </a:solidFill>
            </a:endParaRPr>
          </a:p>
        </p:txBody>
      </p:sp>
      <p:graphicFrame>
        <p:nvGraphicFramePr>
          <p:cNvPr id="71685" name="Object 18"/>
          <p:cNvGraphicFramePr>
            <a:graphicFrameLocks noChangeAspect="1"/>
          </p:cNvGraphicFramePr>
          <p:nvPr/>
        </p:nvGraphicFramePr>
        <p:xfrm>
          <a:off x="1762125" y="3900488"/>
          <a:ext cx="1465263" cy="379412"/>
        </p:xfrm>
        <a:graphic>
          <a:graphicData uri="http://schemas.openxmlformats.org/presentationml/2006/ole">
            <mc:AlternateContent xmlns:mc="http://schemas.openxmlformats.org/markup-compatibility/2006">
              <mc:Choice xmlns:v="urn:schemas-microsoft-com:vml" Requires="v">
                <p:oleObj spid="_x0000_s71698" name="公式" r:id="rId4" imgW="981075" imgH="218956" progId="Equation.3">
                  <p:embed/>
                </p:oleObj>
              </mc:Choice>
              <mc:Fallback>
                <p:oleObj name="公式" r:id="rId4" imgW="981075" imgH="218956"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125" y="3900488"/>
                        <a:ext cx="146526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1686" name="Picture 7" descr="C:\Users\Administrator\Desktop\图片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8075" y="2316163"/>
            <a:ext cx="63515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9.10 </a:t>
            </a:r>
            <a:r>
              <a:rPr kumimoji="1" lang="zh-CN" altLang="en-US" sz="3600">
                <a:solidFill>
                  <a:schemeClr val="tx1"/>
                </a:solidFill>
              </a:rPr>
              <a:t>碘量法</a:t>
            </a:r>
            <a:endParaRPr lang="zh-CN" altLang="en-US" sz="3600">
              <a:solidFill>
                <a:schemeClr val="tx1"/>
              </a:solidFill>
            </a:endParaRPr>
          </a:p>
        </p:txBody>
      </p:sp>
      <p:sp>
        <p:nvSpPr>
          <p:cNvPr id="72707" name="矩形 4"/>
          <p:cNvSpPr>
            <a:spLocks noChangeArrowheads="1"/>
          </p:cNvSpPr>
          <p:nvPr/>
        </p:nvSpPr>
        <p:spPr bwMode="auto">
          <a:xfrm>
            <a:off x="577850" y="1454150"/>
            <a:ext cx="1422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lang="zh-CN" altLang="en-US"/>
              <a:t>半反应：</a:t>
            </a:r>
          </a:p>
        </p:txBody>
      </p:sp>
      <p:graphicFrame>
        <p:nvGraphicFramePr>
          <p:cNvPr id="8" name="对象 7"/>
          <p:cNvGraphicFramePr>
            <a:graphicFrameLocks noChangeAspect="1"/>
          </p:cNvGraphicFramePr>
          <p:nvPr/>
        </p:nvGraphicFramePr>
        <p:xfrm>
          <a:off x="4322763" y="1949450"/>
          <a:ext cx="2070100" cy="544513"/>
        </p:xfrm>
        <a:graphic>
          <a:graphicData uri="http://schemas.openxmlformats.org/presentationml/2006/ole">
            <mc:AlternateContent xmlns:mc="http://schemas.openxmlformats.org/markup-compatibility/2006">
              <mc:Choice xmlns:v="urn:schemas-microsoft-com:vml" Requires="v">
                <p:oleObj spid="_x0000_s72760" name="公式" r:id="rId3" imgW="866775" imgH="218956" progId="Equation.3">
                  <p:embed/>
                </p:oleObj>
              </mc:Choice>
              <mc:Fallback>
                <p:oleObj name="公式" r:id="rId3" imgW="866775" imgH="218956" progId="Equation.3">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2763" y="1949450"/>
                        <a:ext cx="20701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10"/>
          <p:cNvSpPr txBox="1">
            <a:spLocks noChangeArrowheads="1"/>
          </p:cNvSpPr>
          <p:nvPr/>
        </p:nvSpPr>
        <p:spPr bwMode="auto">
          <a:xfrm>
            <a:off x="666750" y="2570163"/>
            <a:ext cx="7162800"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a:buFontTx/>
              <a:buAutoNum type="arabicPeriod"/>
            </a:pPr>
            <a:r>
              <a:rPr kumimoji="1" lang="zh-CN" altLang="en-US" sz="2800">
                <a:solidFill>
                  <a:schemeClr val="tx1"/>
                </a:solidFill>
              </a:rPr>
              <a:t>直接碘量法</a:t>
            </a:r>
            <a:endParaRPr kumimoji="1" lang="zh-CN" altLang="en-US" sz="600">
              <a:solidFill>
                <a:schemeClr val="tx1"/>
              </a:solidFill>
            </a:endParaRPr>
          </a:p>
          <a:p>
            <a:endParaRPr kumimoji="1" lang="zh-CN" altLang="en-US" sz="600">
              <a:solidFill>
                <a:schemeClr val="tx1"/>
              </a:solidFill>
            </a:endParaRPr>
          </a:p>
          <a:p>
            <a:r>
              <a:rPr kumimoji="1" lang="zh-CN" altLang="en-US" sz="2800">
                <a:solidFill>
                  <a:schemeClr val="tx1"/>
                </a:solidFill>
                <a:ea typeface="宋体" pitchFamily="2" charset="-122"/>
              </a:rPr>
              <a:t>用</a:t>
            </a:r>
            <a:r>
              <a:rPr kumimoji="1" lang="zh-CN" altLang="en-US" sz="2800" baseline="-25000">
                <a:solidFill>
                  <a:schemeClr val="tx1"/>
                </a:solidFill>
                <a:ea typeface="宋体" pitchFamily="2" charset="-122"/>
              </a:rPr>
              <a:t> </a:t>
            </a:r>
            <a:r>
              <a:rPr kumimoji="1" lang="en-US" altLang="zh-CN" sz="2800">
                <a:solidFill>
                  <a:schemeClr val="tx1"/>
                </a:solidFill>
                <a:ea typeface="宋体" pitchFamily="2" charset="-122"/>
              </a:rPr>
              <a:t>I</a:t>
            </a:r>
            <a:r>
              <a:rPr kumimoji="1" lang="en-US" altLang="zh-CN" sz="2800" baseline="-25000">
                <a:solidFill>
                  <a:schemeClr val="tx1"/>
                </a:solidFill>
                <a:ea typeface="宋体" pitchFamily="2" charset="-122"/>
              </a:rPr>
              <a:t>2 </a:t>
            </a:r>
            <a:r>
              <a:rPr kumimoji="1" lang="zh-CN" altLang="en-US" sz="2800">
                <a:solidFill>
                  <a:schemeClr val="tx1"/>
                </a:solidFill>
                <a:ea typeface="宋体" pitchFamily="2" charset="-122"/>
              </a:rPr>
              <a:t>作标准溶液的碘量法</a:t>
            </a:r>
          </a:p>
          <a:p>
            <a:r>
              <a:rPr kumimoji="1" lang="zh-CN" altLang="en-US" sz="2800">
                <a:solidFill>
                  <a:schemeClr val="tx1"/>
                </a:solidFill>
                <a:ea typeface="宋体" pitchFamily="2" charset="-122"/>
              </a:rPr>
              <a:t>只能滴定较强的还原剂</a:t>
            </a:r>
            <a:r>
              <a:rPr kumimoji="1" lang="en-US" altLang="zh-CN" sz="2800">
                <a:solidFill>
                  <a:schemeClr val="tx1"/>
                </a:solidFill>
                <a:ea typeface="宋体" pitchFamily="2" charset="-122"/>
              </a:rPr>
              <a:t>,</a:t>
            </a:r>
            <a:endParaRPr kumimoji="1" lang="en-US" altLang="zh-CN" sz="600">
              <a:solidFill>
                <a:schemeClr val="tx1"/>
              </a:solidFill>
              <a:ea typeface="宋体" pitchFamily="2" charset="-122"/>
            </a:endParaRPr>
          </a:p>
          <a:p>
            <a:r>
              <a:rPr kumimoji="1" lang="en-US" altLang="zh-CN" sz="600">
                <a:solidFill>
                  <a:schemeClr val="tx1"/>
                </a:solidFill>
                <a:ea typeface="宋体" pitchFamily="2" charset="-122"/>
              </a:rPr>
              <a:t> </a:t>
            </a:r>
            <a:endParaRPr kumimoji="1" lang="en-US" altLang="zh-CN" sz="2800">
              <a:solidFill>
                <a:schemeClr val="tx1"/>
              </a:solidFill>
              <a:ea typeface="宋体" pitchFamily="2" charset="-122"/>
            </a:endParaRPr>
          </a:p>
          <a:p>
            <a:r>
              <a:rPr kumimoji="1" lang="zh-CN" altLang="en-US" sz="2800">
                <a:solidFill>
                  <a:schemeClr val="tx1"/>
                </a:solidFill>
                <a:latin typeface="黑体" pitchFamily="49" charset="-122"/>
              </a:rPr>
              <a:t>直接碘量法的适宜酸度</a:t>
            </a:r>
            <a:r>
              <a:rPr kumimoji="1" lang="en-US" altLang="zh-CN" sz="2800">
                <a:solidFill>
                  <a:schemeClr val="tx1"/>
                </a:solidFill>
                <a:latin typeface="黑体" pitchFamily="49" charset="-122"/>
              </a:rPr>
              <a:t>:</a:t>
            </a:r>
            <a:endParaRPr kumimoji="1" lang="en-US" altLang="zh-CN" sz="600">
              <a:solidFill>
                <a:schemeClr val="tx1"/>
              </a:solidFill>
              <a:latin typeface="黑体" pitchFamily="49" charset="-122"/>
            </a:endParaRPr>
          </a:p>
          <a:p>
            <a:r>
              <a:rPr kumimoji="1" lang="en-US" altLang="zh-CN" sz="600">
                <a:solidFill>
                  <a:schemeClr val="tx1"/>
                </a:solidFill>
                <a:latin typeface="黑体" pitchFamily="49" charset="-122"/>
              </a:rPr>
              <a:t>   </a:t>
            </a:r>
          </a:p>
          <a:p>
            <a:r>
              <a:rPr kumimoji="1" lang="zh-CN" altLang="en-US" sz="2800">
                <a:solidFill>
                  <a:schemeClr val="tx1"/>
                </a:solidFill>
                <a:ea typeface="宋体" pitchFamily="2" charset="-122"/>
              </a:rPr>
              <a:t>微酸性、中性或弱碱性</a:t>
            </a:r>
          </a:p>
          <a:p>
            <a:r>
              <a:rPr kumimoji="1" lang="zh-CN" altLang="en-US" sz="2800">
                <a:solidFill>
                  <a:schemeClr val="tx1"/>
                </a:solidFill>
                <a:ea typeface="宋体" pitchFamily="2" charset="-122"/>
              </a:rPr>
              <a:t>因为酸性太强时，空气中</a:t>
            </a:r>
            <a:r>
              <a:rPr kumimoji="1" lang="zh-CN" altLang="en-US" sz="2800" baseline="-25000">
                <a:solidFill>
                  <a:schemeClr val="tx1"/>
                </a:solidFill>
                <a:ea typeface="宋体" pitchFamily="2" charset="-122"/>
              </a:rPr>
              <a:t> </a:t>
            </a:r>
            <a:r>
              <a:rPr kumimoji="1" lang="en-US" altLang="zh-CN" sz="2800">
                <a:solidFill>
                  <a:schemeClr val="tx1"/>
                </a:solidFill>
                <a:ea typeface="宋体" pitchFamily="2" charset="-122"/>
              </a:rPr>
              <a:t>O</a:t>
            </a:r>
            <a:r>
              <a:rPr kumimoji="1" lang="en-US" altLang="zh-CN" sz="2800" baseline="-25000">
                <a:solidFill>
                  <a:schemeClr val="tx1"/>
                </a:solidFill>
                <a:ea typeface="宋体" pitchFamily="2" charset="-122"/>
              </a:rPr>
              <a:t>2 </a:t>
            </a:r>
            <a:r>
              <a:rPr kumimoji="1" lang="zh-CN" altLang="en-US" sz="2800">
                <a:solidFill>
                  <a:schemeClr val="tx1"/>
                </a:solidFill>
                <a:ea typeface="宋体" pitchFamily="2" charset="-122"/>
              </a:rPr>
              <a:t>易氧化</a:t>
            </a:r>
            <a:r>
              <a:rPr kumimoji="1" lang="zh-CN" altLang="en-US" sz="2800" baseline="-25000">
                <a:solidFill>
                  <a:schemeClr val="tx1"/>
                </a:solidFill>
                <a:ea typeface="宋体" pitchFamily="2" charset="-122"/>
              </a:rPr>
              <a:t> </a:t>
            </a:r>
            <a:r>
              <a:rPr kumimoji="1" lang="en-US" altLang="zh-CN" sz="2800">
                <a:solidFill>
                  <a:schemeClr val="tx1"/>
                </a:solidFill>
                <a:ea typeface="宋体" pitchFamily="2" charset="-122"/>
              </a:rPr>
              <a:t>I</a:t>
            </a:r>
            <a:r>
              <a:rPr kumimoji="1" lang="en-US" altLang="zh-CN" sz="2800" baseline="30000">
                <a:solidFill>
                  <a:schemeClr val="tx1"/>
                </a:solidFill>
                <a:latin typeface="宋体" pitchFamily="2" charset="-122"/>
                <a:ea typeface="宋体" pitchFamily="2" charset="-122"/>
              </a:rPr>
              <a:t>-</a:t>
            </a:r>
          </a:p>
          <a:p>
            <a:r>
              <a:rPr kumimoji="1" lang="en-US" altLang="zh-CN" sz="3600" baseline="30000">
                <a:solidFill>
                  <a:schemeClr val="tx1"/>
                </a:solidFill>
                <a:latin typeface="宋体" pitchFamily="2" charset="-122"/>
                <a:ea typeface="宋体" pitchFamily="2" charset="-122"/>
              </a:rPr>
              <a:t>          </a:t>
            </a:r>
            <a:r>
              <a:rPr kumimoji="1" lang="en-US" altLang="zh-CN">
                <a:solidFill>
                  <a:schemeClr val="tx1"/>
                </a:solidFill>
                <a:ea typeface="宋体" pitchFamily="2" charset="-122"/>
              </a:rPr>
              <a:t>4I</a:t>
            </a:r>
            <a:r>
              <a:rPr kumimoji="1" lang="en-US" altLang="zh-CN" baseline="30000">
                <a:solidFill>
                  <a:schemeClr val="tx1"/>
                </a:solidFill>
                <a:latin typeface="宋体" pitchFamily="2" charset="-122"/>
                <a:ea typeface="宋体" pitchFamily="2" charset="-122"/>
              </a:rPr>
              <a:t>-</a:t>
            </a:r>
            <a:r>
              <a:rPr kumimoji="1" lang="en-US" altLang="zh-CN">
                <a:solidFill>
                  <a:schemeClr val="tx1"/>
                </a:solidFill>
                <a:ea typeface="宋体" pitchFamily="2" charset="-122"/>
              </a:rPr>
              <a:t> +</a:t>
            </a:r>
            <a:r>
              <a:rPr kumimoji="1" lang="en-US" altLang="zh-CN" baseline="-25000">
                <a:solidFill>
                  <a:schemeClr val="tx1"/>
                </a:solidFill>
                <a:ea typeface="宋体" pitchFamily="2" charset="-122"/>
              </a:rPr>
              <a:t> </a:t>
            </a:r>
            <a:r>
              <a:rPr kumimoji="1" lang="en-US" altLang="zh-CN">
                <a:solidFill>
                  <a:schemeClr val="tx1"/>
                </a:solidFill>
                <a:ea typeface="宋体" pitchFamily="2" charset="-122"/>
              </a:rPr>
              <a:t>O</a:t>
            </a:r>
            <a:r>
              <a:rPr kumimoji="1" lang="en-US" altLang="zh-CN" baseline="-25000">
                <a:solidFill>
                  <a:schemeClr val="tx1"/>
                </a:solidFill>
                <a:ea typeface="宋体" pitchFamily="2" charset="-122"/>
              </a:rPr>
              <a:t>2 </a:t>
            </a:r>
            <a:r>
              <a:rPr kumimoji="1" lang="en-US" altLang="zh-CN">
                <a:solidFill>
                  <a:schemeClr val="tx1"/>
                </a:solidFill>
                <a:ea typeface="宋体" pitchFamily="2" charset="-122"/>
              </a:rPr>
              <a:t>+</a:t>
            </a:r>
            <a:r>
              <a:rPr kumimoji="1" lang="en-US" altLang="zh-CN" baseline="-25000">
                <a:solidFill>
                  <a:schemeClr val="tx1"/>
                </a:solidFill>
                <a:ea typeface="宋体" pitchFamily="2" charset="-122"/>
              </a:rPr>
              <a:t> </a:t>
            </a:r>
            <a:r>
              <a:rPr kumimoji="1" lang="en-US" altLang="zh-CN">
                <a:solidFill>
                  <a:schemeClr val="tx1"/>
                </a:solidFill>
                <a:ea typeface="宋体" pitchFamily="2" charset="-122"/>
              </a:rPr>
              <a:t>4H</a:t>
            </a:r>
            <a:r>
              <a:rPr kumimoji="1" lang="en-US" altLang="zh-CN" baseline="30000">
                <a:solidFill>
                  <a:schemeClr val="tx1"/>
                </a:solidFill>
                <a:ea typeface="宋体" pitchFamily="2" charset="-122"/>
              </a:rPr>
              <a:t>+ </a:t>
            </a:r>
            <a:r>
              <a:rPr kumimoji="1" lang="en-US" altLang="zh-CN">
                <a:solidFill>
                  <a:schemeClr val="tx1"/>
                </a:solidFill>
                <a:ea typeface="宋体" pitchFamily="2" charset="-122"/>
              </a:rPr>
              <a:t>=</a:t>
            </a:r>
            <a:r>
              <a:rPr kumimoji="1" lang="en-US" altLang="zh-CN" baseline="-25000">
                <a:solidFill>
                  <a:schemeClr val="tx1"/>
                </a:solidFill>
                <a:ea typeface="宋体" pitchFamily="2" charset="-122"/>
              </a:rPr>
              <a:t> </a:t>
            </a:r>
            <a:r>
              <a:rPr kumimoji="1" lang="en-US" altLang="zh-CN">
                <a:solidFill>
                  <a:schemeClr val="tx1"/>
                </a:solidFill>
                <a:ea typeface="宋体" pitchFamily="2" charset="-122"/>
              </a:rPr>
              <a:t>2I</a:t>
            </a:r>
            <a:r>
              <a:rPr kumimoji="1" lang="en-US" altLang="zh-CN" baseline="-25000">
                <a:solidFill>
                  <a:schemeClr val="tx1"/>
                </a:solidFill>
                <a:ea typeface="宋体" pitchFamily="2" charset="-122"/>
              </a:rPr>
              <a:t>2 </a:t>
            </a:r>
            <a:r>
              <a:rPr kumimoji="1" lang="en-US" altLang="zh-CN">
                <a:solidFill>
                  <a:schemeClr val="tx1"/>
                </a:solidFill>
                <a:ea typeface="宋体" pitchFamily="2" charset="-122"/>
              </a:rPr>
              <a:t>+</a:t>
            </a:r>
            <a:r>
              <a:rPr kumimoji="1" lang="en-US" altLang="zh-CN" baseline="-25000">
                <a:solidFill>
                  <a:schemeClr val="tx1"/>
                </a:solidFill>
                <a:ea typeface="宋体" pitchFamily="2" charset="-122"/>
              </a:rPr>
              <a:t> </a:t>
            </a:r>
            <a:r>
              <a:rPr kumimoji="1" lang="en-US" altLang="zh-CN">
                <a:solidFill>
                  <a:schemeClr val="tx1"/>
                </a:solidFill>
                <a:ea typeface="宋体" pitchFamily="2" charset="-122"/>
              </a:rPr>
              <a:t>2H</a:t>
            </a:r>
            <a:r>
              <a:rPr kumimoji="1" lang="en-US" altLang="zh-CN" baseline="-25000">
                <a:solidFill>
                  <a:schemeClr val="tx1"/>
                </a:solidFill>
                <a:ea typeface="宋体" pitchFamily="2" charset="-122"/>
              </a:rPr>
              <a:t>2</a:t>
            </a:r>
            <a:r>
              <a:rPr kumimoji="1" lang="en-US" altLang="zh-CN">
                <a:solidFill>
                  <a:schemeClr val="tx1"/>
                </a:solidFill>
                <a:ea typeface="宋体" pitchFamily="2" charset="-122"/>
              </a:rPr>
              <a:t>O </a:t>
            </a:r>
          </a:p>
          <a:p>
            <a:r>
              <a:rPr kumimoji="1" lang="zh-CN" altLang="en-US">
                <a:solidFill>
                  <a:schemeClr val="tx1"/>
                </a:solidFill>
                <a:ea typeface="宋体" pitchFamily="2" charset="-122"/>
              </a:rPr>
              <a:t>碱性太强（</a:t>
            </a:r>
            <a:r>
              <a:rPr kumimoji="1" lang="en-US" altLang="zh-CN">
                <a:solidFill>
                  <a:schemeClr val="tx1"/>
                </a:solidFill>
                <a:ea typeface="宋体" pitchFamily="2" charset="-122"/>
              </a:rPr>
              <a:t>pH</a:t>
            </a:r>
            <a:r>
              <a:rPr kumimoji="1" lang="en-US" altLang="zh-CN" baseline="-25000">
                <a:solidFill>
                  <a:schemeClr val="tx1"/>
                </a:solidFill>
                <a:ea typeface="宋体" pitchFamily="2" charset="-122"/>
              </a:rPr>
              <a:t> </a:t>
            </a:r>
            <a:r>
              <a:rPr kumimoji="1" lang="zh-CN" altLang="en-US">
                <a:solidFill>
                  <a:schemeClr val="tx1"/>
                </a:solidFill>
                <a:ea typeface="宋体" pitchFamily="2" charset="-122"/>
              </a:rPr>
              <a:t>＞</a:t>
            </a:r>
            <a:r>
              <a:rPr kumimoji="1" lang="zh-CN" altLang="en-US" baseline="-25000">
                <a:solidFill>
                  <a:schemeClr val="tx1"/>
                </a:solidFill>
                <a:ea typeface="宋体" pitchFamily="2" charset="-122"/>
              </a:rPr>
              <a:t> </a:t>
            </a:r>
            <a:r>
              <a:rPr kumimoji="1" lang="en-US" altLang="zh-CN">
                <a:solidFill>
                  <a:schemeClr val="tx1"/>
                </a:solidFill>
                <a:ea typeface="宋体" pitchFamily="2" charset="-122"/>
              </a:rPr>
              <a:t>9</a:t>
            </a:r>
            <a:r>
              <a:rPr kumimoji="1" lang="zh-CN" altLang="en-US">
                <a:solidFill>
                  <a:schemeClr val="tx1"/>
                </a:solidFill>
                <a:ea typeface="宋体" pitchFamily="2" charset="-122"/>
              </a:rPr>
              <a:t>）时</a:t>
            </a:r>
            <a:r>
              <a:rPr kumimoji="1" lang="en-US" altLang="zh-CN">
                <a:solidFill>
                  <a:schemeClr val="tx1"/>
                </a:solidFill>
                <a:ea typeface="宋体" pitchFamily="2" charset="-122"/>
              </a:rPr>
              <a:t>,  I</a:t>
            </a:r>
            <a:r>
              <a:rPr kumimoji="1" lang="en-US" altLang="zh-CN" baseline="-25000">
                <a:solidFill>
                  <a:schemeClr val="tx1"/>
                </a:solidFill>
                <a:ea typeface="宋体" pitchFamily="2" charset="-122"/>
              </a:rPr>
              <a:t>2 </a:t>
            </a:r>
            <a:r>
              <a:rPr kumimoji="1" lang="zh-CN" altLang="en-US">
                <a:solidFill>
                  <a:schemeClr val="tx1"/>
                </a:solidFill>
                <a:ea typeface="宋体" pitchFamily="2" charset="-122"/>
              </a:rPr>
              <a:t>发生歧化反应</a:t>
            </a:r>
          </a:p>
        </p:txBody>
      </p:sp>
      <p:graphicFrame>
        <p:nvGraphicFramePr>
          <p:cNvPr id="11" name="Object 11"/>
          <p:cNvGraphicFramePr>
            <a:graphicFrameLocks noChangeAspect="1"/>
          </p:cNvGraphicFramePr>
          <p:nvPr/>
        </p:nvGraphicFramePr>
        <p:xfrm>
          <a:off x="4479925" y="3532188"/>
          <a:ext cx="2606675" cy="547687"/>
        </p:xfrm>
        <a:graphic>
          <a:graphicData uri="http://schemas.openxmlformats.org/presentationml/2006/ole">
            <mc:AlternateContent xmlns:mc="http://schemas.openxmlformats.org/markup-compatibility/2006">
              <mc:Choice xmlns:v="urn:schemas-microsoft-com:vml" Requires="v">
                <p:oleObj spid="_x0000_s72761" name="公式" r:id="rId5" imgW="1238250" imgH="209669" progId="Equation.3">
                  <p:embed/>
                </p:oleObj>
              </mc:Choice>
              <mc:Fallback>
                <p:oleObj name="公式" r:id="rId5" imgW="1238250" imgH="20966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9925" y="3532188"/>
                        <a:ext cx="260667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 name="Group 17"/>
          <p:cNvGrpSpPr>
            <a:grpSpLocks/>
          </p:cNvGrpSpPr>
          <p:nvPr/>
        </p:nvGrpSpPr>
        <p:grpSpPr bwMode="auto">
          <a:xfrm>
            <a:off x="1651000" y="7138988"/>
            <a:ext cx="7010400" cy="730250"/>
            <a:chOff x="1020" y="3741"/>
            <a:chExt cx="4416" cy="460"/>
          </a:xfrm>
        </p:grpSpPr>
        <p:sp>
          <p:nvSpPr>
            <p:cNvPr id="72714" name="Text Box 13"/>
            <p:cNvSpPr txBox="1">
              <a:spLocks noChangeArrowheads="1"/>
            </p:cNvSpPr>
            <p:nvPr/>
          </p:nvSpPr>
          <p:spPr bwMode="auto">
            <a:xfrm>
              <a:off x="1020" y="3744"/>
              <a:ext cx="44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r>
                <a:rPr lang="en-US" altLang="zh-CN" sz="3600"/>
                <a:t>3I</a:t>
              </a:r>
              <a:r>
                <a:rPr lang="en-US" altLang="zh-CN" sz="3600" baseline="-25000"/>
                <a:t>2 </a:t>
              </a:r>
              <a:r>
                <a:rPr lang="en-US" altLang="zh-CN" sz="3600"/>
                <a:t>+ 6OH</a:t>
              </a:r>
              <a:r>
                <a:rPr lang="en-US" altLang="zh-CN" sz="3600" baseline="30000">
                  <a:latin typeface="宋体" pitchFamily="2" charset="-122"/>
                </a:rPr>
                <a:t>- </a:t>
              </a:r>
              <a:r>
                <a:rPr lang="en-US" altLang="zh-CN" sz="3600"/>
                <a:t>=         +</a:t>
              </a:r>
              <a:r>
                <a:rPr lang="en-US" altLang="zh-CN" sz="3600" baseline="-25000"/>
                <a:t> </a:t>
              </a:r>
              <a:r>
                <a:rPr lang="en-US" altLang="zh-CN" sz="3600"/>
                <a:t>5I</a:t>
              </a:r>
              <a:r>
                <a:rPr lang="en-US" altLang="zh-CN" sz="3600" baseline="30000">
                  <a:latin typeface="宋体" pitchFamily="2" charset="-122"/>
                </a:rPr>
                <a:t>-</a:t>
              </a:r>
              <a:r>
                <a:rPr lang="en-US" altLang="zh-CN" sz="3600"/>
                <a:t> </a:t>
              </a:r>
              <a:r>
                <a:rPr lang="en-US" altLang="zh-CN" sz="3600">
                  <a:latin typeface="宋体" pitchFamily="2" charset="-122"/>
                </a:rPr>
                <a:t>+</a:t>
              </a:r>
              <a:r>
                <a:rPr lang="en-US" altLang="zh-CN" sz="3600" baseline="-25000"/>
                <a:t> </a:t>
              </a:r>
              <a:r>
                <a:rPr lang="en-US" altLang="zh-CN" sz="3600"/>
                <a:t>3H</a:t>
              </a:r>
              <a:r>
                <a:rPr lang="en-US" altLang="zh-CN" sz="3600" baseline="-25000"/>
                <a:t>2</a:t>
              </a:r>
              <a:r>
                <a:rPr lang="en-US" altLang="zh-CN" sz="3600"/>
                <a:t>O</a:t>
              </a:r>
            </a:p>
          </p:txBody>
        </p:sp>
        <p:graphicFrame>
          <p:nvGraphicFramePr>
            <p:cNvPr id="72715" name="Object 14"/>
            <p:cNvGraphicFramePr>
              <a:graphicFrameLocks noChangeAspect="1"/>
            </p:cNvGraphicFramePr>
            <p:nvPr/>
          </p:nvGraphicFramePr>
          <p:xfrm>
            <a:off x="2760" y="3741"/>
            <a:ext cx="526" cy="460"/>
          </p:xfrm>
          <a:graphic>
            <a:graphicData uri="http://schemas.openxmlformats.org/presentationml/2006/ole">
              <mc:AlternateContent xmlns:mc="http://schemas.openxmlformats.org/markup-compatibility/2006">
                <mc:Choice xmlns:v="urn:schemas-microsoft-com:vml" Requires="v">
                  <p:oleObj spid="_x0000_s72762" name="公式" r:id="rId7" imgW="219075" imgH="190381" progId="Equation.3">
                    <p:embed/>
                  </p:oleObj>
                </mc:Choice>
                <mc:Fallback>
                  <p:oleObj name="公式" r:id="rId7" imgW="219075" imgH="190381"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0" y="3741"/>
                          <a:ext cx="526"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2712" name="对象 12"/>
          <p:cNvGraphicFramePr>
            <a:graphicFrameLocks noChangeAspect="1"/>
          </p:cNvGraphicFramePr>
          <p:nvPr/>
        </p:nvGraphicFramePr>
        <p:xfrm>
          <a:off x="2744788" y="2227263"/>
          <a:ext cx="493712" cy="219075"/>
        </p:xfrm>
        <a:graphic>
          <a:graphicData uri="http://schemas.openxmlformats.org/presentationml/2006/ole">
            <mc:AlternateContent xmlns:mc="http://schemas.openxmlformats.org/markup-compatibility/2006">
              <mc:Choice xmlns:v="urn:schemas-microsoft-com:vml" Requires="v">
                <p:oleObj spid="_x0000_s72763" name="CS ChemDraw Drawing" r:id="rId9" imgW="492954" imgH="219091" progId="ChemDraw.Document.6.0">
                  <p:embed/>
                </p:oleObj>
              </mc:Choice>
              <mc:Fallback>
                <p:oleObj name="CS ChemDraw Drawing" r:id="rId9" imgW="492954" imgH="219091" progId="ChemDraw.Document.6.0">
                  <p:embed/>
                  <p:pic>
                    <p:nvPicPr>
                      <p:cNvPr id="0" name="对象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4788" y="2227263"/>
                        <a:ext cx="49371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2713" name="Picture 12" descr="C:\Users\Administrator\Desktop\图片5.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5213" y="1952625"/>
            <a:ext cx="29987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Effect transition="in" filter="wipe(left)">
                                      <p:cBhvr>
                                        <p:cTn id="31" dur="500"/>
                                        <p:tgtEl>
                                          <p:spTgt spid="10">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
                                            <p:txEl>
                                              <p:pRg st="7" end="7"/>
                                            </p:txEl>
                                          </p:spTgt>
                                        </p:tgtEl>
                                        <p:attrNameLst>
                                          <p:attrName>style.visibility</p:attrName>
                                        </p:attrNameLst>
                                      </p:cBhvr>
                                      <p:to>
                                        <p:strVal val="visible"/>
                                      </p:to>
                                    </p:set>
                                    <p:animEffect transition="in" filter="wipe(left)">
                                      <p:cBhvr>
                                        <p:cTn id="36" dur="500"/>
                                        <p:tgtEl>
                                          <p:spTgt spid="10">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0">
                                            <p:txEl>
                                              <p:pRg st="8" end="8"/>
                                            </p:txEl>
                                          </p:spTgt>
                                        </p:tgtEl>
                                        <p:attrNameLst>
                                          <p:attrName>style.visibility</p:attrName>
                                        </p:attrNameLst>
                                      </p:cBhvr>
                                      <p:to>
                                        <p:strVal val="visible"/>
                                      </p:to>
                                    </p:set>
                                    <p:animEffect transition="in" filter="wipe(left)">
                                      <p:cBhvr>
                                        <p:cTn id="41" dur="500"/>
                                        <p:tgtEl>
                                          <p:spTgt spid="10">
                                            <p:txEl>
                                              <p:pRg st="8" end="8"/>
                                            </p:txEl>
                                          </p:spTgt>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0">
                                            <p:txEl>
                                              <p:pRg st="9" end="9"/>
                                            </p:txEl>
                                          </p:spTgt>
                                        </p:tgtEl>
                                        <p:attrNameLst>
                                          <p:attrName>style.visibility</p:attrName>
                                        </p:attrNameLst>
                                      </p:cBhvr>
                                      <p:to>
                                        <p:strVal val="visible"/>
                                      </p:to>
                                    </p:set>
                                    <p:animEffect transition="in" filter="wipe(left)">
                                      <p:cBhvr>
                                        <p:cTn id="45" dur="500"/>
                                        <p:tgtEl>
                                          <p:spTgt spid="10">
                                            <p:txEl>
                                              <p:pRg st="9" end="9"/>
                                            </p:txEl>
                                          </p:spTgt>
                                        </p:tgtEl>
                                      </p:cBhvr>
                                    </p:animEffect>
                                  </p:childTnLst>
                                </p:cTn>
                              </p:par>
                            </p:childTnLst>
                          </p:cTn>
                        </p:par>
                        <p:par>
                          <p:cTn id="46" fill="hold" nodeType="afterGroup">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10">
                                            <p:txEl>
                                              <p:pRg st="10" end="10"/>
                                            </p:txEl>
                                          </p:spTgt>
                                        </p:tgtEl>
                                        <p:attrNameLst>
                                          <p:attrName>style.visibility</p:attrName>
                                        </p:attrNameLst>
                                      </p:cBhvr>
                                      <p:to>
                                        <p:strVal val="visible"/>
                                      </p:to>
                                    </p:set>
                                    <p:animEffect transition="in" filter="wipe(left)">
                                      <p:cBhvr>
                                        <p:cTn id="49" dur="500"/>
                                        <p:tgtEl>
                                          <p:spTgt spid="10">
                                            <p:txEl>
                                              <p:pRg st="10" end="10"/>
                                            </p:txEl>
                                          </p:spTgt>
                                        </p:tgtEl>
                                      </p:cBhvr>
                                    </p:animEffect>
                                  </p:childTnLst>
                                </p:cTn>
                              </p:par>
                            </p:childTnLst>
                          </p:cTn>
                        </p:par>
                        <p:par>
                          <p:cTn id="50" fill="hold" nodeType="afterGroup">
                            <p:stCondLst>
                              <p:cond delay="1500"/>
                            </p:stCondLst>
                            <p:childTnLst>
                              <p:par>
                                <p:cTn id="51" presetID="22" presetClass="entr" presetSubtype="8" fill="hold"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9.10 </a:t>
            </a:r>
            <a:r>
              <a:rPr kumimoji="1" lang="zh-CN" altLang="en-US" sz="3600">
                <a:solidFill>
                  <a:schemeClr val="tx1"/>
                </a:solidFill>
              </a:rPr>
              <a:t>碘量法</a:t>
            </a:r>
            <a:endParaRPr lang="zh-CN" altLang="en-US" sz="3600">
              <a:solidFill>
                <a:schemeClr val="tx1"/>
              </a:solidFill>
            </a:endParaRPr>
          </a:p>
        </p:txBody>
      </p:sp>
      <p:sp>
        <p:nvSpPr>
          <p:cNvPr id="73731" name="矩形 4"/>
          <p:cNvSpPr>
            <a:spLocks noChangeArrowheads="1"/>
          </p:cNvSpPr>
          <p:nvPr/>
        </p:nvSpPr>
        <p:spPr bwMode="auto">
          <a:xfrm>
            <a:off x="788988" y="1466850"/>
            <a:ext cx="6823075"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tx1"/>
                </a:solidFill>
              </a:rPr>
              <a:t>2. </a:t>
            </a:r>
            <a:r>
              <a:rPr lang="zh-CN" altLang="en-US">
                <a:solidFill>
                  <a:schemeClr val="tx1"/>
                </a:solidFill>
              </a:rPr>
              <a:t>间接碘量法</a:t>
            </a:r>
            <a:endParaRPr lang="zh-CN" altLang="en-US" sz="500">
              <a:solidFill>
                <a:schemeClr val="tx1"/>
              </a:solidFill>
            </a:endParaRPr>
          </a:p>
          <a:p>
            <a:r>
              <a:rPr lang="zh-CN" altLang="en-US" sz="500">
                <a:solidFill>
                  <a:schemeClr val="tx1"/>
                </a:solidFill>
              </a:rPr>
              <a:t> </a:t>
            </a:r>
            <a:endParaRPr lang="zh-CN" altLang="en-US">
              <a:solidFill>
                <a:schemeClr val="tx1"/>
              </a:solidFill>
            </a:endParaRPr>
          </a:p>
          <a:p>
            <a:r>
              <a:rPr lang="zh-CN" altLang="en-US">
                <a:solidFill>
                  <a:schemeClr val="tx1"/>
                </a:solidFill>
              </a:rPr>
              <a:t>先用</a:t>
            </a:r>
            <a:r>
              <a:rPr lang="zh-CN" altLang="en-US" baseline="-25000">
                <a:solidFill>
                  <a:schemeClr val="tx1"/>
                </a:solidFill>
              </a:rPr>
              <a:t> </a:t>
            </a:r>
            <a:r>
              <a:rPr lang="en-US" altLang="zh-CN">
                <a:solidFill>
                  <a:schemeClr val="tx1"/>
                </a:solidFill>
              </a:rPr>
              <a:t>I</a:t>
            </a:r>
            <a:r>
              <a:rPr lang="en-US" altLang="zh-CN" baseline="30000">
                <a:solidFill>
                  <a:schemeClr val="tx1"/>
                </a:solidFill>
                <a:latin typeface="宋体" pitchFamily="2" charset="-122"/>
              </a:rPr>
              <a:t>- </a:t>
            </a:r>
            <a:r>
              <a:rPr lang="zh-CN" altLang="en-US">
                <a:solidFill>
                  <a:schemeClr val="tx1"/>
                </a:solidFill>
                <a:latin typeface="宋体" pitchFamily="2" charset="-122"/>
              </a:rPr>
              <a:t>还原待测的氧化性物质得一定量</a:t>
            </a:r>
            <a:r>
              <a:rPr lang="zh-CN" altLang="en-US" baseline="-25000">
                <a:solidFill>
                  <a:schemeClr val="tx1"/>
                </a:solidFill>
                <a:latin typeface="宋体" pitchFamily="2" charset="-122"/>
              </a:rPr>
              <a:t> </a:t>
            </a:r>
            <a:r>
              <a:rPr lang="en-US" altLang="zh-CN">
                <a:solidFill>
                  <a:schemeClr val="tx1"/>
                </a:solidFill>
              </a:rPr>
              <a:t>I</a:t>
            </a:r>
            <a:r>
              <a:rPr lang="en-US" altLang="zh-CN" baseline="-25000">
                <a:solidFill>
                  <a:schemeClr val="tx1"/>
                </a:solidFill>
              </a:rPr>
              <a:t>2 </a:t>
            </a:r>
            <a:r>
              <a:rPr lang="en-US" altLang="zh-CN">
                <a:solidFill>
                  <a:schemeClr val="tx1"/>
                </a:solidFill>
              </a:rPr>
              <a:t>, </a:t>
            </a:r>
          </a:p>
          <a:p>
            <a:r>
              <a:rPr lang="zh-CN" altLang="en-US">
                <a:solidFill>
                  <a:schemeClr val="tx1"/>
                </a:solidFill>
              </a:rPr>
              <a:t>再用</a:t>
            </a:r>
            <a:r>
              <a:rPr lang="zh-CN" altLang="en-US" baseline="-25000">
                <a:solidFill>
                  <a:schemeClr val="tx1"/>
                </a:solidFill>
              </a:rPr>
              <a:t> </a:t>
            </a:r>
            <a:r>
              <a:rPr lang="en-US" altLang="zh-CN">
                <a:solidFill>
                  <a:schemeClr val="tx1"/>
                </a:solidFill>
              </a:rPr>
              <a:t>Na</a:t>
            </a:r>
            <a:r>
              <a:rPr lang="en-US" altLang="zh-CN" baseline="-25000">
                <a:solidFill>
                  <a:schemeClr val="tx1"/>
                </a:solidFill>
              </a:rPr>
              <a:t>2</a:t>
            </a:r>
            <a:r>
              <a:rPr lang="en-US" altLang="zh-CN">
                <a:solidFill>
                  <a:schemeClr val="tx1"/>
                </a:solidFill>
              </a:rPr>
              <a:t>S</a:t>
            </a:r>
            <a:r>
              <a:rPr lang="en-US" altLang="zh-CN" baseline="-25000">
                <a:solidFill>
                  <a:schemeClr val="tx1"/>
                </a:solidFill>
              </a:rPr>
              <a:t>2</a:t>
            </a:r>
            <a:r>
              <a:rPr lang="en-US" altLang="zh-CN">
                <a:solidFill>
                  <a:schemeClr val="tx1"/>
                </a:solidFill>
              </a:rPr>
              <a:t>O</a:t>
            </a:r>
            <a:r>
              <a:rPr lang="en-US" altLang="zh-CN" baseline="-25000">
                <a:solidFill>
                  <a:schemeClr val="tx1"/>
                </a:solidFill>
              </a:rPr>
              <a:t>3 </a:t>
            </a:r>
            <a:r>
              <a:rPr lang="zh-CN" altLang="en-US">
                <a:solidFill>
                  <a:schemeClr val="tx1"/>
                </a:solidFill>
              </a:rPr>
              <a:t>标准溶液滴定生成的</a:t>
            </a:r>
            <a:r>
              <a:rPr lang="zh-CN" altLang="en-US" baseline="-25000">
                <a:solidFill>
                  <a:schemeClr val="tx1"/>
                </a:solidFill>
              </a:rPr>
              <a:t> </a:t>
            </a:r>
            <a:r>
              <a:rPr lang="en-US" altLang="zh-CN">
                <a:solidFill>
                  <a:schemeClr val="tx1"/>
                </a:solidFill>
              </a:rPr>
              <a:t>I</a:t>
            </a:r>
            <a:r>
              <a:rPr lang="en-US" altLang="zh-CN" baseline="-25000">
                <a:solidFill>
                  <a:schemeClr val="tx1"/>
                </a:solidFill>
              </a:rPr>
              <a:t>2</a:t>
            </a:r>
            <a:r>
              <a:rPr lang="zh-CN" altLang="en-US">
                <a:solidFill>
                  <a:schemeClr val="tx1"/>
                </a:solidFill>
              </a:rPr>
              <a:t>。</a:t>
            </a:r>
            <a:endParaRPr lang="zh-CN" altLang="en-US" sz="500">
              <a:solidFill>
                <a:schemeClr val="tx1"/>
              </a:solidFill>
            </a:endParaRPr>
          </a:p>
          <a:p>
            <a:r>
              <a:rPr lang="zh-CN" altLang="en-US" sz="500">
                <a:solidFill>
                  <a:schemeClr val="tx1"/>
                </a:solidFill>
              </a:rPr>
              <a:t> </a:t>
            </a:r>
            <a:endParaRPr lang="zh-CN" altLang="en-US">
              <a:solidFill>
                <a:schemeClr val="tx1"/>
              </a:solidFill>
            </a:endParaRPr>
          </a:p>
          <a:p>
            <a:r>
              <a:rPr lang="zh-CN" altLang="en-US">
                <a:solidFill>
                  <a:schemeClr val="tx1"/>
                </a:solidFill>
              </a:rPr>
              <a:t>例如</a:t>
            </a:r>
          </a:p>
        </p:txBody>
      </p:sp>
      <p:sp>
        <p:nvSpPr>
          <p:cNvPr id="73732" name="矩形 7"/>
          <p:cNvSpPr>
            <a:spLocks noChangeArrowheads="1"/>
          </p:cNvSpPr>
          <p:nvPr/>
        </p:nvSpPr>
        <p:spPr bwMode="auto">
          <a:xfrm>
            <a:off x="788988" y="4227513"/>
            <a:ext cx="73485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tx1"/>
                </a:solidFill>
                <a:latin typeface="黑体" pitchFamily="49" charset="-122"/>
              </a:rPr>
              <a:t>间接碘量法的适宜酸度</a:t>
            </a:r>
            <a:r>
              <a:rPr lang="en-US" altLang="zh-CN">
                <a:solidFill>
                  <a:schemeClr val="tx1"/>
                </a:solidFill>
                <a:latin typeface="黑体" pitchFamily="49" charset="-122"/>
              </a:rPr>
              <a:t>:</a:t>
            </a:r>
            <a:r>
              <a:rPr lang="zh-CN" altLang="en-US">
                <a:solidFill>
                  <a:schemeClr val="tx1"/>
                </a:solidFill>
              </a:rPr>
              <a:t>微酸性或中性（</a:t>
            </a:r>
            <a:r>
              <a:rPr lang="zh-CN" altLang="en-US">
                <a:solidFill>
                  <a:schemeClr val="tx1"/>
                </a:solidFill>
                <a:ea typeface="楷体_GB2312" pitchFamily="49" charset="-122"/>
              </a:rPr>
              <a:t>直接碘量法微酸性、中性或弱碱性不同。</a:t>
            </a:r>
            <a:r>
              <a:rPr lang="zh-CN" altLang="en-US">
                <a:solidFill>
                  <a:schemeClr val="tx1"/>
                </a:solidFill>
              </a:rPr>
              <a:t>）</a:t>
            </a:r>
          </a:p>
          <a:p>
            <a:endParaRPr lang="en-US" altLang="zh-CN">
              <a:solidFill>
                <a:schemeClr val="tx1"/>
              </a:solidFill>
              <a:latin typeface="黑体" pitchFamily="49" charset="-122"/>
            </a:endParaRPr>
          </a:p>
        </p:txBody>
      </p:sp>
      <p:sp>
        <p:nvSpPr>
          <p:cNvPr id="9" name="Rectangle 7"/>
          <p:cNvSpPr>
            <a:spLocks noChangeArrowheads="1"/>
          </p:cNvSpPr>
          <p:nvPr/>
        </p:nvSpPr>
        <p:spPr bwMode="auto">
          <a:xfrm>
            <a:off x="577850" y="5164138"/>
            <a:ext cx="27622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tx1"/>
                </a:solidFill>
              </a:rPr>
              <a:t>碱性时发生副反应</a:t>
            </a:r>
            <a:r>
              <a:rPr lang="en-US" altLang="zh-CN">
                <a:solidFill>
                  <a:schemeClr val="tx1"/>
                </a:solidFill>
              </a:rPr>
              <a:t>:</a:t>
            </a:r>
          </a:p>
        </p:txBody>
      </p:sp>
      <p:graphicFrame>
        <p:nvGraphicFramePr>
          <p:cNvPr id="10" name="Object 8"/>
          <p:cNvGraphicFramePr>
            <a:graphicFrameLocks noChangeAspect="1"/>
          </p:cNvGraphicFramePr>
          <p:nvPr/>
        </p:nvGraphicFramePr>
        <p:xfrm>
          <a:off x="766763" y="5602288"/>
          <a:ext cx="5819775" cy="547687"/>
        </p:xfrm>
        <a:graphic>
          <a:graphicData uri="http://schemas.openxmlformats.org/presentationml/2006/ole">
            <mc:AlternateContent xmlns:mc="http://schemas.openxmlformats.org/markup-compatibility/2006">
              <mc:Choice xmlns:v="urn:schemas-microsoft-com:vml" Requires="v">
                <p:oleObj spid="_x0000_s73748" name="公式" r:id="rId3" imgW="2771775" imgH="218956" progId="Equation.3">
                  <p:embed/>
                </p:oleObj>
              </mc:Choice>
              <mc:Fallback>
                <p:oleObj name="公式" r:id="rId3" imgW="2771775" imgH="218956"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3" y="5602288"/>
                        <a:ext cx="581977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3735" name="Picture 9" descr="C:\Users\Administrator\Desktop\图片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7350" y="2825750"/>
            <a:ext cx="59547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10" descr="C:\Users\Administrator\Desktop\图片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7350" y="3587750"/>
            <a:ext cx="4267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4"/>
          <p:cNvSpPr>
            <a:spLocks noChangeArrowheads="1"/>
          </p:cNvSpPr>
          <p:nvPr/>
        </p:nvSpPr>
        <p:spPr bwMode="auto">
          <a:xfrm>
            <a:off x="433388" y="1427163"/>
            <a:ext cx="334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tx1"/>
                </a:solidFill>
              </a:rPr>
              <a:t>强酸性时</a:t>
            </a:r>
            <a:r>
              <a:rPr lang="zh-CN" altLang="en-US" baseline="-25000">
                <a:solidFill>
                  <a:schemeClr val="tx1"/>
                </a:solidFill>
              </a:rPr>
              <a:t> </a:t>
            </a:r>
            <a:r>
              <a:rPr lang="en-US" altLang="zh-CN">
                <a:solidFill>
                  <a:schemeClr val="tx1"/>
                </a:solidFill>
              </a:rPr>
              <a:t>Na</a:t>
            </a:r>
            <a:r>
              <a:rPr lang="en-US" altLang="zh-CN" baseline="-25000">
                <a:solidFill>
                  <a:schemeClr val="tx1"/>
                </a:solidFill>
              </a:rPr>
              <a:t>2</a:t>
            </a:r>
            <a:r>
              <a:rPr lang="en-US" altLang="zh-CN">
                <a:solidFill>
                  <a:schemeClr val="tx1"/>
                </a:solidFill>
              </a:rPr>
              <a:t>S</a:t>
            </a:r>
            <a:r>
              <a:rPr lang="en-US" altLang="zh-CN" baseline="-25000">
                <a:solidFill>
                  <a:schemeClr val="tx1"/>
                </a:solidFill>
              </a:rPr>
              <a:t>2</a:t>
            </a:r>
            <a:r>
              <a:rPr lang="en-US" altLang="zh-CN">
                <a:solidFill>
                  <a:schemeClr val="tx1"/>
                </a:solidFill>
              </a:rPr>
              <a:t>O</a:t>
            </a:r>
            <a:r>
              <a:rPr lang="en-US" altLang="zh-CN" baseline="-25000">
                <a:solidFill>
                  <a:schemeClr val="tx1"/>
                </a:solidFill>
              </a:rPr>
              <a:t>3 </a:t>
            </a:r>
            <a:r>
              <a:rPr lang="zh-CN" altLang="en-US">
                <a:solidFill>
                  <a:schemeClr val="tx1"/>
                </a:solidFill>
              </a:rPr>
              <a:t>分解</a:t>
            </a:r>
            <a:r>
              <a:rPr lang="en-US" altLang="zh-CN">
                <a:solidFill>
                  <a:schemeClr val="tx1"/>
                </a:solidFill>
              </a:rPr>
              <a:t>:</a:t>
            </a:r>
          </a:p>
        </p:txBody>
      </p:sp>
      <p:sp>
        <p:nvSpPr>
          <p:cNvPr id="74755" name="矩形 6"/>
          <p:cNvSpPr>
            <a:spLocks noChangeArrowheads="1"/>
          </p:cNvSpPr>
          <p:nvPr/>
        </p:nvSpPr>
        <p:spPr bwMode="auto">
          <a:xfrm>
            <a:off x="593725" y="2435225"/>
            <a:ext cx="45720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pPr>
            <a:r>
              <a:rPr lang="zh-CN" altLang="en-US">
                <a:solidFill>
                  <a:schemeClr val="tx1"/>
                </a:solidFill>
              </a:rPr>
              <a:t>且</a:t>
            </a:r>
            <a:r>
              <a:rPr lang="zh-CN" altLang="en-US" baseline="-25000">
                <a:solidFill>
                  <a:schemeClr val="tx1"/>
                </a:solidFill>
              </a:rPr>
              <a:t> </a:t>
            </a:r>
            <a:r>
              <a:rPr lang="en-US" altLang="zh-CN">
                <a:solidFill>
                  <a:schemeClr val="tx1"/>
                </a:solidFill>
              </a:rPr>
              <a:t>I</a:t>
            </a:r>
            <a:r>
              <a:rPr lang="en-US" altLang="zh-CN" baseline="30000">
                <a:solidFill>
                  <a:schemeClr val="tx1"/>
                </a:solidFill>
                <a:latin typeface="宋体" pitchFamily="2" charset="-122"/>
              </a:rPr>
              <a:t>- </a:t>
            </a:r>
            <a:r>
              <a:rPr lang="zh-CN" altLang="en-US">
                <a:solidFill>
                  <a:schemeClr val="tx1"/>
                </a:solidFill>
                <a:latin typeface="宋体" pitchFamily="2" charset="-122"/>
              </a:rPr>
              <a:t>易被空气中的</a:t>
            </a:r>
            <a:r>
              <a:rPr lang="zh-CN" altLang="en-US" baseline="-25000">
                <a:solidFill>
                  <a:schemeClr val="tx1"/>
                </a:solidFill>
              </a:rPr>
              <a:t> </a:t>
            </a:r>
            <a:r>
              <a:rPr lang="en-US" altLang="zh-CN">
                <a:solidFill>
                  <a:schemeClr val="tx1"/>
                </a:solidFill>
              </a:rPr>
              <a:t>O</a:t>
            </a:r>
            <a:r>
              <a:rPr lang="en-US" altLang="zh-CN" baseline="-25000">
                <a:solidFill>
                  <a:schemeClr val="tx1"/>
                </a:solidFill>
              </a:rPr>
              <a:t>2 </a:t>
            </a:r>
            <a:r>
              <a:rPr lang="zh-CN" altLang="en-US">
                <a:solidFill>
                  <a:schemeClr val="tx1"/>
                </a:solidFill>
              </a:rPr>
              <a:t>氧化</a:t>
            </a:r>
            <a:r>
              <a:rPr lang="en-US" altLang="zh-CN">
                <a:solidFill>
                  <a:schemeClr val="tx1"/>
                </a:solidFill>
              </a:rPr>
              <a:t>:</a:t>
            </a:r>
          </a:p>
          <a:p>
            <a:pPr>
              <a:lnSpc>
                <a:spcPct val="105000"/>
              </a:lnSpc>
            </a:pPr>
            <a:r>
              <a:rPr lang="en-US" altLang="zh-CN">
                <a:solidFill>
                  <a:schemeClr val="tx1"/>
                </a:solidFill>
              </a:rPr>
              <a:t>            4I</a:t>
            </a:r>
            <a:r>
              <a:rPr lang="en-US" altLang="zh-CN" baseline="30000">
                <a:solidFill>
                  <a:schemeClr val="tx1"/>
                </a:solidFill>
                <a:latin typeface="宋体" pitchFamily="2" charset="-122"/>
              </a:rPr>
              <a:t>-</a:t>
            </a:r>
            <a:r>
              <a:rPr lang="en-US" altLang="zh-CN">
                <a:solidFill>
                  <a:schemeClr val="tx1"/>
                </a:solidFill>
              </a:rPr>
              <a:t> +</a:t>
            </a:r>
            <a:r>
              <a:rPr lang="en-US" altLang="zh-CN" baseline="-25000">
                <a:solidFill>
                  <a:schemeClr val="tx1"/>
                </a:solidFill>
              </a:rPr>
              <a:t> </a:t>
            </a:r>
            <a:r>
              <a:rPr lang="en-US" altLang="zh-CN">
                <a:solidFill>
                  <a:schemeClr val="tx1"/>
                </a:solidFill>
              </a:rPr>
              <a:t>O</a:t>
            </a:r>
            <a:r>
              <a:rPr lang="en-US" altLang="zh-CN" baseline="-25000">
                <a:solidFill>
                  <a:schemeClr val="tx1"/>
                </a:solidFill>
              </a:rPr>
              <a:t>2 </a:t>
            </a:r>
            <a:r>
              <a:rPr lang="en-US" altLang="zh-CN">
                <a:solidFill>
                  <a:schemeClr val="tx1"/>
                </a:solidFill>
              </a:rPr>
              <a:t>+</a:t>
            </a:r>
            <a:r>
              <a:rPr lang="en-US" altLang="zh-CN" baseline="-25000">
                <a:solidFill>
                  <a:schemeClr val="tx1"/>
                </a:solidFill>
              </a:rPr>
              <a:t> </a:t>
            </a:r>
            <a:r>
              <a:rPr lang="en-US" altLang="zh-CN">
                <a:solidFill>
                  <a:schemeClr val="tx1"/>
                </a:solidFill>
              </a:rPr>
              <a:t>4H</a:t>
            </a:r>
            <a:r>
              <a:rPr lang="en-US" altLang="zh-CN" baseline="30000">
                <a:solidFill>
                  <a:schemeClr val="tx1"/>
                </a:solidFill>
              </a:rPr>
              <a:t>+ </a:t>
            </a:r>
            <a:r>
              <a:rPr lang="en-US" altLang="zh-CN">
                <a:solidFill>
                  <a:schemeClr val="tx1"/>
                </a:solidFill>
              </a:rPr>
              <a:t>=</a:t>
            </a:r>
            <a:r>
              <a:rPr lang="en-US" altLang="zh-CN" baseline="-25000">
                <a:solidFill>
                  <a:schemeClr val="tx1"/>
                </a:solidFill>
              </a:rPr>
              <a:t> </a:t>
            </a:r>
            <a:r>
              <a:rPr lang="en-US" altLang="zh-CN">
                <a:solidFill>
                  <a:schemeClr val="tx1"/>
                </a:solidFill>
              </a:rPr>
              <a:t>2I</a:t>
            </a:r>
            <a:r>
              <a:rPr lang="en-US" altLang="zh-CN" baseline="-25000">
                <a:solidFill>
                  <a:schemeClr val="tx1"/>
                </a:solidFill>
              </a:rPr>
              <a:t>2 </a:t>
            </a:r>
            <a:r>
              <a:rPr lang="en-US" altLang="zh-CN">
                <a:solidFill>
                  <a:schemeClr val="tx1"/>
                </a:solidFill>
              </a:rPr>
              <a:t>+</a:t>
            </a:r>
            <a:r>
              <a:rPr lang="en-US" altLang="zh-CN" baseline="-25000">
                <a:solidFill>
                  <a:schemeClr val="tx1"/>
                </a:solidFill>
              </a:rPr>
              <a:t> </a:t>
            </a:r>
            <a:r>
              <a:rPr lang="en-US" altLang="zh-CN">
                <a:solidFill>
                  <a:schemeClr val="tx1"/>
                </a:solidFill>
              </a:rPr>
              <a:t>2H</a:t>
            </a:r>
            <a:r>
              <a:rPr lang="en-US" altLang="zh-CN" baseline="-25000">
                <a:solidFill>
                  <a:schemeClr val="tx1"/>
                </a:solidFill>
              </a:rPr>
              <a:t>2</a:t>
            </a:r>
            <a:r>
              <a:rPr lang="en-US" altLang="zh-CN">
                <a:solidFill>
                  <a:schemeClr val="tx1"/>
                </a:solidFill>
              </a:rPr>
              <a:t>O</a:t>
            </a:r>
          </a:p>
        </p:txBody>
      </p:sp>
      <p:sp>
        <p:nvSpPr>
          <p:cNvPr id="74756" name="矩形 7"/>
          <p:cNvSpPr>
            <a:spLocks noChangeArrowheads="1"/>
          </p:cNvSpPr>
          <p:nvPr/>
        </p:nvSpPr>
        <p:spPr bwMode="auto">
          <a:xfrm>
            <a:off x="514350" y="3325813"/>
            <a:ext cx="8126413"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pPr>
            <a:r>
              <a:rPr lang="zh-CN" altLang="en-US">
                <a:solidFill>
                  <a:schemeClr val="tx1"/>
                </a:solidFill>
              </a:rPr>
              <a:t>碘量法有两个主要误差来源应注意避免：</a:t>
            </a:r>
          </a:p>
          <a:p>
            <a:pPr>
              <a:lnSpc>
                <a:spcPct val="110000"/>
              </a:lnSpc>
            </a:pPr>
            <a:r>
              <a:rPr lang="zh-CN" altLang="en-US">
                <a:solidFill>
                  <a:schemeClr val="tx1"/>
                </a:solidFill>
              </a:rPr>
              <a:t>（</a:t>
            </a:r>
            <a:r>
              <a:rPr lang="en-US" altLang="zh-CN">
                <a:solidFill>
                  <a:schemeClr val="tx1"/>
                </a:solidFill>
              </a:rPr>
              <a:t>1</a:t>
            </a:r>
            <a:r>
              <a:rPr lang="zh-CN" altLang="en-US">
                <a:solidFill>
                  <a:schemeClr val="tx1"/>
                </a:solidFill>
              </a:rPr>
              <a:t>）</a:t>
            </a:r>
            <a:r>
              <a:rPr lang="en-US" altLang="zh-CN">
                <a:solidFill>
                  <a:schemeClr val="tx1"/>
                </a:solidFill>
              </a:rPr>
              <a:t>I</a:t>
            </a:r>
            <a:r>
              <a:rPr lang="en-US" altLang="zh-CN" baseline="-25000">
                <a:solidFill>
                  <a:schemeClr val="tx1"/>
                </a:solidFill>
              </a:rPr>
              <a:t>2 </a:t>
            </a:r>
            <a:r>
              <a:rPr lang="zh-CN" altLang="en-US">
                <a:solidFill>
                  <a:schemeClr val="tx1"/>
                </a:solidFill>
              </a:rPr>
              <a:t>的挥发</a:t>
            </a:r>
            <a:r>
              <a:rPr lang="en-US" altLang="zh-CN" sz="1800">
                <a:solidFill>
                  <a:schemeClr val="tx1"/>
                </a:solidFill>
                <a:latin typeface="楷体_GB2312" pitchFamily="49" charset="-122"/>
                <a:ea typeface="楷体_GB2312" pitchFamily="49" charset="-122"/>
              </a:rPr>
              <a:t>(</a:t>
            </a:r>
            <a:r>
              <a:rPr lang="zh-CN" altLang="en-US" sz="1800">
                <a:solidFill>
                  <a:schemeClr val="tx1"/>
                </a:solidFill>
                <a:latin typeface="楷体_GB2312" pitchFamily="49" charset="-122"/>
                <a:ea typeface="楷体_GB2312" pitchFamily="49" charset="-122"/>
              </a:rPr>
              <a:t>第一个主要误差来源</a:t>
            </a:r>
            <a:r>
              <a:rPr lang="en-US" altLang="zh-CN" sz="1800">
                <a:solidFill>
                  <a:schemeClr val="tx1"/>
                </a:solidFill>
                <a:latin typeface="楷体_GB2312" pitchFamily="49" charset="-122"/>
                <a:ea typeface="楷体_GB2312" pitchFamily="49" charset="-122"/>
              </a:rPr>
              <a:t>)</a:t>
            </a:r>
          </a:p>
          <a:p>
            <a:pPr>
              <a:lnSpc>
                <a:spcPct val="110000"/>
              </a:lnSpc>
            </a:pPr>
            <a:r>
              <a:rPr lang="en-US" altLang="zh-CN">
                <a:solidFill>
                  <a:schemeClr val="tx1"/>
                </a:solidFill>
              </a:rPr>
              <a:t>  </a:t>
            </a:r>
            <a:r>
              <a:rPr lang="zh-CN" altLang="en-US">
                <a:solidFill>
                  <a:schemeClr val="tx1"/>
                </a:solidFill>
                <a:latin typeface="黑体" pitchFamily="49" charset="-122"/>
              </a:rPr>
              <a:t>避免方法</a:t>
            </a:r>
            <a:r>
              <a:rPr lang="en-US" altLang="zh-CN">
                <a:solidFill>
                  <a:schemeClr val="tx1"/>
                </a:solidFill>
                <a:latin typeface="黑体" pitchFamily="49" charset="-122"/>
              </a:rPr>
              <a:t>:</a:t>
            </a:r>
            <a:r>
              <a:rPr lang="zh-CN" altLang="en-US">
                <a:solidFill>
                  <a:schemeClr val="tx1"/>
                </a:solidFill>
              </a:rPr>
              <a:t>析出</a:t>
            </a:r>
            <a:r>
              <a:rPr lang="zh-CN" altLang="en-US" baseline="-25000">
                <a:solidFill>
                  <a:schemeClr val="tx1"/>
                </a:solidFill>
              </a:rPr>
              <a:t> </a:t>
            </a:r>
            <a:r>
              <a:rPr lang="en-US" altLang="zh-CN">
                <a:solidFill>
                  <a:schemeClr val="tx1"/>
                </a:solidFill>
              </a:rPr>
              <a:t>I</a:t>
            </a:r>
            <a:r>
              <a:rPr lang="en-US" altLang="zh-CN" baseline="-25000">
                <a:solidFill>
                  <a:schemeClr val="tx1"/>
                </a:solidFill>
              </a:rPr>
              <a:t>2 </a:t>
            </a:r>
            <a:r>
              <a:rPr lang="zh-CN" altLang="en-US">
                <a:solidFill>
                  <a:schemeClr val="tx1"/>
                </a:solidFill>
              </a:rPr>
              <a:t>的反应时加过量</a:t>
            </a:r>
            <a:r>
              <a:rPr lang="zh-CN" altLang="en-US" baseline="-25000">
                <a:solidFill>
                  <a:schemeClr val="tx1"/>
                </a:solidFill>
              </a:rPr>
              <a:t> </a:t>
            </a:r>
            <a:r>
              <a:rPr lang="en-US" altLang="zh-CN">
                <a:solidFill>
                  <a:schemeClr val="tx1"/>
                </a:solidFill>
              </a:rPr>
              <a:t>KI</a:t>
            </a:r>
            <a:r>
              <a:rPr lang="en-US" altLang="zh-CN" baseline="-25000">
                <a:solidFill>
                  <a:schemeClr val="tx1"/>
                </a:solidFill>
              </a:rPr>
              <a:t> </a:t>
            </a:r>
            <a:r>
              <a:rPr lang="zh-CN" altLang="en-US">
                <a:solidFill>
                  <a:schemeClr val="tx1"/>
                </a:solidFill>
              </a:rPr>
              <a:t>，（</a:t>
            </a:r>
            <a:r>
              <a:rPr lang="zh-CN" altLang="en-US">
                <a:solidFill>
                  <a:schemeClr val="tx1"/>
                </a:solidFill>
                <a:ea typeface="楷体_GB2312" pitchFamily="49" charset="-122"/>
              </a:rPr>
              <a:t>过量的</a:t>
            </a:r>
            <a:r>
              <a:rPr lang="zh-CN" altLang="en-US" baseline="-25000">
                <a:solidFill>
                  <a:schemeClr val="tx1"/>
                </a:solidFill>
                <a:ea typeface="楷体_GB2312" pitchFamily="49" charset="-122"/>
              </a:rPr>
              <a:t> </a:t>
            </a:r>
            <a:r>
              <a:rPr lang="en-US" altLang="zh-CN">
                <a:solidFill>
                  <a:schemeClr val="tx1"/>
                </a:solidFill>
                <a:ea typeface="楷体_GB2312" pitchFamily="49" charset="-122"/>
              </a:rPr>
              <a:t>KI</a:t>
            </a:r>
            <a:r>
              <a:rPr lang="en-US" altLang="zh-CN" baseline="-25000">
                <a:solidFill>
                  <a:schemeClr val="tx1"/>
                </a:solidFill>
                <a:ea typeface="楷体_GB2312" pitchFamily="49" charset="-122"/>
              </a:rPr>
              <a:t> </a:t>
            </a:r>
            <a:r>
              <a:rPr lang="zh-CN" altLang="en-US">
                <a:solidFill>
                  <a:schemeClr val="tx1"/>
                </a:solidFill>
                <a:ea typeface="楷体_GB2312" pitchFamily="49" charset="-122"/>
              </a:rPr>
              <a:t>与</a:t>
            </a:r>
            <a:r>
              <a:rPr lang="zh-CN" altLang="en-US" baseline="-25000">
                <a:solidFill>
                  <a:schemeClr val="tx1"/>
                </a:solidFill>
                <a:ea typeface="楷体_GB2312" pitchFamily="49" charset="-122"/>
              </a:rPr>
              <a:t> </a:t>
            </a:r>
            <a:r>
              <a:rPr lang="zh-CN" altLang="en-US">
                <a:solidFill>
                  <a:schemeClr val="tx1"/>
                </a:solidFill>
                <a:ea typeface="楷体_GB2312" pitchFamily="49" charset="-122"/>
              </a:rPr>
              <a:t>析出的</a:t>
            </a:r>
            <a:r>
              <a:rPr lang="zh-CN" altLang="en-US" baseline="-25000">
                <a:solidFill>
                  <a:schemeClr val="tx1"/>
                </a:solidFill>
                <a:ea typeface="楷体_GB2312" pitchFamily="49" charset="-122"/>
              </a:rPr>
              <a:t> </a:t>
            </a:r>
            <a:r>
              <a:rPr lang="en-US" altLang="zh-CN">
                <a:solidFill>
                  <a:schemeClr val="tx1"/>
                </a:solidFill>
                <a:ea typeface="楷体_GB2312" pitchFamily="49" charset="-122"/>
              </a:rPr>
              <a:t>I</a:t>
            </a:r>
            <a:r>
              <a:rPr lang="en-US" altLang="zh-CN" baseline="-25000">
                <a:solidFill>
                  <a:schemeClr val="tx1"/>
                </a:solidFill>
                <a:ea typeface="楷体_GB2312" pitchFamily="49" charset="-122"/>
              </a:rPr>
              <a:t>2 </a:t>
            </a:r>
            <a:r>
              <a:rPr lang="zh-CN" altLang="en-US">
                <a:solidFill>
                  <a:schemeClr val="tx1"/>
                </a:solidFill>
                <a:ea typeface="楷体_GB2312" pitchFamily="49" charset="-122"/>
              </a:rPr>
              <a:t>生成</a:t>
            </a:r>
            <a:r>
              <a:rPr lang="zh-CN" altLang="en-US" baseline="-25000">
                <a:solidFill>
                  <a:schemeClr val="tx1"/>
                </a:solidFill>
                <a:ea typeface="楷体_GB2312" pitchFamily="49" charset="-122"/>
              </a:rPr>
              <a:t> </a:t>
            </a:r>
            <a:r>
              <a:rPr lang="zh-CN" altLang="en-US">
                <a:solidFill>
                  <a:schemeClr val="tx1"/>
                </a:solidFill>
                <a:ea typeface="楷体_GB2312" pitchFamily="49" charset="-122"/>
              </a:rPr>
              <a:t>     </a:t>
            </a:r>
            <a:r>
              <a:rPr lang="en-US" altLang="zh-CN">
                <a:solidFill>
                  <a:schemeClr val="tx1"/>
                </a:solidFill>
                <a:ea typeface="楷体_GB2312" pitchFamily="49" charset="-122"/>
              </a:rPr>
              <a:t>, </a:t>
            </a:r>
            <a:r>
              <a:rPr lang="zh-CN" altLang="en-US">
                <a:solidFill>
                  <a:schemeClr val="tx1"/>
                </a:solidFill>
                <a:ea typeface="楷体_GB2312" pitchFamily="49" charset="-122"/>
              </a:rPr>
              <a:t>增大</a:t>
            </a:r>
            <a:r>
              <a:rPr lang="zh-CN" altLang="en-US" baseline="-25000">
                <a:solidFill>
                  <a:schemeClr val="tx1"/>
                </a:solidFill>
                <a:ea typeface="楷体_GB2312" pitchFamily="49" charset="-122"/>
              </a:rPr>
              <a:t>  </a:t>
            </a:r>
            <a:r>
              <a:rPr lang="en-US" altLang="zh-CN">
                <a:solidFill>
                  <a:schemeClr val="tx1"/>
                </a:solidFill>
                <a:ea typeface="楷体_GB2312" pitchFamily="49" charset="-122"/>
              </a:rPr>
              <a:t>I</a:t>
            </a:r>
            <a:r>
              <a:rPr lang="en-US" altLang="zh-CN" baseline="-25000">
                <a:solidFill>
                  <a:schemeClr val="tx1"/>
                </a:solidFill>
                <a:ea typeface="楷体_GB2312" pitchFamily="49" charset="-122"/>
              </a:rPr>
              <a:t>2  </a:t>
            </a:r>
            <a:r>
              <a:rPr lang="zh-CN" altLang="en-US">
                <a:solidFill>
                  <a:schemeClr val="tx1"/>
                </a:solidFill>
                <a:ea typeface="楷体_GB2312" pitchFamily="49" charset="-122"/>
              </a:rPr>
              <a:t>的溶解度），</a:t>
            </a:r>
            <a:r>
              <a:rPr lang="zh-CN" altLang="en-US">
                <a:solidFill>
                  <a:schemeClr val="tx1"/>
                </a:solidFill>
              </a:rPr>
              <a:t>勿剧烈摇动。</a:t>
            </a:r>
            <a:endParaRPr lang="en-US" altLang="zh-CN">
              <a:solidFill>
                <a:schemeClr val="tx1"/>
              </a:solidFill>
            </a:endParaRPr>
          </a:p>
          <a:p>
            <a:pPr>
              <a:lnSpc>
                <a:spcPct val="110000"/>
              </a:lnSpc>
            </a:pPr>
            <a:r>
              <a:rPr lang="zh-CN" altLang="en-US">
                <a:solidFill>
                  <a:schemeClr val="tx1"/>
                </a:solidFill>
              </a:rPr>
              <a:t>（</a:t>
            </a:r>
            <a:r>
              <a:rPr lang="en-US" altLang="zh-CN">
                <a:solidFill>
                  <a:schemeClr val="tx1"/>
                </a:solidFill>
              </a:rPr>
              <a:t>2</a:t>
            </a:r>
            <a:r>
              <a:rPr lang="zh-CN" altLang="en-US">
                <a:solidFill>
                  <a:schemeClr val="tx1"/>
                </a:solidFill>
              </a:rPr>
              <a:t>）</a:t>
            </a:r>
            <a:r>
              <a:rPr lang="en-US" altLang="zh-CN">
                <a:solidFill>
                  <a:schemeClr val="tx1"/>
                </a:solidFill>
              </a:rPr>
              <a:t>I</a:t>
            </a:r>
            <a:r>
              <a:rPr lang="en-US" altLang="zh-CN" baseline="30000">
                <a:solidFill>
                  <a:schemeClr val="tx1"/>
                </a:solidFill>
              </a:rPr>
              <a:t>-</a:t>
            </a:r>
            <a:r>
              <a:rPr lang="en-US" altLang="zh-CN">
                <a:solidFill>
                  <a:schemeClr val="tx1"/>
                </a:solidFill>
              </a:rPr>
              <a:t> </a:t>
            </a:r>
            <a:r>
              <a:rPr lang="zh-CN" altLang="en-US">
                <a:solidFill>
                  <a:schemeClr val="tx1"/>
                </a:solidFill>
              </a:rPr>
              <a:t>被空气中的 </a:t>
            </a:r>
            <a:r>
              <a:rPr lang="en-US" altLang="zh-CN">
                <a:solidFill>
                  <a:schemeClr val="tx1"/>
                </a:solidFill>
              </a:rPr>
              <a:t>O</a:t>
            </a:r>
            <a:r>
              <a:rPr lang="en-US" altLang="zh-CN" baseline="-25000">
                <a:solidFill>
                  <a:schemeClr val="tx1"/>
                </a:solidFill>
              </a:rPr>
              <a:t>2</a:t>
            </a:r>
            <a:r>
              <a:rPr lang="en-US" altLang="zh-CN">
                <a:solidFill>
                  <a:schemeClr val="tx1"/>
                </a:solidFill>
              </a:rPr>
              <a:t> </a:t>
            </a:r>
            <a:r>
              <a:rPr lang="zh-CN" altLang="en-US">
                <a:solidFill>
                  <a:schemeClr val="tx1"/>
                </a:solidFill>
              </a:rPr>
              <a:t>氧化为 </a:t>
            </a:r>
            <a:r>
              <a:rPr lang="en-US" altLang="zh-CN">
                <a:solidFill>
                  <a:schemeClr val="tx1"/>
                </a:solidFill>
              </a:rPr>
              <a:t>I</a:t>
            </a:r>
            <a:r>
              <a:rPr lang="en-US" altLang="zh-CN" baseline="-25000">
                <a:solidFill>
                  <a:schemeClr val="tx1"/>
                </a:solidFill>
              </a:rPr>
              <a:t>2</a:t>
            </a:r>
            <a:r>
              <a:rPr lang="zh-CN" altLang="en-US">
                <a:solidFill>
                  <a:schemeClr val="tx1"/>
                </a:solidFill>
              </a:rPr>
              <a:t>（避免强光照射）</a:t>
            </a:r>
            <a:endParaRPr lang="en-US" altLang="zh-CN" sz="500">
              <a:solidFill>
                <a:schemeClr val="tx1"/>
              </a:solidFill>
            </a:endParaRPr>
          </a:p>
          <a:p>
            <a:pPr>
              <a:lnSpc>
                <a:spcPct val="110000"/>
              </a:lnSpc>
            </a:pPr>
            <a:endParaRPr lang="zh-CN" altLang="en-US">
              <a:solidFill>
                <a:schemeClr val="tx1"/>
              </a:solidFill>
              <a:ea typeface="楷体_GB2312" pitchFamily="49" charset="-122"/>
            </a:endParaRPr>
          </a:p>
        </p:txBody>
      </p:sp>
      <p:graphicFrame>
        <p:nvGraphicFramePr>
          <p:cNvPr id="74757" name="Object 7"/>
          <p:cNvGraphicFramePr>
            <a:graphicFrameLocks noChangeAspect="1"/>
          </p:cNvGraphicFramePr>
          <p:nvPr>
            <p:extLst>
              <p:ext uri="{D42A27DB-BD31-4B8C-83A1-F6EECF244321}">
                <p14:modId xmlns:p14="http://schemas.microsoft.com/office/powerpoint/2010/main" val="2699180703"/>
              </p:ext>
            </p:extLst>
          </p:nvPr>
        </p:nvGraphicFramePr>
        <p:xfrm>
          <a:off x="2149475" y="4519613"/>
          <a:ext cx="554038" cy="576262"/>
        </p:xfrm>
        <a:graphic>
          <a:graphicData uri="http://schemas.openxmlformats.org/presentationml/2006/ole">
            <mc:AlternateContent xmlns:mc="http://schemas.openxmlformats.org/markup-compatibility/2006">
              <mc:Choice xmlns:v="urn:schemas-microsoft-com:vml" Requires="v">
                <p:oleObj spid="_x0000_s74771" name="公式" r:id="rId3" imgW="190440" imgH="241200" progId="Equation.3">
                  <p:embed/>
                </p:oleObj>
              </mc:Choice>
              <mc:Fallback>
                <p:oleObj name="公式" r:id="rId3" imgW="190440" imgH="241200" progId="Equation.3">
                  <p:embed/>
                  <p:pic>
                    <p:nvPicPr>
                      <p:cNvPr id="0" name="Object 7"/>
                      <p:cNvPicPr>
                        <a:picLocks noChangeAspect="1" noChangeArrowheads="1"/>
                      </p:cNvPicPr>
                      <p:nvPr/>
                    </p:nvPicPr>
                    <p:blipFill>
                      <a:blip r:embed="rId4"/>
                      <a:srcRect/>
                      <a:stretch>
                        <a:fillRect/>
                      </a:stretch>
                    </p:blipFill>
                    <p:spPr bwMode="auto">
                      <a:xfrm>
                        <a:off x="2149475" y="4519613"/>
                        <a:ext cx="5540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8"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9.10 </a:t>
            </a:r>
            <a:r>
              <a:rPr kumimoji="1" lang="zh-CN" altLang="en-US" sz="3600">
                <a:solidFill>
                  <a:schemeClr val="tx1"/>
                </a:solidFill>
              </a:rPr>
              <a:t>碘量法</a:t>
            </a:r>
            <a:endParaRPr lang="zh-CN" altLang="en-US" sz="3600">
              <a:solidFill>
                <a:schemeClr val="tx1"/>
              </a:solidFill>
            </a:endParaRPr>
          </a:p>
        </p:txBody>
      </p:sp>
      <p:pic>
        <p:nvPicPr>
          <p:cNvPr id="74759" name="Picture 8" descr="C:\Users\Administrator\Desktop\图片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2700" y="1831975"/>
            <a:ext cx="46942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8" y="1485900"/>
            <a:ext cx="7011987" cy="4343400"/>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79"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9.10 </a:t>
            </a:r>
            <a:r>
              <a:rPr kumimoji="1" lang="zh-CN" altLang="en-US" sz="3600">
                <a:solidFill>
                  <a:schemeClr val="tx1"/>
                </a:solidFill>
              </a:rPr>
              <a:t>碘量法应用实例</a:t>
            </a:r>
            <a:endParaRPr lang="zh-CN" altLang="en-US" sz="3600">
              <a:solidFill>
                <a:schemeClr val="tx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577850" y="388938"/>
            <a:ext cx="5910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kumimoji="1" lang="en-US" altLang="zh-CN" sz="3600"/>
              <a:t>9.10 </a:t>
            </a:r>
            <a:r>
              <a:rPr kumimoji="1" lang="zh-CN" altLang="en-US" sz="3600">
                <a:solidFill>
                  <a:schemeClr val="tx1"/>
                </a:solidFill>
              </a:rPr>
              <a:t>碘量法应用实例</a:t>
            </a:r>
            <a:endParaRPr lang="zh-CN" altLang="en-US" sz="3600">
              <a:solidFill>
                <a:schemeClr val="tx1"/>
              </a:solidFill>
            </a:endParaRPr>
          </a:p>
        </p:txBody>
      </p:sp>
      <p:pic>
        <p:nvPicPr>
          <p:cNvPr id="768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3" y="1355725"/>
            <a:ext cx="690880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577850" y="1303338"/>
            <a:ext cx="8013700" cy="3375025"/>
          </a:xfrm>
        </p:spPr>
        <p:txBody>
          <a:bodyPr/>
          <a:lstStyle/>
          <a:p>
            <a:pPr marL="0" indent="0" eaLnBrk="1" hangingPunct="1">
              <a:lnSpc>
                <a:spcPct val="300000"/>
              </a:lnSpc>
              <a:spcBef>
                <a:spcPct val="0"/>
              </a:spcBef>
              <a:buFont typeface="Wingdings" pitchFamily="2" charset="2"/>
              <a:buNone/>
            </a:pPr>
            <a:r>
              <a:rPr lang="en-US" altLang="zh-CN" sz="3600" b="1" smtClean="0">
                <a:solidFill>
                  <a:srgbClr val="0000FF"/>
                </a:solidFill>
              </a:rPr>
              <a:t>1. </a:t>
            </a:r>
            <a:r>
              <a:rPr lang="zh-CN" altLang="en-US" sz="3600" b="1" smtClean="0">
                <a:solidFill>
                  <a:srgbClr val="0000FF"/>
                </a:solidFill>
              </a:rPr>
              <a:t>氧化数法</a:t>
            </a:r>
          </a:p>
          <a:p>
            <a:pPr marL="0" indent="0" eaLnBrk="1" hangingPunct="1">
              <a:lnSpc>
                <a:spcPct val="300000"/>
              </a:lnSpc>
              <a:spcBef>
                <a:spcPct val="0"/>
              </a:spcBef>
              <a:buFont typeface="Wingdings" pitchFamily="2" charset="2"/>
              <a:buNone/>
            </a:pPr>
            <a:r>
              <a:rPr lang="en-US" altLang="zh-CN" sz="3600" b="1" smtClean="0">
                <a:solidFill>
                  <a:srgbClr val="0000FF"/>
                </a:solidFill>
              </a:rPr>
              <a:t>2. </a:t>
            </a:r>
            <a:r>
              <a:rPr lang="zh-CN" altLang="en-US" sz="3600" b="1" smtClean="0">
                <a:solidFill>
                  <a:srgbClr val="0000FF"/>
                </a:solidFill>
              </a:rPr>
              <a:t>离子电子法</a:t>
            </a:r>
          </a:p>
        </p:txBody>
      </p:sp>
      <p:sp>
        <p:nvSpPr>
          <p:cNvPr id="13315" name="Text Box 3"/>
          <p:cNvSpPr txBox="1">
            <a:spLocks noChangeArrowheads="1"/>
          </p:cNvSpPr>
          <p:nvPr/>
        </p:nvSpPr>
        <p:spPr bwMode="auto">
          <a:xfrm>
            <a:off x="577850" y="344488"/>
            <a:ext cx="6643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9.2 </a:t>
            </a:r>
            <a:r>
              <a:rPr kumimoji="1" lang="zh-CN" altLang="en-US" sz="3600">
                <a:solidFill>
                  <a:schemeClr val="tx1"/>
                </a:solidFill>
                <a:ea typeface="宋体" pitchFamily="2" charset="-122"/>
              </a:rPr>
              <a:t>氧化还原方程式的配平</a:t>
            </a:r>
            <a:endParaRPr kumimoji="1" lang="en-US" altLang="zh-CN" sz="2000" b="0">
              <a:solidFill>
                <a:schemeClr val="tx1"/>
              </a:solidFill>
              <a:ea typeface="宋体" pitchFamily="2" charset="-122"/>
            </a:endParaRP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512763" y="1485900"/>
            <a:ext cx="60483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en-US" altLang="zh-CN" sz="3200">
                <a:solidFill>
                  <a:schemeClr val="tx1"/>
                </a:solidFill>
                <a:ea typeface="宋体" pitchFamily="2" charset="-122"/>
              </a:rPr>
              <a:t>1. </a:t>
            </a:r>
            <a:r>
              <a:rPr lang="zh-CN" altLang="en-US" sz="3200">
                <a:solidFill>
                  <a:schemeClr val="tx1"/>
                </a:solidFill>
                <a:ea typeface="宋体" pitchFamily="2" charset="-122"/>
              </a:rPr>
              <a:t>按反应式计算</a:t>
            </a:r>
          </a:p>
        </p:txBody>
      </p:sp>
      <p:sp>
        <p:nvSpPr>
          <p:cNvPr id="92163" name="Text Box 3"/>
          <p:cNvSpPr txBox="1">
            <a:spLocks noChangeArrowheads="1"/>
          </p:cNvSpPr>
          <p:nvPr/>
        </p:nvSpPr>
        <p:spPr bwMode="auto">
          <a:xfrm>
            <a:off x="512763" y="2655888"/>
            <a:ext cx="7704137"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lang="en-US" altLang="zh-CN" sz="3200">
                <a:solidFill>
                  <a:schemeClr val="tx1"/>
                </a:solidFill>
                <a:ea typeface="宋体" pitchFamily="2" charset="-122"/>
              </a:rPr>
              <a:t>2. </a:t>
            </a:r>
            <a:r>
              <a:rPr lang="zh-CN" altLang="en-US" sz="3200">
                <a:solidFill>
                  <a:schemeClr val="tx1"/>
                </a:solidFill>
                <a:ea typeface="宋体" pitchFamily="2" charset="-122"/>
              </a:rPr>
              <a:t>根据电对电子得失计算：</a:t>
            </a:r>
          </a:p>
          <a:p>
            <a:pPr eaLnBrk="1" hangingPunct="1">
              <a:spcBef>
                <a:spcPct val="50000"/>
              </a:spcBef>
            </a:pPr>
            <a:r>
              <a:rPr lang="zh-CN" altLang="en-US" sz="3200">
                <a:ea typeface="宋体" pitchFamily="2" charset="-122"/>
              </a:rPr>
              <a:t>    氧化剂总得电子数＝还原剂总失电子数</a:t>
            </a:r>
          </a:p>
        </p:txBody>
      </p:sp>
      <p:sp>
        <p:nvSpPr>
          <p:cNvPr id="92164" name="Text Box 4"/>
          <p:cNvSpPr txBox="1">
            <a:spLocks noChangeArrowheads="1"/>
          </p:cNvSpPr>
          <p:nvPr/>
        </p:nvSpPr>
        <p:spPr bwMode="auto">
          <a:xfrm>
            <a:off x="496888" y="363538"/>
            <a:ext cx="552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spcBef>
                <a:spcPct val="50000"/>
              </a:spcBef>
            </a:pPr>
            <a:r>
              <a:rPr kumimoji="1" lang="zh-CN" altLang="en-US" sz="3600">
                <a:solidFill>
                  <a:schemeClr val="tx1"/>
                </a:solidFill>
                <a:ea typeface="宋体" pitchFamily="2" charset="-122"/>
              </a:rPr>
              <a:t>常用氧化还原滴定的计算</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77850" y="1155700"/>
            <a:ext cx="8013700" cy="5262563"/>
          </a:xfrm>
          <a:prstGeom prst="rect">
            <a:avLst/>
          </a:prstGeom>
          <a:noFill/>
          <a:ln>
            <a:noFill/>
          </a:ln>
          <a:effectLst/>
          <a:extLst/>
        </p:spPr>
        <p:txBody>
          <a:bodyPr>
            <a:spAutoFit/>
          </a:bodyPr>
          <a:lstStyle>
            <a:lvl1pPr marL="457200" indent="-457200" eaLnBrk="0" hangingPunct="0">
              <a:defRPr sz="2400" b="1">
                <a:solidFill>
                  <a:srgbClr val="FF0000"/>
                </a:solidFill>
                <a:latin typeface="Times New Roman" pitchFamily="18" charset="0"/>
                <a:ea typeface="黑体" pitchFamily="49" charset="-122"/>
                <a:sym typeface="Monotype Sorts" pitchFamily="2" charset="2"/>
              </a:defRPr>
            </a:lvl1pPr>
            <a:lvl2pPr marL="742950" indent="-285750" eaLnBrk="0" hangingPunct="0">
              <a:defRPr sz="2400" b="1">
                <a:solidFill>
                  <a:srgbClr val="FF0000"/>
                </a:solidFill>
                <a:latin typeface="Times New Roman" pitchFamily="18" charset="0"/>
                <a:ea typeface="黑体" pitchFamily="49" charset="-122"/>
                <a:sym typeface="Monotype Sorts" pitchFamily="2" charset="2"/>
              </a:defRPr>
            </a:lvl2pPr>
            <a:lvl3pPr marL="1143000" indent="-228600" eaLnBrk="0" hangingPunct="0">
              <a:defRPr sz="2400" b="1">
                <a:solidFill>
                  <a:srgbClr val="FF0000"/>
                </a:solidFill>
                <a:latin typeface="Times New Roman" pitchFamily="18" charset="0"/>
                <a:ea typeface="黑体" pitchFamily="49" charset="-122"/>
                <a:sym typeface="Monotype Sorts" pitchFamily="2" charset="2"/>
              </a:defRPr>
            </a:lvl3pPr>
            <a:lvl4pPr marL="1600200" indent="-228600" eaLnBrk="0" hangingPunct="0">
              <a:defRPr sz="2400" b="1">
                <a:solidFill>
                  <a:srgbClr val="FF0000"/>
                </a:solidFill>
                <a:latin typeface="Times New Roman" pitchFamily="18" charset="0"/>
                <a:ea typeface="黑体" pitchFamily="49" charset="-122"/>
                <a:sym typeface="Monotype Sorts" pitchFamily="2" charset="2"/>
              </a:defRPr>
            </a:lvl4pPr>
            <a:lvl5pPr marL="2057400" indent="-228600" eaLnBrk="0" hangingPunct="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5000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5000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5000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5000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marL="0" indent="0" eaLnBrk="1" hangingPunct="1">
              <a:lnSpc>
                <a:spcPct val="150000"/>
              </a:lnSpc>
              <a:defRPr/>
            </a:pPr>
            <a:r>
              <a:rPr kumimoji="1" lang="zh-CN" altLang="en-US" sz="2800" dirty="0" smtClean="0">
                <a:solidFill>
                  <a:srgbClr val="0000FF"/>
                </a:solidFill>
                <a:ea typeface="宋体" charset="-122"/>
              </a:rPr>
              <a:t>原则：还原剂氧化数升高数和氧化剂氧化数降低数相等。</a:t>
            </a:r>
          </a:p>
          <a:p>
            <a:pPr eaLnBrk="1" hangingPunct="1">
              <a:lnSpc>
                <a:spcPct val="150000"/>
              </a:lnSpc>
              <a:defRPr/>
            </a:pPr>
            <a:r>
              <a:rPr kumimoji="1" lang="zh-CN" altLang="en-US" sz="2800" dirty="0" smtClean="0">
                <a:solidFill>
                  <a:schemeClr val="tx1"/>
                </a:solidFill>
                <a:ea typeface="宋体" charset="-122"/>
              </a:rPr>
              <a:t>1</a:t>
            </a:r>
            <a:r>
              <a:rPr kumimoji="1" lang="en-US" altLang="zh-CN" sz="2800" dirty="0" smtClean="0">
                <a:solidFill>
                  <a:schemeClr val="tx1"/>
                </a:solidFill>
                <a:ea typeface="宋体" charset="-122"/>
              </a:rPr>
              <a:t>.</a:t>
            </a:r>
            <a:r>
              <a:rPr kumimoji="1" lang="zh-CN" altLang="en-US" sz="2800" dirty="0" smtClean="0">
                <a:solidFill>
                  <a:schemeClr val="tx1"/>
                </a:solidFill>
                <a:ea typeface="宋体" charset="-122"/>
              </a:rPr>
              <a:t> 确定反应物和产物的化学式；</a:t>
            </a:r>
            <a:endParaRPr kumimoji="1" lang="en-US" altLang="zh-CN" sz="2800" dirty="0" smtClean="0">
              <a:solidFill>
                <a:schemeClr val="tx1"/>
              </a:solidFill>
              <a:ea typeface="宋体" charset="-122"/>
            </a:endParaRPr>
          </a:p>
          <a:p>
            <a:pPr eaLnBrk="1" hangingPunct="1">
              <a:lnSpc>
                <a:spcPct val="150000"/>
              </a:lnSpc>
              <a:defRPr/>
            </a:pPr>
            <a:r>
              <a:rPr kumimoji="1" lang="zh-CN" altLang="en-US" sz="2800" dirty="0" smtClean="0">
                <a:solidFill>
                  <a:schemeClr val="tx1"/>
                </a:solidFill>
                <a:ea typeface="宋体" charset="-122"/>
              </a:rPr>
              <a:t>2</a:t>
            </a:r>
            <a:r>
              <a:rPr kumimoji="1" lang="en-US" altLang="zh-CN" sz="2800" dirty="0" smtClean="0">
                <a:solidFill>
                  <a:schemeClr val="tx1"/>
                </a:solidFill>
                <a:ea typeface="宋体" charset="-122"/>
              </a:rPr>
              <a:t>.</a:t>
            </a:r>
            <a:r>
              <a:rPr kumimoji="1" lang="zh-CN" altLang="en-US" sz="2800" dirty="0" smtClean="0">
                <a:solidFill>
                  <a:schemeClr val="tx1"/>
                </a:solidFill>
                <a:ea typeface="宋体" charset="-122"/>
              </a:rPr>
              <a:t> 找出氧化剂和还原剂，确定它们氧化数的变化 ；</a:t>
            </a:r>
          </a:p>
          <a:p>
            <a:pPr marL="361950" indent="-361950" eaLnBrk="1" hangingPunct="1">
              <a:lnSpc>
                <a:spcPct val="150000"/>
              </a:lnSpc>
              <a:defRPr/>
            </a:pPr>
            <a:r>
              <a:rPr kumimoji="1" lang="zh-CN" altLang="en-US" sz="2800" dirty="0" smtClean="0">
                <a:solidFill>
                  <a:schemeClr val="tx1"/>
                </a:solidFill>
                <a:ea typeface="宋体" charset="-122"/>
              </a:rPr>
              <a:t>3</a:t>
            </a:r>
            <a:r>
              <a:rPr kumimoji="1" lang="en-US" altLang="zh-CN" sz="2800" dirty="0" smtClean="0">
                <a:solidFill>
                  <a:schemeClr val="tx1"/>
                </a:solidFill>
                <a:ea typeface="宋体" charset="-122"/>
              </a:rPr>
              <a:t>.</a:t>
            </a:r>
            <a:r>
              <a:rPr kumimoji="1" lang="zh-CN" altLang="en-US" sz="2800" dirty="0" smtClean="0">
                <a:solidFill>
                  <a:schemeClr val="tx1"/>
                </a:solidFill>
                <a:ea typeface="宋体" charset="-122"/>
              </a:rPr>
              <a:t> 根据氧化数升高及降低的数值的最小公倍数，确定氧化剂、还原剂的系数；</a:t>
            </a:r>
          </a:p>
          <a:p>
            <a:pPr marL="361950" indent="-361950" eaLnBrk="1" hangingPunct="1">
              <a:lnSpc>
                <a:spcPct val="150000"/>
              </a:lnSpc>
              <a:defRPr/>
            </a:pPr>
            <a:r>
              <a:rPr kumimoji="1" lang="zh-CN" altLang="en-US" sz="2800" dirty="0" smtClean="0">
                <a:solidFill>
                  <a:schemeClr val="tx1"/>
                </a:solidFill>
                <a:ea typeface="宋体" charset="-122"/>
              </a:rPr>
              <a:t>4</a:t>
            </a:r>
            <a:r>
              <a:rPr kumimoji="1" lang="en-US" altLang="zh-CN" sz="2800" dirty="0" smtClean="0">
                <a:solidFill>
                  <a:schemeClr val="tx1"/>
                </a:solidFill>
                <a:ea typeface="宋体" charset="-122"/>
              </a:rPr>
              <a:t>.</a:t>
            </a:r>
            <a:r>
              <a:rPr kumimoji="1" lang="zh-CN" altLang="en-US" sz="2800" dirty="0" smtClean="0">
                <a:solidFill>
                  <a:schemeClr val="tx1"/>
                </a:solidFill>
                <a:ea typeface="宋体" charset="-122"/>
              </a:rPr>
              <a:t> 配平反应前后氧化数无变化的原子数（先配除</a:t>
            </a:r>
            <a:r>
              <a:rPr kumimoji="1" lang="en-US" altLang="zh-CN" sz="2800" dirty="0" smtClean="0">
                <a:solidFill>
                  <a:schemeClr val="tx1"/>
                </a:solidFill>
                <a:ea typeface="宋体" charset="-122"/>
              </a:rPr>
              <a:t>H</a:t>
            </a:r>
            <a:r>
              <a:rPr kumimoji="1" lang="zh-CN" altLang="en-US" sz="2800" dirty="0" smtClean="0">
                <a:solidFill>
                  <a:schemeClr val="tx1"/>
                </a:solidFill>
                <a:ea typeface="宋体" charset="-122"/>
              </a:rPr>
              <a:t>和</a:t>
            </a:r>
            <a:r>
              <a:rPr kumimoji="1" lang="en-US" altLang="zh-CN" sz="2800" dirty="0" smtClean="0">
                <a:solidFill>
                  <a:schemeClr val="tx1"/>
                </a:solidFill>
                <a:ea typeface="宋体" charset="-122"/>
              </a:rPr>
              <a:t>O</a:t>
            </a:r>
            <a:r>
              <a:rPr kumimoji="1" lang="zh-CN" altLang="en-US" sz="2800" dirty="0" smtClean="0">
                <a:solidFill>
                  <a:schemeClr val="tx1"/>
                </a:solidFill>
                <a:ea typeface="宋体" charset="-122"/>
              </a:rPr>
              <a:t>外的原子，再加</a:t>
            </a:r>
            <a:r>
              <a:rPr kumimoji="1" lang="en-US" altLang="en-US" sz="2800" dirty="0" smtClean="0">
                <a:solidFill>
                  <a:schemeClr val="tx1"/>
                </a:solidFill>
                <a:ea typeface="宋体" charset="-122"/>
              </a:rPr>
              <a:t>H</a:t>
            </a:r>
            <a:r>
              <a:rPr kumimoji="1" lang="en-US" altLang="en-US" sz="2800" baseline="-25000" dirty="0" smtClean="0">
                <a:solidFill>
                  <a:schemeClr val="tx1"/>
                </a:solidFill>
                <a:ea typeface="宋体" charset="-122"/>
              </a:rPr>
              <a:t>2</a:t>
            </a:r>
            <a:r>
              <a:rPr kumimoji="1" lang="en-US" altLang="en-US" sz="2800" dirty="0" smtClean="0">
                <a:solidFill>
                  <a:schemeClr val="tx1"/>
                </a:solidFill>
                <a:ea typeface="宋体" charset="-122"/>
              </a:rPr>
              <a:t>O</a:t>
            </a:r>
            <a:r>
              <a:rPr kumimoji="1" lang="zh-CN" altLang="en-US" sz="2800" dirty="0" smtClean="0">
                <a:solidFill>
                  <a:schemeClr val="tx1"/>
                </a:solidFill>
                <a:ea typeface="宋体" charset="-122"/>
              </a:rPr>
              <a:t>进行平衡）。</a:t>
            </a:r>
          </a:p>
        </p:txBody>
      </p:sp>
      <p:sp>
        <p:nvSpPr>
          <p:cNvPr id="14339" name="Text Box 3"/>
          <p:cNvSpPr txBox="1">
            <a:spLocks noChangeArrowheads="1"/>
          </p:cNvSpPr>
          <p:nvPr/>
        </p:nvSpPr>
        <p:spPr bwMode="auto">
          <a:xfrm>
            <a:off x="561975" y="344488"/>
            <a:ext cx="82280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9.2 </a:t>
            </a:r>
            <a:r>
              <a:rPr kumimoji="1" lang="zh-CN" altLang="en-US" sz="3600">
                <a:solidFill>
                  <a:schemeClr val="tx1"/>
                </a:solidFill>
                <a:ea typeface="宋体" pitchFamily="2" charset="-122"/>
              </a:rPr>
              <a:t>氧化还原方程式的配平</a:t>
            </a:r>
            <a:r>
              <a:rPr kumimoji="1" lang="en-US" altLang="zh-CN" sz="3600">
                <a:solidFill>
                  <a:schemeClr val="tx1"/>
                </a:solidFill>
                <a:ea typeface="宋体" pitchFamily="2" charset="-122"/>
              </a:rPr>
              <a:t>——</a:t>
            </a:r>
            <a:r>
              <a:rPr kumimoji="1" lang="zh-CN" altLang="en-US" sz="3600">
                <a:solidFill>
                  <a:schemeClr val="tx1"/>
                </a:solidFill>
                <a:ea typeface="宋体" pitchFamily="2" charset="-122"/>
              </a:rPr>
              <a:t>氧化数法</a:t>
            </a:r>
            <a:endParaRPr kumimoji="1" lang="en-US" altLang="zh-CN" sz="2000" b="0">
              <a:solidFill>
                <a:schemeClr val="tx1"/>
              </a:solidFill>
              <a:ea typeface="宋体" pitchFamily="2"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46100" y="1006475"/>
            <a:ext cx="7983538"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200000"/>
              </a:lnSpc>
            </a:pPr>
            <a:r>
              <a:rPr kumimoji="1" lang="zh-CN" altLang="en-US" sz="2800">
                <a:solidFill>
                  <a:schemeClr val="tx1"/>
                </a:solidFill>
                <a:ea typeface="宋体" pitchFamily="2" charset="-122"/>
              </a:rPr>
              <a:t>写出并</a:t>
            </a:r>
            <a:r>
              <a:rPr kumimoji="1" lang="zh-CN" altLang="zh-CN" sz="2800">
                <a:solidFill>
                  <a:schemeClr val="tx1"/>
                </a:solidFill>
                <a:ea typeface="宋体" pitchFamily="2" charset="-122"/>
              </a:rPr>
              <a:t>配平</a:t>
            </a:r>
            <a:r>
              <a:rPr kumimoji="1" lang="zh-CN" altLang="en-US" sz="2800">
                <a:solidFill>
                  <a:schemeClr val="tx1"/>
                </a:solidFill>
                <a:ea typeface="宋体" pitchFamily="2" charset="-122"/>
              </a:rPr>
              <a:t>稀</a:t>
            </a:r>
            <a:r>
              <a:rPr kumimoji="1" lang="en-US" altLang="zh-CN" sz="2800">
                <a:solidFill>
                  <a:schemeClr val="tx1"/>
                </a:solidFill>
                <a:ea typeface="宋体" pitchFamily="2" charset="-122"/>
              </a:rPr>
              <a:t>H</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SO</a:t>
            </a:r>
            <a:r>
              <a:rPr kumimoji="1" lang="en-US" altLang="zh-CN" sz="2800" baseline="-25000">
                <a:solidFill>
                  <a:schemeClr val="tx1"/>
                </a:solidFill>
                <a:ea typeface="宋体" pitchFamily="2" charset="-122"/>
              </a:rPr>
              <a:t>4</a:t>
            </a:r>
            <a:r>
              <a:rPr kumimoji="1" lang="zh-CN" altLang="zh-CN" sz="2800">
                <a:solidFill>
                  <a:schemeClr val="tx1"/>
                </a:solidFill>
                <a:ea typeface="宋体" pitchFamily="2" charset="-122"/>
              </a:rPr>
              <a:t>介质下</a:t>
            </a:r>
            <a:r>
              <a:rPr kumimoji="1" lang="en-US" altLang="zh-CN" sz="2800">
                <a:solidFill>
                  <a:schemeClr val="tx1"/>
                </a:solidFill>
                <a:ea typeface="宋体" pitchFamily="2" charset="-122"/>
              </a:rPr>
              <a:t>KMnO</a:t>
            </a:r>
            <a:r>
              <a:rPr kumimoji="1" lang="en-US" altLang="zh-CN" sz="2800" baseline="-25000">
                <a:solidFill>
                  <a:schemeClr val="tx1"/>
                </a:solidFill>
                <a:ea typeface="宋体" pitchFamily="2" charset="-122"/>
              </a:rPr>
              <a:t>4</a:t>
            </a:r>
            <a:r>
              <a:rPr kumimoji="1" lang="zh-CN" altLang="zh-CN" sz="2800">
                <a:solidFill>
                  <a:schemeClr val="tx1"/>
                </a:solidFill>
                <a:ea typeface="宋体" pitchFamily="2" charset="-122"/>
              </a:rPr>
              <a:t>与</a:t>
            </a:r>
            <a:r>
              <a:rPr kumimoji="1" lang="en-US" altLang="zh-CN" sz="2800">
                <a:solidFill>
                  <a:schemeClr val="tx1"/>
                </a:solidFill>
                <a:ea typeface="宋体" pitchFamily="2" charset="-122"/>
              </a:rPr>
              <a:t>H</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O</a:t>
            </a:r>
            <a:r>
              <a:rPr kumimoji="1" lang="en-US" altLang="zh-CN" sz="2800" baseline="-25000">
                <a:solidFill>
                  <a:schemeClr val="tx1"/>
                </a:solidFill>
                <a:ea typeface="宋体" pitchFamily="2" charset="-122"/>
              </a:rPr>
              <a:t>2</a:t>
            </a:r>
            <a:r>
              <a:rPr kumimoji="1" lang="zh-CN" altLang="en-US" sz="2800">
                <a:solidFill>
                  <a:schemeClr val="tx1"/>
                </a:solidFill>
                <a:ea typeface="宋体" pitchFamily="2" charset="-122"/>
              </a:rPr>
              <a:t>的反应</a:t>
            </a:r>
          </a:p>
          <a:p>
            <a:pPr eaLnBrk="1" hangingPunct="1">
              <a:lnSpc>
                <a:spcPct val="200000"/>
              </a:lnSpc>
            </a:pPr>
            <a:r>
              <a:rPr kumimoji="1" lang="zh-CN" altLang="en-US" sz="2800">
                <a:solidFill>
                  <a:schemeClr val="tx1"/>
                </a:solidFill>
                <a:ea typeface="宋体" pitchFamily="2" charset="-122"/>
              </a:rPr>
              <a:t>还原产物：</a:t>
            </a:r>
            <a:r>
              <a:rPr kumimoji="1" lang="en-US" altLang="zh-CN" sz="2800">
                <a:solidFill>
                  <a:schemeClr val="tx1"/>
                </a:solidFill>
                <a:ea typeface="宋体" pitchFamily="2" charset="-122"/>
                <a:sym typeface="Wingdings 3" pitchFamily="18" charset="2"/>
              </a:rPr>
              <a:t>MnSO</a:t>
            </a:r>
            <a:r>
              <a:rPr kumimoji="1" lang="en-US" altLang="zh-CN" sz="2800" baseline="-25000">
                <a:solidFill>
                  <a:schemeClr val="tx1"/>
                </a:solidFill>
                <a:ea typeface="宋体" pitchFamily="2" charset="-122"/>
                <a:sym typeface="Wingdings 3" pitchFamily="18" charset="2"/>
              </a:rPr>
              <a:t>4                    </a:t>
            </a:r>
            <a:r>
              <a:rPr kumimoji="1" lang="zh-CN" altLang="en-US" sz="2800">
                <a:solidFill>
                  <a:schemeClr val="tx1"/>
                </a:solidFill>
                <a:ea typeface="宋体" pitchFamily="2" charset="-122"/>
                <a:sym typeface="Wingdings 3" pitchFamily="18" charset="2"/>
              </a:rPr>
              <a:t>氧化产物：</a:t>
            </a:r>
            <a:r>
              <a:rPr kumimoji="1" lang="en-US" altLang="zh-CN" sz="2800">
                <a:solidFill>
                  <a:schemeClr val="tx1"/>
                </a:solidFill>
                <a:ea typeface="宋体" pitchFamily="2" charset="-122"/>
                <a:sym typeface="Wingdings 3" pitchFamily="18" charset="2"/>
              </a:rPr>
              <a:t>O</a:t>
            </a:r>
            <a:r>
              <a:rPr kumimoji="1" lang="en-US" altLang="zh-CN" sz="2800" baseline="-25000">
                <a:solidFill>
                  <a:schemeClr val="tx1"/>
                </a:solidFill>
                <a:ea typeface="宋体" pitchFamily="2" charset="-122"/>
                <a:sym typeface="Wingdings 3" pitchFamily="18" charset="2"/>
              </a:rPr>
              <a:t>2</a:t>
            </a:r>
            <a:endParaRPr kumimoji="1" lang="en-US" altLang="zh-CN" sz="2800">
              <a:solidFill>
                <a:schemeClr val="tx1"/>
              </a:solidFill>
              <a:ea typeface="宋体" pitchFamily="2" charset="-122"/>
            </a:endParaRPr>
          </a:p>
          <a:p>
            <a:pPr eaLnBrk="1" hangingPunct="1">
              <a:lnSpc>
                <a:spcPct val="200000"/>
              </a:lnSpc>
            </a:pPr>
            <a:endParaRPr kumimoji="1" lang="en-US" altLang="zh-CN" sz="2800">
              <a:solidFill>
                <a:schemeClr val="tx1"/>
              </a:solidFill>
              <a:ea typeface="宋体" pitchFamily="2" charset="-122"/>
            </a:endParaRPr>
          </a:p>
        </p:txBody>
      </p:sp>
      <p:sp>
        <p:nvSpPr>
          <p:cNvPr id="1928196" name="Text Box 4"/>
          <p:cNvSpPr txBox="1">
            <a:spLocks noChangeArrowheads="1"/>
          </p:cNvSpPr>
          <p:nvPr/>
        </p:nvSpPr>
        <p:spPr bwMode="auto">
          <a:xfrm>
            <a:off x="561975" y="3970338"/>
            <a:ext cx="798353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lnSpc>
                <a:spcPct val="140000"/>
              </a:lnSpc>
            </a:pPr>
            <a:r>
              <a:rPr kumimoji="1" lang="zh-CN" altLang="en-US" sz="2800">
                <a:solidFill>
                  <a:schemeClr val="tx1"/>
                </a:solidFill>
                <a:ea typeface="宋体" pitchFamily="2" charset="-122"/>
              </a:rPr>
              <a:t>写出并</a:t>
            </a:r>
            <a:r>
              <a:rPr kumimoji="1" lang="zh-CN" altLang="zh-CN" sz="2800">
                <a:solidFill>
                  <a:schemeClr val="tx1"/>
                </a:solidFill>
                <a:ea typeface="宋体" pitchFamily="2" charset="-122"/>
              </a:rPr>
              <a:t>配平</a:t>
            </a:r>
            <a:r>
              <a:rPr kumimoji="1" lang="zh-CN" altLang="en-US" sz="2800">
                <a:solidFill>
                  <a:schemeClr val="tx1"/>
                </a:solidFill>
                <a:ea typeface="宋体" pitchFamily="2" charset="-122"/>
              </a:rPr>
              <a:t>稀</a:t>
            </a:r>
            <a:r>
              <a:rPr kumimoji="1" lang="en-US" altLang="zh-CN" sz="2800">
                <a:solidFill>
                  <a:schemeClr val="tx1"/>
                </a:solidFill>
                <a:ea typeface="宋体" pitchFamily="2" charset="-122"/>
              </a:rPr>
              <a:t>H</a:t>
            </a:r>
            <a:r>
              <a:rPr kumimoji="1" lang="en-US" altLang="zh-CN" sz="2800" baseline="-25000">
                <a:solidFill>
                  <a:schemeClr val="tx1"/>
                </a:solidFill>
                <a:ea typeface="宋体" pitchFamily="2" charset="-122"/>
              </a:rPr>
              <a:t>2</a:t>
            </a:r>
            <a:r>
              <a:rPr kumimoji="1" lang="en-US" altLang="zh-CN" sz="2800">
                <a:solidFill>
                  <a:schemeClr val="tx1"/>
                </a:solidFill>
                <a:ea typeface="宋体" pitchFamily="2" charset="-122"/>
              </a:rPr>
              <a:t>SO</a:t>
            </a:r>
            <a:r>
              <a:rPr kumimoji="1" lang="en-US" altLang="zh-CN" sz="2800" baseline="-25000">
                <a:solidFill>
                  <a:schemeClr val="tx1"/>
                </a:solidFill>
                <a:ea typeface="宋体" pitchFamily="2" charset="-122"/>
              </a:rPr>
              <a:t>4</a:t>
            </a:r>
            <a:r>
              <a:rPr kumimoji="1" lang="zh-CN" altLang="zh-CN" sz="2800">
                <a:solidFill>
                  <a:schemeClr val="tx1"/>
                </a:solidFill>
                <a:ea typeface="宋体" pitchFamily="2" charset="-122"/>
              </a:rPr>
              <a:t>介质下</a:t>
            </a:r>
            <a:r>
              <a:rPr kumimoji="1" lang="en-US" altLang="zh-CN" sz="2800">
                <a:solidFill>
                  <a:schemeClr val="tx1"/>
                </a:solidFill>
                <a:ea typeface="宋体" pitchFamily="2" charset="-122"/>
              </a:rPr>
              <a:t>KMnO</a:t>
            </a:r>
            <a:r>
              <a:rPr kumimoji="1" lang="en-US" altLang="zh-CN" sz="2800" baseline="-25000">
                <a:solidFill>
                  <a:schemeClr val="tx1"/>
                </a:solidFill>
                <a:ea typeface="宋体" pitchFamily="2" charset="-122"/>
              </a:rPr>
              <a:t>4</a:t>
            </a:r>
            <a:r>
              <a:rPr kumimoji="1" lang="zh-CN" altLang="zh-CN" sz="2800">
                <a:solidFill>
                  <a:schemeClr val="tx1"/>
                </a:solidFill>
                <a:ea typeface="宋体" pitchFamily="2" charset="-122"/>
              </a:rPr>
              <a:t>与</a:t>
            </a:r>
            <a:r>
              <a:rPr kumimoji="1" lang="en-US" altLang="zh-CN" sz="2800">
                <a:solidFill>
                  <a:schemeClr val="tx1"/>
                </a:solidFill>
                <a:ea typeface="宋体" pitchFamily="2" charset="-122"/>
              </a:rPr>
              <a:t>NaCl</a:t>
            </a:r>
            <a:r>
              <a:rPr kumimoji="1" lang="zh-CN" altLang="en-US" sz="2800">
                <a:solidFill>
                  <a:schemeClr val="tx1"/>
                </a:solidFill>
                <a:ea typeface="宋体" pitchFamily="2" charset="-122"/>
              </a:rPr>
              <a:t>的反应</a:t>
            </a:r>
          </a:p>
        </p:txBody>
      </p:sp>
      <p:sp>
        <p:nvSpPr>
          <p:cNvPr id="15364" name="Text Box 3"/>
          <p:cNvSpPr txBox="1">
            <a:spLocks noChangeArrowheads="1"/>
          </p:cNvSpPr>
          <p:nvPr/>
        </p:nvSpPr>
        <p:spPr bwMode="auto">
          <a:xfrm>
            <a:off x="546100" y="344488"/>
            <a:ext cx="83581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sym typeface="Monotype Sorts" pitchFamily="2" charset="2"/>
              </a:defRPr>
            </a:lvl1pPr>
            <a:lvl2pPr marL="742950" indent="-285750">
              <a:defRPr sz="2400" b="1">
                <a:solidFill>
                  <a:srgbClr val="FF0000"/>
                </a:solidFill>
                <a:latin typeface="Times New Roman" pitchFamily="18" charset="0"/>
                <a:ea typeface="黑体" pitchFamily="49" charset="-122"/>
                <a:sym typeface="Monotype Sorts" pitchFamily="2" charset="2"/>
              </a:defRPr>
            </a:lvl2pPr>
            <a:lvl3pPr marL="1143000" indent="-228600">
              <a:defRPr sz="2400" b="1">
                <a:solidFill>
                  <a:srgbClr val="FF0000"/>
                </a:solidFill>
                <a:latin typeface="Times New Roman" pitchFamily="18" charset="0"/>
                <a:ea typeface="黑体" pitchFamily="49" charset="-122"/>
                <a:sym typeface="Monotype Sorts" pitchFamily="2" charset="2"/>
              </a:defRPr>
            </a:lvl3pPr>
            <a:lvl4pPr marL="1600200" indent="-228600">
              <a:defRPr sz="2400" b="1">
                <a:solidFill>
                  <a:srgbClr val="FF0000"/>
                </a:solidFill>
                <a:latin typeface="Times New Roman" pitchFamily="18" charset="0"/>
                <a:ea typeface="黑体" pitchFamily="49" charset="-122"/>
                <a:sym typeface="Monotype Sorts" pitchFamily="2" charset="2"/>
              </a:defRPr>
            </a:lvl4pPr>
            <a:lvl5pPr marL="2057400" indent="-228600">
              <a:defRPr sz="2400" b="1">
                <a:solidFill>
                  <a:srgbClr val="FF0000"/>
                </a:solidFill>
                <a:latin typeface="Times New Roman" pitchFamily="18" charset="0"/>
                <a:ea typeface="黑体" pitchFamily="49" charset="-122"/>
                <a:sym typeface="Monotype Sorts" pitchFamily="2" charset="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sym typeface="Monotype Sorts" pitchFamily="2" charset="2"/>
              </a:defRPr>
            </a:lvl9pPr>
          </a:lstStyle>
          <a:p>
            <a:pPr eaLnBrk="1" hangingPunct="1"/>
            <a:r>
              <a:rPr kumimoji="1" lang="en-US" altLang="zh-CN" sz="3600">
                <a:solidFill>
                  <a:schemeClr val="tx1"/>
                </a:solidFill>
                <a:ea typeface="宋体" pitchFamily="2" charset="-122"/>
              </a:rPr>
              <a:t>9.2 </a:t>
            </a:r>
            <a:r>
              <a:rPr kumimoji="1" lang="zh-CN" altLang="en-US" sz="3600">
                <a:solidFill>
                  <a:schemeClr val="tx1"/>
                </a:solidFill>
                <a:ea typeface="宋体" pitchFamily="2" charset="-122"/>
              </a:rPr>
              <a:t>氧化还原方程式的配平</a:t>
            </a:r>
            <a:r>
              <a:rPr kumimoji="1" lang="en-US" altLang="zh-CN" sz="3600">
                <a:solidFill>
                  <a:schemeClr val="tx1"/>
                </a:solidFill>
                <a:ea typeface="宋体" pitchFamily="2" charset="-122"/>
              </a:rPr>
              <a:t>——</a:t>
            </a:r>
            <a:r>
              <a:rPr kumimoji="1" lang="zh-CN" altLang="en-US" sz="3600">
                <a:solidFill>
                  <a:schemeClr val="tx1"/>
                </a:solidFill>
                <a:ea typeface="宋体" pitchFamily="2" charset="-122"/>
              </a:rPr>
              <a:t>氧化数法</a:t>
            </a:r>
            <a:endParaRPr kumimoji="1" lang="en-US" altLang="zh-CN" sz="2000" b="0">
              <a:solidFill>
                <a:schemeClr val="tx1"/>
              </a:solidFill>
              <a:ea typeface="宋体" pitchFamily="2" charset="-122"/>
            </a:endParaRPr>
          </a:p>
        </p:txBody>
      </p:sp>
      <p:graphicFrame>
        <p:nvGraphicFramePr>
          <p:cNvPr id="2" name="对象 1"/>
          <p:cNvGraphicFramePr>
            <a:graphicFrameLocks noChangeAspect="1"/>
          </p:cNvGraphicFramePr>
          <p:nvPr/>
        </p:nvGraphicFramePr>
        <p:xfrm>
          <a:off x="639763" y="3009900"/>
          <a:ext cx="7999412" cy="542925"/>
        </p:xfrm>
        <a:graphic>
          <a:graphicData uri="http://schemas.openxmlformats.org/presentationml/2006/ole">
            <mc:AlternateContent xmlns:mc="http://schemas.openxmlformats.org/markup-compatibility/2006">
              <mc:Choice xmlns:v="urn:schemas-microsoft-com:vml" Requires="v">
                <p:oleObj spid="_x0000_s15389" name="Equation" r:id="rId4" imgW="4775200" imgH="279400" progId="Equation.DSMT4">
                  <p:embed/>
                </p:oleObj>
              </mc:Choice>
              <mc:Fallback>
                <p:oleObj name="Equation" r:id="rId4" imgW="4775200" imgH="2794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763" y="3009900"/>
                        <a:ext cx="799941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204788" y="5003800"/>
          <a:ext cx="8704262" cy="474663"/>
        </p:xfrm>
        <a:graphic>
          <a:graphicData uri="http://schemas.openxmlformats.org/presentationml/2006/ole">
            <mc:AlternateContent xmlns:mc="http://schemas.openxmlformats.org/markup-compatibility/2006">
              <mc:Choice xmlns:v="urn:schemas-microsoft-com:vml" Requires="v">
                <p:oleObj spid="_x0000_s15390" name="Equation" r:id="rId6" imgW="5702300" imgH="279400" progId="Equation.DSMT4">
                  <p:embed/>
                </p:oleObj>
              </mc:Choice>
              <mc:Fallback>
                <p:oleObj name="Equation" r:id="rId6" imgW="5702300" imgH="279400" progId="Equation.DSMT4">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788" y="5003800"/>
                        <a:ext cx="870426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8196"/>
                                        </p:tgtEl>
                                        <p:attrNameLst>
                                          <p:attrName>style.visibility</p:attrName>
                                        </p:attrNameLst>
                                      </p:cBhvr>
                                      <p:to>
                                        <p:strVal val="visible"/>
                                      </p:to>
                                    </p:set>
                                    <p:animEffect transition="in" filter="wipe(left)">
                                      <p:cBhvr>
                                        <p:cTn id="12" dur="500"/>
                                        <p:tgtEl>
                                          <p:spTgt spid="19281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819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rgbClr val="FF0000"/>
            </a:solidFill>
            <a:effectLst/>
            <a:latin typeface="Times New Roman" pitchFamily="18" charset="0"/>
            <a:ea typeface="黑体" pitchFamily="49" charset="-122"/>
            <a:sym typeface="Monotype Sorts" pitchFamily="2" charset="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rgbClr val="FF0000"/>
            </a:solidFill>
            <a:effectLst/>
            <a:latin typeface="Times New Roman" pitchFamily="18" charset="0"/>
            <a:ea typeface="黑体" pitchFamily="49" charset="-122"/>
            <a:sym typeface="Monotype Sorts" pitchFamily="2" charset="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66"/>
        </a:hlink>
        <a:folHlink>
          <a:srgbClr val="99CC00"/>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66"/>
        </a:hlink>
        <a:folHlink>
          <a:srgbClr val="00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rgbClr val="FF0000"/>
            </a:solidFill>
            <a:effectLst/>
            <a:latin typeface="Times New Roman" pitchFamily="18" charset="0"/>
            <a:ea typeface="黑体" pitchFamily="49" charset="-122"/>
            <a:sym typeface="Monotype Sorts" pitchFamily="2" charset="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rgbClr val="FF0000"/>
            </a:solidFill>
            <a:effectLst/>
            <a:latin typeface="Times New Roman" pitchFamily="18" charset="0"/>
            <a:ea typeface="黑体" pitchFamily="49" charset="-122"/>
            <a:sym typeface="Monotype Sorts" pitchFamily="2" charset="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rgbClr val="FF0000"/>
            </a:solidFill>
            <a:effectLst/>
            <a:latin typeface="Times New Roman" pitchFamily="18" charset="0"/>
            <a:ea typeface="黑体" pitchFamily="2" charset="-122"/>
            <a:sym typeface="Monotype Sorts" pitchFamily="2" charset="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rgbClr val="FF0000"/>
            </a:solidFill>
            <a:effectLst/>
            <a:latin typeface="Times New Roman" pitchFamily="18" charset="0"/>
            <a:ea typeface="黑体" pitchFamily="2" charset="-122"/>
            <a:sym typeface="Monotype Sorts" pitchFamily="2" charset="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66"/>
        </a:hlink>
        <a:folHlink>
          <a:srgbClr val="99CC00"/>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66"/>
        </a:hlink>
        <a:folHlink>
          <a:srgbClr val="00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rgbClr val="FF0000"/>
            </a:solidFill>
            <a:effectLst/>
            <a:latin typeface="Times New Roman" pitchFamily="18" charset="0"/>
            <a:ea typeface="黑体" pitchFamily="2" charset="-122"/>
            <a:sym typeface="Monotype Sorts" pitchFamily="2" charset="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rgbClr val="FF0000"/>
            </a:solidFill>
            <a:effectLst/>
            <a:latin typeface="Times New Roman" pitchFamily="18" charset="0"/>
            <a:ea typeface="黑体" pitchFamily="2" charset="-122"/>
            <a:sym typeface="Monotype Sorts" pitchFamily="2" charset="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主题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EC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CCEC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19301</TotalTime>
  <Words>5434</Words>
  <Application>Microsoft Office PowerPoint</Application>
  <PresentationFormat>全屏显示(4:3)</PresentationFormat>
  <Paragraphs>522</Paragraphs>
  <Slides>70</Slides>
  <Notes>57</Notes>
  <HiddenSlides>0</HiddenSlides>
  <MMClips>0</MMClips>
  <ScaleCrop>false</ScaleCrop>
  <HeadingPairs>
    <vt:vector size="8" baseType="variant">
      <vt:variant>
        <vt:lpstr>主题</vt:lpstr>
      </vt:variant>
      <vt:variant>
        <vt:i4>5</vt:i4>
      </vt:variant>
      <vt:variant>
        <vt:lpstr>嵌入 OLE 服务器</vt:lpstr>
      </vt:variant>
      <vt:variant>
        <vt:i4>5</vt:i4>
      </vt:variant>
      <vt:variant>
        <vt:lpstr>幻灯片标题</vt:lpstr>
      </vt:variant>
      <vt:variant>
        <vt:i4>70</vt:i4>
      </vt:variant>
      <vt:variant>
        <vt:lpstr>自定义放映</vt:lpstr>
      </vt:variant>
      <vt:variant>
        <vt:i4>11</vt:i4>
      </vt:variant>
    </vt:vector>
  </HeadingPairs>
  <TitlesOfParts>
    <vt:vector size="91" baseType="lpstr">
      <vt:lpstr>默认设计模板</vt:lpstr>
      <vt:lpstr>自定义设计方案</vt:lpstr>
      <vt:lpstr>主题1</vt:lpstr>
      <vt:lpstr>1_自定义设计方案</vt:lpstr>
      <vt:lpstr>1_主题1</vt:lpstr>
      <vt:lpstr>Equation</vt:lpstr>
      <vt:lpstr>CS ChemDraw Drawing</vt:lpstr>
      <vt:lpstr>图表</vt:lpstr>
      <vt:lpstr>ChemDraw.Document.4.5</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9.7.1 条件电极电势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KMnO4法的特点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分类</vt:lpstr>
      <vt:lpstr>发展</vt:lpstr>
      <vt:lpstr>取样</vt:lpstr>
      <vt:lpstr>样品处理</vt:lpstr>
      <vt:lpstr>测定</vt:lpstr>
      <vt:lpstr>计算</vt:lpstr>
      <vt:lpstr>第一章</vt:lpstr>
      <vt:lpstr>任务与作用</vt:lpstr>
      <vt:lpstr>化学分析</vt:lpstr>
      <vt:lpstr>仪器分析</vt:lpstr>
      <vt:lpstr>方法比较</vt:lpstr>
    </vt:vector>
  </TitlesOfParts>
  <Company>Acer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原电池和氧化还原反应</dc:title>
  <dc:creator>Jackie</dc:creator>
  <cp:lastModifiedBy>Administrator</cp:lastModifiedBy>
  <cp:revision>1852</cp:revision>
  <cp:lastPrinted>1601-01-01T00:00:00Z</cp:lastPrinted>
  <dcterms:created xsi:type="dcterms:W3CDTF">2000-08-18T10:07:59Z</dcterms:created>
  <dcterms:modified xsi:type="dcterms:W3CDTF">2021-06-02T01:56:27Z</dcterms:modified>
</cp:coreProperties>
</file>