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6.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96" r:id="rId2"/>
    <p:sldMasterId id="2147483854" r:id="rId3"/>
    <p:sldMasterId id="2147483870" r:id="rId4"/>
    <p:sldMasterId id="2147483903" r:id="rId5"/>
    <p:sldMasterId id="2147483919" r:id="rId6"/>
    <p:sldMasterId id="2147483935" r:id="rId7"/>
  </p:sldMasterIdLst>
  <p:notesMasterIdLst>
    <p:notesMasterId r:id="rId39"/>
  </p:notesMasterIdLst>
  <p:sldIdLst>
    <p:sldId id="303" r:id="rId8"/>
    <p:sldId id="418" r:id="rId9"/>
    <p:sldId id="419" r:id="rId10"/>
    <p:sldId id="421" r:id="rId11"/>
    <p:sldId id="420" r:id="rId12"/>
    <p:sldId id="422" r:id="rId13"/>
    <p:sldId id="423" r:id="rId14"/>
    <p:sldId id="424" r:id="rId15"/>
    <p:sldId id="403" r:id="rId16"/>
    <p:sldId id="402" r:id="rId17"/>
    <p:sldId id="404" r:id="rId18"/>
    <p:sldId id="405" r:id="rId19"/>
    <p:sldId id="406" r:id="rId20"/>
    <p:sldId id="425" r:id="rId21"/>
    <p:sldId id="407" r:id="rId22"/>
    <p:sldId id="408" r:id="rId23"/>
    <p:sldId id="409" r:id="rId24"/>
    <p:sldId id="410" r:id="rId25"/>
    <p:sldId id="411" r:id="rId26"/>
    <p:sldId id="365" r:id="rId27"/>
    <p:sldId id="366" r:id="rId28"/>
    <p:sldId id="367" r:id="rId29"/>
    <p:sldId id="368" r:id="rId30"/>
    <p:sldId id="376" r:id="rId31"/>
    <p:sldId id="369" r:id="rId32"/>
    <p:sldId id="370" r:id="rId33"/>
    <p:sldId id="371" r:id="rId34"/>
    <p:sldId id="372" r:id="rId35"/>
    <p:sldId id="374" r:id="rId36"/>
    <p:sldId id="375" r:id="rId37"/>
    <p:sldId id="41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414" autoAdjust="0"/>
  </p:normalViewPr>
  <p:slideViewPr>
    <p:cSldViewPr snapToGrid="0">
      <p:cViewPr varScale="1">
        <p:scale>
          <a:sx n="85" d="100"/>
          <a:sy n="85" d="100"/>
        </p:scale>
        <p:origin x="1378" y="5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CDEF9-32E5-405A-9601-E4F37BBD359D}" type="datetimeFigureOut">
              <a:rPr lang="zh-CN" altLang="en-US" smtClean="0"/>
              <a:pPr/>
              <a:t>2021/10/26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1A423-409A-40D3-BD2F-41C3F7366D71}" type="slidenum">
              <a:rPr lang="zh-CN" altLang="en-US" smtClean="0"/>
              <a:pPr/>
              <a:t>‹#›</a:t>
            </a:fld>
            <a:endParaRPr lang="zh-CN" altLang="en-US"/>
          </a:p>
        </p:txBody>
      </p:sp>
    </p:spTree>
    <p:extLst>
      <p:ext uri="{BB962C8B-B14F-4D97-AF65-F5344CB8AC3E}">
        <p14:creationId xmlns:p14="http://schemas.microsoft.com/office/powerpoint/2010/main" val="193861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p>
          <a:p>
            <a:endParaRPr lang="zh-CN" altLang="en-US"/>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31E883-7E6C-40B6-8A17-8C3095F2D7C0}" type="slidenum">
              <a:rPr lang="en-US" altLang="zh-CN" smtClean="0">
                <a:solidFill>
                  <a:srgbClr val="000000"/>
                </a:solidFill>
                <a:latin typeface="Times New Roman" panose="02020603050405020304" pitchFamily="18" charset="0"/>
              </a:rPr>
              <a:pPr/>
              <a:t>2</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251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en-US"/>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8C89FB-D92F-48B3-8299-0B2F3E5F1C78}" type="slidenum">
              <a:rPr lang="en-US" altLang="zh-CN" smtClean="0">
                <a:solidFill>
                  <a:srgbClr val="000000"/>
                </a:solidFill>
                <a:latin typeface="Times New Roman" panose="02020603050405020304" pitchFamily="18" charset="0"/>
              </a:rPr>
              <a:pPr/>
              <a:t>15</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475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en-US"/>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0532D9-A30F-4EAE-A844-F12330FF9BDE}" type="slidenum">
              <a:rPr lang="en-US" altLang="zh-CN" smtClean="0">
                <a:solidFill>
                  <a:srgbClr val="000000"/>
                </a:solidFill>
                <a:latin typeface="Times New Roman" panose="02020603050405020304" pitchFamily="18" charset="0"/>
              </a:rPr>
              <a:pPr/>
              <a:t>16</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29443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a:t>
            </a:r>
            <a:endParaRPr lang="zh-CN" altLang="en-US"/>
          </a:p>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5915A9-0463-411B-AED9-BA6DE15AF51D}" type="slidenum">
              <a:rPr lang="en-US" altLang="zh-CN" smtClean="0">
                <a:solidFill>
                  <a:srgbClr val="000000"/>
                </a:solidFill>
                <a:latin typeface="Times New Roman" panose="02020603050405020304" pitchFamily="18" charset="0"/>
              </a:rPr>
              <a:pPr/>
              <a:t>17</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40773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en-US"/>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EDB23F-009F-453B-AC68-2257E98E05D8}" type="slidenum">
              <a:rPr lang="en-US" altLang="zh-CN" smtClean="0">
                <a:solidFill>
                  <a:srgbClr val="000000"/>
                </a:solidFill>
                <a:latin typeface="Times New Roman" panose="02020603050405020304" pitchFamily="18" charset="0"/>
              </a:rPr>
              <a:pPr/>
              <a:t>18</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2344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en-US"/>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4FFD95-18C7-4101-905F-43AF7AC34E78}" type="slidenum">
              <a:rPr lang="en-US" altLang="zh-CN" smtClean="0">
                <a:solidFill>
                  <a:srgbClr val="000000"/>
                </a:solidFill>
                <a:latin typeface="Times New Roman" panose="02020603050405020304" pitchFamily="18" charset="0"/>
              </a:rPr>
              <a:pPr/>
              <a:t>19</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0077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r>
              <a:rPr lang="zh-CN" altLang="en-US"/>
              <a:t> </a:t>
            </a:r>
          </a:p>
        </p:txBody>
      </p:sp>
      <p:sp>
        <p:nvSpPr>
          <p:cNvPr id="106500" name="灯片编号占位符 3"/>
          <p:cNvSpPr>
            <a:spLocks noGrp="1"/>
          </p:cNvSpPr>
          <p:nvPr>
            <p:ph type="sldNum" sz="quarter" idx="5"/>
          </p:nvPr>
        </p:nvSpPr>
        <p:spPr>
          <a:noFill/>
        </p:spPr>
        <p:txBody>
          <a:bodyPr/>
          <a:lstStyle/>
          <a:p>
            <a:fld id="{E8639C5A-665E-4BD2-A472-12E8A1436F8A}" type="slidenum">
              <a:rPr lang="en-US" altLang="zh-CN"/>
              <a:pPr/>
              <a:t>22</a:t>
            </a:fld>
            <a:endParaRPr lang="en-US" altLang="zh-CN"/>
          </a:p>
        </p:txBody>
      </p:sp>
    </p:spTree>
    <p:extLst>
      <p:ext uri="{BB962C8B-B14F-4D97-AF65-F5344CB8AC3E}">
        <p14:creationId xmlns:p14="http://schemas.microsoft.com/office/powerpoint/2010/main" val="414355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r>
              <a:rPr lang="zh-CN" altLang="en-US">
                <a:ea typeface="楷体_GB2312" pitchFamily="1" charset="-122"/>
              </a:rPr>
              <a:t> </a:t>
            </a:r>
          </a:p>
          <a:p>
            <a:endParaRPr lang="zh-CN" altLang="en-US"/>
          </a:p>
        </p:txBody>
      </p:sp>
      <p:sp>
        <p:nvSpPr>
          <p:cNvPr id="108548" name="灯片编号占位符 3"/>
          <p:cNvSpPr>
            <a:spLocks noGrp="1"/>
          </p:cNvSpPr>
          <p:nvPr>
            <p:ph type="sldNum" sz="quarter" idx="5"/>
          </p:nvPr>
        </p:nvSpPr>
        <p:spPr>
          <a:noFill/>
        </p:spPr>
        <p:txBody>
          <a:bodyPr/>
          <a:lstStyle/>
          <a:p>
            <a:fld id="{CA056674-C4C0-4AAE-878F-F3A12CC95134}" type="slidenum">
              <a:rPr lang="en-US" altLang="zh-CN"/>
              <a:pPr/>
              <a:t>23</a:t>
            </a:fld>
            <a:endParaRPr lang="en-US" altLang="zh-CN"/>
          </a:p>
        </p:txBody>
      </p:sp>
    </p:spTree>
    <p:extLst>
      <p:ext uri="{BB962C8B-B14F-4D97-AF65-F5344CB8AC3E}">
        <p14:creationId xmlns:p14="http://schemas.microsoft.com/office/powerpoint/2010/main" val="69689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r>
              <a:rPr lang="en-US" altLang="zh-CN"/>
              <a:t> </a:t>
            </a:r>
            <a:endParaRPr lang="zh-CN" altLang="en-US"/>
          </a:p>
        </p:txBody>
      </p:sp>
      <p:sp>
        <p:nvSpPr>
          <p:cNvPr id="110596" name="灯片编号占位符 3"/>
          <p:cNvSpPr>
            <a:spLocks noGrp="1"/>
          </p:cNvSpPr>
          <p:nvPr>
            <p:ph type="sldNum" sz="quarter" idx="5"/>
          </p:nvPr>
        </p:nvSpPr>
        <p:spPr>
          <a:noFill/>
        </p:spPr>
        <p:txBody>
          <a:bodyPr/>
          <a:lstStyle/>
          <a:p>
            <a:fld id="{7570287C-5188-42D4-811E-AF1E16ADC4A2}" type="slidenum">
              <a:rPr lang="en-US" altLang="zh-CN"/>
              <a:pPr/>
              <a:t>25</a:t>
            </a:fld>
            <a:endParaRPr lang="en-US" altLang="zh-CN"/>
          </a:p>
        </p:txBody>
      </p:sp>
    </p:spTree>
    <p:extLst>
      <p:ext uri="{BB962C8B-B14F-4D97-AF65-F5344CB8AC3E}">
        <p14:creationId xmlns:p14="http://schemas.microsoft.com/office/powerpoint/2010/main" val="2306129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r>
              <a:rPr lang="en-US" altLang="zh-CN"/>
              <a:t> </a:t>
            </a:r>
            <a:endParaRPr lang="zh-CN" altLang="en-US"/>
          </a:p>
          <a:p>
            <a:endParaRPr lang="zh-CN" altLang="en-US"/>
          </a:p>
        </p:txBody>
      </p:sp>
      <p:sp>
        <p:nvSpPr>
          <p:cNvPr id="112644" name="灯片编号占位符 3"/>
          <p:cNvSpPr>
            <a:spLocks noGrp="1"/>
          </p:cNvSpPr>
          <p:nvPr>
            <p:ph type="sldNum" sz="quarter" idx="5"/>
          </p:nvPr>
        </p:nvSpPr>
        <p:spPr>
          <a:noFill/>
        </p:spPr>
        <p:txBody>
          <a:bodyPr/>
          <a:lstStyle/>
          <a:p>
            <a:fld id="{6580FC53-7DBC-4F5A-96F5-C4F7197621E1}" type="slidenum">
              <a:rPr lang="en-US" altLang="zh-CN"/>
              <a:pPr/>
              <a:t>26</a:t>
            </a:fld>
            <a:endParaRPr lang="en-US" altLang="zh-CN"/>
          </a:p>
        </p:txBody>
      </p:sp>
    </p:spTree>
    <p:extLst>
      <p:ext uri="{BB962C8B-B14F-4D97-AF65-F5344CB8AC3E}">
        <p14:creationId xmlns:p14="http://schemas.microsoft.com/office/powerpoint/2010/main" val="3229264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r>
              <a:rPr lang="zh-CN" altLang="en-US"/>
              <a:t> </a:t>
            </a:r>
          </a:p>
          <a:p>
            <a:endParaRPr lang="zh-CN" altLang="en-US"/>
          </a:p>
        </p:txBody>
      </p:sp>
      <p:sp>
        <p:nvSpPr>
          <p:cNvPr id="114692" name="灯片编号占位符 3"/>
          <p:cNvSpPr>
            <a:spLocks noGrp="1"/>
          </p:cNvSpPr>
          <p:nvPr>
            <p:ph type="sldNum" sz="quarter" idx="5"/>
          </p:nvPr>
        </p:nvSpPr>
        <p:spPr>
          <a:noFill/>
        </p:spPr>
        <p:txBody>
          <a:bodyPr/>
          <a:lstStyle/>
          <a:p>
            <a:fld id="{F97D96D7-2085-44A7-B52D-6A3957ACFEB7}" type="slidenum">
              <a:rPr lang="en-US" altLang="zh-CN"/>
              <a:pPr/>
              <a:t>27</a:t>
            </a:fld>
            <a:endParaRPr lang="en-US" altLang="zh-CN"/>
          </a:p>
        </p:txBody>
      </p:sp>
    </p:spTree>
    <p:extLst>
      <p:ext uri="{BB962C8B-B14F-4D97-AF65-F5344CB8AC3E}">
        <p14:creationId xmlns:p14="http://schemas.microsoft.com/office/powerpoint/2010/main" val="120584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p>
          <a:p>
            <a:endParaRPr lang="zh-CN" altLang="en-US"/>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605A11-5F10-4FFB-BD93-7ACCDACFBF7A}" type="slidenum">
              <a:rPr lang="en-US" altLang="zh-CN" smtClean="0">
                <a:solidFill>
                  <a:srgbClr val="000000"/>
                </a:solidFill>
                <a:latin typeface="Times New Roman" panose="02020603050405020304" pitchFamily="18" charset="0"/>
              </a:rPr>
              <a:pPr/>
              <a:t>3</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96700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p:spPr>
        <p:txBody>
          <a:bodyPr/>
          <a:lstStyle/>
          <a:p>
            <a:r>
              <a:rPr lang="zh-CN" altLang="en-US"/>
              <a:t> </a:t>
            </a:r>
          </a:p>
        </p:txBody>
      </p:sp>
      <p:sp>
        <p:nvSpPr>
          <p:cNvPr id="118788" name="灯片编号占位符 3"/>
          <p:cNvSpPr>
            <a:spLocks noGrp="1"/>
          </p:cNvSpPr>
          <p:nvPr>
            <p:ph type="sldNum" sz="quarter" idx="5"/>
          </p:nvPr>
        </p:nvSpPr>
        <p:spPr>
          <a:noFill/>
        </p:spPr>
        <p:txBody>
          <a:bodyPr/>
          <a:lstStyle/>
          <a:p>
            <a:fld id="{89A8F4F1-2574-4246-82B2-DCAC9B6A2F4A}" type="slidenum">
              <a:rPr lang="en-US" altLang="zh-CN"/>
              <a:pPr/>
              <a:t>29</a:t>
            </a:fld>
            <a:endParaRPr lang="en-US" altLang="zh-CN"/>
          </a:p>
        </p:txBody>
      </p:sp>
    </p:spTree>
    <p:extLst>
      <p:ext uri="{BB962C8B-B14F-4D97-AF65-F5344CB8AC3E}">
        <p14:creationId xmlns:p14="http://schemas.microsoft.com/office/powerpoint/2010/main" val="2707861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endParaRPr lang="zh-CN" altLang="en-US"/>
          </a:p>
        </p:txBody>
      </p:sp>
      <p:sp>
        <p:nvSpPr>
          <p:cNvPr id="120836" name="灯片编号占位符 3"/>
          <p:cNvSpPr>
            <a:spLocks noGrp="1"/>
          </p:cNvSpPr>
          <p:nvPr>
            <p:ph type="sldNum" sz="quarter" idx="5"/>
          </p:nvPr>
        </p:nvSpPr>
        <p:spPr>
          <a:noFill/>
        </p:spPr>
        <p:txBody>
          <a:bodyPr/>
          <a:lstStyle/>
          <a:p>
            <a:fld id="{B3A57A75-A2B3-4060-932F-F58C3705C9DF}" type="slidenum">
              <a:rPr lang="en-US" altLang="zh-CN"/>
              <a:pPr/>
              <a:t>30</a:t>
            </a:fld>
            <a:endParaRPr lang="en-US" altLang="zh-CN"/>
          </a:p>
        </p:txBody>
      </p:sp>
    </p:spTree>
    <p:extLst>
      <p:ext uri="{BB962C8B-B14F-4D97-AF65-F5344CB8AC3E}">
        <p14:creationId xmlns:p14="http://schemas.microsoft.com/office/powerpoint/2010/main" val="152332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8D5A9A-FA04-421F-AC82-7F735AFF047D}" type="slidenum">
              <a:rPr lang="en-US" altLang="zh-CN" smtClean="0">
                <a:solidFill>
                  <a:srgbClr val="000000"/>
                </a:solidFill>
                <a:latin typeface="Times New Roman" panose="02020603050405020304" pitchFamily="18" charset="0"/>
              </a:rPr>
              <a:pPr/>
              <a:t>4</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11554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2E9F15-55D8-40F2-A124-66C4EDE5839D}" type="slidenum">
              <a:rPr lang="en-US" altLang="zh-CN" smtClean="0">
                <a:solidFill>
                  <a:srgbClr val="000000"/>
                </a:solidFill>
                <a:latin typeface="Times New Roman" panose="02020603050405020304" pitchFamily="18" charset="0"/>
              </a:rPr>
              <a:pPr/>
              <a:t>6</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7575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49263-6D8D-4640-B4AB-805F42894D47}" type="slidenum">
              <a:rPr lang="en-US" altLang="zh-CN" smtClean="0">
                <a:solidFill>
                  <a:srgbClr val="000000"/>
                </a:solidFill>
                <a:latin typeface="Times New Roman" panose="02020603050405020304" pitchFamily="18" charset="0"/>
              </a:rPr>
              <a:pPr/>
              <a:t>9</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0522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solidFill>
                  <a:schemeClr val="tx2"/>
                </a:solidFill>
              </a:rPr>
              <a:t> </a:t>
            </a:r>
            <a:endParaRPr lang="zh-CN" altLang="en-US"/>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06AF86-8343-4B25-ADD9-65B61BE8942C}" type="slidenum">
              <a:rPr lang="en-US" altLang="zh-CN" smtClean="0">
                <a:solidFill>
                  <a:srgbClr val="000000"/>
                </a:solidFill>
                <a:latin typeface="Times New Roman" panose="02020603050405020304" pitchFamily="18" charset="0"/>
              </a:rPr>
              <a:pPr/>
              <a:t>10</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90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303E89-2B03-472F-BA8F-4A8B579B3F8C}" type="slidenum">
              <a:rPr lang="en-US" altLang="zh-CN" smtClean="0">
                <a:solidFill>
                  <a:srgbClr val="000000"/>
                </a:solidFill>
                <a:latin typeface="Times New Roman" panose="02020603050405020304" pitchFamily="18" charset="0"/>
              </a:rPr>
              <a:pPr/>
              <a:t>11</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1052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C7EC7F-8336-42B3-B182-7138F2184F66}" type="slidenum">
              <a:rPr lang="en-US" altLang="zh-CN" smtClean="0">
                <a:solidFill>
                  <a:srgbClr val="000000"/>
                </a:solidFill>
                <a:latin typeface="Times New Roman" panose="02020603050405020304" pitchFamily="18" charset="0"/>
              </a:rPr>
              <a:pPr/>
              <a:t>12</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23672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65C929-2AEA-42F3-B60E-96261840A0E3}" type="slidenum">
              <a:rPr lang="en-US" altLang="zh-CN" smtClean="0">
                <a:solidFill>
                  <a:srgbClr val="000000"/>
                </a:solidFill>
                <a:latin typeface="Times New Roman" panose="02020603050405020304" pitchFamily="18" charset="0"/>
              </a:rPr>
              <a:pPr/>
              <a:t>13</a:t>
            </a:fld>
            <a:endParaRPr lang="en-US" altLang="zh-CN">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3417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4108" name="Rectangle 12"/>
          <p:cNvSpPr>
            <a:spLocks noGrp="1" noChangeArrowheads="1"/>
          </p:cNvSpPr>
          <p:nvPr>
            <p:ph type="ctrTitle"/>
          </p:nvPr>
        </p:nvSpPr>
        <p:spPr>
          <a:xfrm>
            <a:off x="990600" y="1676400"/>
            <a:ext cx="7772400" cy="1462088"/>
          </a:xfrm>
        </p:spPr>
        <p:txBody>
          <a:bodyPr/>
          <a:lstStyle>
            <a:lvl1pPr>
              <a:defRPr/>
            </a:lvl1pPr>
          </a:lstStyle>
          <a:p>
            <a:pPr lvl="0"/>
            <a:r>
              <a:rPr lang="zh-CN"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pPr>
              <a:defRPr/>
            </a:pPr>
            <a:fld id="{F10AA700-11A3-425B-B566-BBEB0D84E69E}" type="slidenum">
              <a:rPr lang="zh-CN" altLang="en-US"/>
              <a:pPr>
                <a:defRPr/>
              </a:pPr>
              <a:t>‹#›</a:t>
            </a:fld>
            <a:endParaRPr lang="en-US" altLang="zh-CN"/>
          </a:p>
        </p:txBody>
      </p:sp>
    </p:spTree>
    <p:extLst>
      <p:ext uri="{BB962C8B-B14F-4D97-AF65-F5344CB8AC3E}">
        <p14:creationId xmlns:p14="http://schemas.microsoft.com/office/powerpoint/2010/main" val="324126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7EFFDFE-2A1B-4AE4-8649-E29C81B9EC3B}" type="slidenum">
              <a:rPr lang="zh-CN" altLang="en-US"/>
              <a:pPr>
                <a:defRPr/>
              </a:pPr>
              <a:t>‹#›</a:t>
            </a:fld>
            <a:endParaRPr lang="en-US" altLang="zh-CN"/>
          </a:p>
        </p:txBody>
      </p:sp>
    </p:spTree>
    <p:extLst>
      <p:ext uri="{BB962C8B-B14F-4D97-AF65-F5344CB8AC3E}">
        <p14:creationId xmlns:p14="http://schemas.microsoft.com/office/powerpoint/2010/main" val="41745907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8129124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2674832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8968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975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8450" y="228600"/>
            <a:ext cx="6253163" cy="58975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841579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146626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98450" y="2286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50491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82395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089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0617761-8D95-4AE3-98D0-74F21C70E2EB}" type="slidenum">
              <a:rPr lang="zh-CN" altLang="en-US"/>
              <a:pPr>
                <a:defRPr/>
              </a:pPr>
              <a:t>‹#›</a:t>
            </a:fld>
            <a:endParaRPr lang="en-US" altLang="zh-CN"/>
          </a:p>
        </p:txBody>
      </p:sp>
    </p:spTree>
    <p:extLst>
      <p:ext uri="{BB962C8B-B14F-4D97-AF65-F5344CB8AC3E}">
        <p14:creationId xmlns:p14="http://schemas.microsoft.com/office/powerpoint/2010/main" val="120737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B181B9FB-549D-43F3-ABF7-F3F563137DD6}" type="slidenum">
              <a:rPr lang="zh-CN" altLang="en-US"/>
              <a:pPr>
                <a:defRPr/>
              </a:pPr>
              <a:t>‹#›</a:t>
            </a:fld>
            <a:endParaRPr lang="en-US" altLang="zh-CN"/>
          </a:p>
        </p:txBody>
      </p:sp>
    </p:spTree>
    <p:extLst>
      <p:ext uri="{BB962C8B-B14F-4D97-AF65-F5344CB8AC3E}">
        <p14:creationId xmlns:p14="http://schemas.microsoft.com/office/powerpoint/2010/main" val="258278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A2365A43-8326-4AC7-B592-5A2897641426}" type="slidenum">
              <a:rPr lang="zh-CN" altLang="en-US"/>
              <a:pPr>
                <a:defRPr/>
              </a:pPr>
              <a:t>‹#›</a:t>
            </a:fld>
            <a:endParaRPr lang="en-US" altLang="zh-CN"/>
          </a:p>
        </p:txBody>
      </p:sp>
    </p:spTree>
    <p:extLst>
      <p:ext uri="{BB962C8B-B14F-4D97-AF65-F5344CB8AC3E}">
        <p14:creationId xmlns:p14="http://schemas.microsoft.com/office/powerpoint/2010/main" val="328320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F91F84D-FD27-42F2-B3DE-6A030325C343}" type="slidenum">
              <a:rPr lang="zh-CN" altLang="en-US"/>
              <a:pPr>
                <a:defRPr/>
              </a:pPr>
              <a:t>‹#›</a:t>
            </a:fld>
            <a:endParaRPr lang="en-US" altLang="zh-CN"/>
          </a:p>
        </p:txBody>
      </p:sp>
    </p:spTree>
    <p:extLst>
      <p:ext uri="{BB962C8B-B14F-4D97-AF65-F5344CB8AC3E}">
        <p14:creationId xmlns:p14="http://schemas.microsoft.com/office/powerpoint/2010/main" val="363568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95263" y="228600"/>
            <a:ext cx="8339137"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solidFill>
                  <a:schemeClr val="tx1"/>
                </a:solidFill>
              </a:defRPr>
            </a:lvl1pPr>
          </a:lstStyle>
          <a:p>
            <a:pPr>
              <a:defRPr/>
            </a:pPr>
            <a:endParaRPr lang="zh-CN" altLang="zh-CN">
              <a:solidFill>
                <a:srgbClr val="000000"/>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solidFill>
                  <a:schemeClr val="tx1"/>
                </a:solidFill>
              </a:defRPr>
            </a:lvl1pPr>
          </a:lstStyle>
          <a:p>
            <a:pPr>
              <a:defRPr/>
            </a:pPr>
            <a:endParaRPr lang="zh-CN" altLang="zh-CN">
              <a:solidFill>
                <a:srgbClr val="000000"/>
              </a:solidFill>
            </a:endParaRPr>
          </a:p>
        </p:txBody>
      </p:sp>
      <p:sp>
        <p:nvSpPr>
          <p:cNvPr id="5" name="灯片编号占位符 4"/>
          <p:cNvSpPr>
            <a:spLocks noGrp="1"/>
          </p:cNvSpPr>
          <p:nvPr>
            <p:ph type="sldNum" sz="quarter" idx="12"/>
          </p:nvPr>
        </p:nvSpPr>
        <p:spPr>
          <a:xfrm>
            <a:off x="6553200" y="6248400"/>
            <a:ext cx="2133600" cy="457200"/>
          </a:xfrm>
        </p:spPr>
        <p:txBody>
          <a:bodyPr/>
          <a:lstStyle>
            <a:lvl1pPr>
              <a:defRPr>
                <a:solidFill>
                  <a:schemeClr val="tx1"/>
                </a:solidFill>
              </a:defRPr>
            </a:lvl1pPr>
          </a:lstStyle>
          <a:p>
            <a:pPr>
              <a:defRPr/>
            </a:pPr>
            <a:fld id="{74E2F9FF-CE51-4C79-B596-15BEDD32761A}"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2916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7EAD568-6074-4804-A3B3-F3BB2728134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C7A4E2C4-54D4-4C46-8058-4A714717FC2C}" type="datetime10">
              <a:rPr lang="en-US"/>
              <a:pPr>
                <a:defRPr/>
              </a:pPr>
              <a:t>09:33</a:t>
            </a:fld>
            <a:endParaRPr lang="en-US" altLang="zh-CN"/>
          </a:p>
        </p:txBody>
      </p:sp>
    </p:spTree>
    <p:extLst>
      <p:ext uri="{BB962C8B-B14F-4D97-AF65-F5344CB8AC3E}">
        <p14:creationId xmlns:p14="http://schemas.microsoft.com/office/powerpoint/2010/main" val="2103176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554038" y="36513"/>
            <a:ext cx="7891462" cy="6821487"/>
            <a:chOff x="349" y="23"/>
            <a:chExt cx="4971" cy="4297"/>
          </a:xfrm>
        </p:grpSpPr>
        <p:sp>
          <p:nvSpPr>
            <p:cNvPr id="5" name="Rectangle 18"/>
            <p:cNvSpPr>
              <a:spLocks noChangeArrowheads="1"/>
            </p:cNvSpPr>
            <p:nvPr/>
          </p:nvSpPr>
          <p:spPr bwMode="auto">
            <a:xfrm>
              <a:off x="384"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6" name="Freeform 19"/>
            <p:cNvSpPr>
              <a:spLocks noEditPoints="1"/>
            </p:cNvSpPr>
            <p:nvPr/>
          </p:nvSpPr>
          <p:spPr bwMode="auto">
            <a:xfrm>
              <a:off x="384" y="225"/>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 name="Freeform 20"/>
            <p:cNvSpPr>
              <a:spLocks noEditPoints="1"/>
            </p:cNvSpPr>
            <p:nvPr/>
          </p:nvSpPr>
          <p:spPr bwMode="auto">
            <a:xfrm>
              <a:off x="384" y="630"/>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 name="Freeform 21"/>
            <p:cNvSpPr>
              <a:spLocks noEditPoints="1"/>
            </p:cNvSpPr>
            <p:nvPr/>
          </p:nvSpPr>
          <p:spPr bwMode="auto">
            <a:xfrm>
              <a:off x="384" y="1034"/>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 name="Freeform 22"/>
            <p:cNvSpPr>
              <a:spLocks noEditPoints="1"/>
            </p:cNvSpPr>
            <p:nvPr/>
          </p:nvSpPr>
          <p:spPr bwMode="auto">
            <a:xfrm>
              <a:off x="384" y="1438"/>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 name="Freeform 23"/>
            <p:cNvSpPr>
              <a:spLocks noEditPoints="1"/>
            </p:cNvSpPr>
            <p:nvPr/>
          </p:nvSpPr>
          <p:spPr bwMode="auto">
            <a:xfrm>
              <a:off x="384" y="1843"/>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 name="Freeform 24"/>
            <p:cNvSpPr>
              <a:spLocks noEditPoints="1"/>
            </p:cNvSpPr>
            <p:nvPr/>
          </p:nvSpPr>
          <p:spPr bwMode="auto">
            <a:xfrm>
              <a:off x="384" y="2247"/>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 name="Freeform 25"/>
            <p:cNvSpPr>
              <a:spLocks noEditPoints="1"/>
            </p:cNvSpPr>
            <p:nvPr/>
          </p:nvSpPr>
          <p:spPr bwMode="auto">
            <a:xfrm>
              <a:off x="384" y="2652"/>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 name="Freeform 26"/>
            <p:cNvSpPr>
              <a:spLocks noEditPoints="1"/>
            </p:cNvSpPr>
            <p:nvPr/>
          </p:nvSpPr>
          <p:spPr bwMode="auto">
            <a:xfrm>
              <a:off x="384" y="3056"/>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 name="Freeform 27"/>
            <p:cNvSpPr>
              <a:spLocks noEditPoints="1"/>
            </p:cNvSpPr>
            <p:nvPr/>
          </p:nvSpPr>
          <p:spPr bwMode="auto">
            <a:xfrm>
              <a:off x="384" y="3461"/>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5" name="Freeform 28"/>
            <p:cNvSpPr>
              <a:spLocks noEditPoints="1"/>
            </p:cNvSpPr>
            <p:nvPr/>
          </p:nvSpPr>
          <p:spPr bwMode="auto">
            <a:xfrm>
              <a:off x="384" y="3865"/>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6" name="Rectangle 29"/>
            <p:cNvSpPr>
              <a:spLocks noChangeArrowheads="1"/>
            </p:cNvSpPr>
            <p:nvPr/>
          </p:nvSpPr>
          <p:spPr bwMode="auto">
            <a:xfrm>
              <a:off x="384"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7" name="Rectangle 30"/>
            <p:cNvSpPr>
              <a:spLocks noChangeArrowheads="1"/>
            </p:cNvSpPr>
            <p:nvPr/>
          </p:nvSpPr>
          <p:spPr bwMode="auto">
            <a:xfrm>
              <a:off x="82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8" name="Freeform 31"/>
            <p:cNvSpPr>
              <a:spLocks noEditPoints="1"/>
            </p:cNvSpPr>
            <p:nvPr/>
          </p:nvSpPr>
          <p:spPr bwMode="auto">
            <a:xfrm>
              <a:off x="829" y="225"/>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9" name="Freeform 32"/>
            <p:cNvSpPr>
              <a:spLocks noEditPoints="1"/>
            </p:cNvSpPr>
            <p:nvPr/>
          </p:nvSpPr>
          <p:spPr bwMode="auto">
            <a:xfrm>
              <a:off x="829" y="630"/>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0" name="Freeform 33"/>
            <p:cNvSpPr>
              <a:spLocks noEditPoints="1"/>
            </p:cNvSpPr>
            <p:nvPr/>
          </p:nvSpPr>
          <p:spPr bwMode="auto">
            <a:xfrm>
              <a:off x="829" y="1034"/>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1" name="Freeform 34"/>
            <p:cNvSpPr>
              <a:spLocks noEditPoints="1"/>
            </p:cNvSpPr>
            <p:nvPr/>
          </p:nvSpPr>
          <p:spPr bwMode="auto">
            <a:xfrm>
              <a:off x="829" y="1438"/>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2" name="Freeform 35"/>
            <p:cNvSpPr>
              <a:spLocks noEditPoints="1"/>
            </p:cNvSpPr>
            <p:nvPr/>
          </p:nvSpPr>
          <p:spPr bwMode="auto">
            <a:xfrm>
              <a:off x="829" y="1843"/>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3" name="Freeform 36"/>
            <p:cNvSpPr>
              <a:spLocks noEditPoints="1"/>
            </p:cNvSpPr>
            <p:nvPr/>
          </p:nvSpPr>
          <p:spPr bwMode="auto">
            <a:xfrm>
              <a:off x="829" y="2247"/>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4" name="Freeform 37"/>
            <p:cNvSpPr>
              <a:spLocks noEditPoints="1"/>
            </p:cNvSpPr>
            <p:nvPr/>
          </p:nvSpPr>
          <p:spPr bwMode="auto">
            <a:xfrm>
              <a:off x="829" y="2652"/>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5" name="Freeform 38"/>
            <p:cNvSpPr>
              <a:spLocks noEditPoints="1"/>
            </p:cNvSpPr>
            <p:nvPr/>
          </p:nvSpPr>
          <p:spPr bwMode="auto">
            <a:xfrm>
              <a:off x="829" y="3056"/>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6" name="Freeform 39"/>
            <p:cNvSpPr>
              <a:spLocks noEditPoints="1"/>
            </p:cNvSpPr>
            <p:nvPr/>
          </p:nvSpPr>
          <p:spPr bwMode="auto">
            <a:xfrm>
              <a:off x="829" y="3461"/>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7" name="Freeform 40"/>
            <p:cNvSpPr>
              <a:spLocks noEditPoints="1"/>
            </p:cNvSpPr>
            <p:nvPr/>
          </p:nvSpPr>
          <p:spPr bwMode="auto">
            <a:xfrm>
              <a:off x="829" y="3865"/>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28" name="Rectangle 41"/>
            <p:cNvSpPr>
              <a:spLocks noChangeArrowheads="1"/>
            </p:cNvSpPr>
            <p:nvPr/>
          </p:nvSpPr>
          <p:spPr bwMode="auto">
            <a:xfrm>
              <a:off x="82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29" name="Rectangle 42"/>
            <p:cNvSpPr>
              <a:spLocks noChangeArrowheads="1"/>
            </p:cNvSpPr>
            <p:nvPr/>
          </p:nvSpPr>
          <p:spPr bwMode="auto">
            <a:xfrm>
              <a:off x="127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30" name="Freeform 43"/>
            <p:cNvSpPr>
              <a:spLocks noEditPoints="1"/>
            </p:cNvSpPr>
            <p:nvPr/>
          </p:nvSpPr>
          <p:spPr bwMode="auto">
            <a:xfrm>
              <a:off x="1279" y="225"/>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1" name="Freeform 44"/>
            <p:cNvSpPr>
              <a:spLocks noEditPoints="1"/>
            </p:cNvSpPr>
            <p:nvPr/>
          </p:nvSpPr>
          <p:spPr bwMode="auto">
            <a:xfrm>
              <a:off x="1279" y="630"/>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2" name="Freeform 45"/>
            <p:cNvSpPr>
              <a:spLocks noEditPoints="1"/>
            </p:cNvSpPr>
            <p:nvPr/>
          </p:nvSpPr>
          <p:spPr bwMode="auto">
            <a:xfrm>
              <a:off x="1279" y="1034"/>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3" name="Freeform 46"/>
            <p:cNvSpPr>
              <a:spLocks noEditPoints="1"/>
            </p:cNvSpPr>
            <p:nvPr/>
          </p:nvSpPr>
          <p:spPr bwMode="auto">
            <a:xfrm>
              <a:off x="1279" y="1438"/>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4" name="Freeform 47"/>
            <p:cNvSpPr>
              <a:spLocks noEditPoints="1"/>
            </p:cNvSpPr>
            <p:nvPr/>
          </p:nvSpPr>
          <p:spPr bwMode="auto">
            <a:xfrm>
              <a:off x="1279" y="1843"/>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5" name="Freeform 48"/>
            <p:cNvSpPr>
              <a:spLocks noEditPoints="1"/>
            </p:cNvSpPr>
            <p:nvPr/>
          </p:nvSpPr>
          <p:spPr bwMode="auto">
            <a:xfrm>
              <a:off x="1279" y="2247"/>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6" name="Freeform 49"/>
            <p:cNvSpPr>
              <a:spLocks noEditPoints="1"/>
            </p:cNvSpPr>
            <p:nvPr/>
          </p:nvSpPr>
          <p:spPr bwMode="auto">
            <a:xfrm>
              <a:off x="1279" y="2652"/>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7" name="Freeform 50"/>
            <p:cNvSpPr>
              <a:spLocks noEditPoints="1"/>
            </p:cNvSpPr>
            <p:nvPr/>
          </p:nvSpPr>
          <p:spPr bwMode="auto">
            <a:xfrm>
              <a:off x="1279" y="3056"/>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8" name="Freeform 51"/>
            <p:cNvSpPr>
              <a:spLocks noEditPoints="1"/>
            </p:cNvSpPr>
            <p:nvPr/>
          </p:nvSpPr>
          <p:spPr bwMode="auto">
            <a:xfrm>
              <a:off x="1279" y="3461"/>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39" name="Freeform 52"/>
            <p:cNvSpPr>
              <a:spLocks noEditPoints="1"/>
            </p:cNvSpPr>
            <p:nvPr/>
          </p:nvSpPr>
          <p:spPr bwMode="auto">
            <a:xfrm>
              <a:off x="1279" y="3865"/>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0" name="Rectangle 53"/>
            <p:cNvSpPr>
              <a:spLocks noChangeArrowheads="1"/>
            </p:cNvSpPr>
            <p:nvPr/>
          </p:nvSpPr>
          <p:spPr bwMode="auto">
            <a:xfrm>
              <a:off x="127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41" name="Rectangle 54"/>
            <p:cNvSpPr>
              <a:spLocks noChangeArrowheads="1"/>
            </p:cNvSpPr>
            <p:nvPr/>
          </p:nvSpPr>
          <p:spPr bwMode="auto">
            <a:xfrm>
              <a:off x="1724"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42" name="Freeform 55"/>
            <p:cNvSpPr>
              <a:spLocks noEditPoints="1"/>
            </p:cNvSpPr>
            <p:nvPr/>
          </p:nvSpPr>
          <p:spPr bwMode="auto">
            <a:xfrm>
              <a:off x="1724" y="225"/>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3" name="Freeform 56"/>
            <p:cNvSpPr>
              <a:spLocks noEditPoints="1"/>
            </p:cNvSpPr>
            <p:nvPr/>
          </p:nvSpPr>
          <p:spPr bwMode="auto">
            <a:xfrm>
              <a:off x="1724" y="630"/>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4" name="Freeform 57"/>
            <p:cNvSpPr>
              <a:spLocks noEditPoints="1"/>
            </p:cNvSpPr>
            <p:nvPr/>
          </p:nvSpPr>
          <p:spPr bwMode="auto">
            <a:xfrm>
              <a:off x="1724" y="1034"/>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5" name="Freeform 58"/>
            <p:cNvSpPr>
              <a:spLocks noEditPoints="1"/>
            </p:cNvSpPr>
            <p:nvPr/>
          </p:nvSpPr>
          <p:spPr bwMode="auto">
            <a:xfrm>
              <a:off x="1724" y="1438"/>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6" name="Freeform 59"/>
            <p:cNvSpPr>
              <a:spLocks noEditPoints="1"/>
            </p:cNvSpPr>
            <p:nvPr/>
          </p:nvSpPr>
          <p:spPr bwMode="auto">
            <a:xfrm>
              <a:off x="1724" y="1843"/>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7" name="Freeform 60"/>
            <p:cNvSpPr>
              <a:spLocks noEditPoints="1"/>
            </p:cNvSpPr>
            <p:nvPr/>
          </p:nvSpPr>
          <p:spPr bwMode="auto">
            <a:xfrm>
              <a:off x="1724" y="2247"/>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8" name="Freeform 61"/>
            <p:cNvSpPr>
              <a:spLocks noEditPoints="1"/>
            </p:cNvSpPr>
            <p:nvPr/>
          </p:nvSpPr>
          <p:spPr bwMode="auto">
            <a:xfrm>
              <a:off x="1724" y="2652"/>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49" name="Freeform 62"/>
            <p:cNvSpPr>
              <a:spLocks noEditPoints="1"/>
            </p:cNvSpPr>
            <p:nvPr/>
          </p:nvSpPr>
          <p:spPr bwMode="auto">
            <a:xfrm>
              <a:off x="1724" y="3056"/>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0" name="Freeform 63"/>
            <p:cNvSpPr>
              <a:spLocks noEditPoints="1"/>
            </p:cNvSpPr>
            <p:nvPr/>
          </p:nvSpPr>
          <p:spPr bwMode="auto">
            <a:xfrm>
              <a:off x="1724" y="3461"/>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1" name="Freeform 64"/>
            <p:cNvSpPr>
              <a:spLocks noEditPoints="1"/>
            </p:cNvSpPr>
            <p:nvPr/>
          </p:nvSpPr>
          <p:spPr bwMode="auto">
            <a:xfrm>
              <a:off x="1724" y="3865"/>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2" name="Rectangle 65"/>
            <p:cNvSpPr>
              <a:spLocks noChangeArrowheads="1"/>
            </p:cNvSpPr>
            <p:nvPr/>
          </p:nvSpPr>
          <p:spPr bwMode="auto">
            <a:xfrm>
              <a:off x="1724"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53" name="Rectangle 66"/>
            <p:cNvSpPr>
              <a:spLocks noChangeArrowheads="1"/>
            </p:cNvSpPr>
            <p:nvPr/>
          </p:nvSpPr>
          <p:spPr bwMode="auto">
            <a:xfrm>
              <a:off x="216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54" name="Freeform 67"/>
            <p:cNvSpPr>
              <a:spLocks noEditPoints="1"/>
            </p:cNvSpPr>
            <p:nvPr/>
          </p:nvSpPr>
          <p:spPr bwMode="auto">
            <a:xfrm>
              <a:off x="2169" y="225"/>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5" name="Freeform 68"/>
            <p:cNvSpPr>
              <a:spLocks noEditPoints="1"/>
            </p:cNvSpPr>
            <p:nvPr/>
          </p:nvSpPr>
          <p:spPr bwMode="auto">
            <a:xfrm>
              <a:off x="2169" y="630"/>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6" name="Freeform 69"/>
            <p:cNvSpPr>
              <a:spLocks noEditPoints="1"/>
            </p:cNvSpPr>
            <p:nvPr/>
          </p:nvSpPr>
          <p:spPr bwMode="auto">
            <a:xfrm>
              <a:off x="2169" y="1034"/>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7" name="Freeform 70"/>
            <p:cNvSpPr>
              <a:spLocks noEditPoints="1"/>
            </p:cNvSpPr>
            <p:nvPr/>
          </p:nvSpPr>
          <p:spPr bwMode="auto">
            <a:xfrm>
              <a:off x="2169" y="1438"/>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8" name="Freeform 71"/>
            <p:cNvSpPr>
              <a:spLocks noEditPoints="1"/>
            </p:cNvSpPr>
            <p:nvPr/>
          </p:nvSpPr>
          <p:spPr bwMode="auto">
            <a:xfrm>
              <a:off x="2169" y="1843"/>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59" name="Freeform 72"/>
            <p:cNvSpPr>
              <a:spLocks noEditPoints="1"/>
            </p:cNvSpPr>
            <p:nvPr/>
          </p:nvSpPr>
          <p:spPr bwMode="auto">
            <a:xfrm>
              <a:off x="2169" y="2247"/>
              <a:ext cx="21" cy="304"/>
            </a:xfrm>
            <a:custGeom>
              <a:avLst/>
              <a:gdLst>
                <a:gd name="T0" fmla="*/ 0 w 4"/>
                <a:gd name="T1" fmla="*/ 0 h 60"/>
                <a:gd name="T2" fmla="*/ 0 w 4"/>
                <a:gd name="T3" fmla="*/ 222344658 h 60"/>
                <a:gd name="T4" fmla="*/ 63551297 w 4"/>
                <a:gd name="T5" fmla="*/ 222344658 h 60"/>
                <a:gd name="T6" fmla="*/ 63551297 w 4"/>
                <a:gd name="T7" fmla="*/ 0 h 60"/>
                <a:gd name="T8" fmla="*/ 0 w 4"/>
                <a:gd name="T9" fmla="*/ 0 h 60"/>
                <a:gd name="T10" fmla="*/ 0 w 4"/>
                <a:gd name="T11" fmla="*/ 446923340 h 60"/>
                <a:gd name="T12" fmla="*/ 0 w 4"/>
                <a:gd name="T13" fmla="*/ 668831125 h 60"/>
                <a:gd name="T14" fmla="*/ 63551297 w 4"/>
                <a:gd name="T15" fmla="*/ 668831125 h 60"/>
                <a:gd name="T16" fmla="*/ 63551297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0" name="Freeform 73"/>
            <p:cNvSpPr>
              <a:spLocks noEditPoints="1"/>
            </p:cNvSpPr>
            <p:nvPr/>
          </p:nvSpPr>
          <p:spPr bwMode="auto">
            <a:xfrm>
              <a:off x="2169" y="2652"/>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1" name="Freeform 74"/>
            <p:cNvSpPr>
              <a:spLocks noEditPoints="1"/>
            </p:cNvSpPr>
            <p:nvPr/>
          </p:nvSpPr>
          <p:spPr bwMode="auto">
            <a:xfrm>
              <a:off x="2169" y="3056"/>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2" name="Freeform 75"/>
            <p:cNvSpPr>
              <a:spLocks noEditPoints="1"/>
            </p:cNvSpPr>
            <p:nvPr/>
          </p:nvSpPr>
          <p:spPr bwMode="auto">
            <a:xfrm>
              <a:off x="2169" y="3461"/>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3" name="Freeform 76"/>
            <p:cNvSpPr>
              <a:spLocks noEditPoints="1"/>
            </p:cNvSpPr>
            <p:nvPr/>
          </p:nvSpPr>
          <p:spPr bwMode="auto">
            <a:xfrm>
              <a:off x="2169" y="3865"/>
              <a:ext cx="21" cy="303"/>
            </a:xfrm>
            <a:custGeom>
              <a:avLst/>
              <a:gdLst>
                <a:gd name="T0" fmla="*/ 0 w 4"/>
                <a:gd name="T1" fmla="*/ 0 h 60"/>
                <a:gd name="T2" fmla="*/ 0 w 4"/>
                <a:gd name="T3" fmla="*/ 215769229 h 60"/>
                <a:gd name="T4" fmla="*/ 63551297 w 4"/>
                <a:gd name="T5" fmla="*/ 215769229 h 60"/>
                <a:gd name="T6" fmla="*/ 63551297 w 4"/>
                <a:gd name="T7" fmla="*/ 0 h 60"/>
                <a:gd name="T8" fmla="*/ 0 w 4"/>
                <a:gd name="T9" fmla="*/ 0 h 60"/>
                <a:gd name="T10" fmla="*/ 0 w 4"/>
                <a:gd name="T11" fmla="*/ 431459148 h 60"/>
                <a:gd name="T12" fmla="*/ 0 w 4"/>
                <a:gd name="T13" fmla="*/ 647212161 h 60"/>
                <a:gd name="T14" fmla="*/ 63551297 w 4"/>
                <a:gd name="T15" fmla="*/ 647212161 h 60"/>
                <a:gd name="T16" fmla="*/ 63551297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4" name="Rectangle 77"/>
            <p:cNvSpPr>
              <a:spLocks noChangeArrowheads="1"/>
            </p:cNvSpPr>
            <p:nvPr/>
          </p:nvSpPr>
          <p:spPr bwMode="auto">
            <a:xfrm>
              <a:off x="216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65" name="Rectangle 78"/>
            <p:cNvSpPr>
              <a:spLocks noChangeArrowheads="1"/>
            </p:cNvSpPr>
            <p:nvPr/>
          </p:nvSpPr>
          <p:spPr bwMode="auto">
            <a:xfrm>
              <a:off x="262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66" name="Freeform 79"/>
            <p:cNvSpPr>
              <a:spLocks noEditPoints="1"/>
            </p:cNvSpPr>
            <p:nvPr/>
          </p:nvSpPr>
          <p:spPr bwMode="auto">
            <a:xfrm>
              <a:off x="2620"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7" name="Freeform 80"/>
            <p:cNvSpPr>
              <a:spLocks noEditPoints="1"/>
            </p:cNvSpPr>
            <p:nvPr/>
          </p:nvSpPr>
          <p:spPr bwMode="auto">
            <a:xfrm>
              <a:off x="2620"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8" name="Freeform 81"/>
            <p:cNvSpPr>
              <a:spLocks noEditPoints="1"/>
            </p:cNvSpPr>
            <p:nvPr/>
          </p:nvSpPr>
          <p:spPr bwMode="auto">
            <a:xfrm>
              <a:off x="2620"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69" name="Freeform 82"/>
            <p:cNvSpPr>
              <a:spLocks noEditPoints="1"/>
            </p:cNvSpPr>
            <p:nvPr/>
          </p:nvSpPr>
          <p:spPr bwMode="auto">
            <a:xfrm>
              <a:off x="2620"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0" name="Freeform 83"/>
            <p:cNvSpPr>
              <a:spLocks noEditPoints="1"/>
            </p:cNvSpPr>
            <p:nvPr/>
          </p:nvSpPr>
          <p:spPr bwMode="auto">
            <a:xfrm>
              <a:off x="2620"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1" name="Freeform 84"/>
            <p:cNvSpPr>
              <a:spLocks noEditPoints="1"/>
            </p:cNvSpPr>
            <p:nvPr/>
          </p:nvSpPr>
          <p:spPr bwMode="auto">
            <a:xfrm>
              <a:off x="2620"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2" name="Freeform 85"/>
            <p:cNvSpPr>
              <a:spLocks noEditPoints="1"/>
            </p:cNvSpPr>
            <p:nvPr/>
          </p:nvSpPr>
          <p:spPr bwMode="auto">
            <a:xfrm>
              <a:off x="2620"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3" name="Freeform 86"/>
            <p:cNvSpPr>
              <a:spLocks noEditPoints="1"/>
            </p:cNvSpPr>
            <p:nvPr/>
          </p:nvSpPr>
          <p:spPr bwMode="auto">
            <a:xfrm>
              <a:off x="2620"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4" name="Freeform 87"/>
            <p:cNvSpPr>
              <a:spLocks noEditPoints="1"/>
            </p:cNvSpPr>
            <p:nvPr/>
          </p:nvSpPr>
          <p:spPr bwMode="auto">
            <a:xfrm>
              <a:off x="2620"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5" name="Freeform 88"/>
            <p:cNvSpPr>
              <a:spLocks noEditPoints="1"/>
            </p:cNvSpPr>
            <p:nvPr/>
          </p:nvSpPr>
          <p:spPr bwMode="auto">
            <a:xfrm>
              <a:off x="2620"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6" name="Rectangle 89"/>
            <p:cNvSpPr>
              <a:spLocks noChangeArrowheads="1"/>
            </p:cNvSpPr>
            <p:nvPr/>
          </p:nvSpPr>
          <p:spPr bwMode="auto">
            <a:xfrm>
              <a:off x="262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77" name="Rectangle 90"/>
            <p:cNvSpPr>
              <a:spLocks noChangeArrowheads="1"/>
            </p:cNvSpPr>
            <p:nvPr/>
          </p:nvSpPr>
          <p:spPr bwMode="auto">
            <a:xfrm>
              <a:off x="3065"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78" name="Freeform 91"/>
            <p:cNvSpPr>
              <a:spLocks noEditPoints="1"/>
            </p:cNvSpPr>
            <p:nvPr/>
          </p:nvSpPr>
          <p:spPr bwMode="auto">
            <a:xfrm>
              <a:off x="3065"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79" name="Freeform 92"/>
            <p:cNvSpPr>
              <a:spLocks noEditPoints="1"/>
            </p:cNvSpPr>
            <p:nvPr/>
          </p:nvSpPr>
          <p:spPr bwMode="auto">
            <a:xfrm>
              <a:off x="3065"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0" name="Freeform 93"/>
            <p:cNvSpPr>
              <a:spLocks noEditPoints="1"/>
            </p:cNvSpPr>
            <p:nvPr/>
          </p:nvSpPr>
          <p:spPr bwMode="auto">
            <a:xfrm>
              <a:off x="3065"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1" name="Freeform 94"/>
            <p:cNvSpPr>
              <a:spLocks noEditPoints="1"/>
            </p:cNvSpPr>
            <p:nvPr/>
          </p:nvSpPr>
          <p:spPr bwMode="auto">
            <a:xfrm>
              <a:off x="3065"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2" name="Freeform 95"/>
            <p:cNvSpPr>
              <a:spLocks noEditPoints="1"/>
            </p:cNvSpPr>
            <p:nvPr/>
          </p:nvSpPr>
          <p:spPr bwMode="auto">
            <a:xfrm>
              <a:off x="3065"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3" name="Freeform 96"/>
            <p:cNvSpPr>
              <a:spLocks noEditPoints="1"/>
            </p:cNvSpPr>
            <p:nvPr/>
          </p:nvSpPr>
          <p:spPr bwMode="auto">
            <a:xfrm>
              <a:off x="3065"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4" name="Freeform 97"/>
            <p:cNvSpPr>
              <a:spLocks noEditPoints="1"/>
            </p:cNvSpPr>
            <p:nvPr/>
          </p:nvSpPr>
          <p:spPr bwMode="auto">
            <a:xfrm>
              <a:off x="3065"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5" name="Freeform 98"/>
            <p:cNvSpPr>
              <a:spLocks noEditPoints="1"/>
            </p:cNvSpPr>
            <p:nvPr/>
          </p:nvSpPr>
          <p:spPr bwMode="auto">
            <a:xfrm>
              <a:off x="3065"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6" name="Freeform 99"/>
            <p:cNvSpPr>
              <a:spLocks noEditPoints="1"/>
            </p:cNvSpPr>
            <p:nvPr/>
          </p:nvSpPr>
          <p:spPr bwMode="auto">
            <a:xfrm>
              <a:off x="3065"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7" name="Freeform 100"/>
            <p:cNvSpPr>
              <a:spLocks noEditPoints="1"/>
            </p:cNvSpPr>
            <p:nvPr/>
          </p:nvSpPr>
          <p:spPr bwMode="auto">
            <a:xfrm>
              <a:off x="3065"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88" name="Rectangle 101"/>
            <p:cNvSpPr>
              <a:spLocks noChangeArrowheads="1"/>
            </p:cNvSpPr>
            <p:nvPr/>
          </p:nvSpPr>
          <p:spPr bwMode="auto">
            <a:xfrm>
              <a:off x="3065"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89" name="Rectangle 102"/>
            <p:cNvSpPr>
              <a:spLocks noChangeArrowheads="1"/>
            </p:cNvSpPr>
            <p:nvPr/>
          </p:nvSpPr>
          <p:spPr bwMode="auto">
            <a:xfrm>
              <a:off x="351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90" name="Freeform 103"/>
            <p:cNvSpPr>
              <a:spLocks noEditPoints="1"/>
            </p:cNvSpPr>
            <p:nvPr/>
          </p:nvSpPr>
          <p:spPr bwMode="auto">
            <a:xfrm>
              <a:off x="3510"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1" name="Freeform 104"/>
            <p:cNvSpPr>
              <a:spLocks noEditPoints="1"/>
            </p:cNvSpPr>
            <p:nvPr/>
          </p:nvSpPr>
          <p:spPr bwMode="auto">
            <a:xfrm>
              <a:off x="3510"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2" name="Freeform 105"/>
            <p:cNvSpPr>
              <a:spLocks noEditPoints="1"/>
            </p:cNvSpPr>
            <p:nvPr/>
          </p:nvSpPr>
          <p:spPr bwMode="auto">
            <a:xfrm>
              <a:off x="3510"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3" name="Freeform 106"/>
            <p:cNvSpPr>
              <a:spLocks noEditPoints="1"/>
            </p:cNvSpPr>
            <p:nvPr/>
          </p:nvSpPr>
          <p:spPr bwMode="auto">
            <a:xfrm>
              <a:off x="3510"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4" name="Freeform 107"/>
            <p:cNvSpPr>
              <a:spLocks noEditPoints="1"/>
            </p:cNvSpPr>
            <p:nvPr/>
          </p:nvSpPr>
          <p:spPr bwMode="auto">
            <a:xfrm>
              <a:off x="3510"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5" name="Freeform 108"/>
            <p:cNvSpPr>
              <a:spLocks noEditPoints="1"/>
            </p:cNvSpPr>
            <p:nvPr/>
          </p:nvSpPr>
          <p:spPr bwMode="auto">
            <a:xfrm>
              <a:off x="3510"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6" name="Freeform 109"/>
            <p:cNvSpPr>
              <a:spLocks noEditPoints="1"/>
            </p:cNvSpPr>
            <p:nvPr/>
          </p:nvSpPr>
          <p:spPr bwMode="auto">
            <a:xfrm>
              <a:off x="3510"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7" name="Freeform 110"/>
            <p:cNvSpPr>
              <a:spLocks noEditPoints="1"/>
            </p:cNvSpPr>
            <p:nvPr/>
          </p:nvSpPr>
          <p:spPr bwMode="auto">
            <a:xfrm>
              <a:off x="3510"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8" name="Freeform 111"/>
            <p:cNvSpPr>
              <a:spLocks noEditPoints="1"/>
            </p:cNvSpPr>
            <p:nvPr/>
          </p:nvSpPr>
          <p:spPr bwMode="auto">
            <a:xfrm>
              <a:off x="3510"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99" name="Freeform 112"/>
            <p:cNvSpPr>
              <a:spLocks noEditPoints="1"/>
            </p:cNvSpPr>
            <p:nvPr/>
          </p:nvSpPr>
          <p:spPr bwMode="auto">
            <a:xfrm>
              <a:off x="3510"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0" name="Rectangle 113"/>
            <p:cNvSpPr>
              <a:spLocks noChangeArrowheads="1"/>
            </p:cNvSpPr>
            <p:nvPr/>
          </p:nvSpPr>
          <p:spPr bwMode="auto">
            <a:xfrm>
              <a:off x="351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01" name="Rectangle 114"/>
            <p:cNvSpPr>
              <a:spLocks noChangeArrowheads="1"/>
            </p:cNvSpPr>
            <p:nvPr/>
          </p:nvSpPr>
          <p:spPr bwMode="auto">
            <a:xfrm>
              <a:off x="396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02" name="Freeform 115"/>
            <p:cNvSpPr>
              <a:spLocks noEditPoints="1"/>
            </p:cNvSpPr>
            <p:nvPr/>
          </p:nvSpPr>
          <p:spPr bwMode="auto">
            <a:xfrm>
              <a:off x="3960"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3" name="Freeform 116"/>
            <p:cNvSpPr>
              <a:spLocks noEditPoints="1"/>
            </p:cNvSpPr>
            <p:nvPr/>
          </p:nvSpPr>
          <p:spPr bwMode="auto">
            <a:xfrm>
              <a:off x="3960"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4" name="Freeform 117"/>
            <p:cNvSpPr>
              <a:spLocks noEditPoints="1"/>
            </p:cNvSpPr>
            <p:nvPr/>
          </p:nvSpPr>
          <p:spPr bwMode="auto">
            <a:xfrm>
              <a:off x="3960"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5" name="Freeform 118"/>
            <p:cNvSpPr>
              <a:spLocks noEditPoints="1"/>
            </p:cNvSpPr>
            <p:nvPr/>
          </p:nvSpPr>
          <p:spPr bwMode="auto">
            <a:xfrm>
              <a:off x="3960"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6" name="Freeform 119"/>
            <p:cNvSpPr>
              <a:spLocks noEditPoints="1"/>
            </p:cNvSpPr>
            <p:nvPr/>
          </p:nvSpPr>
          <p:spPr bwMode="auto">
            <a:xfrm>
              <a:off x="3960"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7" name="Freeform 120"/>
            <p:cNvSpPr>
              <a:spLocks noEditPoints="1"/>
            </p:cNvSpPr>
            <p:nvPr/>
          </p:nvSpPr>
          <p:spPr bwMode="auto">
            <a:xfrm>
              <a:off x="3960"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8" name="Freeform 121"/>
            <p:cNvSpPr>
              <a:spLocks noEditPoints="1"/>
            </p:cNvSpPr>
            <p:nvPr/>
          </p:nvSpPr>
          <p:spPr bwMode="auto">
            <a:xfrm>
              <a:off x="3960"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09" name="Freeform 122"/>
            <p:cNvSpPr>
              <a:spLocks noEditPoints="1"/>
            </p:cNvSpPr>
            <p:nvPr/>
          </p:nvSpPr>
          <p:spPr bwMode="auto">
            <a:xfrm>
              <a:off x="3960"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0" name="Freeform 123"/>
            <p:cNvSpPr>
              <a:spLocks noEditPoints="1"/>
            </p:cNvSpPr>
            <p:nvPr/>
          </p:nvSpPr>
          <p:spPr bwMode="auto">
            <a:xfrm>
              <a:off x="3960"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1" name="Freeform 124"/>
            <p:cNvSpPr>
              <a:spLocks noEditPoints="1"/>
            </p:cNvSpPr>
            <p:nvPr/>
          </p:nvSpPr>
          <p:spPr bwMode="auto">
            <a:xfrm>
              <a:off x="3960"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2" name="Rectangle 125"/>
            <p:cNvSpPr>
              <a:spLocks noChangeArrowheads="1"/>
            </p:cNvSpPr>
            <p:nvPr/>
          </p:nvSpPr>
          <p:spPr bwMode="auto">
            <a:xfrm>
              <a:off x="396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13" name="Rectangle 126"/>
            <p:cNvSpPr>
              <a:spLocks noChangeArrowheads="1"/>
            </p:cNvSpPr>
            <p:nvPr/>
          </p:nvSpPr>
          <p:spPr bwMode="auto">
            <a:xfrm>
              <a:off x="4405"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14" name="Freeform 127"/>
            <p:cNvSpPr>
              <a:spLocks noEditPoints="1"/>
            </p:cNvSpPr>
            <p:nvPr/>
          </p:nvSpPr>
          <p:spPr bwMode="auto">
            <a:xfrm>
              <a:off x="4405"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5" name="Freeform 128"/>
            <p:cNvSpPr>
              <a:spLocks noEditPoints="1"/>
            </p:cNvSpPr>
            <p:nvPr/>
          </p:nvSpPr>
          <p:spPr bwMode="auto">
            <a:xfrm>
              <a:off x="4405"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6" name="Freeform 129"/>
            <p:cNvSpPr>
              <a:spLocks noEditPoints="1"/>
            </p:cNvSpPr>
            <p:nvPr/>
          </p:nvSpPr>
          <p:spPr bwMode="auto">
            <a:xfrm>
              <a:off x="4405"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7" name="Freeform 130"/>
            <p:cNvSpPr>
              <a:spLocks noEditPoints="1"/>
            </p:cNvSpPr>
            <p:nvPr/>
          </p:nvSpPr>
          <p:spPr bwMode="auto">
            <a:xfrm>
              <a:off x="4405"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8" name="Freeform 131"/>
            <p:cNvSpPr>
              <a:spLocks noEditPoints="1"/>
            </p:cNvSpPr>
            <p:nvPr/>
          </p:nvSpPr>
          <p:spPr bwMode="auto">
            <a:xfrm>
              <a:off x="4405"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19" name="Freeform 132"/>
            <p:cNvSpPr>
              <a:spLocks noEditPoints="1"/>
            </p:cNvSpPr>
            <p:nvPr/>
          </p:nvSpPr>
          <p:spPr bwMode="auto">
            <a:xfrm>
              <a:off x="4405"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0" name="Freeform 133"/>
            <p:cNvSpPr>
              <a:spLocks noEditPoints="1"/>
            </p:cNvSpPr>
            <p:nvPr/>
          </p:nvSpPr>
          <p:spPr bwMode="auto">
            <a:xfrm>
              <a:off x="4405"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1" name="Freeform 134"/>
            <p:cNvSpPr>
              <a:spLocks noEditPoints="1"/>
            </p:cNvSpPr>
            <p:nvPr/>
          </p:nvSpPr>
          <p:spPr bwMode="auto">
            <a:xfrm>
              <a:off x="4405"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2" name="Freeform 135"/>
            <p:cNvSpPr>
              <a:spLocks noEditPoints="1"/>
            </p:cNvSpPr>
            <p:nvPr/>
          </p:nvSpPr>
          <p:spPr bwMode="auto">
            <a:xfrm>
              <a:off x="4405"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3" name="Freeform 136"/>
            <p:cNvSpPr>
              <a:spLocks noEditPoints="1"/>
            </p:cNvSpPr>
            <p:nvPr/>
          </p:nvSpPr>
          <p:spPr bwMode="auto">
            <a:xfrm>
              <a:off x="4405"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4" name="Rectangle 137"/>
            <p:cNvSpPr>
              <a:spLocks noChangeArrowheads="1"/>
            </p:cNvSpPr>
            <p:nvPr/>
          </p:nvSpPr>
          <p:spPr bwMode="auto">
            <a:xfrm>
              <a:off x="4405"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25" name="Rectangle 138"/>
            <p:cNvSpPr>
              <a:spLocks noChangeArrowheads="1"/>
            </p:cNvSpPr>
            <p:nvPr/>
          </p:nvSpPr>
          <p:spPr bwMode="auto">
            <a:xfrm>
              <a:off x="485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26" name="Freeform 139"/>
            <p:cNvSpPr>
              <a:spLocks noEditPoints="1"/>
            </p:cNvSpPr>
            <p:nvPr/>
          </p:nvSpPr>
          <p:spPr bwMode="auto">
            <a:xfrm>
              <a:off x="4850"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7" name="Freeform 140"/>
            <p:cNvSpPr>
              <a:spLocks noEditPoints="1"/>
            </p:cNvSpPr>
            <p:nvPr/>
          </p:nvSpPr>
          <p:spPr bwMode="auto">
            <a:xfrm>
              <a:off x="4850"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8" name="Freeform 141"/>
            <p:cNvSpPr>
              <a:spLocks noEditPoints="1"/>
            </p:cNvSpPr>
            <p:nvPr/>
          </p:nvSpPr>
          <p:spPr bwMode="auto">
            <a:xfrm>
              <a:off x="4850"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29" name="Freeform 142"/>
            <p:cNvSpPr>
              <a:spLocks noEditPoints="1"/>
            </p:cNvSpPr>
            <p:nvPr/>
          </p:nvSpPr>
          <p:spPr bwMode="auto">
            <a:xfrm>
              <a:off x="4850"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0" name="Freeform 143"/>
            <p:cNvSpPr>
              <a:spLocks noEditPoints="1"/>
            </p:cNvSpPr>
            <p:nvPr/>
          </p:nvSpPr>
          <p:spPr bwMode="auto">
            <a:xfrm>
              <a:off x="4850"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1" name="Freeform 144"/>
            <p:cNvSpPr>
              <a:spLocks noEditPoints="1"/>
            </p:cNvSpPr>
            <p:nvPr/>
          </p:nvSpPr>
          <p:spPr bwMode="auto">
            <a:xfrm>
              <a:off x="4850"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2" name="Freeform 145"/>
            <p:cNvSpPr>
              <a:spLocks noEditPoints="1"/>
            </p:cNvSpPr>
            <p:nvPr/>
          </p:nvSpPr>
          <p:spPr bwMode="auto">
            <a:xfrm>
              <a:off x="4850"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3" name="Freeform 146"/>
            <p:cNvSpPr>
              <a:spLocks noEditPoints="1"/>
            </p:cNvSpPr>
            <p:nvPr/>
          </p:nvSpPr>
          <p:spPr bwMode="auto">
            <a:xfrm>
              <a:off x="4850"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4" name="Freeform 147"/>
            <p:cNvSpPr>
              <a:spLocks noEditPoints="1"/>
            </p:cNvSpPr>
            <p:nvPr/>
          </p:nvSpPr>
          <p:spPr bwMode="auto">
            <a:xfrm>
              <a:off x="4850"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5" name="Freeform 148"/>
            <p:cNvSpPr>
              <a:spLocks noEditPoints="1"/>
            </p:cNvSpPr>
            <p:nvPr/>
          </p:nvSpPr>
          <p:spPr bwMode="auto">
            <a:xfrm>
              <a:off x="4850"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6" name="Rectangle 149"/>
            <p:cNvSpPr>
              <a:spLocks noChangeArrowheads="1"/>
            </p:cNvSpPr>
            <p:nvPr/>
          </p:nvSpPr>
          <p:spPr bwMode="auto">
            <a:xfrm>
              <a:off x="485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37" name="Rectangle 150"/>
            <p:cNvSpPr>
              <a:spLocks noChangeArrowheads="1"/>
            </p:cNvSpPr>
            <p:nvPr/>
          </p:nvSpPr>
          <p:spPr bwMode="auto">
            <a:xfrm>
              <a:off x="530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38" name="Freeform 151"/>
            <p:cNvSpPr>
              <a:spLocks noEditPoints="1"/>
            </p:cNvSpPr>
            <p:nvPr/>
          </p:nvSpPr>
          <p:spPr bwMode="auto">
            <a:xfrm>
              <a:off x="5300" y="225"/>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39" name="Freeform 152"/>
            <p:cNvSpPr>
              <a:spLocks noEditPoints="1"/>
            </p:cNvSpPr>
            <p:nvPr/>
          </p:nvSpPr>
          <p:spPr bwMode="auto">
            <a:xfrm>
              <a:off x="5300" y="630"/>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0" name="Freeform 153"/>
            <p:cNvSpPr>
              <a:spLocks noEditPoints="1"/>
            </p:cNvSpPr>
            <p:nvPr/>
          </p:nvSpPr>
          <p:spPr bwMode="auto">
            <a:xfrm>
              <a:off x="5300" y="1034"/>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1" name="Freeform 154"/>
            <p:cNvSpPr>
              <a:spLocks noEditPoints="1"/>
            </p:cNvSpPr>
            <p:nvPr/>
          </p:nvSpPr>
          <p:spPr bwMode="auto">
            <a:xfrm>
              <a:off x="5300" y="1438"/>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2" name="Freeform 155"/>
            <p:cNvSpPr>
              <a:spLocks noEditPoints="1"/>
            </p:cNvSpPr>
            <p:nvPr/>
          </p:nvSpPr>
          <p:spPr bwMode="auto">
            <a:xfrm>
              <a:off x="5300" y="1843"/>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3" name="Freeform 156"/>
            <p:cNvSpPr>
              <a:spLocks noEditPoints="1"/>
            </p:cNvSpPr>
            <p:nvPr/>
          </p:nvSpPr>
          <p:spPr bwMode="auto">
            <a:xfrm>
              <a:off x="5300" y="2247"/>
              <a:ext cx="20" cy="304"/>
            </a:xfrm>
            <a:custGeom>
              <a:avLst/>
              <a:gdLst>
                <a:gd name="T0" fmla="*/ 0 w 4"/>
                <a:gd name="T1" fmla="*/ 0 h 60"/>
                <a:gd name="T2" fmla="*/ 0 w 4"/>
                <a:gd name="T3" fmla="*/ 222344658 h 60"/>
                <a:gd name="T4" fmla="*/ 39062500 w 4"/>
                <a:gd name="T5" fmla="*/ 222344658 h 60"/>
                <a:gd name="T6" fmla="*/ 39062500 w 4"/>
                <a:gd name="T7" fmla="*/ 0 h 60"/>
                <a:gd name="T8" fmla="*/ 0 w 4"/>
                <a:gd name="T9" fmla="*/ 0 h 60"/>
                <a:gd name="T10" fmla="*/ 0 w 4"/>
                <a:gd name="T11" fmla="*/ 446923340 h 60"/>
                <a:gd name="T12" fmla="*/ 0 w 4"/>
                <a:gd name="T13" fmla="*/ 668831125 h 60"/>
                <a:gd name="T14" fmla="*/ 39062500 w 4"/>
                <a:gd name="T15" fmla="*/ 668831125 h 60"/>
                <a:gd name="T16" fmla="*/ 39062500 w 4"/>
                <a:gd name="T17" fmla="*/ 446923340 h 60"/>
                <a:gd name="T18" fmla="*/ 0 w 4"/>
                <a:gd name="T19" fmla="*/ 44692334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4" name="Freeform 157"/>
            <p:cNvSpPr>
              <a:spLocks noEditPoints="1"/>
            </p:cNvSpPr>
            <p:nvPr/>
          </p:nvSpPr>
          <p:spPr bwMode="auto">
            <a:xfrm>
              <a:off x="5300" y="2652"/>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5" name="Freeform 158"/>
            <p:cNvSpPr>
              <a:spLocks noEditPoints="1"/>
            </p:cNvSpPr>
            <p:nvPr/>
          </p:nvSpPr>
          <p:spPr bwMode="auto">
            <a:xfrm>
              <a:off x="5300" y="3056"/>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6" name="Freeform 159"/>
            <p:cNvSpPr>
              <a:spLocks noEditPoints="1"/>
            </p:cNvSpPr>
            <p:nvPr/>
          </p:nvSpPr>
          <p:spPr bwMode="auto">
            <a:xfrm>
              <a:off x="5300" y="3461"/>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7" name="Freeform 160"/>
            <p:cNvSpPr>
              <a:spLocks noEditPoints="1"/>
            </p:cNvSpPr>
            <p:nvPr/>
          </p:nvSpPr>
          <p:spPr bwMode="auto">
            <a:xfrm>
              <a:off x="5300" y="3865"/>
              <a:ext cx="20" cy="303"/>
            </a:xfrm>
            <a:custGeom>
              <a:avLst/>
              <a:gdLst>
                <a:gd name="T0" fmla="*/ 0 w 4"/>
                <a:gd name="T1" fmla="*/ 0 h 60"/>
                <a:gd name="T2" fmla="*/ 0 w 4"/>
                <a:gd name="T3" fmla="*/ 215769229 h 60"/>
                <a:gd name="T4" fmla="*/ 39062500 w 4"/>
                <a:gd name="T5" fmla="*/ 215769229 h 60"/>
                <a:gd name="T6" fmla="*/ 39062500 w 4"/>
                <a:gd name="T7" fmla="*/ 0 h 60"/>
                <a:gd name="T8" fmla="*/ 0 w 4"/>
                <a:gd name="T9" fmla="*/ 0 h 60"/>
                <a:gd name="T10" fmla="*/ 0 w 4"/>
                <a:gd name="T11" fmla="*/ 431459148 h 60"/>
                <a:gd name="T12" fmla="*/ 0 w 4"/>
                <a:gd name="T13" fmla="*/ 647212161 h 60"/>
                <a:gd name="T14" fmla="*/ 39062500 w 4"/>
                <a:gd name="T15" fmla="*/ 647212161 h 60"/>
                <a:gd name="T16" fmla="*/ 39062500 w 4"/>
                <a:gd name="T17" fmla="*/ 431459148 h 60"/>
                <a:gd name="T18" fmla="*/ 0 w 4"/>
                <a:gd name="T19" fmla="*/ 43145914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prstDash val="solid"/>
              <a:round/>
              <a:headEnd/>
              <a:tailEnd/>
            </a:ln>
          </p:spPr>
          <p:txBody>
            <a:bodyPr/>
            <a:lstStyle/>
            <a:p>
              <a:endParaRPr lang="zh-CN" altLang="en-US"/>
            </a:p>
          </p:txBody>
        </p:sp>
        <p:sp>
          <p:nvSpPr>
            <p:cNvPr id="148" name="Rectangle 161"/>
            <p:cNvSpPr>
              <a:spLocks noChangeArrowheads="1"/>
            </p:cNvSpPr>
            <p:nvPr/>
          </p:nvSpPr>
          <p:spPr bwMode="auto">
            <a:xfrm>
              <a:off x="530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defRPr/>
              </a:pPr>
              <a:endParaRPr lang="zh-CN" altLang="en-US"/>
            </a:p>
          </p:txBody>
        </p:sp>
        <p:sp>
          <p:nvSpPr>
            <p:cNvPr id="149" name="Freeform 162"/>
            <p:cNvSpPr>
              <a:spLocks/>
            </p:cNvSpPr>
            <p:nvPr/>
          </p:nvSpPr>
          <p:spPr bwMode="auto">
            <a:xfrm>
              <a:off x="349" y="3304"/>
              <a:ext cx="20" cy="10"/>
            </a:xfrm>
            <a:custGeom>
              <a:avLst/>
              <a:gdLst>
                <a:gd name="T0" fmla="*/ 0 w 4"/>
                <a:gd name="T1" fmla="*/ 9765625 h 2"/>
                <a:gd name="T2" fmla="*/ 0 w 4"/>
                <a:gd name="T3" fmla="*/ 9765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w="0">
              <a:noFill/>
              <a:prstDash val="solid"/>
              <a:round/>
              <a:headEnd/>
              <a:tailEnd/>
            </a:ln>
          </p:spPr>
          <p:txBody>
            <a:bodyPr/>
            <a:lstStyle/>
            <a:p>
              <a:endParaRPr lang="zh-CN" altLang="en-US"/>
            </a:p>
          </p:txBody>
        </p:sp>
      </p:grpSp>
      <p:sp>
        <p:nvSpPr>
          <p:cNvPr id="150" name="Line 182"/>
          <p:cNvSpPr>
            <a:spLocks noChangeShapeType="1"/>
          </p:cNvSpPr>
          <p:nvPr userDrawn="1"/>
        </p:nvSpPr>
        <p:spPr bwMode="auto">
          <a:xfrm>
            <a:off x="827088" y="6237288"/>
            <a:ext cx="8137525" cy="0"/>
          </a:xfrm>
          <a:prstGeom prst="line">
            <a:avLst/>
          </a:prstGeom>
          <a:noFill/>
          <a:ln w="63500" cap="sq" cmpd="dbl">
            <a:solidFill>
              <a:srgbClr val="0000FF"/>
            </a:solidFill>
            <a:round/>
            <a:headEnd type="none" w="sm" len="sm"/>
            <a:tailEnd type="none" w="sm" len="sm"/>
          </a:ln>
        </p:spPr>
        <p:txBody>
          <a:bodyPr/>
          <a:lstStyle/>
          <a:p>
            <a:endParaRPr lang="zh-CN" altLang="en-US"/>
          </a:p>
        </p:txBody>
      </p:sp>
      <p:sp>
        <p:nvSpPr>
          <p:cNvPr id="44195"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44199" name="Rectangle 167"/>
          <p:cNvSpPr>
            <a:spLocks noGrp="1" noRot="1" noChangeArrowheads="1"/>
          </p:cNvSpPr>
          <p:nvPr>
            <p:ph type="subTitle" idx="1"/>
          </p:nvPr>
        </p:nvSpPr>
        <p:spPr bwMode="auto">
          <a:xfrm>
            <a:off x="1371600" y="3505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zh-CN" altLang="en-US"/>
              <a:t>单击此处编辑母版副标题样式</a:t>
            </a:r>
          </a:p>
        </p:txBody>
      </p:sp>
      <p:sp>
        <p:nvSpPr>
          <p:cNvPr id="151" name="Rectangle 164"/>
          <p:cNvSpPr>
            <a:spLocks noGrp="1" noChangeArrowheads="1"/>
          </p:cNvSpPr>
          <p:nvPr>
            <p:ph type="dt" sz="half" idx="10"/>
          </p:nvPr>
        </p:nvSpPr>
        <p:spPr bwMode="auto">
          <a:xfrm>
            <a:off x="301625"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b="0" i="0">
                <a:latin typeface="Arial" charset="0"/>
                <a:ea typeface="宋体" pitchFamily="2" charset="-122"/>
              </a:defRPr>
            </a:lvl1pPr>
          </a:lstStyle>
          <a:p>
            <a:pPr>
              <a:defRPr/>
            </a:pPr>
            <a:endParaRPr lang="en-US" altLang="zh-CN"/>
          </a:p>
        </p:txBody>
      </p:sp>
      <p:sp>
        <p:nvSpPr>
          <p:cNvPr id="152" name="Rectangle 165"/>
          <p:cNvSpPr>
            <a:spLocks noGrp="1" noChangeArrowheads="1"/>
          </p:cNvSpPr>
          <p:nvPr>
            <p:ph type="ftr" sz="quarter" idx="11"/>
          </p:nvPr>
        </p:nvSpPr>
        <p:spPr bwMode="auto">
          <a:xfrm>
            <a:off x="3124200" y="6248400"/>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b="0" i="0">
                <a:latin typeface="Arial" charset="0"/>
                <a:ea typeface="宋体" pitchFamily="2" charset="-122"/>
              </a:defRPr>
            </a:lvl1pPr>
          </a:lstStyle>
          <a:p>
            <a:pPr>
              <a:defRPr/>
            </a:pPr>
            <a:endParaRPr lang="en-US" altLang="zh-CN"/>
          </a:p>
        </p:txBody>
      </p:sp>
      <p:sp>
        <p:nvSpPr>
          <p:cNvPr id="153" name="Rectangle 166"/>
          <p:cNvSpPr>
            <a:spLocks noGrp="1" noChangeArrowheads="1"/>
          </p:cNvSpPr>
          <p:nvPr>
            <p:ph type="sldNum" sz="quarter" idx="12"/>
          </p:nvPr>
        </p:nvSpPr>
        <p:spPr bwMode="auto">
          <a:xfrm>
            <a:off x="6553200"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b="0" i="0"/>
            </a:lvl1pPr>
          </a:lstStyle>
          <a:p>
            <a:fld id="{D03161F8-77E3-4ABE-B143-5978C0998622}"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62CA5F2-FD78-4D6F-AD54-84AE98AEE080}" type="slidenum">
              <a:rPr lang="zh-CN" altLang="en-US"/>
              <a:pPr>
                <a:defRPr/>
              </a:pPr>
              <a:t>‹#›</a:t>
            </a:fld>
            <a:endParaRPr lang="en-US" altLang="zh-CN"/>
          </a:p>
        </p:txBody>
      </p:sp>
    </p:spTree>
    <p:extLst>
      <p:ext uri="{BB962C8B-B14F-4D97-AF65-F5344CB8AC3E}">
        <p14:creationId xmlns:p14="http://schemas.microsoft.com/office/powerpoint/2010/main" val="3334863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975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8450" y="228600"/>
            <a:ext cx="6253163" cy="58975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98450" y="2286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512C1A6-778E-466D-A5AE-EC0094344EA8}" type="slidenum">
              <a:rPr lang="zh-CN" altLang="en-US"/>
              <a:pPr>
                <a:defRPr/>
              </a:pPr>
              <a:t>‹#›</a:t>
            </a:fld>
            <a:endParaRPr lang="en-US" altLang="zh-CN"/>
          </a:p>
        </p:txBody>
      </p:sp>
    </p:spTree>
    <p:extLst>
      <p:ext uri="{BB962C8B-B14F-4D97-AF65-F5344CB8AC3E}">
        <p14:creationId xmlns:p14="http://schemas.microsoft.com/office/powerpoint/2010/main" val="3834479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4108" name="Rectangle 12"/>
          <p:cNvSpPr>
            <a:spLocks noGrp="1" noChangeArrowheads="1"/>
          </p:cNvSpPr>
          <p:nvPr>
            <p:ph type="ctrTitle"/>
          </p:nvPr>
        </p:nvSpPr>
        <p:spPr>
          <a:xfrm>
            <a:off x="990600" y="1676400"/>
            <a:ext cx="7772400" cy="1462088"/>
          </a:xfrm>
        </p:spPr>
        <p:txBody>
          <a:bodyPr/>
          <a:lstStyle>
            <a:lvl1pPr>
              <a:defRPr/>
            </a:lvl1pPr>
          </a:lstStyle>
          <a:p>
            <a:pPr lvl="0"/>
            <a:r>
              <a:rPr lang="zh-CN"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pPr>
              <a:defRPr/>
            </a:pPr>
            <a:fld id="{14D22556-DAFD-4EF8-B216-D672DA9D23D2}" type="slidenum">
              <a:rPr lang="zh-CN" altLang="en-US"/>
              <a:pPr>
                <a:defRPr/>
              </a:pPr>
              <a:t>‹#›</a:t>
            </a:fld>
            <a:endParaRPr lang="en-US" altLang="zh-CN"/>
          </a:p>
        </p:txBody>
      </p:sp>
    </p:spTree>
    <p:extLst>
      <p:ext uri="{BB962C8B-B14F-4D97-AF65-F5344CB8AC3E}">
        <p14:creationId xmlns:p14="http://schemas.microsoft.com/office/powerpoint/2010/main" val="238979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3852DD6-3D22-4466-BFCA-200778B79629}" type="slidenum">
              <a:rPr lang="zh-CN" altLang="en-US"/>
              <a:pPr>
                <a:defRPr/>
              </a:pPr>
              <a:t>‹#›</a:t>
            </a:fld>
            <a:endParaRPr lang="en-US" altLang="zh-CN"/>
          </a:p>
        </p:txBody>
      </p:sp>
    </p:spTree>
    <p:extLst>
      <p:ext uri="{BB962C8B-B14F-4D97-AF65-F5344CB8AC3E}">
        <p14:creationId xmlns:p14="http://schemas.microsoft.com/office/powerpoint/2010/main" val="37487420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DFD22E9-317E-4F6D-9C7A-CD1F7F2F2D85}" type="slidenum">
              <a:rPr lang="zh-CN" altLang="en-US"/>
              <a:pPr>
                <a:defRPr/>
              </a:pPr>
              <a:t>‹#›</a:t>
            </a:fld>
            <a:endParaRPr lang="en-US" altLang="zh-CN"/>
          </a:p>
        </p:txBody>
      </p:sp>
    </p:spTree>
    <p:extLst>
      <p:ext uri="{BB962C8B-B14F-4D97-AF65-F5344CB8AC3E}">
        <p14:creationId xmlns:p14="http://schemas.microsoft.com/office/powerpoint/2010/main" val="6724090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1BB4DF4-C26F-4B82-A761-16030CE8F4D5}" type="slidenum">
              <a:rPr lang="zh-CN" altLang="en-US"/>
              <a:pPr>
                <a:defRPr/>
              </a:pPr>
              <a:t>‹#›</a:t>
            </a:fld>
            <a:endParaRPr lang="en-US" altLang="zh-CN"/>
          </a:p>
        </p:txBody>
      </p:sp>
    </p:spTree>
    <p:extLst>
      <p:ext uri="{BB962C8B-B14F-4D97-AF65-F5344CB8AC3E}">
        <p14:creationId xmlns:p14="http://schemas.microsoft.com/office/powerpoint/2010/main" val="127427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C5E4A40-32CE-46F6-AFFE-68F0F8001D8A}" type="slidenum">
              <a:rPr lang="zh-CN" altLang="en-US"/>
              <a:pPr>
                <a:defRPr/>
              </a:pPr>
              <a:t>‹#›</a:t>
            </a:fld>
            <a:endParaRPr lang="en-US" altLang="zh-CN"/>
          </a:p>
        </p:txBody>
      </p:sp>
    </p:spTree>
    <p:extLst>
      <p:ext uri="{BB962C8B-B14F-4D97-AF65-F5344CB8AC3E}">
        <p14:creationId xmlns:p14="http://schemas.microsoft.com/office/powerpoint/2010/main" val="20153836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AD464C9-9EF1-4AFE-8EAF-D1C7A2916F5F}" type="slidenum">
              <a:rPr lang="zh-CN" altLang="en-US"/>
              <a:pPr>
                <a:defRPr/>
              </a:pPr>
              <a:t>‹#›</a:t>
            </a:fld>
            <a:endParaRPr lang="en-US" altLang="zh-CN"/>
          </a:p>
        </p:txBody>
      </p:sp>
    </p:spTree>
    <p:extLst>
      <p:ext uri="{BB962C8B-B14F-4D97-AF65-F5344CB8AC3E}">
        <p14:creationId xmlns:p14="http://schemas.microsoft.com/office/powerpoint/2010/main" val="685912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4D4B42B-A5C0-4A53-B569-8BAAC7ABF9A7}" type="slidenum">
              <a:rPr lang="zh-CN" altLang="en-US"/>
              <a:pPr>
                <a:defRPr/>
              </a:pPr>
              <a:t>‹#›</a:t>
            </a:fld>
            <a:endParaRPr lang="en-US" altLang="zh-CN"/>
          </a:p>
        </p:txBody>
      </p:sp>
    </p:spTree>
    <p:extLst>
      <p:ext uri="{BB962C8B-B14F-4D97-AF65-F5344CB8AC3E}">
        <p14:creationId xmlns:p14="http://schemas.microsoft.com/office/powerpoint/2010/main" val="28188969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C78E05A-0D6B-40D8-9D25-6EA941EAEAA0}" type="slidenum">
              <a:rPr lang="zh-CN" altLang="en-US"/>
              <a:pPr>
                <a:defRPr/>
              </a:pPr>
              <a:t>‹#›</a:t>
            </a:fld>
            <a:endParaRPr lang="en-US" altLang="zh-CN"/>
          </a:p>
        </p:txBody>
      </p:sp>
    </p:spTree>
    <p:extLst>
      <p:ext uri="{BB962C8B-B14F-4D97-AF65-F5344CB8AC3E}">
        <p14:creationId xmlns:p14="http://schemas.microsoft.com/office/powerpoint/2010/main" val="402297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367EB5-F7FE-4C09-B991-2B4517C5AF96}" type="slidenum">
              <a:rPr lang="zh-CN" altLang="en-US"/>
              <a:pPr>
                <a:defRPr/>
              </a:pPr>
              <a:t>‹#›</a:t>
            </a:fld>
            <a:endParaRPr lang="en-US" altLang="zh-CN"/>
          </a:p>
        </p:txBody>
      </p:sp>
    </p:spTree>
    <p:extLst>
      <p:ext uri="{BB962C8B-B14F-4D97-AF65-F5344CB8AC3E}">
        <p14:creationId xmlns:p14="http://schemas.microsoft.com/office/powerpoint/2010/main" val="41105119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5C6DAE9-E1FB-423B-BCCE-8E254CC582A2}" type="slidenum">
              <a:rPr lang="zh-CN" altLang="en-US"/>
              <a:pPr>
                <a:defRPr/>
              </a:pPr>
              <a:t>‹#›</a:t>
            </a:fld>
            <a:endParaRPr lang="en-US" altLang="zh-CN"/>
          </a:p>
        </p:txBody>
      </p:sp>
    </p:spTree>
    <p:extLst>
      <p:ext uri="{BB962C8B-B14F-4D97-AF65-F5344CB8AC3E}">
        <p14:creationId xmlns:p14="http://schemas.microsoft.com/office/powerpoint/2010/main" val="27200119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FE1881C-53AF-43A8-BAE5-8C634C907ABF}" type="slidenum">
              <a:rPr lang="zh-CN" altLang="en-US"/>
              <a:pPr>
                <a:defRPr/>
              </a:pPr>
              <a:t>‹#›</a:t>
            </a:fld>
            <a:endParaRPr lang="en-US" altLang="zh-CN"/>
          </a:p>
        </p:txBody>
      </p:sp>
    </p:spTree>
    <p:extLst>
      <p:ext uri="{BB962C8B-B14F-4D97-AF65-F5344CB8AC3E}">
        <p14:creationId xmlns:p14="http://schemas.microsoft.com/office/powerpoint/2010/main" val="34849383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05EB79A-9192-47D3-A12E-85CF84E3F8EF}" type="slidenum">
              <a:rPr lang="zh-CN" altLang="en-US"/>
              <a:pPr>
                <a:defRPr/>
              </a:pPr>
              <a:t>‹#›</a:t>
            </a:fld>
            <a:endParaRPr lang="en-US" altLang="zh-CN"/>
          </a:p>
        </p:txBody>
      </p:sp>
    </p:spTree>
    <p:extLst>
      <p:ext uri="{BB962C8B-B14F-4D97-AF65-F5344CB8AC3E}">
        <p14:creationId xmlns:p14="http://schemas.microsoft.com/office/powerpoint/2010/main" val="27611403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2430DCC4-7A88-45A5-ABCC-49F5A5A5D986}" type="slidenum">
              <a:rPr lang="zh-CN" altLang="en-US"/>
              <a:pPr>
                <a:defRPr/>
              </a:pPr>
              <a:t>‹#›</a:t>
            </a:fld>
            <a:endParaRPr lang="en-US" altLang="zh-CN"/>
          </a:p>
        </p:txBody>
      </p:sp>
    </p:spTree>
    <p:extLst>
      <p:ext uri="{BB962C8B-B14F-4D97-AF65-F5344CB8AC3E}">
        <p14:creationId xmlns:p14="http://schemas.microsoft.com/office/powerpoint/2010/main" val="5010563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DFF5B03F-EFD1-4E85-BE03-516FEB6BA763}" type="slidenum">
              <a:rPr lang="zh-CN" altLang="en-US"/>
              <a:pPr>
                <a:defRPr/>
              </a:pPr>
              <a:t>‹#›</a:t>
            </a:fld>
            <a:endParaRPr lang="en-US" altLang="zh-CN"/>
          </a:p>
        </p:txBody>
      </p:sp>
    </p:spTree>
    <p:extLst>
      <p:ext uri="{BB962C8B-B14F-4D97-AF65-F5344CB8AC3E}">
        <p14:creationId xmlns:p14="http://schemas.microsoft.com/office/powerpoint/2010/main" val="12377020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4376828-44BD-4182-886C-751F5D1D5143}" type="slidenum">
              <a:rPr lang="zh-CN" altLang="en-US"/>
              <a:pPr>
                <a:defRPr/>
              </a:pPr>
              <a:t>‹#›</a:t>
            </a:fld>
            <a:endParaRPr lang="en-US" altLang="zh-CN"/>
          </a:p>
        </p:txBody>
      </p:sp>
    </p:spTree>
    <p:extLst>
      <p:ext uri="{BB962C8B-B14F-4D97-AF65-F5344CB8AC3E}">
        <p14:creationId xmlns:p14="http://schemas.microsoft.com/office/powerpoint/2010/main" val="1346239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95263" y="228600"/>
            <a:ext cx="8339137"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solidFill>
                  <a:srgbClr val="000000"/>
                </a:solidFill>
              </a:defRPr>
            </a:lvl1pPr>
          </a:lstStyle>
          <a:p>
            <a:pPr>
              <a:defRPr/>
            </a:pPr>
            <a:endParaRPr lang="zh-CN" altLang="zh-CN"/>
          </a:p>
        </p:txBody>
      </p:sp>
      <p:sp>
        <p:nvSpPr>
          <p:cNvPr id="4" name="页脚占位符 3"/>
          <p:cNvSpPr>
            <a:spLocks noGrp="1"/>
          </p:cNvSpPr>
          <p:nvPr>
            <p:ph type="ftr" sz="quarter" idx="11"/>
          </p:nvPr>
        </p:nvSpPr>
        <p:spPr>
          <a:xfrm>
            <a:off x="3124200" y="6248400"/>
            <a:ext cx="2895600" cy="457200"/>
          </a:xfrm>
        </p:spPr>
        <p:txBody>
          <a:bodyPr/>
          <a:lstStyle>
            <a:lvl1pPr>
              <a:defRPr>
                <a:solidFill>
                  <a:srgbClr val="000000"/>
                </a:solidFill>
              </a:defRPr>
            </a:lvl1pPr>
          </a:lstStyle>
          <a:p>
            <a:pPr>
              <a:defRPr/>
            </a:pPr>
            <a:endParaRPr lang="zh-CN"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pPr>
              <a:defRPr/>
            </a:pPr>
            <a:fld id="{953DC776-8661-4535-8B1A-3CF8BCAC9803}" type="slidenum">
              <a:rPr lang="zh-CN" altLang="zh-CN"/>
              <a:pPr>
                <a:defRPr/>
              </a:pPr>
              <a:t>‹#›</a:t>
            </a:fld>
            <a:endParaRPr lang="zh-CN" altLang="zh-CN"/>
          </a:p>
        </p:txBody>
      </p:sp>
    </p:spTree>
    <p:extLst>
      <p:ext uri="{BB962C8B-B14F-4D97-AF65-F5344CB8AC3E}">
        <p14:creationId xmlns:p14="http://schemas.microsoft.com/office/powerpoint/2010/main" val="106901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4108" name="Rectangle 12"/>
          <p:cNvSpPr>
            <a:spLocks noGrp="1" noChangeArrowheads="1"/>
          </p:cNvSpPr>
          <p:nvPr>
            <p:ph type="ctrTitle"/>
          </p:nvPr>
        </p:nvSpPr>
        <p:spPr>
          <a:xfrm>
            <a:off x="990600" y="1676400"/>
            <a:ext cx="7772400" cy="1462088"/>
          </a:xfrm>
        </p:spPr>
        <p:txBody>
          <a:bodyPr/>
          <a:lstStyle>
            <a:lvl1pPr>
              <a:defRPr/>
            </a:lvl1pPr>
          </a:lstStyle>
          <a:p>
            <a:pPr lvl="0"/>
            <a:r>
              <a:rPr lang="zh-CN"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pPr>
              <a:defRPr/>
            </a:pPr>
            <a:fld id="{14D22556-DAFD-4EF8-B216-D672DA9D23D2}" type="slidenum">
              <a:rPr lang="zh-CN" altLang="en-US"/>
              <a:pPr>
                <a:defRPr/>
              </a:pPr>
              <a:t>‹#›</a:t>
            </a:fld>
            <a:endParaRPr lang="en-US" altLang="zh-CN"/>
          </a:p>
        </p:txBody>
      </p:sp>
    </p:spTree>
    <p:extLst>
      <p:ext uri="{BB962C8B-B14F-4D97-AF65-F5344CB8AC3E}">
        <p14:creationId xmlns:p14="http://schemas.microsoft.com/office/powerpoint/2010/main" val="1922911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3852DD6-3D22-4466-BFCA-200778B79629}" type="slidenum">
              <a:rPr lang="zh-CN" altLang="en-US"/>
              <a:pPr>
                <a:defRPr/>
              </a:pPr>
              <a:t>‹#›</a:t>
            </a:fld>
            <a:endParaRPr lang="en-US" altLang="zh-CN"/>
          </a:p>
        </p:txBody>
      </p:sp>
    </p:spTree>
    <p:extLst>
      <p:ext uri="{BB962C8B-B14F-4D97-AF65-F5344CB8AC3E}">
        <p14:creationId xmlns:p14="http://schemas.microsoft.com/office/powerpoint/2010/main" val="24939101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DFD22E9-317E-4F6D-9C7A-CD1F7F2F2D85}" type="slidenum">
              <a:rPr lang="zh-CN" altLang="en-US"/>
              <a:pPr>
                <a:defRPr/>
              </a:pPr>
              <a:t>‹#›</a:t>
            </a:fld>
            <a:endParaRPr lang="en-US" altLang="zh-CN"/>
          </a:p>
        </p:txBody>
      </p:sp>
    </p:spTree>
    <p:extLst>
      <p:ext uri="{BB962C8B-B14F-4D97-AF65-F5344CB8AC3E}">
        <p14:creationId xmlns:p14="http://schemas.microsoft.com/office/powerpoint/2010/main" val="95634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161A6BC1-13E5-4B93-8F69-F193BD72403A}" type="slidenum">
              <a:rPr lang="zh-CN" altLang="en-US"/>
              <a:pPr>
                <a:defRPr/>
              </a:pPr>
              <a:t>‹#›</a:t>
            </a:fld>
            <a:endParaRPr lang="en-US" altLang="zh-CN"/>
          </a:p>
        </p:txBody>
      </p:sp>
    </p:spTree>
    <p:extLst>
      <p:ext uri="{BB962C8B-B14F-4D97-AF65-F5344CB8AC3E}">
        <p14:creationId xmlns:p14="http://schemas.microsoft.com/office/powerpoint/2010/main" val="29584936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1BB4DF4-C26F-4B82-A761-16030CE8F4D5}" type="slidenum">
              <a:rPr lang="zh-CN" altLang="en-US"/>
              <a:pPr>
                <a:defRPr/>
              </a:pPr>
              <a:t>‹#›</a:t>
            </a:fld>
            <a:endParaRPr lang="en-US" altLang="zh-CN"/>
          </a:p>
        </p:txBody>
      </p:sp>
    </p:spTree>
    <p:extLst>
      <p:ext uri="{BB962C8B-B14F-4D97-AF65-F5344CB8AC3E}">
        <p14:creationId xmlns:p14="http://schemas.microsoft.com/office/powerpoint/2010/main" val="27764404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C5E4A40-32CE-46F6-AFFE-68F0F8001D8A}" type="slidenum">
              <a:rPr lang="zh-CN" altLang="en-US"/>
              <a:pPr>
                <a:defRPr/>
              </a:pPr>
              <a:t>‹#›</a:t>
            </a:fld>
            <a:endParaRPr lang="en-US" altLang="zh-CN"/>
          </a:p>
        </p:txBody>
      </p:sp>
    </p:spTree>
    <p:extLst>
      <p:ext uri="{BB962C8B-B14F-4D97-AF65-F5344CB8AC3E}">
        <p14:creationId xmlns:p14="http://schemas.microsoft.com/office/powerpoint/2010/main" val="42104262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AD464C9-9EF1-4AFE-8EAF-D1C7A2916F5F}" type="slidenum">
              <a:rPr lang="zh-CN" altLang="en-US"/>
              <a:pPr>
                <a:defRPr/>
              </a:pPr>
              <a:t>‹#›</a:t>
            </a:fld>
            <a:endParaRPr lang="en-US" altLang="zh-CN"/>
          </a:p>
        </p:txBody>
      </p:sp>
    </p:spTree>
    <p:extLst>
      <p:ext uri="{BB962C8B-B14F-4D97-AF65-F5344CB8AC3E}">
        <p14:creationId xmlns:p14="http://schemas.microsoft.com/office/powerpoint/2010/main" val="31059257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4D4B42B-A5C0-4A53-B569-8BAAC7ABF9A7}" type="slidenum">
              <a:rPr lang="zh-CN" altLang="en-US"/>
              <a:pPr>
                <a:defRPr/>
              </a:pPr>
              <a:t>‹#›</a:t>
            </a:fld>
            <a:endParaRPr lang="en-US" altLang="zh-CN"/>
          </a:p>
        </p:txBody>
      </p:sp>
    </p:spTree>
    <p:extLst>
      <p:ext uri="{BB962C8B-B14F-4D97-AF65-F5344CB8AC3E}">
        <p14:creationId xmlns:p14="http://schemas.microsoft.com/office/powerpoint/2010/main" val="14752654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C78E05A-0D6B-40D8-9D25-6EA941EAEAA0}" type="slidenum">
              <a:rPr lang="zh-CN" altLang="en-US"/>
              <a:pPr>
                <a:defRPr/>
              </a:pPr>
              <a:t>‹#›</a:t>
            </a:fld>
            <a:endParaRPr lang="en-US" altLang="zh-CN"/>
          </a:p>
        </p:txBody>
      </p:sp>
    </p:spTree>
    <p:extLst>
      <p:ext uri="{BB962C8B-B14F-4D97-AF65-F5344CB8AC3E}">
        <p14:creationId xmlns:p14="http://schemas.microsoft.com/office/powerpoint/2010/main" val="25981647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5C6DAE9-E1FB-423B-BCCE-8E254CC582A2}" type="slidenum">
              <a:rPr lang="zh-CN" altLang="en-US"/>
              <a:pPr>
                <a:defRPr/>
              </a:pPr>
              <a:t>‹#›</a:t>
            </a:fld>
            <a:endParaRPr lang="en-US" altLang="zh-CN"/>
          </a:p>
        </p:txBody>
      </p:sp>
    </p:spTree>
    <p:extLst>
      <p:ext uri="{BB962C8B-B14F-4D97-AF65-F5344CB8AC3E}">
        <p14:creationId xmlns:p14="http://schemas.microsoft.com/office/powerpoint/2010/main" val="28116157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FE1881C-53AF-43A8-BAE5-8C634C907ABF}" type="slidenum">
              <a:rPr lang="zh-CN" altLang="en-US"/>
              <a:pPr>
                <a:defRPr/>
              </a:pPr>
              <a:t>‹#›</a:t>
            </a:fld>
            <a:endParaRPr lang="en-US" altLang="zh-CN"/>
          </a:p>
        </p:txBody>
      </p:sp>
    </p:spTree>
    <p:extLst>
      <p:ext uri="{BB962C8B-B14F-4D97-AF65-F5344CB8AC3E}">
        <p14:creationId xmlns:p14="http://schemas.microsoft.com/office/powerpoint/2010/main" val="556787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05EB79A-9192-47D3-A12E-85CF84E3F8EF}" type="slidenum">
              <a:rPr lang="zh-CN" altLang="en-US"/>
              <a:pPr>
                <a:defRPr/>
              </a:pPr>
              <a:t>‹#›</a:t>
            </a:fld>
            <a:endParaRPr lang="en-US" altLang="zh-CN"/>
          </a:p>
        </p:txBody>
      </p:sp>
    </p:spTree>
    <p:extLst>
      <p:ext uri="{BB962C8B-B14F-4D97-AF65-F5344CB8AC3E}">
        <p14:creationId xmlns:p14="http://schemas.microsoft.com/office/powerpoint/2010/main" val="28786420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2430DCC4-7A88-45A5-ABCC-49F5A5A5D986}" type="slidenum">
              <a:rPr lang="zh-CN" altLang="en-US"/>
              <a:pPr>
                <a:defRPr/>
              </a:pPr>
              <a:t>‹#›</a:t>
            </a:fld>
            <a:endParaRPr lang="en-US" altLang="zh-CN"/>
          </a:p>
        </p:txBody>
      </p:sp>
    </p:spTree>
    <p:extLst>
      <p:ext uri="{BB962C8B-B14F-4D97-AF65-F5344CB8AC3E}">
        <p14:creationId xmlns:p14="http://schemas.microsoft.com/office/powerpoint/2010/main" val="11923991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DFF5B03F-EFD1-4E85-BE03-516FEB6BA763}" type="slidenum">
              <a:rPr lang="zh-CN" altLang="en-US"/>
              <a:pPr>
                <a:defRPr/>
              </a:pPr>
              <a:t>‹#›</a:t>
            </a:fld>
            <a:endParaRPr lang="en-US" altLang="zh-CN"/>
          </a:p>
        </p:txBody>
      </p:sp>
    </p:spTree>
    <p:extLst>
      <p:ext uri="{BB962C8B-B14F-4D97-AF65-F5344CB8AC3E}">
        <p14:creationId xmlns:p14="http://schemas.microsoft.com/office/powerpoint/2010/main" val="403245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5B1DF28D-9C8E-48AB-9913-D70BDF445554}" type="slidenum">
              <a:rPr lang="zh-CN" altLang="en-US"/>
              <a:pPr>
                <a:defRPr/>
              </a:pPr>
              <a:t>‹#›</a:t>
            </a:fld>
            <a:endParaRPr lang="en-US" altLang="zh-CN"/>
          </a:p>
        </p:txBody>
      </p:sp>
    </p:spTree>
    <p:extLst>
      <p:ext uri="{BB962C8B-B14F-4D97-AF65-F5344CB8AC3E}">
        <p14:creationId xmlns:p14="http://schemas.microsoft.com/office/powerpoint/2010/main" val="1091205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4376828-44BD-4182-886C-751F5D1D5143}" type="slidenum">
              <a:rPr lang="zh-CN" altLang="en-US"/>
              <a:pPr>
                <a:defRPr/>
              </a:pPr>
              <a:t>‹#›</a:t>
            </a:fld>
            <a:endParaRPr lang="en-US" altLang="zh-CN"/>
          </a:p>
        </p:txBody>
      </p:sp>
    </p:spTree>
    <p:extLst>
      <p:ext uri="{BB962C8B-B14F-4D97-AF65-F5344CB8AC3E}">
        <p14:creationId xmlns:p14="http://schemas.microsoft.com/office/powerpoint/2010/main" val="22913599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95263" y="228600"/>
            <a:ext cx="8339137"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solidFill>
                  <a:srgbClr val="000000"/>
                </a:solidFill>
              </a:defRPr>
            </a:lvl1pPr>
          </a:lstStyle>
          <a:p>
            <a:pPr>
              <a:defRPr/>
            </a:pPr>
            <a:endParaRPr lang="zh-CN" altLang="zh-CN"/>
          </a:p>
        </p:txBody>
      </p:sp>
      <p:sp>
        <p:nvSpPr>
          <p:cNvPr id="4" name="页脚占位符 3"/>
          <p:cNvSpPr>
            <a:spLocks noGrp="1"/>
          </p:cNvSpPr>
          <p:nvPr>
            <p:ph type="ftr" sz="quarter" idx="11"/>
          </p:nvPr>
        </p:nvSpPr>
        <p:spPr>
          <a:xfrm>
            <a:off x="3124200" y="6248400"/>
            <a:ext cx="2895600" cy="457200"/>
          </a:xfrm>
        </p:spPr>
        <p:txBody>
          <a:bodyPr/>
          <a:lstStyle>
            <a:lvl1pPr>
              <a:defRPr>
                <a:solidFill>
                  <a:srgbClr val="000000"/>
                </a:solidFill>
              </a:defRPr>
            </a:lvl1pPr>
          </a:lstStyle>
          <a:p>
            <a:pPr>
              <a:defRPr/>
            </a:pPr>
            <a:endParaRPr lang="zh-CN"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pPr>
              <a:defRPr/>
            </a:pPr>
            <a:fld id="{953DC776-8661-4535-8B1A-3CF8BCAC9803}" type="slidenum">
              <a:rPr lang="zh-CN" altLang="zh-CN"/>
              <a:pPr>
                <a:defRPr/>
              </a:pPr>
              <a:t>‹#›</a:t>
            </a:fld>
            <a:endParaRPr lang="zh-CN" altLang="zh-CN"/>
          </a:p>
        </p:txBody>
      </p:sp>
    </p:spTree>
    <p:extLst>
      <p:ext uri="{BB962C8B-B14F-4D97-AF65-F5344CB8AC3E}">
        <p14:creationId xmlns:p14="http://schemas.microsoft.com/office/powerpoint/2010/main" val="5480148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BA01DAB-0612-4492-8BDD-5B7387C44678}"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991711C1-06CF-4D42-B0D6-63FBF00B0E6E}" type="datetime10">
              <a:rPr lang="en-US"/>
              <a:pPr>
                <a:defRPr/>
              </a:pPr>
              <a:t>09:33</a:t>
            </a:fld>
            <a:endParaRPr lang="en-US" altLang="zh-CN"/>
          </a:p>
        </p:txBody>
      </p:sp>
    </p:spTree>
    <p:extLst>
      <p:ext uri="{BB962C8B-B14F-4D97-AF65-F5344CB8AC3E}">
        <p14:creationId xmlns:p14="http://schemas.microsoft.com/office/powerpoint/2010/main" val="36896170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554038" y="36513"/>
            <a:ext cx="7891462" cy="6821487"/>
            <a:chOff x="349" y="23"/>
            <a:chExt cx="4971" cy="4297"/>
          </a:xfrm>
        </p:grpSpPr>
        <p:sp>
          <p:nvSpPr>
            <p:cNvPr id="5" name="Rectangle 18"/>
            <p:cNvSpPr>
              <a:spLocks noChangeArrowheads="1"/>
            </p:cNvSpPr>
            <p:nvPr/>
          </p:nvSpPr>
          <p:spPr bwMode="auto">
            <a:xfrm>
              <a:off x="384"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6" name="Freeform 19"/>
            <p:cNvSpPr>
              <a:spLocks noEditPoints="1"/>
            </p:cNvSpPr>
            <p:nvPr/>
          </p:nvSpPr>
          <p:spPr bwMode="auto">
            <a:xfrm>
              <a:off x="38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 name="Freeform 20"/>
            <p:cNvSpPr>
              <a:spLocks noEditPoints="1"/>
            </p:cNvSpPr>
            <p:nvPr/>
          </p:nvSpPr>
          <p:spPr bwMode="auto">
            <a:xfrm>
              <a:off x="38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 name="Freeform 21"/>
            <p:cNvSpPr>
              <a:spLocks noEditPoints="1"/>
            </p:cNvSpPr>
            <p:nvPr/>
          </p:nvSpPr>
          <p:spPr bwMode="auto">
            <a:xfrm>
              <a:off x="38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 name="Freeform 22"/>
            <p:cNvSpPr>
              <a:spLocks noEditPoints="1"/>
            </p:cNvSpPr>
            <p:nvPr/>
          </p:nvSpPr>
          <p:spPr bwMode="auto">
            <a:xfrm>
              <a:off x="38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 name="Freeform 23"/>
            <p:cNvSpPr>
              <a:spLocks noEditPoints="1"/>
            </p:cNvSpPr>
            <p:nvPr/>
          </p:nvSpPr>
          <p:spPr bwMode="auto">
            <a:xfrm>
              <a:off x="38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 name="Freeform 24"/>
            <p:cNvSpPr>
              <a:spLocks noEditPoints="1"/>
            </p:cNvSpPr>
            <p:nvPr/>
          </p:nvSpPr>
          <p:spPr bwMode="auto">
            <a:xfrm>
              <a:off x="38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 name="Freeform 25"/>
            <p:cNvSpPr>
              <a:spLocks noEditPoints="1"/>
            </p:cNvSpPr>
            <p:nvPr/>
          </p:nvSpPr>
          <p:spPr bwMode="auto">
            <a:xfrm>
              <a:off x="38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 name="Freeform 26"/>
            <p:cNvSpPr>
              <a:spLocks noEditPoints="1"/>
            </p:cNvSpPr>
            <p:nvPr/>
          </p:nvSpPr>
          <p:spPr bwMode="auto">
            <a:xfrm>
              <a:off x="38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 name="Freeform 27"/>
            <p:cNvSpPr>
              <a:spLocks noEditPoints="1"/>
            </p:cNvSpPr>
            <p:nvPr/>
          </p:nvSpPr>
          <p:spPr bwMode="auto">
            <a:xfrm>
              <a:off x="38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5" name="Freeform 28"/>
            <p:cNvSpPr>
              <a:spLocks noEditPoints="1"/>
            </p:cNvSpPr>
            <p:nvPr/>
          </p:nvSpPr>
          <p:spPr bwMode="auto">
            <a:xfrm>
              <a:off x="38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6" name="Rectangle 29"/>
            <p:cNvSpPr>
              <a:spLocks noChangeArrowheads="1"/>
            </p:cNvSpPr>
            <p:nvPr/>
          </p:nvSpPr>
          <p:spPr bwMode="auto">
            <a:xfrm>
              <a:off x="384"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7" name="Rectangle 30"/>
            <p:cNvSpPr>
              <a:spLocks noChangeArrowheads="1"/>
            </p:cNvSpPr>
            <p:nvPr/>
          </p:nvSpPr>
          <p:spPr bwMode="auto">
            <a:xfrm>
              <a:off x="82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8" name="Freeform 31"/>
            <p:cNvSpPr>
              <a:spLocks noEditPoints="1"/>
            </p:cNvSpPr>
            <p:nvPr/>
          </p:nvSpPr>
          <p:spPr bwMode="auto">
            <a:xfrm>
              <a:off x="82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9" name="Freeform 32"/>
            <p:cNvSpPr>
              <a:spLocks noEditPoints="1"/>
            </p:cNvSpPr>
            <p:nvPr/>
          </p:nvSpPr>
          <p:spPr bwMode="auto">
            <a:xfrm>
              <a:off x="82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0" name="Freeform 33"/>
            <p:cNvSpPr>
              <a:spLocks noEditPoints="1"/>
            </p:cNvSpPr>
            <p:nvPr/>
          </p:nvSpPr>
          <p:spPr bwMode="auto">
            <a:xfrm>
              <a:off x="82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1" name="Freeform 34"/>
            <p:cNvSpPr>
              <a:spLocks noEditPoints="1"/>
            </p:cNvSpPr>
            <p:nvPr/>
          </p:nvSpPr>
          <p:spPr bwMode="auto">
            <a:xfrm>
              <a:off x="82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2" name="Freeform 35"/>
            <p:cNvSpPr>
              <a:spLocks noEditPoints="1"/>
            </p:cNvSpPr>
            <p:nvPr/>
          </p:nvSpPr>
          <p:spPr bwMode="auto">
            <a:xfrm>
              <a:off x="82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3" name="Freeform 36"/>
            <p:cNvSpPr>
              <a:spLocks noEditPoints="1"/>
            </p:cNvSpPr>
            <p:nvPr/>
          </p:nvSpPr>
          <p:spPr bwMode="auto">
            <a:xfrm>
              <a:off x="82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4" name="Freeform 37"/>
            <p:cNvSpPr>
              <a:spLocks noEditPoints="1"/>
            </p:cNvSpPr>
            <p:nvPr/>
          </p:nvSpPr>
          <p:spPr bwMode="auto">
            <a:xfrm>
              <a:off x="82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5" name="Freeform 38"/>
            <p:cNvSpPr>
              <a:spLocks noEditPoints="1"/>
            </p:cNvSpPr>
            <p:nvPr/>
          </p:nvSpPr>
          <p:spPr bwMode="auto">
            <a:xfrm>
              <a:off x="82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6" name="Freeform 39"/>
            <p:cNvSpPr>
              <a:spLocks noEditPoints="1"/>
            </p:cNvSpPr>
            <p:nvPr/>
          </p:nvSpPr>
          <p:spPr bwMode="auto">
            <a:xfrm>
              <a:off x="82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7" name="Freeform 40"/>
            <p:cNvSpPr>
              <a:spLocks noEditPoints="1"/>
            </p:cNvSpPr>
            <p:nvPr/>
          </p:nvSpPr>
          <p:spPr bwMode="auto">
            <a:xfrm>
              <a:off x="82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8" name="Rectangle 41"/>
            <p:cNvSpPr>
              <a:spLocks noChangeArrowheads="1"/>
            </p:cNvSpPr>
            <p:nvPr/>
          </p:nvSpPr>
          <p:spPr bwMode="auto">
            <a:xfrm>
              <a:off x="82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29" name="Rectangle 42"/>
            <p:cNvSpPr>
              <a:spLocks noChangeArrowheads="1"/>
            </p:cNvSpPr>
            <p:nvPr/>
          </p:nvSpPr>
          <p:spPr bwMode="auto">
            <a:xfrm>
              <a:off x="127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30" name="Freeform 43"/>
            <p:cNvSpPr>
              <a:spLocks noEditPoints="1"/>
            </p:cNvSpPr>
            <p:nvPr/>
          </p:nvSpPr>
          <p:spPr bwMode="auto">
            <a:xfrm>
              <a:off x="127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1" name="Freeform 44"/>
            <p:cNvSpPr>
              <a:spLocks noEditPoints="1"/>
            </p:cNvSpPr>
            <p:nvPr/>
          </p:nvSpPr>
          <p:spPr bwMode="auto">
            <a:xfrm>
              <a:off x="127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2" name="Freeform 45"/>
            <p:cNvSpPr>
              <a:spLocks noEditPoints="1"/>
            </p:cNvSpPr>
            <p:nvPr/>
          </p:nvSpPr>
          <p:spPr bwMode="auto">
            <a:xfrm>
              <a:off x="127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3" name="Freeform 46"/>
            <p:cNvSpPr>
              <a:spLocks noEditPoints="1"/>
            </p:cNvSpPr>
            <p:nvPr/>
          </p:nvSpPr>
          <p:spPr bwMode="auto">
            <a:xfrm>
              <a:off x="127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4" name="Freeform 47"/>
            <p:cNvSpPr>
              <a:spLocks noEditPoints="1"/>
            </p:cNvSpPr>
            <p:nvPr/>
          </p:nvSpPr>
          <p:spPr bwMode="auto">
            <a:xfrm>
              <a:off x="127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5" name="Freeform 48"/>
            <p:cNvSpPr>
              <a:spLocks noEditPoints="1"/>
            </p:cNvSpPr>
            <p:nvPr/>
          </p:nvSpPr>
          <p:spPr bwMode="auto">
            <a:xfrm>
              <a:off x="127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6" name="Freeform 49"/>
            <p:cNvSpPr>
              <a:spLocks noEditPoints="1"/>
            </p:cNvSpPr>
            <p:nvPr/>
          </p:nvSpPr>
          <p:spPr bwMode="auto">
            <a:xfrm>
              <a:off x="127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7" name="Freeform 50"/>
            <p:cNvSpPr>
              <a:spLocks noEditPoints="1"/>
            </p:cNvSpPr>
            <p:nvPr/>
          </p:nvSpPr>
          <p:spPr bwMode="auto">
            <a:xfrm>
              <a:off x="127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8" name="Freeform 51"/>
            <p:cNvSpPr>
              <a:spLocks noEditPoints="1"/>
            </p:cNvSpPr>
            <p:nvPr/>
          </p:nvSpPr>
          <p:spPr bwMode="auto">
            <a:xfrm>
              <a:off x="127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9" name="Freeform 52"/>
            <p:cNvSpPr>
              <a:spLocks noEditPoints="1"/>
            </p:cNvSpPr>
            <p:nvPr/>
          </p:nvSpPr>
          <p:spPr bwMode="auto">
            <a:xfrm>
              <a:off x="127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0" name="Rectangle 53"/>
            <p:cNvSpPr>
              <a:spLocks noChangeArrowheads="1"/>
            </p:cNvSpPr>
            <p:nvPr/>
          </p:nvSpPr>
          <p:spPr bwMode="auto">
            <a:xfrm>
              <a:off x="127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41" name="Rectangle 54"/>
            <p:cNvSpPr>
              <a:spLocks noChangeArrowheads="1"/>
            </p:cNvSpPr>
            <p:nvPr/>
          </p:nvSpPr>
          <p:spPr bwMode="auto">
            <a:xfrm>
              <a:off x="1724"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42" name="Freeform 55"/>
            <p:cNvSpPr>
              <a:spLocks noEditPoints="1"/>
            </p:cNvSpPr>
            <p:nvPr/>
          </p:nvSpPr>
          <p:spPr bwMode="auto">
            <a:xfrm>
              <a:off x="172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3" name="Freeform 56"/>
            <p:cNvSpPr>
              <a:spLocks noEditPoints="1"/>
            </p:cNvSpPr>
            <p:nvPr/>
          </p:nvSpPr>
          <p:spPr bwMode="auto">
            <a:xfrm>
              <a:off x="172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4" name="Freeform 57"/>
            <p:cNvSpPr>
              <a:spLocks noEditPoints="1"/>
            </p:cNvSpPr>
            <p:nvPr/>
          </p:nvSpPr>
          <p:spPr bwMode="auto">
            <a:xfrm>
              <a:off x="172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5" name="Freeform 58"/>
            <p:cNvSpPr>
              <a:spLocks noEditPoints="1"/>
            </p:cNvSpPr>
            <p:nvPr/>
          </p:nvSpPr>
          <p:spPr bwMode="auto">
            <a:xfrm>
              <a:off x="172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6" name="Freeform 59"/>
            <p:cNvSpPr>
              <a:spLocks noEditPoints="1"/>
            </p:cNvSpPr>
            <p:nvPr/>
          </p:nvSpPr>
          <p:spPr bwMode="auto">
            <a:xfrm>
              <a:off x="172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7" name="Freeform 60"/>
            <p:cNvSpPr>
              <a:spLocks noEditPoints="1"/>
            </p:cNvSpPr>
            <p:nvPr/>
          </p:nvSpPr>
          <p:spPr bwMode="auto">
            <a:xfrm>
              <a:off x="172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8" name="Freeform 61"/>
            <p:cNvSpPr>
              <a:spLocks noEditPoints="1"/>
            </p:cNvSpPr>
            <p:nvPr/>
          </p:nvSpPr>
          <p:spPr bwMode="auto">
            <a:xfrm>
              <a:off x="172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9" name="Freeform 62"/>
            <p:cNvSpPr>
              <a:spLocks noEditPoints="1"/>
            </p:cNvSpPr>
            <p:nvPr/>
          </p:nvSpPr>
          <p:spPr bwMode="auto">
            <a:xfrm>
              <a:off x="172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0" name="Freeform 63"/>
            <p:cNvSpPr>
              <a:spLocks noEditPoints="1"/>
            </p:cNvSpPr>
            <p:nvPr/>
          </p:nvSpPr>
          <p:spPr bwMode="auto">
            <a:xfrm>
              <a:off x="172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1" name="Freeform 64"/>
            <p:cNvSpPr>
              <a:spLocks noEditPoints="1"/>
            </p:cNvSpPr>
            <p:nvPr/>
          </p:nvSpPr>
          <p:spPr bwMode="auto">
            <a:xfrm>
              <a:off x="172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2" name="Rectangle 65"/>
            <p:cNvSpPr>
              <a:spLocks noChangeArrowheads="1"/>
            </p:cNvSpPr>
            <p:nvPr/>
          </p:nvSpPr>
          <p:spPr bwMode="auto">
            <a:xfrm>
              <a:off x="1724"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53" name="Rectangle 66"/>
            <p:cNvSpPr>
              <a:spLocks noChangeArrowheads="1"/>
            </p:cNvSpPr>
            <p:nvPr/>
          </p:nvSpPr>
          <p:spPr bwMode="auto">
            <a:xfrm>
              <a:off x="216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54" name="Freeform 67"/>
            <p:cNvSpPr>
              <a:spLocks noEditPoints="1"/>
            </p:cNvSpPr>
            <p:nvPr/>
          </p:nvSpPr>
          <p:spPr bwMode="auto">
            <a:xfrm>
              <a:off x="216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5" name="Freeform 68"/>
            <p:cNvSpPr>
              <a:spLocks noEditPoints="1"/>
            </p:cNvSpPr>
            <p:nvPr/>
          </p:nvSpPr>
          <p:spPr bwMode="auto">
            <a:xfrm>
              <a:off x="216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6" name="Freeform 69"/>
            <p:cNvSpPr>
              <a:spLocks noEditPoints="1"/>
            </p:cNvSpPr>
            <p:nvPr/>
          </p:nvSpPr>
          <p:spPr bwMode="auto">
            <a:xfrm>
              <a:off x="216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7" name="Freeform 70"/>
            <p:cNvSpPr>
              <a:spLocks noEditPoints="1"/>
            </p:cNvSpPr>
            <p:nvPr/>
          </p:nvSpPr>
          <p:spPr bwMode="auto">
            <a:xfrm>
              <a:off x="216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8" name="Freeform 71"/>
            <p:cNvSpPr>
              <a:spLocks noEditPoints="1"/>
            </p:cNvSpPr>
            <p:nvPr/>
          </p:nvSpPr>
          <p:spPr bwMode="auto">
            <a:xfrm>
              <a:off x="216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9" name="Freeform 72"/>
            <p:cNvSpPr>
              <a:spLocks noEditPoints="1"/>
            </p:cNvSpPr>
            <p:nvPr/>
          </p:nvSpPr>
          <p:spPr bwMode="auto">
            <a:xfrm>
              <a:off x="216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0" name="Freeform 73"/>
            <p:cNvSpPr>
              <a:spLocks noEditPoints="1"/>
            </p:cNvSpPr>
            <p:nvPr/>
          </p:nvSpPr>
          <p:spPr bwMode="auto">
            <a:xfrm>
              <a:off x="216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1" name="Freeform 74"/>
            <p:cNvSpPr>
              <a:spLocks noEditPoints="1"/>
            </p:cNvSpPr>
            <p:nvPr/>
          </p:nvSpPr>
          <p:spPr bwMode="auto">
            <a:xfrm>
              <a:off x="216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2" name="Freeform 75"/>
            <p:cNvSpPr>
              <a:spLocks noEditPoints="1"/>
            </p:cNvSpPr>
            <p:nvPr/>
          </p:nvSpPr>
          <p:spPr bwMode="auto">
            <a:xfrm>
              <a:off x="216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3" name="Freeform 76"/>
            <p:cNvSpPr>
              <a:spLocks noEditPoints="1"/>
            </p:cNvSpPr>
            <p:nvPr/>
          </p:nvSpPr>
          <p:spPr bwMode="auto">
            <a:xfrm>
              <a:off x="216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4" name="Rectangle 77"/>
            <p:cNvSpPr>
              <a:spLocks noChangeArrowheads="1"/>
            </p:cNvSpPr>
            <p:nvPr/>
          </p:nvSpPr>
          <p:spPr bwMode="auto">
            <a:xfrm>
              <a:off x="216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65" name="Rectangle 78"/>
            <p:cNvSpPr>
              <a:spLocks noChangeArrowheads="1"/>
            </p:cNvSpPr>
            <p:nvPr/>
          </p:nvSpPr>
          <p:spPr bwMode="auto">
            <a:xfrm>
              <a:off x="262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66" name="Freeform 79"/>
            <p:cNvSpPr>
              <a:spLocks noEditPoints="1"/>
            </p:cNvSpPr>
            <p:nvPr/>
          </p:nvSpPr>
          <p:spPr bwMode="auto">
            <a:xfrm>
              <a:off x="262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7" name="Freeform 80"/>
            <p:cNvSpPr>
              <a:spLocks noEditPoints="1"/>
            </p:cNvSpPr>
            <p:nvPr/>
          </p:nvSpPr>
          <p:spPr bwMode="auto">
            <a:xfrm>
              <a:off x="262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8" name="Freeform 81"/>
            <p:cNvSpPr>
              <a:spLocks noEditPoints="1"/>
            </p:cNvSpPr>
            <p:nvPr/>
          </p:nvSpPr>
          <p:spPr bwMode="auto">
            <a:xfrm>
              <a:off x="262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9" name="Freeform 82"/>
            <p:cNvSpPr>
              <a:spLocks noEditPoints="1"/>
            </p:cNvSpPr>
            <p:nvPr/>
          </p:nvSpPr>
          <p:spPr bwMode="auto">
            <a:xfrm>
              <a:off x="262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0" name="Freeform 83"/>
            <p:cNvSpPr>
              <a:spLocks noEditPoints="1"/>
            </p:cNvSpPr>
            <p:nvPr/>
          </p:nvSpPr>
          <p:spPr bwMode="auto">
            <a:xfrm>
              <a:off x="262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1" name="Freeform 84"/>
            <p:cNvSpPr>
              <a:spLocks noEditPoints="1"/>
            </p:cNvSpPr>
            <p:nvPr/>
          </p:nvSpPr>
          <p:spPr bwMode="auto">
            <a:xfrm>
              <a:off x="262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2" name="Freeform 85"/>
            <p:cNvSpPr>
              <a:spLocks noEditPoints="1"/>
            </p:cNvSpPr>
            <p:nvPr/>
          </p:nvSpPr>
          <p:spPr bwMode="auto">
            <a:xfrm>
              <a:off x="262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3" name="Freeform 86"/>
            <p:cNvSpPr>
              <a:spLocks noEditPoints="1"/>
            </p:cNvSpPr>
            <p:nvPr/>
          </p:nvSpPr>
          <p:spPr bwMode="auto">
            <a:xfrm>
              <a:off x="262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4" name="Freeform 87"/>
            <p:cNvSpPr>
              <a:spLocks noEditPoints="1"/>
            </p:cNvSpPr>
            <p:nvPr/>
          </p:nvSpPr>
          <p:spPr bwMode="auto">
            <a:xfrm>
              <a:off x="262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5" name="Freeform 88"/>
            <p:cNvSpPr>
              <a:spLocks noEditPoints="1"/>
            </p:cNvSpPr>
            <p:nvPr/>
          </p:nvSpPr>
          <p:spPr bwMode="auto">
            <a:xfrm>
              <a:off x="262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6" name="Rectangle 89"/>
            <p:cNvSpPr>
              <a:spLocks noChangeArrowheads="1"/>
            </p:cNvSpPr>
            <p:nvPr/>
          </p:nvSpPr>
          <p:spPr bwMode="auto">
            <a:xfrm>
              <a:off x="262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77" name="Rectangle 90"/>
            <p:cNvSpPr>
              <a:spLocks noChangeArrowheads="1"/>
            </p:cNvSpPr>
            <p:nvPr/>
          </p:nvSpPr>
          <p:spPr bwMode="auto">
            <a:xfrm>
              <a:off x="3065"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78" name="Freeform 91"/>
            <p:cNvSpPr>
              <a:spLocks noEditPoints="1"/>
            </p:cNvSpPr>
            <p:nvPr/>
          </p:nvSpPr>
          <p:spPr bwMode="auto">
            <a:xfrm>
              <a:off x="306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9" name="Freeform 92"/>
            <p:cNvSpPr>
              <a:spLocks noEditPoints="1"/>
            </p:cNvSpPr>
            <p:nvPr/>
          </p:nvSpPr>
          <p:spPr bwMode="auto">
            <a:xfrm>
              <a:off x="306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0" name="Freeform 93"/>
            <p:cNvSpPr>
              <a:spLocks noEditPoints="1"/>
            </p:cNvSpPr>
            <p:nvPr/>
          </p:nvSpPr>
          <p:spPr bwMode="auto">
            <a:xfrm>
              <a:off x="306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1" name="Freeform 94"/>
            <p:cNvSpPr>
              <a:spLocks noEditPoints="1"/>
            </p:cNvSpPr>
            <p:nvPr/>
          </p:nvSpPr>
          <p:spPr bwMode="auto">
            <a:xfrm>
              <a:off x="306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2" name="Freeform 95"/>
            <p:cNvSpPr>
              <a:spLocks noEditPoints="1"/>
            </p:cNvSpPr>
            <p:nvPr/>
          </p:nvSpPr>
          <p:spPr bwMode="auto">
            <a:xfrm>
              <a:off x="306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3" name="Freeform 96"/>
            <p:cNvSpPr>
              <a:spLocks noEditPoints="1"/>
            </p:cNvSpPr>
            <p:nvPr/>
          </p:nvSpPr>
          <p:spPr bwMode="auto">
            <a:xfrm>
              <a:off x="306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4" name="Freeform 97"/>
            <p:cNvSpPr>
              <a:spLocks noEditPoints="1"/>
            </p:cNvSpPr>
            <p:nvPr/>
          </p:nvSpPr>
          <p:spPr bwMode="auto">
            <a:xfrm>
              <a:off x="306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5" name="Freeform 98"/>
            <p:cNvSpPr>
              <a:spLocks noEditPoints="1"/>
            </p:cNvSpPr>
            <p:nvPr/>
          </p:nvSpPr>
          <p:spPr bwMode="auto">
            <a:xfrm>
              <a:off x="306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6" name="Freeform 99"/>
            <p:cNvSpPr>
              <a:spLocks noEditPoints="1"/>
            </p:cNvSpPr>
            <p:nvPr/>
          </p:nvSpPr>
          <p:spPr bwMode="auto">
            <a:xfrm>
              <a:off x="306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7" name="Freeform 100"/>
            <p:cNvSpPr>
              <a:spLocks noEditPoints="1"/>
            </p:cNvSpPr>
            <p:nvPr/>
          </p:nvSpPr>
          <p:spPr bwMode="auto">
            <a:xfrm>
              <a:off x="306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8" name="Rectangle 101"/>
            <p:cNvSpPr>
              <a:spLocks noChangeArrowheads="1"/>
            </p:cNvSpPr>
            <p:nvPr/>
          </p:nvSpPr>
          <p:spPr bwMode="auto">
            <a:xfrm>
              <a:off x="3065"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89" name="Rectangle 102"/>
            <p:cNvSpPr>
              <a:spLocks noChangeArrowheads="1"/>
            </p:cNvSpPr>
            <p:nvPr/>
          </p:nvSpPr>
          <p:spPr bwMode="auto">
            <a:xfrm>
              <a:off x="351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90" name="Freeform 103"/>
            <p:cNvSpPr>
              <a:spLocks noEditPoints="1"/>
            </p:cNvSpPr>
            <p:nvPr/>
          </p:nvSpPr>
          <p:spPr bwMode="auto">
            <a:xfrm>
              <a:off x="351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1" name="Freeform 104"/>
            <p:cNvSpPr>
              <a:spLocks noEditPoints="1"/>
            </p:cNvSpPr>
            <p:nvPr/>
          </p:nvSpPr>
          <p:spPr bwMode="auto">
            <a:xfrm>
              <a:off x="351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2" name="Freeform 105"/>
            <p:cNvSpPr>
              <a:spLocks noEditPoints="1"/>
            </p:cNvSpPr>
            <p:nvPr/>
          </p:nvSpPr>
          <p:spPr bwMode="auto">
            <a:xfrm>
              <a:off x="351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3" name="Freeform 106"/>
            <p:cNvSpPr>
              <a:spLocks noEditPoints="1"/>
            </p:cNvSpPr>
            <p:nvPr/>
          </p:nvSpPr>
          <p:spPr bwMode="auto">
            <a:xfrm>
              <a:off x="351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4" name="Freeform 107"/>
            <p:cNvSpPr>
              <a:spLocks noEditPoints="1"/>
            </p:cNvSpPr>
            <p:nvPr/>
          </p:nvSpPr>
          <p:spPr bwMode="auto">
            <a:xfrm>
              <a:off x="351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5" name="Freeform 108"/>
            <p:cNvSpPr>
              <a:spLocks noEditPoints="1"/>
            </p:cNvSpPr>
            <p:nvPr/>
          </p:nvSpPr>
          <p:spPr bwMode="auto">
            <a:xfrm>
              <a:off x="351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6" name="Freeform 109"/>
            <p:cNvSpPr>
              <a:spLocks noEditPoints="1"/>
            </p:cNvSpPr>
            <p:nvPr/>
          </p:nvSpPr>
          <p:spPr bwMode="auto">
            <a:xfrm>
              <a:off x="351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7" name="Freeform 110"/>
            <p:cNvSpPr>
              <a:spLocks noEditPoints="1"/>
            </p:cNvSpPr>
            <p:nvPr/>
          </p:nvSpPr>
          <p:spPr bwMode="auto">
            <a:xfrm>
              <a:off x="351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8" name="Freeform 111"/>
            <p:cNvSpPr>
              <a:spLocks noEditPoints="1"/>
            </p:cNvSpPr>
            <p:nvPr/>
          </p:nvSpPr>
          <p:spPr bwMode="auto">
            <a:xfrm>
              <a:off x="351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9" name="Freeform 112"/>
            <p:cNvSpPr>
              <a:spLocks noEditPoints="1"/>
            </p:cNvSpPr>
            <p:nvPr/>
          </p:nvSpPr>
          <p:spPr bwMode="auto">
            <a:xfrm>
              <a:off x="351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0" name="Rectangle 113"/>
            <p:cNvSpPr>
              <a:spLocks noChangeArrowheads="1"/>
            </p:cNvSpPr>
            <p:nvPr/>
          </p:nvSpPr>
          <p:spPr bwMode="auto">
            <a:xfrm>
              <a:off x="351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01" name="Rectangle 114"/>
            <p:cNvSpPr>
              <a:spLocks noChangeArrowheads="1"/>
            </p:cNvSpPr>
            <p:nvPr/>
          </p:nvSpPr>
          <p:spPr bwMode="auto">
            <a:xfrm>
              <a:off x="396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02" name="Freeform 115"/>
            <p:cNvSpPr>
              <a:spLocks noEditPoints="1"/>
            </p:cNvSpPr>
            <p:nvPr/>
          </p:nvSpPr>
          <p:spPr bwMode="auto">
            <a:xfrm>
              <a:off x="396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3" name="Freeform 116"/>
            <p:cNvSpPr>
              <a:spLocks noEditPoints="1"/>
            </p:cNvSpPr>
            <p:nvPr/>
          </p:nvSpPr>
          <p:spPr bwMode="auto">
            <a:xfrm>
              <a:off x="396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4" name="Freeform 117"/>
            <p:cNvSpPr>
              <a:spLocks noEditPoints="1"/>
            </p:cNvSpPr>
            <p:nvPr/>
          </p:nvSpPr>
          <p:spPr bwMode="auto">
            <a:xfrm>
              <a:off x="396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5" name="Freeform 118"/>
            <p:cNvSpPr>
              <a:spLocks noEditPoints="1"/>
            </p:cNvSpPr>
            <p:nvPr/>
          </p:nvSpPr>
          <p:spPr bwMode="auto">
            <a:xfrm>
              <a:off x="396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6" name="Freeform 119"/>
            <p:cNvSpPr>
              <a:spLocks noEditPoints="1"/>
            </p:cNvSpPr>
            <p:nvPr/>
          </p:nvSpPr>
          <p:spPr bwMode="auto">
            <a:xfrm>
              <a:off x="396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7" name="Freeform 120"/>
            <p:cNvSpPr>
              <a:spLocks noEditPoints="1"/>
            </p:cNvSpPr>
            <p:nvPr/>
          </p:nvSpPr>
          <p:spPr bwMode="auto">
            <a:xfrm>
              <a:off x="396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8" name="Freeform 121"/>
            <p:cNvSpPr>
              <a:spLocks noEditPoints="1"/>
            </p:cNvSpPr>
            <p:nvPr/>
          </p:nvSpPr>
          <p:spPr bwMode="auto">
            <a:xfrm>
              <a:off x="396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9" name="Freeform 122"/>
            <p:cNvSpPr>
              <a:spLocks noEditPoints="1"/>
            </p:cNvSpPr>
            <p:nvPr/>
          </p:nvSpPr>
          <p:spPr bwMode="auto">
            <a:xfrm>
              <a:off x="396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0" name="Freeform 123"/>
            <p:cNvSpPr>
              <a:spLocks noEditPoints="1"/>
            </p:cNvSpPr>
            <p:nvPr/>
          </p:nvSpPr>
          <p:spPr bwMode="auto">
            <a:xfrm>
              <a:off x="396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1" name="Freeform 124"/>
            <p:cNvSpPr>
              <a:spLocks noEditPoints="1"/>
            </p:cNvSpPr>
            <p:nvPr/>
          </p:nvSpPr>
          <p:spPr bwMode="auto">
            <a:xfrm>
              <a:off x="396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2" name="Rectangle 125"/>
            <p:cNvSpPr>
              <a:spLocks noChangeArrowheads="1"/>
            </p:cNvSpPr>
            <p:nvPr/>
          </p:nvSpPr>
          <p:spPr bwMode="auto">
            <a:xfrm>
              <a:off x="396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13" name="Rectangle 126"/>
            <p:cNvSpPr>
              <a:spLocks noChangeArrowheads="1"/>
            </p:cNvSpPr>
            <p:nvPr/>
          </p:nvSpPr>
          <p:spPr bwMode="auto">
            <a:xfrm>
              <a:off x="4405"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14" name="Freeform 127"/>
            <p:cNvSpPr>
              <a:spLocks noEditPoints="1"/>
            </p:cNvSpPr>
            <p:nvPr/>
          </p:nvSpPr>
          <p:spPr bwMode="auto">
            <a:xfrm>
              <a:off x="440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5" name="Freeform 128"/>
            <p:cNvSpPr>
              <a:spLocks noEditPoints="1"/>
            </p:cNvSpPr>
            <p:nvPr/>
          </p:nvSpPr>
          <p:spPr bwMode="auto">
            <a:xfrm>
              <a:off x="440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6" name="Freeform 129"/>
            <p:cNvSpPr>
              <a:spLocks noEditPoints="1"/>
            </p:cNvSpPr>
            <p:nvPr/>
          </p:nvSpPr>
          <p:spPr bwMode="auto">
            <a:xfrm>
              <a:off x="440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7" name="Freeform 130"/>
            <p:cNvSpPr>
              <a:spLocks noEditPoints="1"/>
            </p:cNvSpPr>
            <p:nvPr/>
          </p:nvSpPr>
          <p:spPr bwMode="auto">
            <a:xfrm>
              <a:off x="440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8" name="Freeform 131"/>
            <p:cNvSpPr>
              <a:spLocks noEditPoints="1"/>
            </p:cNvSpPr>
            <p:nvPr/>
          </p:nvSpPr>
          <p:spPr bwMode="auto">
            <a:xfrm>
              <a:off x="440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9" name="Freeform 132"/>
            <p:cNvSpPr>
              <a:spLocks noEditPoints="1"/>
            </p:cNvSpPr>
            <p:nvPr/>
          </p:nvSpPr>
          <p:spPr bwMode="auto">
            <a:xfrm>
              <a:off x="440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0" name="Freeform 133"/>
            <p:cNvSpPr>
              <a:spLocks noEditPoints="1"/>
            </p:cNvSpPr>
            <p:nvPr/>
          </p:nvSpPr>
          <p:spPr bwMode="auto">
            <a:xfrm>
              <a:off x="440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1" name="Freeform 134"/>
            <p:cNvSpPr>
              <a:spLocks noEditPoints="1"/>
            </p:cNvSpPr>
            <p:nvPr/>
          </p:nvSpPr>
          <p:spPr bwMode="auto">
            <a:xfrm>
              <a:off x="440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2" name="Freeform 135"/>
            <p:cNvSpPr>
              <a:spLocks noEditPoints="1"/>
            </p:cNvSpPr>
            <p:nvPr/>
          </p:nvSpPr>
          <p:spPr bwMode="auto">
            <a:xfrm>
              <a:off x="440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3" name="Freeform 136"/>
            <p:cNvSpPr>
              <a:spLocks noEditPoints="1"/>
            </p:cNvSpPr>
            <p:nvPr/>
          </p:nvSpPr>
          <p:spPr bwMode="auto">
            <a:xfrm>
              <a:off x="440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4" name="Rectangle 137"/>
            <p:cNvSpPr>
              <a:spLocks noChangeArrowheads="1"/>
            </p:cNvSpPr>
            <p:nvPr/>
          </p:nvSpPr>
          <p:spPr bwMode="auto">
            <a:xfrm>
              <a:off x="4405"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25" name="Rectangle 138"/>
            <p:cNvSpPr>
              <a:spLocks noChangeArrowheads="1"/>
            </p:cNvSpPr>
            <p:nvPr/>
          </p:nvSpPr>
          <p:spPr bwMode="auto">
            <a:xfrm>
              <a:off x="485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26" name="Freeform 139"/>
            <p:cNvSpPr>
              <a:spLocks noEditPoints="1"/>
            </p:cNvSpPr>
            <p:nvPr/>
          </p:nvSpPr>
          <p:spPr bwMode="auto">
            <a:xfrm>
              <a:off x="485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7" name="Freeform 140"/>
            <p:cNvSpPr>
              <a:spLocks noEditPoints="1"/>
            </p:cNvSpPr>
            <p:nvPr/>
          </p:nvSpPr>
          <p:spPr bwMode="auto">
            <a:xfrm>
              <a:off x="485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8" name="Freeform 141"/>
            <p:cNvSpPr>
              <a:spLocks noEditPoints="1"/>
            </p:cNvSpPr>
            <p:nvPr/>
          </p:nvSpPr>
          <p:spPr bwMode="auto">
            <a:xfrm>
              <a:off x="485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9" name="Freeform 142"/>
            <p:cNvSpPr>
              <a:spLocks noEditPoints="1"/>
            </p:cNvSpPr>
            <p:nvPr/>
          </p:nvSpPr>
          <p:spPr bwMode="auto">
            <a:xfrm>
              <a:off x="485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0" name="Freeform 143"/>
            <p:cNvSpPr>
              <a:spLocks noEditPoints="1"/>
            </p:cNvSpPr>
            <p:nvPr/>
          </p:nvSpPr>
          <p:spPr bwMode="auto">
            <a:xfrm>
              <a:off x="485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1" name="Freeform 144"/>
            <p:cNvSpPr>
              <a:spLocks noEditPoints="1"/>
            </p:cNvSpPr>
            <p:nvPr/>
          </p:nvSpPr>
          <p:spPr bwMode="auto">
            <a:xfrm>
              <a:off x="485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2" name="Freeform 145"/>
            <p:cNvSpPr>
              <a:spLocks noEditPoints="1"/>
            </p:cNvSpPr>
            <p:nvPr/>
          </p:nvSpPr>
          <p:spPr bwMode="auto">
            <a:xfrm>
              <a:off x="485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3" name="Freeform 146"/>
            <p:cNvSpPr>
              <a:spLocks noEditPoints="1"/>
            </p:cNvSpPr>
            <p:nvPr/>
          </p:nvSpPr>
          <p:spPr bwMode="auto">
            <a:xfrm>
              <a:off x="485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4" name="Freeform 147"/>
            <p:cNvSpPr>
              <a:spLocks noEditPoints="1"/>
            </p:cNvSpPr>
            <p:nvPr/>
          </p:nvSpPr>
          <p:spPr bwMode="auto">
            <a:xfrm>
              <a:off x="485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5" name="Freeform 148"/>
            <p:cNvSpPr>
              <a:spLocks noEditPoints="1"/>
            </p:cNvSpPr>
            <p:nvPr/>
          </p:nvSpPr>
          <p:spPr bwMode="auto">
            <a:xfrm>
              <a:off x="485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6" name="Rectangle 149"/>
            <p:cNvSpPr>
              <a:spLocks noChangeArrowheads="1"/>
            </p:cNvSpPr>
            <p:nvPr/>
          </p:nvSpPr>
          <p:spPr bwMode="auto">
            <a:xfrm>
              <a:off x="485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37" name="Rectangle 150"/>
            <p:cNvSpPr>
              <a:spLocks noChangeArrowheads="1"/>
            </p:cNvSpPr>
            <p:nvPr/>
          </p:nvSpPr>
          <p:spPr bwMode="auto">
            <a:xfrm>
              <a:off x="530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38" name="Freeform 151"/>
            <p:cNvSpPr>
              <a:spLocks noEditPoints="1"/>
            </p:cNvSpPr>
            <p:nvPr/>
          </p:nvSpPr>
          <p:spPr bwMode="auto">
            <a:xfrm>
              <a:off x="530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9" name="Freeform 152"/>
            <p:cNvSpPr>
              <a:spLocks noEditPoints="1"/>
            </p:cNvSpPr>
            <p:nvPr/>
          </p:nvSpPr>
          <p:spPr bwMode="auto">
            <a:xfrm>
              <a:off x="530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0" name="Freeform 153"/>
            <p:cNvSpPr>
              <a:spLocks noEditPoints="1"/>
            </p:cNvSpPr>
            <p:nvPr/>
          </p:nvSpPr>
          <p:spPr bwMode="auto">
            <a:xfrm>
              <a:off x="530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1" name="Freeform 154"/>
            <p:cNvSpPr>
              <a:spLocks noEditPoints="1"/>
            </p:cNvSpPr>
            <p:nvPr/>
          </p:nvSpPr>
          <p:spPr bwMode="auto">
            <a:xfrm>
              <a:off x="530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2" name="Freeform 155"/>
            <p:cNvSpPr>
              <a:spLocks noEditPoints="1"/>
            </p:cNvSpPr>
            <p:nvPr/>
          </p:nvSpPr>
          <p:spPr bwMode="auto">
            <a:xfrm>
              <a:off x="530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3" name="Freeform 156"/>
            <p:cNvSpPr>
              <a:spLocks noEditPoints="1"/>
            </p:cNvSpPr>
            <p:nvPr/>
          </p:nvSpPr>
          <p:spPr bwMode="auto">
            <a:xfrm>
              <a:off x="530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4" name="Freeform 157"/>
            <p:cNvSpPr>
              <a:spLocks noEditPoints="1"/>
            </p:cNvSpPr>
            <p:nvPr/>
          </p:nvSpPr>
          <p:spPr bwMode="auto">
            <a:xfrm>
              <a:off x="530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5" name="Freeform 158"/>
            <p:cNvSpPr>
              <a:spLocks noEditPoints="1"/>
            </p:cNvSpPr>
            <p:nvPr/>
          </p:nvSpPr>
          <p:spPr bwMode="auto">
            <a:xfrm>
              <a:off x="530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6" name="Freeform 159"/>
            <p:cNvSpPr>
              <a:spLocks noEditPoints="1"/>
            </p:cNvSpPr>
            <p:nvPr/>
          </p:nvSpPr>
          <p:spPr bwMode="auto">
            <a:xfrm>
              <a:off x="530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7" name="Freeform 160"/>
            <p:cNvSpPr>
              <a:spLocks noEditPoints="1"/>
            </p:cNvSpPr>
            <p:nvPr/>
          </p:nvSpPr>
          <p:spPr bwMode="auto">
            <a:xfrm>
              <a:off x="530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8" name="Rectangle 161"/>
            <p:cNvSpPr>
              <a:spLocks noChangeArrowheads="1"/>
            </p:cNvSpPr>
            <p:nvPr/>
          </p:nvSpPr>
          <p:spPr bwMode="auto">
            <a:xfrm>
              <a:off x="530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49" name="Freeform 162"/>
            <p:cNvSpPr>
              <a:spLocks/>
            </p:cNvSpPr>
            <p:nvPr/>
          </p:nvSpPr>
          <p:spPr bwMode="auto">
            <a:xfrm>
              <a:off x="349" y="3304"/>
              <a:ext cx="20" cy="10"/>
            </a:xfrm>
            <a:custGeom>
              <a:avLst/>
              <a:gdLst>
                <a:gd name="T0" fmla="*/ 0 w 4"/>
                <a:gd name="T1" fmla="*/ 2147483646 h 2"/>
                <a:gd name="T2" fmla="*/ 0 w 4"/>
                <a:gd name="T3" fmla="*/ 2147483646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150" name="Line 182"/>
          <p:cNvSpPr>
            <a:spLocks noChangeShapeType="1"/>
          </p:cNvSpPr>
          <p:nvPr userDrawn="1"/>
        </p:nvSpPr>
        <p:spPr bwMode="auto">
          <a:xfrm>
            <a:off x="827088" y="6237288"/>
            <a:ext cx="8137525" cy="0"/>
          </a:xfrm>
          <a:prstGeom prst="line">
            <a:avLst/>
          </a:prstGeom>
          <a:noFill/>
          <a:ln w="63500" cap="sq" cmpd="dbl">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4195"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44199" name="Rectangle 167"/>
          <p:cNvSpPr>
            <a:spLocks noGrp="1" noRot="1" noChangeArrowheads="1"/>
          </p:cNvSpPr>
          <p:nvPr>
            <p:ph type="subTitle" idx="1"/>
          </p:nvPr>
        </p:nvSpPr>
        <p:spPr bwMode="auto">
          <a:xfrm>
            <a:off x="1371600" y="3505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zh-CN" altLang="en-US"/>
              <a:t>单击此处编辑母版副标题样式</a:t>
            </a:r>
          </a:p>
        </p:txBody>
      </p:sp>
      <p:sp>
        <p:nvSpPr>
          <p:cNvPr id="151" name="Rectangle 164"/>
          <p:cNvSpPr>
            <a:spLocks noGrp="1" noChangeArrowheads="1"/>
          </p:cNvSpPr>
          <p:nvPr>
            <p:ph type="dt" sz="half" idx="10"/>
          </p:nvPr>
        </p:nvSpPr>
        <p:spPr bwMode="auto">
          <a:xfrm>
            <a:off x="301625"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b="0" i="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152" name="Rectangle 165"/>
          <p:cNvSpPr>
            <a:spLocks noGrp="1" noChangeArrowheads="1"/>
          </p:cNvSpPr>
          <p:nvPr>
            <p:ph type="ftr" sz="quarter" idx="11"/>
          </p:nvPr>
        </p:nvSpPr>
        <p:spPr bwMode="auto">
          <a:xfrm>
            <a:off x="3124200" y="6248400"/>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b="0" i="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153" name="Rectangle 166"/>
          <p:cNvSpPr>
            <a:spLocks noGrp="1" noChangeArrowheads="1"/>
          </p:cNvSpPr>
          <p:nvPr>
            <p:ph type="sldNum" sz="quarter" idx="12"/>
          </p:nvPr>
        </p:nvSpPr>
        <p:spPr bwMode="auto">
          <a:xfrm>
            <a:off x="6553200"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fontAlgn="base">
              <a:spcBef>
                <a:spcPct val="0"/>
              </a:spcBef>
              <a:spcAft>
                <a:spcPct val="0"/>
              </a:spcAft>
              <a:defRPr/>
            </a:pPr>
            <a:fld id="{DA510F52-0C93-4559-932B-84E4A0031F75}"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888898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88905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207048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49252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52727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696238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2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6F296922-9574-4DAE-8C9C-48CFDFDAE529}" type="slidenum">
              <a:rPr lang="zh-CN" altLang="en-US"/>
              <a:pPr>
                <a:defRPr/>
              </a:pPr>
              <a:t>‹#›</a:t>
            </a:fld>
            <a:endParaRPr lang="en-US" altLang="zh-CN"/>
          </a:p>
        </p:txBody>
      </p:sp>
    </p:spTree>
    <p:extLst>
      <p:ext uri="{BB962C8B-B14F-4D97-AF65-F5344CB8AC3E}">
        <p14:creationId xmlns:p14="http://schemas.microsoft.com/office/powerpoint/2010/main" val="8864105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370117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34934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19092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975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8450" y="228600"/>
            <a:ext cx="6253163" cy="58975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53407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14091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98450" y="2286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1132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219364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49723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4108" name="Rectangle 12"/>
          <p:cNvSpPr>
            <a:spLocks noGrp="1" noChangeArrowheads="1"/>
          </p:cNvSpPr>
          <p:nvPr>
            <p:ph type="ctrTitle"/>
          </p:nvPr>
        </p:nvSpPr>
        <p:spPr>
          <a:xfrm>
            <a:off x="990600" y="1676400"/>
            <a:ext cx="7772400" cy="1462088"/>
          </a:xfrm>
        </p:spPr>
        <p:txBody>
          <a:bodyPr/>
          <a:lstStyle>
            <a:lvl1pPr>
              <a:defRPr/>
            </a:lvl1pPr>
          </a:lstStyle>
          <a:p>
            <a:pPr lvl="0"/>
            <a:r>
              <a:rPr lang="zh-CN"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pPr>
              <a:defRPr/>
            </a:pPr>
            <a:fld id="{14D22556-DAFD-4EF8-B216-D672DA9D23D2}" type="slidenum">
              <a:rPr lang="zh-CN" altLang="en-US"/>
              <a:pPr>
                <a:defRPr/>
              </a:pPr>
              <a:t>‹#›</a:t>
            </a:fld>
            <a:endParaRPr lang="en-US" altLang="zh-CN"/>
          </a:p>
        </p:txBody>
      </p:sp>
    </p:spTree>
    <p:extLst>
      <p:ext uri="{BB962C8B-B14F-4D97-AF65-F5344CB8AC3E}">
        <p14:creationId xmlns:p14="http://schemas.microsoft.com/office/powerpoint/2010/main" val="227837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3852DD6-3D22-4466-BFCA-200778B79629}" type="slidenum">
              <a:rPr lang="zh-CN" altLang="en-US"/>
              <a:pPr>
                <a:defRPr/>
              </a:pPr>
              <a:t>‹#›</a:t>
            </a:fld>
            <a:endParaRPr lang="en-US" altLang="zh-CN"/>
          </a:p>
        </p:txBody>
      </p:sp>
    </p:spTree>
    <p:extLst>
      <p:ext uri="{BB962C8B-B14F-4D97-AF65-F5344CB8AC3E}">
        <p14:creationId xmlns:p14="http://schemas.microsoft.com/office/powerpoint/2010/main" val="45387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0F8891C-BEF6-409F-98BA-05DA5A1D47B2}" type="slidenum">
              <a:rPr lang="zh-CN" altLang="en-US"/>
              <a:pPr>
                <a:defRPr/>
              </a:pPr>
              <a:t>‹#›</a:t>
            </a:fld>
            <a:endParaRPr lang="en-US" altLang="zh-CN"/>
          </a:p>
        </p:txBody>
      </p:sp>
    </p:spTree>
    <p:extLst>
      <p:ext uri="{BB962C8B-B14F-4D97-AF65-F5344CB8AC3E}">
        <p14:creationId xmlns:p14="http://schemas.microsoft.com/office/powerpoint/2010/main" val="7684562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DFD22E9-317E-4F6D-9C7A-CD1F7F2F2D85}" type="slidenum">
              <a:rPr lang="zh-CN" altLang="en-US"/>
              <a:pPr>
                <a:defRPr/>
              </a:pPr>
              <a:t>‹#›</a:t>
            </a:fld>
            <a:endParaRPr lang="en-US" altLang="zh-CN"/>
          </a:p>
        </p:txBody>
      </p:sp>
    </p:spTree>
    <p:extLst>
      <p:ext uri="{BB962C8B-B14F-4D97-AF65-F5344CB8AC3E}">
        <p14:creationId xmlns:p14="http://schemas.microsoft.com/office/powerpoint/2010/main" val="26520939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1BB4DF4-C26F-4B82-A761-16030CE8F4D5}" type="slidenum">
              <a:rPr lang="zh-CN" altLang="en-US"/>
              <a:pPr>
                <a:defRPr/>
              </a:pPr>
              <a:t>‹#›</a:t>
            </a:fld>
            <a:endParaRPr lang="en-US" altLang="zh-CN"/>
          </a:p>
        </p:txBody>
      </p:sp>
    </p:spTree>
    <p:extLst>
      <p:ext uri="{BB962C8B-B14F-4D97-AF65-F5344CB8AC3E}">
        <p14:creationId xmlns:p14="http://schemas.microsoft.com/office/powerpoint/2010/main" val="31681648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C5E4A40-32CE-46F6-AFFE-68F0F8001D8A}" type="slidenum">
              <a:rPr lang="zh-CN" altLang="en-US"/>
              <a:pPr>
                <a:defRPr/>
              </a:pPr>
              <a:t>‹#›</a:t>
            </a:fld>
            <a:endParaRPr lang="en-US" altLang="zh-CN"/>
          </a:p>
        </p:txBody>
      </p:sp>
    </p:spTree>
    <p:extLst>
      <p:ext uri="{BB962C8B-B14F-4D97-AF65-F5344CB8AC3E}">
        <p14:creationId xmlns:p14="http://schemas.microsoft.com/office/powerpoint/2010/main" val="30081616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AD464C9-9EF1-4AFE-8EAF-D1C7A2916F5F}" type="slidenum">
              <a:rPr lang="zh-CN" altLang="en-US"/>
              <a:pPr>
                <a:defRPr/>
              </a:pPr>
              <a:t>‹#›</a:t>
            </a:fld>
            <a:endParaRPr lang="en-US" altLang="zh-CN"/>
          </a:p>
        </p:txBody>
      </p:sp>
    </p:spTree>
    <p:extLst>
      <p:ext uri="{BB962C8B-B14F-4D97-AF65-F5344CB8AC3E}">
        <p14:creationId xmlns:p14="http://schemas.microsoft.com/office/powerpoint/2010/main" val="28987689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4D4B42B-A5C0-4A53-B569-8BAAC7ABF9A7}" type="slidenum">
              <a:rPr lang="zh-CN" altLang="en-US"/>
              <a:pPr>
                <a:defRPr/>
              </a:pPr>
              <a:t>‹#›</a:t>
            </a:fld>
            <a:endParaRPr lang="en-US" altLang="zh-CN"/>
          </a:p>
        </p:txBody>
      </p:sp>
    </p:spTree>
    <p:extLst>
      <p:ext uri="{BB962C8B-B14F-4D97-AF65-F5344CB8AC3E}">
        <p14:creationId xmlns:p14="http://schemas.microsoft.com/office/powerpoint/2010/main" val="32921563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C78E05A-0D6B-40D8-9D25-6EA941EAEAA0}" type="slidenum">
              <a:rPr lang="zh-CN" altLang="en-US"/>
              <a:pPr>
                <a:defRPr/>
              </a:pPr>
              <a:t>‹#›</a:t>
            </a:fld>
            <a:endParaRPr lang="en-US" altLang="zh-CN"/>
          </a:p>
        </p:txBody>
      </p:sp>
    </p:spTree>
    <p:extLst>
      <p:ext uri="{BB962C8B-B14F-4D97-AF65-F5344CB8AC3E}">
        <p14:creationId xmlns:p14="http://schemas.microsoft.com/office/powerpoint/2010/main" val="36095345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5C6DAE9-E1FB-423B-BCCE-8E254CC582A2}" type="slidenum">
              <a:rPr lang="zh-CN" altLang="en-US"/>
              <a:pPr>
                <a:defRPr/>
              </a:pPr>
              <a:t>‹#›</a:t>
            </a:fld>
            <a:endParaRPr lang="en-US" altLang="zh-CN"/>
          </a:p>
        </p:txBody>
      </p:sp>
    </p:spTree>
    <p:extLst>
      <p:ext uri="{BB962C8B-B14F-4D97-AF65-F5344CB8AC3E}">
        <p14:creationId xmlns:p14="http://schemas.microsoft.com/office/powerpoint/2010/main" val="37772983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FE1881C-53AF-43A8-BAE5-8C634C907ABF}" type="slidenum">
              <a:rPr lang="zh-CN" altLang="en-US"/>
              <a:pPr>
                <a:defRPr/>
              </a:pPr>
              <a:t>‹#›</a:t>
            </a:fld>
            <a:endParaRPr lang="en-US" altLang="zh-CN"/>
          </a:p>
        </p:txBody>
      </p:sp>
    </p:spTree>
    <p:extLst>
      <p:ext uri="{BB962C8B-B14F-4D97-AF65-F5344CB8AC3E}">
        <p14:creationId xmlns:p14="http://schemas.microsoft.com/office/powerpoint/2010/main" val="31020142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05EB79A-9192-47D3-A12E-85CF84E3F8EF}" type="slidenum">
              <a:rPr lang="zh-CN" altLang="en-US"/>
              <a:pPr>
                <a:defRPr/>
              </a:pPr>
              <a:t>‹#›</a:t>
            </a:fld>
            <a:endParaRPr lang="en-US" altLang="zh-CN"/>
          </a:p>
        </p:txBody>
      </p:sp>
    </p:spTree>
    <p:extLst>
      <p:ext uri="{BB962C8B-B14F-4D97-AF65-F5344CB8AC3E}">
        <p14:creationId xmlns:p14="http://schemas.microsoft.com/office/powerpoint/2010/main" val="14553887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2430DCC4-7A88-45A5-ABCC-49F5A5A5D986}" type="slidenum">
              <a:rPr lang="zh-CN" altLang="en-US"/>
              <a:pPr>
                <a:defRPr/>
              </a:pPr>
              <a:t>‹#›</a:t>
            </a:fld>
            <a:endParaRPr lang="en-US" altLang="zh-CN"/>
          </a:p>
        </p:txBody>
      </p:sp>
    </p:spTree>
    <p:extLst>
      <p:ext uri="{BB962C8B-B14F-4D97-AF65-F5344CB8AC3E}">
        <p14:creationId xmlns:p14="http://schemas.microsoft.com/office/powerpoint/2010/main" val="202114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F083881-5E5A-49D4-98D9-8AFD4CCA6CA8}" type="slidenum">
              <a:rPr lang="zh-CN" altLang="en-US"/>
              <a:pPr>
                <a:defRPr/>
              </a:pPr>
              <a:t>‹#›</a:t>
            </a:fld>
            <a:endParaRPr lang="en-US" altLang="zh-CN"/>
          </a:p>
        </p:txBody>
      </p:sp>
    </p:spTree>
    <p:extLst>
      <p:ext uri="{BB962C8B-B14F-4D97-AF65-F5344CB8AC3E}">
        <p14:creationId xmlns:p14="http://schemas.microsoft.com/office/powerpoint/2010/main" val="321532356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DFF5B03F-EFD1-4E85-BE03-516FEB6BA763}" type="slidenum">
              <a:rPr lang="zh-CN" altLang="en-US"/>
              <a:pPr>
                <a:defRPr/>
              </a:pPr>
              <a:t>‹#›</a:t>
            </a:fld>
            <a:endParaRPr lang="en-US" altLang="zh-CN"/>
          </a:p>
        </p:txBody>
      </p:sp>
    </p:spTree>
    <p:extLst>
      <p:ext uri="{BB962C8B-B14F-4D97-AF65-F5344CB8AC3E}">
        <p14:creationId xmlns:p14="http://schemas.microsoft.com/office/powerpoint/2010/main" val="3197093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4376828-44BD-4182-886C-751F5D1D5143}" type="slidenum">
              <a:rPr lang="zh-CN" altLang="en-US"/>
              <a:pPr>
                <a:defRPr/>
              </a:pPr>
              <a:t>‹#›</a:t>
            </a:fld>
            <a:endParaRPr lang="en-US" altLang="zh-CN"/>
          </a:p>
        </p:txBody>
      </p:sp>
    </p:spTree>
    <p:extLst>
      <p:ext uri="{BB962C8B-B14F-4D97-AF65-F5344CB8AC3E}">
        <p14:creationId xmlns:p14="http://schemas.microsoft.com/office/powerpoint/2010/main" val="32349003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95263" y="228600"/>
            <a:ext cx="8339137"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solidFill>
                  <a:srgbClr val="000000"/>
                </a:solidFill>
              </a:defRPr>
            </a:lvl1pPr>
          </a:lstStyle>
          <a:p>
            <a:pPr>
              <a:defRPr/>
            </a:pPr>
            <a:endParaRPr lang="zh-CN" altLang="zh-CN"/>
          </a:p>
        </p:txBody>
      </p:sp>
      <p:sp>
        <p:nvSpPr>
          <p:cNvPr id="4" name="页脚占位符 3"/>
          <p:cNvSpPr>
            <a:spLocks noGrp="1"/>
          </p:cNvSpPr>
          <p:nvPr>
            <p:ph type="ftr" sz="quarter" idx="11"/>
          </p:nvPr>
        </p:nvSpPr>
        <p:spPr>
          <a:xfrm>
            <a:off x="3124200" y="6248400"/>
            <a:ext cx="2895600" cy="457200"/>
          </a:xfrm>
        </p:spPr>
        <p:txBody>
          <a:bodyPr/>
          <a:lstStyle>
            <a:lvl1pPr>
              <a:defRPr>
                <a:solidFill>
                  <a:srgbClr val="000000"/>
                </a:solidFill>
              </a:defRPr>
            </a:lvl1pPr>
          </a:lstStyle>
          <a:p>
            <a:pPr>
              <a:defRPr/>
            </a:pPr>
            <a:endParaRPr lang="zh-CN"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pPr>
              <a:defRPr/>
            </a:pPr>
            <a:fld id="{953DC776-8661-4535-8B1A-3CF8BCAC9803}" type="slidenum">
              <a:rPr lang="zh-CN" altLang="zh-CN"/>
              <a:pPr>
                <a:defRPr/>
              </a:pPr>
              <a:t>‹#›</a:t>
            </a:fld>
            <a:endParaRPr lang="zh-CN" altLang="zh-CN"/>
          </a:p>
        </p:txBody>
      </p:sp>
    </p:spTree>
    <p:extLst>
      <p:ext uri="{BB962C8B-B14F-4D97-AF65-F5344CB8AC3E}">
        <p14:creationId xmlns:p14="http://schemas.microsoft.com/office/powerpoint/2010/main" val="11518563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554038" y="36513"/>
            <a:ext cx="7891462" cy="6821487"/>
            <a:chOff x="349" y="23"/>
            <a:chExt cx="4971" cy="4297"/>
          </a:xfrm>
        </p:grpSpPr>
        <p:sp>
          <p:nvSpPr>
            <p:cNvPr id="5" name="Rectangle 18"/>
            <p:cNvSpPr>
              <a:spLocks noChangeArrowheads="1"/>
            </p:cNvSpPr>
            <p:nvPr/>
          </p:nvSpPr>
          <p:spPr bwMode="auto">
            <a:xfrm>
              <a:off x="384"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6" name="Freeform 19"/>
            <p:cNvSpPr>
              <a:spLocks noEditPoints="1"/>
            </p:cNvSpPr>
            <p:nvPr/>
          </p:nvSpPr>
          <p:spPr bwMode="auto">
            <a:xfrm>
              <a:off x="38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 name="Freeform 20"/>
            <p:cNvSpPr>
              <a:spLocks noEditPoints="1"/>
            </p:cNvSpPr>
            <p:nvPr/>
          </p:nvSpPr>
          <p:spPr bwMode="auto">
            <a:xfrm>
              <a:off x="38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 name="Freeform 21"/>
            <p:cNvSpPr>
              <a:spLocks noEditPoints="1"/>
            </p:cNvSpPr>
            <p:nvPr/>
          </p:nvSpPr>
          <p:spPr bwMode="auto">
            <a:xfrm>
              <a:off x="38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 name="Freeform 22"/>
            <p:cNvSpPr>
              <a:spLocks noEditPoints="1"/>
            </p:cNvSpPr>
            <p:nvPr/>
          </p:nvSpPr>
          <p:spPr bwMode="auto">
            <a:xfrm>
              <a:off x="38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 name="Freeform 23"/>
            <p:cNvSpPr>
              <a:spLocks noEditPoints="1"/>
            </p:cNvSpPr>
            <p:nvPr/>
          </p:nvSpPr>
          <p:spPr bwMode="auto">
            <a:xfrm>
              <a:off x="38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 name="Freeform 24"/>
            <p:cNvSpPr>
              <a:spLocks noEditPoints="1"/>
            </p:cNvSpPr>
            <p:nvPr/>
          </p:nvSpPr>
          <p:spPr bwMode="auto">
            <a:xfrm>
              <a:off x="38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 name="Freeform 25"/>
            <p:cNvSpPr>
              <a:spLocks noEditPoints="1"/>
            </p:cNvSpPr>
            <p:nvPr/>
          </p:nvSpPr>
          <p:spPr bwMode="auto">
            <a:xfrm>
              <a:off x="38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 name="Freeform 26"/>
            <p:cNvSpPr>
              <a:spLocks noEditPoints="1"/>
            </p:cNvSpPr>
            <p:nvPr/>
          </p:nvSpPr>
          <p:spPr bwMode="auto">
            <a:xfrm>
              <a:off x="38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 name="Freeform 27"/>
            <p:cNvSpPr>
              <a:spLocks noEditPoints="1"/>
            </p:cNvSpPr>
            <p:nvPr/>
          </p:nvSpPr>
          <p:spPr bwMode="auto">
            <a:xfrm>
              <a:off x="38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5" name="Freeform 28"/>
            <p:cNvSpPr>
              <a:spLocks noEditPoints="1"/>
            </p:cNvSpPr>
            <p:nvPr/>
          </p:nvSpPr>
          <p:spPr bwMode="auto">
            <a:xfrm>
              <a:off x="38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6" name="Rectangle 29"/>
            <p:cNvSpPr>
              <a:spLocks noChangeArrowheads="1"/>
            </p:cNvSpPr>
            <p:nvPr/>
          </p:nvSpPr>
          <p:spPr bwMode="auto">
            <a:xfrm>
              <a:off x="384"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7" name="Rectangle 30"/>
            <p:cNvSpPr>
              <a:spLocks noChangeArrowheads="1"/>
            </p:cNvSpPr>
            <p:nvPr/>
          </p:nvSpPr>
          <p:spPr bwMode="auto">
            <a:xfrm>
              <a:off x="82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8" name="Freeform 31"/>
            <p:cNvSpPr>
              <a:spLocks noEditPoints="1"/>
            </p:cNvSpPr>
            <p:nvPr/>
          </p:nvSpPr>
          <p:spPr bwMode="auto">
            <a:xfrm>
              <a:off x="82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9" name="Freeform 32"/>
            <p:cNvSpPr>
              <a:spLocks noEditPoints="1"/>
            </p:cNvSpPr>
            <p:nvPr/>
          </p:nvSpPr>
          <p:spPr bwMode="auto">
            <a:xfrm>
              <a:off x="82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0" name="Freeform 33"/>
            <p:cNvSpPr>
              <a:spLocks noEditPoints="1"/>
            </p:cNvSpPr>
            <p:nvPr/>
          </p:nvSpPr>
          <p:spPr bwMode="auto">
            <a:xfrm>
              <a:off x="82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1" name="Freeform 34"/>
            <p:cNvSpPr>
              <a:spLocks noEditPoints="1"/>
            </p:cNvSpPr>
            <p:nvPr/>
          </p:nvSpPr>
          <p:spPr bwMode="auto">
            <a:xfrm>
              <a:off x="82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2" name="Freeform 35"/>
            <p:cNvSpPr>
              <a:spLocks noEditPoints="1"/>
            </p:cNvSpPr>
            <p:nvPr/>
          </p:nvSpPr>
          <p:spPr bwMode="auto">
            <a:xfrm>
              <a:off x="82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3" name="Freeform 36"/>
            <p:cNvSpPr>
              <a:spLocks noEditPoints="1"/>
            </p:cNvSpPr>
            <p:nvPr/>
          </p:nvSpPr>
          <p:spPr bwMode="auto">
            <a:xfrm>
              <a:off x="82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4" name="Freeform 37"/>
            <p:cNvSpPr>
              <a:spLocks noEditPoints="1"/>
            </p:cNvSpPr>
            <p:nvPr/>
          </p:nvSpPr>
          <p:spPr bwMode="auto">
            <a:xfrm>
              <a:off x="82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5" name="Freeform 38"/>
            <p:cNvSpPr>
              <a:spLocks noEditPoints="1"/>
            </p:cNvSpPr>
            <p:nvPr/>
          </p:nvSpPr>
          <p:spPr bwMode="auto">
            <a:xfrm>
              <a:off x="82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6" name="Freeform 39"/>
            <p:cNvSpPr>
              <a:spLocks noEditPoints="1"/>
            </p:cNvSpPr>
            <p:nvPr/>
          </p:nvSpPr>
          <p:spPr bwMode="auto">
            <a:xfrm>
              <a:off x="82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7" name="Freeform 40"/>
            <p:cNvSpPr>
              <a:spLocks noEditPoints="1"/>
            </p:cNvSpPr>
            <p:nvPr/>
          </p:nvSpPr>
          <p:spPr bwMode="auto">
            <a:xfrm>
              <a:off x="82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28" name="Rectangle 41"/>
            <p:cNvSpPr>
              <a:spLocks noChangeArrowheads="1"/>
            </p:cNvSpPr>
            <p:nvPr/>
          </p:nvSpPr>
          <p:spPr bwMode="auto">
            <a:xfrm>
              <a:off x="82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29" name="Rectangle 42"/>
            <p:cNvSpPr>
              <a:spLocks noChangeArrowheads="1"/>
            </p:cNvSpPr>
            <p:nvPr/>
          </p:nvSpPr>
          <p:spPr bwMode="auto">
            <a:xfrm>
              <a:off x="127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30" name="Freeform 43"/>
            <p:cNvSpPr>
              <a:spLocks noEditPoints="1"/>
            </p:cNvSpPr>
            <p:nvPr/>
          </p:nvSpPr>
          <p:spPr bwMode="auto">
            <a:xfrm>
              <a:off x="127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1" name="Freeform 44"/>
            <p:cNvSpPr>
              <a:spLocks noEditPoints="1"/>
            </p:cNvSpPr>
            <p:nvPr/>
          </p:nvSpPr>
          <p:spPr bwMode="auto">
            <a:xfrm>
              <a:off x="127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2" name="Freeform 45"/>
            <p:cNvSpPr>
              <a:spLocks noEditPoints="1"/>
            </p:cNvSpPr>
            <p:nvPr/>
          </p:nvSpPr>
          <p:spPr bwMode="auto">
            <a:xfrm>
              <a:off x="127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3" name="Freeform 46"/>
            <p:cNvSpPr>
              <a:spLocks noEditPoints="1"/>
            </p:cNvSpPr>
            <p:nvPr/>
          </p:nvSpPr>
          <p:spPr bwMode="auto">
            <a:xfrm>
              <a:off x="127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4" name="Freeform 47"/>
            <p:cNvSpPr>
              <a:spLocks noEditPoints="1"/>
            </p:cNvSpPr>
            <p:nvPr/>
          </p:nvSpPr>
          <p:spPr bwMode="auto">
            <a:xfrm>
              <a:off x="127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5" name="Freeform 48"/>
            <p:cNvSpPr>
              <a:spLocks noEditPoints="1"/>
            </p:cNvSpPr>
            <p:nvPr/>
          </p:nvSpPr>
          <p:spPr bwMode="auto">
            <a:xfrm>
              <a:off x="127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6" name="Freeform 49"/>
            <p:cNvSpPr>
              <a:spLocks noEditPoints="1"/>
            </p:cNvSpPr>
            <p:nvPr/>
          </p:nvSpPr>
          <p:spPr bwMode="auto">
            <a:xfrm>
              <a:off x="127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7" name="Freeform 50"/>
            <p:cNvSpPr>
              <a:spLocks noEditPoints="1"/>
            </p:cNvSpPr>
            <p:nvPr/>
          </p:nvSpPr>
          <p:spPr bwMode="auto">
            <a:xfrm>
              <a:off x="127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8" name="Freeform 51"/>
            <p:cNvSpPr>
              <a:spLocks noEditPoints="1"/>
            </p:cNvSpPr>
            <p:nvPr/>
          </p:nvSpPr>
          <p:spPr bwMode="auto">
            <a:xfrm>
              <a:off x="127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9" name="Freeform 52"/>
            <p:cNvSpPr>
              <a:spLocks noEditPoints="1"/>
            </p:cNvSpPr>
            <p:nvPr/>
          </p:nvSpPr>
          <p:spPr bwMode="auto">
            <a:xfrm>
              <a:off x="127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0" name="Rectangle 53"/>
            <p:cNvSpPr>
              <a:spLocks noChangeArrowheads="1"/>
            </p:cNvSpPr>
            <p:nvPr/>
          </p:nvSpPr>
          <p:spPr bwMode="auto">
            <a:xfrm>
              <a:off x="127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41" name="Rectangle 54"/>
            <p:cNvSpPr>
              <a:spLocks noChangeArrowheads="1"/>
            </p:cNvSpPr>
            <p:nvPr/>
          </p:nvSpPr>
          <p:spPr bwMode="auto">
            <a:xfrm>
              <a:off x="1724"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42" name="Freeform 55"/>
            <p:cNvSpPr>
              <a:spLocks noEditPoints="1"/>
            </p:cNvSpPr>
            <p:nvPr/>
          </p:nvSpPr>
          <p:spPr bwMode="auto">
            <a:xfrm>
              <a:off x="172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3" name="Freeform 56"/>
            <p:cNvSpPr>
              <a:spLocks noEditPoints="1"/>
            </p:cNvSpPr>
            <p:nvPr/>
          </p:nvSpPr>
          <p:spPr bwMode="auto">
            <a:xfrm>
              <a:off x="172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4" name="Freeform 57"/>
            <p:cNvSpPr>
              <a:spLocks noEditPoints="1"/>
            </p:cNvSpPr>
            <p:nvPr/>
          </p:nvSpPr>
          <p:spPr bwMode="auto">
            <a:xfrm>
              <a:off x="172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5" name="Freeform 58"/>
            <p:cNvSpPr>
              <a:spLocks noEditPoints="1"/>
            </p:cNvSpPr>
            <p:nvPr/>
          </p:nvSpPr>
          <p:spPr bwMode="auto">
            <a:xfrm>
              <a:off x="172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6" name="Freeform 59"/>
            <p:cNvSpPr>
              <a:spLocks noEditPoints="1"/>
            </p:cNvSpPr>
            <p:nvPr/>
          </p:nvSpPr>
          <p:spPr bwMode="auto">
            <a:xfrm>
              <a:off x="172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7" name="Freeform 60"/>
            <p:cNvSpPr>
              <a:spLocks noEditPoints="1"/>
            </p:cNvSpPr>
            <p:nvPr/>
          </p:nvSpPr>
          <p:spPr bwMode="auto">
            <a:xfrm>
              <a:off x="172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8" name="Freeform 61"/>
            <p:cNvSpPr>
              <a:spLocks noEditPoints="1"/>
            </p:cNvSpPr>
            <p:nvPr/>
          </p:nvSpPr>
          <p:spPr bwMode="auto">
            <a:xfrm>
              <a:off x="172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9" name="Freeform 62"/>
            <p:cNvSpPr>
              <a:spLocks noEditPoints="1"/>
            </p:cNvSpPr>
            <p:nvPr/>
          </p:nvSpPr>
          <p:spPr bwMode="auto">
            <a:xfrm>
              <a:off x="172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0" name="Freeform 63"/>
            <p:cNvSpPr>
              <a:spLocks noEditPoints="1"/>
            </p:cNvSpPr>
            <p:nvPr/>
          </p:nvSpPr>
          <p:spPr bwMode="auto">
            <a:xfrm>
              <a:off x="172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1" name="Freeform 64"/>
            <p:cNvSpPr>
              <a:spLocks noEditPoints="1"/>
            </p:cNvSpPr>
            <p:nvPr/>
          </p:nvSpPr>
          <p:spPr bwMode="auto">
            <a:xfrm>
              <a:off x="172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2" name="Rectangle 65"/>
            <p:cNvSpPr>
              <a:spLocks noChangeArrowheads="1"/>
            </p:cNvSpPr>
            <p:nvPr/>
          </p:nvSpPr>
          <p:spPr bwMode="auto">
            <a:xfrm>
              <a:off x="1724"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53" name="Rectangle 66"/>
            <p:cNvSpPr>
              <a:spLocks noChangeArrowheads="1"/>
            </p:cNvSpPr>
            <p:nvPr/>
          </p:nvSpPr>
          <p:spPr bwMode="auto">
            <a:xfrm>
              <a:off x="2169" y="23"/>
              <a:ext cx="21"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54" name="Freeform 67"/>
            <p:cNvSpPr>
              <a:spLocks noEditPoints="1"/>
            </p:cNvSpPr>
            <p:nvPr/>
          </p:nvSpPr>
          <p:spPr bwMode="auto">
            <a:xfrm>
              <a:off x="216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5" name="Freeform 68"/>
            <p:cNvSpPr>
              <a:spLocks noEditPoints="1"/>
            </p:cNvSpPr>
            <p:nvPr/>
          </p:nvSpPr>
          <p:spPr bwMode="auto">
            <a:xfrm>
              <a:off x="216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6" name="Freeform 69"/>
            <p:cNvSpPr>
              <a:spLocks noEditPoints="1"/>
            </p:cNvSpPr>
            <p:nvPr/>
          </p:nvSpPr>
          <p:spPr bwMode="auto">
            <a:xfrm>
              <a:off x="216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7" name="Freeform 70"/>
            <p:cNvSpPr>
              <a:spLocks noEditPoints="1"/>
            </p:cNvSpPr>
            <p:nvPr/>
          </p:nvSpPr>
          <p:spPr bwMode="auto">
            <a:xfrm>
              <a:off x="216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8" name="Freeform 71"/>
            <p:cNvSpPr>
              <a:spLocks noEditPoints="1"/>
            </p:cNvSpPr>
            <p:nvPr/>
          </p:nvSpPr>
          <p:spPr bwMode="auto">
            <a:xfrm>
              <a:off x="216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59" name="Freeform 72"/>
            <p:cNvSpPr>
              <a:spLocks noEditPoints="1"/>
            </p:cNvSpPr>
            <p:nvPr/>
          </p:nvSpPr>
          <p:spPr bwMode="auto">
            <a:xfrm>
              <a:off x="216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0" name="Freeform 73"/>
            <p:cNvSpPr>
              <a:spLocks noEditPoints="1"/>
            </p:cNvSpPr>
            <p:nvPr/>
          </p:nvSpPr>
          <p:spPr bwMode="auto">
            <a:xfrm>
              <a:off x="216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1" name="Freeform 74"/>
            <p:cNvSpPr>
              <a:spLocks noEditPoints="1"/>
            </p:cNvSpPr>
            <p:nvPr/>
          </p:nvSpPr>
          <p:spPr bwMode="auto">
            <a:xfrm>
              <a:off x="216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2" name="Freeform 75"/>
            <p:cNvSpPr>
              <a:spLocks noEditPoints="1"/>
            </p:cNvSpPr>
            <p:nvPr/>
          </p:nvSpPr>
          <p:spPr bwMode="auto">
            <a:xfrm>
              <a:off x="216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3" name="Freeform 76"/>
            <p:cNvSpPr>
              <a:spLocks noEditPoints="1"/>
            </p:cNvSpPr>
            <p:nvPr/>
          </p:nvSpPr>
          <p:spPr bwMode="auto">
            <a:xfrm>
              <a:off x="216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4" name="Rectangle 77"/>
            <p:cNvSpPr>
              <a:spLocks noChangeArrowheads="1"/>
            </p:cNvSpPr>
            <p:nvPr/>
          </p:nvSpPr>
          <p:spPr bwMode="auto">
            <a:xfrm>
              <a:off x="2169" y="4269"/>
              <a:ext cx="21"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65" name="Rectangle 78"/>
            <p:cNvSpPr>
              <a:spLocks noChangeArrowheads="1"/>
            </p:cNvSpPr>
            <p:nvPr/>
          </p:nvSpPr>
          <p:spPr bwMode="auto">
            <a:xfrm>
              <a:off x="262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66" name="Freeform 79"/>
            <p:cNvSpPr>
              <a:spLocks noEditPoints="1"/>
            </p:cNvSpPr>
            <p:nvPr/>
          </p:nvSpPr>
          <p:spPr bwMode="auto">
            <a:xfrm>
              <a:off x="262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7" name="Freeform 80"/>
            <p:cNvSpPr>
              <a:spLocks noEditPoints="1"/>
            </p:cNvSpPr>
            <p:nvPr/>
          </p:nvSpPr>
          <p:spPr bwMode="auto">
            <a:xfrm>
              <a:off x="262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8" name="Freeform 81"/>
            <p:cNvSpPr>
              <a:spLocks noEditPoints="1"/>
            </p:cNvSpPr>
            <p:nvPr/>
          </p:nvSpPr>
          <p:spPr bwMode="auto">
            <a:xfrm>
              <a:off x="262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69" name="Freeform 82"/>
            <p:cNvSpPr>
              <a:spLocks noEditPoints="1"/>
            </p:cNvSpPr>
            <p:nvPr/>
          </p:nvSpPr>
          <p:spPr bwMode="auto">
            <a:xfrm>
              <a:off x="262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0" name="Freeform 83"/>
            <p:cNvSpPr>
              <a:spLocks noEditPoints="1"/>
            </p:cNvSpPr>
            <p:nvPr/>
          </p:nvSpPr>
          <p:spPr bwMode="auto">
            <a:xfrm>
              <a:off x="262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1" name="Freeform 84"/>
            <p:cNvSpPr>
              <a:spLocks noEditPoints="1"/>
            </p:cNvSpPr>
            <p:nvPr/>
          </p:nvSpPr>
          <p:spPr bwMode="auto">
            <a:xfrm>
              <a:off x="262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2" name="Freeform 85"/>
            <p:cNvSpPr>
              <a:spLocks noEditPoints="1"/>
            </p:cNvSpPr>
            <p:nvPr/>
          </p:nvSpPr>
          <p:spPr bwMode="auto">
            <a:xfrm>
              <a:off x="262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3" name="Freeform 86"/>
            <p:cNvSpPr>
              <a:spLocks noEditPoints="1"/>
            </p:cNvSpPr>
            <p:nvPr/>
          </p:nvSpPr>
          <p:spPr bwMode="auto">
            <a:xfrm>
              <a:off x="262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4" name="Freeform 87"/>
            <p:cNvSpPr>
              <a:spLocks noEditPoints="1"/>
            </p:cNvSpPr>
            <p:nvPr/>
          </p:nvSpPr>
          <p:spPr bwMode="auto">
            <a:xfrm>
              <a:off x="262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5" name="Freeform 88"/>
            <p:cNvSpPr>
              <a:spLocks noEditPoints="1"/>
            </p:cNvSpPr>
            <p:nvPr/>
          </p:nvSpPr>
          <p:spPr bwMode="auto">
            <a:xfrm>
              <a:off x="262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6" name="Rectangle 89"/>
            <p:cNvSpPr>
              <a:spLocks noChangeArrowheads="1"/>
            </p:cNvSpPr>
            <p:nvPr/>
          </p:nvSpPr>
          <p:spPr bwMode="auto">
            <a:xfrm>
              <a:off x="262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77" name="Rectangle 90"/>
            <p:cNvSpPr>
              <a:spLocks noChangeArrowheads="1"/>
            </p:cNvSpPr>
            <p:nvPr/>
          </p:nvSpPr>
          <p:spPr bwMode="auto">
            <a:xfrm>
              <a:off x="3065"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78" name="Freeform 91"/>
            <p:cNvSpPr>
              <a:spLocks noEditPoints="1"/>
            </p:cNvSpPr>
            <p:nvPr/>
          </p:nvSpPr>
          <p:spPr bwMode="auto">
            <a:xfrm>
              <a:off x="306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79" name="Freeform 92"/>
            <p:cNvSpPr>
              <a:spLocks noEditPoints="1"/>
            </p:cNvSpPr>
            <p:nvPr/>
          </p:nvSpPr>
          <p:spPr bwMode="auto">
            <a:xfrm>
              <a:off x="306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0" name="Freeform 93"/>
            <p:cNvSpPr>
              <a:spLocks noEditPoints="1"/>
            </p:cNvSpPr>
            <p:nvPr/>
          </p:nvSpPr>
          <p:spPr bwMode="auto">
            <a:xfrm>
              <a:off x="306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1" name="Freeform 94"/>
            <p:cNvSpPr>
              <a:spLocks noEditPoints="1"/>
            </p:cNvSpPr>
            <p:nvPr/>
          </p:nvSpPr>
          <p:spPr bwMode="auto">
            <a:xfrm>
              <a:off x="306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2" name="Freeform 95"/>
            <p:cNvSpPr>
              <a:spLocks noEditPoints="1"/>
            </p:cNvSpPr>
            <p:nvPr/>
          </p:nvSpPr>
          <p:spPr bwMode="auto">
            <a:xfrm>
              <a:off x="306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3" name="Freeform 96"/>
            <p:cNvSpPr>
              <a:spLocks noEditPoints="1"/>
            </p:cNvSpPr>
            <p:nvPr/>
          </p:nvSpPr>
          <p:spPr bwMode="auto">
            <a:xfrm>
              <a:off x="306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4" name="Freeform 97"/>
            <p:cNvSpPr>
              <a:spLocks noEditPoints="1"/>
            </p:cNvSpPr>
            <p:nvPr/>
          </p:nvSpPr>
          <p:spPr bwMode="auto">
            <a:xfrm>
              <a:off x="306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5" name="Freeform 98"/>
            <p:cNvSpPr>
              <a:spLocks noEditPoints="1"/>
            </p:cNvSpPr>
            <p:nvPr/>
          </p:nvSpPr>
          <p:spPr bwMode="auto">
            <a:xfrm>
              <a:off x="306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6" name="Freeform 99"/>
            <p:cNvSpPr>
              <a:spLocks noEditPoints="1"/>
            </p:cNvSpPr>
            <p:nvPr/>
          </p:nvSpPr>
          <p:spPr bwMode="auto">
            <a:xfrm>
              <a:off x="306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7" name="Freeform 100"/>
            <p:cNvSpPr>
              <a:spLocks noEditPoints="1"/>
            </p:cNvSpPr>
            <p:nvPr/>
          </p:nvSpPr>
          <p:spPr bwMode="auto">
            <a:xfrm>
              <a:off x="306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88" name="Rectangle 101"/>
            <p:cNvSpPr>
              <a:spLocks noChangeArrowheads="1"/>
            </p:cNvSpPr>
            <p:nvPr/>
          </p:nvSpPr>
          <p:spPr bwMode="auto">
            <a:xfrm>
              <a:off x="3065"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89" name="Rectangle 102"/>
            <p:cNvSpPr>
              <a:spLocks noChangeArrowheads="1"/>
            </p:cNvSpPr>
            <p:nvPr/>
          </p:nvSpPr>
          <p:spPr bwMode="auto">
            <a:xfrm>
              <a:off x="351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90" name="Freeform 103"/>
            <p:cNvSpPr>
              <a:spLocks noEditPoints="1"/>
            </p:cNvSpPr>
            <p:nvPr/>
          </p:nvSpPr>
          <p:spPr bwMode="auto">
            <a:xfrm>
              <a:off x="351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1" name="Freeform 104"/>
            <p:cNvSpPr>
              <a:spLocks noEditPoints="1"/>
            </p:cNvSpPr>
            <p:nvPr/>
          </p:nvSpPr>
          <p:spPr bwMode="auto">
            <a:xfrm>
              <a:off x="351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2" name="Freeform 105"/>
            <p:cNvSpPr>
              <a:spLocks noEditPoints="1"/>
            </p:cNvSpPr>
            <p:nvPr/>
          </p:nvSpPr>
          <p:spPr bwMode="auto">
            <a:xfrm>
              <a:off x="351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3" name="Freeform 106"/>
            <p:cNvSpPr>
              <a:spLocks noEditPoints="1"/>
            </p:cNvSpPr>
            <p:nvPr/>
          </p:nvSpPr>
          <p:spPr bwMode="auto">
            <a:xfrm>
              <a:off x="351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4" name="Freeform 107"/>
            <p:cNvSpPr>
              <a:spLocks noEditPoints="1"/>
            </p:cNvSpPr>
            <p:nvPr/>
          </p:nvSpPr>
          <p:spPr bwMode="auto">
            <a:xfrm>
              <a:off x="351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5" name="Freeform 108"/>
            <p:cNvSpPr>
              <a:spLocks noEditPoints="1"/>
            </p:cNvSpPr>
            <p:nvPr/>
          </p:nvSpPr>
          <p:spPr bwMode="auto">
            <a:xfrm>
              <a:off x="351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6" name="Freeform 109"/>
            <p:cNvSpPr>
              <a:spLocks noEditPoints="1"/>
            </p:cNvSpPr>
            <p:nvPr/>
          </p:nvSpPr>
          <p:spPr bwMode="auto">
            <a:xfrm>
              <a:off x="351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7" name="Freeform 110"/>
            <p:cNvSpPr>
              <a:spLocks noEditPoints="1"/>
            </p:cNvSpPr>
            <p:nvPr/>
          </p:nvSpPr>
          <p:spPr bwMode="auto">
            <a:xfrm>
              <a:off x="351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8" name="Freeform 111"/>
            <p:cNvSpPr>
              <a:spLocks noEditPoints="1"/>
            </p:cNvSpPr>
            <p:nvPr/>
          </p:nvSpPr>
          <p:spPr bwMode="auto">
            <a:xfrm>
              <a:off x="351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99" name="Freeform 112"/>
            <p:cNvSpPr>
              <a:spLocks noEditPoints="1"/>
            </p:cNvSpPr>
            <p:nvPr/>
          </p:nvSpPr>
          <p:spPr bwMode="auto">
            <a:xfrm>
              <a:off x="351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0" name="Rectangle 113"/>
            <p:cNvSpPr>
              <a:spLocks noChangeArrowheads="1"/>
            </p:cNvSpPr>
            <p:nvPr/>
          </p:nvSpPr>
          <p:spPr bwMode="auto">
            <a:xfrm>
              <a:off x="351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01" name="Rectangle 114"/>
            <p:cNvSpPr>
              <a:spLocks noChangeArrowheads="1"/>
            </p:cNvSpPr>
            <p:nvPr/>
          </p:nvSpPr>
          <p:spPr bwMode="auto">
            <a:xfrm>
              <a:off x="396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02" name="Freeform 115"/>
            <p:cNvSpPr>
              <a:spLocks noEditPoints="1"/>
            </p:cNvSpPr>
            <p:nvPr/>
          </p:nvSpPr>
          <p:spPr bwMode="auto">
            <a:xfrm>
              <a:off x="396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3" name="Freeform 116"/>
            <p:cNvSpPr>
              <a:spLocks noEditPoints="1"/>
            </p:cNvSpPr>
            <p:nvPr/>
          </p:nvSpPr>
          <p:spPr bwMode="auto">
            <a:xfrm>
              <a:off x="396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4" name="Freeform 117"/>
            <p:cNvSpPr>
              <a:spLocks noEditPoints="1"/>
            </p:cNvSpPr>
            <p:nvPr/>
          </p:nvSpPr>
          <p:spPr bwMode="auto">
            <a:xfrm>
              <a:off x="396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5" name="Freeform 118"/>
            <p:cNvSpPr>
              <a:spLocks noEditPoints="1"/>
            </p:cNvSpPr>
            <p:nvPr/>
          </p:nvSpPr>
          <p:spPr bwMode="auto">
            <a:xfrm>
              <a:off x="396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6" name="Freeform 119"/>
            <p:cNvSpPr>
              <a:spLocks noEditPoints="1"/>
            </p:cNvSpPr>
            <p:nvPr/>
          </p:nvSpPr>
          <p:spPr bwMode="auto">
            <a:xfrm>
              <a:off x="396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7" name="Freeform 120"/>
            <p:cNvSpPr>
              <a:spLocks noEditPoints="1"/>
            </p:cNvSpPr>
            <p:nvPr/>
          </p:nvSpPr>
          <p:spPr bwMode="auto">
            <a:xfrm>
              <a:off x="396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8" name="Freeform 121"/>
            <p:cNvSpPr>
              <a:spLocks noEditPoints="1"/>
            </p:cNvSpPr>
            <p:nvPr/>
          </p:nvSpPr>
          <p:spPr bwMode="auto">
            <a:xfrm>
              <a:off x="396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09" name="Freeform 122"/>
            <p:cNvSpPr>
              <a:spLocks noEditPoints="1"/>
            </p:cNvSpPr>
            <p:nvPr/>
          </p:nvSpPr>
          <p:spPr bwMode="auto">
            <a:xfrm>
              <a:off x="396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0" name="Freeform 123"/>
            <p:cNvSpPr>
              <a:spLocks noEditPoints="1"/>
            </p:cNvSpPr>
            <p:nvPr/>
          </p:nvSpPr>
          <p:spPr bwMode="auto">
            <a:xfrm>
              <a:off x="396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1" name="Freeform 124"/>
            <p:cNvSpPr>
              <a:spLocks noEditPoints="1"/>
            </p:cNvSpPr>
            <p:nvPr/>
          </p:nvSpPr>
          <p:spPr bwMode="auto">
            <a:xfrm>
              <a:off x="396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2" name="Rectangle 125"/>
            <p:cNvSpPr>
              <a:spLocks noChangeArrowheads="1"/>
            </p:cNvSpPr>
            <p:nvPr/>
          </p:nvSpPr>
          <p:spPr bwMode="auto">
            <a:xfrm>
              <a:off x="396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13" name="Rectangle 126"/>
            <p:cNvSpPr>
              <a:spLocks noChangeArrowheads="1"/>
            </p:cNvSpPr>
            <p:nvPr/>
          </p:nvSpPr>
          <p:spPr bwMode="auto">
            <a:xfrm>
              <a:off x="4405"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14" name="Freeform 127"/>
            <p:cNvSpPr>
              <a:spLocks noEditPoints="1"/>
            </p:cNvSpPr>
            <p:nvPr/>
          </p:nvSpPr>
          <p:spPr bwMode="auto">
            <a:xfrm>
              <a:off x="440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5" name="Freeform 128"/>
            <p:cNvSpPr>
              <a:spLocks noEditPoints="1"/>
            </p:cNvSpPr>
            <p:nvPr/>
          </p:nvSpPr>
          <p:spPr bwMode="auto">
            <a:xfrm>
              <a:off x="440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6" name="Freeform 129"/>
            <p:cNvSpPr>
              <a:spLocks noEditPoints="1"/>
            </p:cNvSpPr>
            <p:nvPr/>
          </p:nvSpPr>
          <p:spPr bwMode="auto">
            <a:xfrm>
              <a:off x="440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7" name="Freeform 130"/>
            <p:cNvSpPr>
              <a:spLocks noEditPoints="1"/>
            </p:cNvSpPr>
            <p:nvPr/>
          </p:nvSpPr>
          <p:spPr bwMode="auto">
            <a:xfrm>
              <a:off x="440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8" name="Freeform 131"/>
            <p:cNvSpPr>
              <a:spLocks noEditPoints="1"/>
            </p:cNvSpPr>
            <p:nvPr/>
          </p:nvSpPr>
          <p:spPr bwMode="auto">
            <a:xfrm>
              <a:off x="440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19" name="Freeform 132"/>
            <p:cNvSpPr>
              <a:spLocks noEditPoints="1"/>
            </p:cNvSpPr>
            <p:nvPr/>
          </p:nvSpPr>
          <p:spPr bwMode="auto">
            <a:xfrm>
              <a:off x="440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0" name="Freeform 133"/>
            <p:cNvSpPr>
              <a:spLocks noEditPoints="1"/>
            </p:cNvSpPr>
            <p:nvPr/>
          </p:nvSpPr>
          <p:spPr bwMode="auto">
            <a:xfrm>
              <a:off x="440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1" name="Freeform 134"/>
            <p:cNvSpPr>
              <a:spLocks noEditPoints="1"/>
            </p:cNvSpPr>
            <p:nvPr/>
          </p:nvSpPr>
          <p:spPr bwMode="auto">
            <a:xfrm>
              <a:off x="440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2" name="Freeform 135"/>
            <p:cNvSpPr>
              <a:spLocks noEditPoints="1"/>
            </p:cNvSpPr>
            <p:nvPr/>
          </p:nvSpPr>
          <p:spPr bwMode="auto">
            <a:xfrm>
              <a:off x="440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3" name="Freeform 136"/>
            <p:cNvSpPr>
              <a:spLocks noEditPoints="1"/>
            </p:cNvSpPr>
            <p:nvPr/>
          </p:nvSpPr>
          <p:spPr bwMode="auto">
            <a:xfrm>
              <a:off x="440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4" name="Rectangle 137"/>
            <p:cNvSpPr>
              <a:spLocks noChangeArrowheads="1"/>
            </p:cNvSpPr>
            <p:nvPr/>
          </p:nvSpPr>
          <p:spPr bwMode="auto">
            <a:xfrm>
              <a:off x="4405"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25" name="Rectangle 138"/>
            <p:cNvSpPr>
              <a:spLocks noChangeArrowheads="1"/>
            </p:cNvSpPr>
            <p:nvPr/>
          </p:nvSpPr>
          <p:spPr bwMode="auto">
            <a:xfrm>
              <a:off x="485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26" name="Freeform 139"/>
            <p:cNvSpPr>
              <a:spLocks noEditPoints="1"/>
            </p:cNvSpPr>
            <p:nvPr/>
          </p:nvSpPr>
          <p:spPr bwMode="auto">
            <a:xfrm>
              <a:off x="485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7" name="Freeform 140"/>
            <p:cNvSpPr>
              <a:spLocks noEditPoints="1"/>
            </p:cNvSpPr>
            <p:nvPr/>
          </p:nvSpPr>
          <p:spPr bwMode="auto">
            <a:xfrm>
              <a:off x="485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8" name="Freeform 141"/>
            <p:cNvSpPr>
              <a:spLocks noEditPoints="1"/>
            </p:cNvSpPr>
            <p:nvPr/>
          </p:nvSpPr>
          <p:spPr bwMode="auto">
            <a:xfrm>
              <a:off x="485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29" name="Freeform 142"/>
            <p:cNvSpPr>
              <a:spLocks noEditPoints="1"/>
            </p:cNvSpPr>
            <p:nvPr/>
          </p:nvSpPr>
          <p:spPr bwMode="auto">
            <a:xfrm>
              <a:off x="485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0" name="Freeform 143"/>
            <p:cNvSpPr>
              <a:spLocks noEditPoints="1"/>
            </p:cNvSpPr>
            <p:nvPr/>
          </p:nvSpPr>
          <p:spPr bwMode="auto">
            <a:xfrm>
              <a:off x="485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1" name="Freeform 144"/>
            <p:cNvSpPr>
              <a:spLocks noEditPoints="1"/>
            </p:cNvSpPr>
            <p:nvPr/>
          </p:nvSpPr>
          <p:spPr bwMode="auto">
            <a:xfrm>
              <a:off x="485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2" name="Freeform 145"/>
            <p:cNvSpPr>
              <a:spLocks noEditPoints="1"/>
            </p:cNvSpPr>
            <p:nvPr/>
          </p:nvSpPr>
          <p:spPr bwMode="auto">
            <a:xfrm>
              <a:off x="485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3" name="Freeform 146"/>
            <p:cNvSpPr>
              <a:spLocks noEditPoints="1"/>
            </p:cNvSpPr>
            <p:nvPr/>
          </p:nvSpPr>
          <p:spPr bwMode="auto">
            <a:xfrm>
              <a:off x="485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4" name="Freeform 147"/>
            <p:cNvSpPr>
              <a:spLocks noEditPoints="1"/>
            </p:cNvSpPr>
            <p:nvPr/>
          </p:nvSpPr>
          <p:spPr bwMode="auto">
            <a:xfrm>
              <a:off x="485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5" name="Freeform 148"/>
            <p:cNvSpPr>
              <a:spLocks noEditPoints="1"/>
            </p:cNvSpPr>
            <p:nvPr/>
          </p:nvSpPr>
          <p:spPr bwMode="auto">
            <a:xfrm>
              <a:off x="485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6" name="Rectangle 149"/>
            <p:cNvSpPr>
              <a:spLocks noChangeArrowheads="1"/>
            </p:cNvSpPr>
            <p:nvPr/>
          </p:nvSpPr>
          <p:spPr bwMode="auto">
            <a:xfrm>
              <a:off x="485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37" name="Rectangle 150"/>
            <p:cNvSpPr>
              <a:spLocks noChangeArrowheads="1"/>
            </p:cNvSpPr>
            <p:nvPr/>
          </p:nvSpPr>
          <p:spPr bwMode="auto">
            <a:xfrm>
              <a:off x="5300" y="23"/>
              <a:ext cx="20" cy="10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38" name="Freeform 151"/>
            <p:cNvSpPr>
              <a:spLocks noEditPoints="1"/>
            </p:cNvSpPr>
            <p:nvPr/>
          </p:nvSpPr>
          <p:spPr bwMode="auto">
            <a:xfrm>
              <a:off x="530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39" name="Freeform 152"/>
            <p:cNvSpPr>
              <a:spLocks noEditPoints="1"/>
            </p:cNvSpPr>
            <p:nvPr/>
          </p:nvSpPr>
          <p:spPr bwMode="auto">
            <a:xfrm>
              <a:off x="530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0" name="Freeform 153"/>
            <p:cNvSpPr>
              <a:spLocks noEditPoints="1"/>
            </p:cNvSpPr>
            <p:nvPr/>
          </p:nvSpPr>
          <p:spPr bwMode="auto">
            <a:xfrm>
              <a:off x="530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1" name="Freeform 154"/>
            <p:cNvSpPr>
              <a:spLocks noEditPoints="1"/>
            </p:cNvSpPr>
            <p:nvPr/>
          </p:nvSpPr>
          <p:spPr bwMode="auto">
            <a:xfrm>
              <a:off x="530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2" name="Freeform 155"/>
            <p:cNvSpPr>
              <a:spLocks noEditPoints="1"/>
            </p:cNvSpPr>
            <p:nvPr/>
          </p:nvSpPr>
          <p:spPr bwMode="auto">
            <a:xfrm>
              <a:off x="530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3" name="Freeform 156"/>
            <p:cNvSpPr>
              <a:spLocks noEditPoints="1"/>
            </p:cNvSpPr>
            <p:nvPr/>
          </p:nvSpPr>
          <p:spPr bwMode="auto">
            <a:xfrm>
              <a:off x="530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4" name="Freeform 157"/>
            <p:cNvSpPr>
              <a:spLocks noEditPoints="1"/>
            </p:cNvSpPr>
            <p:nvPr/>
          </p:nvSpPr>
          <p:spPr bwMode="auto">
            <a:xfrm>
              <a:off x="530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5" name="Freeform 158"/>
            <p:cNvSpPr>
              <a:spLocks noEditPoints="1"/>
            </p:cNvSpPr>
            <p:nvPr/>
          </p:nvSpPr>
          <p:spPr bwMode="auto">
            <a:xfrm>
              <a:off x="530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6" name="Freeform 159"/>
            <p:cNvSpPr>
              <a:spLocks noEditPoints="1"/>
            </p:cNvSpPr>
            <p:nvPr/>
          </p:nvSpPr>
          <p:spPr bwMode="auto">
            <a:xfrm>
              <a:off x="530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7" name="Freeform 160"/>
            <p:cNvSpPr>
              <a:spLocks noEditPoints="1"/>
            </p:cNvSpPr>
            <p:nvPr/>
          </p:nvSpPr>
          <p:spPr bwMode="auto">
            <a:xfrm>
              <a:off x="530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148" name="Rectangle 161"/>
            <p:cNvSpPr>
              <a:spLocks noChangeArrowheads="1"/>
            </p:cNvSpPr>
            <p:nvPr/>
          </p:nvSpPr>
          <p:spPr bwMode="auto">
            <a:xfrm>
              <a:off x="5300" y="4269"/>
              <a:ext cx="20" cy="51"/>
            </a:xfrm>
            <a:prstGeom prst="rect">
              <a:avLst/>
            </a:prstGeom>
            <a:solidFill>
              <a:schemeClr val="bg2">
                <a:alpha val="50195"/>
              </a:schemeClr>
            </a:solidFill>
            <a:ln>
              <a:noFill/>
            </a:ln>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0"/>
                </a:spcBef>
                <a:spcAft>
                  <a:spcPct val="0"/>
                </a:spcAft>
                <a:defRPr/>
              </a:pPr>
              <a:endParaRPr lang="zh-CN" altLang="en-US">
                <a:solidFill>
                  <a:srgbClr val="000000"/>
                </a:solidFill>
              </a:endParaRPr>
            </a:p>
          </p:txBody>
        </p:sp>
        <p:sp>
          <p:nvSpPr>
            <p:cNvPr id="149" name="Freeform 162"/>
            <p:cNvSpPr>
              <a:spLocks/>
            </p:cNvSpPr>
            <p:nvPr/>
          </p:nvSpPr>
          <p:spPr bwMode="auto">
            <a:xfrm>
              <a:off x="349" y="3304"/>
              <a:ext cx="20" cy="10"/>
            </a:xfrm>
            <a:custGeom>
              <a:avLst/>
              <a:gdLst>
                <a:gd name="T0" fmla="*/ 0 w 4"/>
                <a:gd name="T1" fmla="*/ 2147483646 h 2"/>
                <a:gd name="T2" fmla="*/ 0 w 4"/>
                <a:gd name="T3" fmla="*/ 2147483646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150" name="Line 182"/>
          <p:cNvSpPr>
            <a:spLocks noChangeShapeType="1"/>
          </p:cNvSpPr>
          <p:nvPr userDrawn="1"/>
        </p:nvSpPr>
        <p:spPr bwMode="auto">
          <a:xfrm>
            <a:off x="827088" y="6237288"/>
            <a:ext cx="8137525" cy="0"/>
          </a:xfrm>
          <a:prstGeom prst="line">
            <a:avLst/>
          </a:prstGeom>
          <a:noFill/>
          <a:ln w="63500" cap="sq" cmpd="dbl">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4195"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44199" name="Rectangle 167"/>
          <p:cNvSpPr>
            <a:spLocks noGrp="1" noRot="1" noChangeArrowheads="1"/>
          </p:cNvSpPr>
          <p:nvPr>
            <p:ph type="subTitle" idx="1"/>
          </p:nvPr>
        </p:nvSpPr>
        <p:spPr bwMode="auto">
          <a:xfrm>
            <a:off x="1371600" y="3505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zh-CN" altLang="en-US"/>
              <a:t>单击此处编辑母版副标题样式</a:t>
            </a:r>
          </a:p>
        </p:txBody>
      </p:sp>
      <p:sp>
        <p:nvSpPr>
          <p:cNvPr id="151" name="Rectangle 164"/>
          <p:cNvSpPr>
            <a:spLocks noGrp="1" noChangeArrowheads="1"/>
          </p:cNvSpPr>
          <p:nvPr>
            <p:ph type="dt" sz="half" idx="10"/>
          </p:nvPr>
        </p:nvSpPr>
        <p:spPr bwMode="auto">
          <a:xfrm>
            <a:off x="301625"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b="0" i="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152" name="Rectangle 165"/>
          <p:cNvSpPr>
            <a:spLocks noGrp="1" noChangeArrowheads="1"/>
          </p:cNvSpPr>
          <p:nvPr>
            <p:ph type="ftr" sz="quarter" idx="11"/>
          </p:nvPr>
        </p:nvSpPr>
        <p:spPr bwMode="auto">
          <a:xfrm>
            <a:off x="3124200" y="6248400"/>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b="0" i="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153" name="Rectangle 166"/>
          <p:cNvSpPr>
            <a:spLocks noGrp="1" noChangeArrowheads="1"/>
          </p:cNvSpPr>
          <p:nvPr>
            <p:ph type="sldNum" sz="quarter" idx="12"/>
          </p:nvPr>
        </p:nvSpPr>
        <p:spPr bwMode="auto">
          <a:xfrm>
            <a:off x="6553200" y="6248400"/>
            <a:ext cx="2289175"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fontAlgn="base">
              <a:spcBef>
                <a:spcPct val="0"/>
              </a:spcBef>
              <a:spcAft>
                <a:spcPct val="0"/>
              </a:spcAft>
              <a:defRPr/>
            </a:pPr>
            <a:fld id="{374B102D-0C8D-4874-8D2C-3147582D9111}"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57833861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43474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8798502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29668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97561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6452651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66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6"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4.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6" Type="http://schemas.openxmlformats.org/officeDocument/2006/relationships/theme" Target="../theme/theme5.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6" Type="http://schemas.openxmlformats.org/officeDocument/2006/relationships/theme" Target="../theme/theme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6" Type="http://schemas.openxmlformats.org/officeDocument/2006/relationships/theme" Target="../theme/theme7.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7513" y="223838"/>
            <a:ext cx="438150" cy="47466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1" name="Rectangle 3"/>
          <p:cNvSpPr>
            <a:spLocks noChangeArrowheads="1"/>
          </p:cNvSpPr>
          <p:nvPr/>
        </p:nvSpPr>
        <p:spPr bwMode="auto">
          <a:xfrm>
            <a:off x="800100" y="223838"/>
            <a:ext cx="328613" cy="47466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2" name="Rectangle 4"/>
          <p:cNvSpPr>
            <a:spLocks noChangeArrowheads="1"/>
          </p:cNvSpPr>
          <p:nvPr/>
        </p:nvSpPr>
        <p:spPr bwMode="auto">
          <a:xfrm>
            <a:off x="541338" y="646113"/>
            <a:ext cx="422275" cy="47466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3" name="Rectangle 5"/>
          <p:cNvSpPr>
            <a:spLocks noChangeArrowheads="1"/>
          </p:cNvSpPr>
          <p:nvPr/>
        </p:nvSpPr>
        <p:spPr bwMode="auto">
          <a:xfrm>
            <a:off x="911225" y="646113"/>
            <a:ext cx="368300" cy="47466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4" name="Rectangle 6"/>
          <p:cNvSpPr>
            <a:spLocks noChangeArrowheads="1"/>
          </p:cNvSpPr>
          <p:nvPr/>
        </p:nvSpPr>
        <p:spPr bwMode="auto">
          <a:xfrm>
            <a:off x="127000" y="573088"/>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5" name="Rectangle 7"/>
          <p:cNvSpPr>
            <a:spLocks noChangeArrowheads="1"/>
          </p:cNvSpPr>
          <p:nvPr/>
        </p:nvSpPr>
        <p:spPr bwMode="auto">
          <a:xfrm>
            <a:off x="762000" y="115888"/>
            <a:ext cx="31750" cy="1052512"/>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6" name="Rectangle 8"/>
          <p:cNvSpPr>
            <a:spLocks noChangeArrowheads="1"/>
          </p:cNvSpPr>
          <p:nvPr/>
        </p:nvSpPr>
        <p:spPr bwMode="auto">
          <a:xfrm>
            <a:off x="442913" y="906463"/>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150938" y="11113"/>
            <a:ext cx="77930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t>单击此处编辑母版标题样式</a:t>
            </a:r>
          </a:p>
        </p:txBody>
      </p:sp>
      <p:sp>
        <p:nvSpPr>
          <p:cNvPr id="1034" name="Rectangle 10"/>
          <p:cNvSpPr>
            <a:spLocks noGrp="1" noChangeArrowheads="1"/>
          </p:cNvSpPr>
          <p:nvPr>
            <p:ph type="body" idx="1"/>
          </p:nvPr>
        </p:nvSpPr>
        <p:spPr bwMode="auto">
          <a:xfrm>
            <a:off x="1182688" y="995363"/>
            <a:ext cx="7772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83"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4"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5"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pPr fontAlgn="base">
              <a:spcBef>
                <a:spcPct val="0"/>
              </a:spcBef>
              <a:spcAft>
                <a:spcPct val="0"/>
              </a:spcAft>
              <a:defRPr/>
            </a:pPr>
            <a:fld id="{8B3EE874-32E4-401D-9F7C-A89901BF9F38}"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336759076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18"/>
          <p:cNvGrpSpPr>
            <a:grpSpLocks/>
          </p:cNvGrpSpPr>
          <p:nvPr/>
        </p:nvGrpSpPr>
        <p:grpSpPr bwMode="auto">
          <a:xfrm>
            <a:off x="381000" y="6121400"/>
            <a:ext cx="533400" cy="492125"/>
            <a:chOff x="96" y="2784"/>
            <a:chExt cx="1062" cy="981"/>
          </a:xfrm>
        </p:grpSpPr>
        <p:sp>
          <p:nvSpPr>
            <p:cNvPr id="1032" name="Freeform 219"/>
            <p:cNvSpPr>
              <a:spLocks/>
            </p:cNvSpPr>
            <p:nvPr userDrawn="1"/>
          </p:nvSpPr>
          <p:spPr bwMode="auto">
            <a:xfrm>
              <a:off x="121" y="2784"/>
              <a:ext cx="205" cy="82"/>
            </a:xfrm>
            <a:custGeom>
              <a:avLst/>
              <a:gdLst>
                <a:gd name="T0" fmla="*/ 292968750 w 41"/>
                <a:gd name="T1" fmla="*/ 151375547 h 16"/>
                <a:gd name="T2" fmla="*/ 361328125 w 41"/>
                <a:gd name="T3" fmla="*/ 124250039 h 16"/>
                <a:gd name="T4" fmla="*/ 371093750 w 41"/>
                <a:gd name="T5" fmla="*/ 112363319 h 16"/>
                <a:gd name="T6" fmla="*/ 302734375 w 41"/>
                <a:gd name="T7" fmla="*/ 12357190 h 16"/>
                <a:gd name="T8" fmla="*/ 78125000 w 41"/>
                <a:gd name="T9" fmla="*/ 136607203 h 16"/>
                <a:gd name="T10" fmla="*/ 292968750 w 41"/>
                <a:gd name="T11" fmla="*/ 15137554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1033" name="Freeform 220"/>
            <p:cNvSpPr>
              <a:spLocks noEditPoints="1"/>
            </p:cNvSpPr>
            <p:nvPr userDrawn="1"/>
          </p:nvSpPr>
          <p:spPr bwMode="auto">
            <a:xfrm>
              <a:off x="96" y="2790"/>
              <a:ext cx="1062" cy="975"/>
            </a:xfrm>
            <a:custGeom>
              <a:avLst/>
              <a:gdLst>
                <a:gd name="T0" fmla="*/ 1782635059 w 210"/>
                <a:gd name="T1" fmla="*/ 1678158734 h 193"/>
                <a:gd name="T2" fmla="*/ 1663700536 w 210"/>
                <a:gd name="T3" fmla="*/ 1352349572 h 193"/>
                <a:gd name="T4" fmla="*/ 1553298981 w 210"/>
                <a:gd name="T5" fmla="*/ 1071554533 h 193"/>
                <a:gd name="T6" fmla="*/ 1804462527 w 210"/>
                <a:gd name="T7" fmla="*/ 1007060900 h 193"/>
                <a:gd name="T8" fmla="*/ 1596524126 w 210"/>
                <a:gd name="T9" fmla="*/ 886985007 h 193"/>
                <a:gd name="T10" fmla="*/ 1717579230 w 210"/>
                <a:gd name="T11" fmla="*/ 898069722 h 193"/>
                <a:gd name="T12" fmla="*/ 1717579230 w 210"/>
                <a:gd name="T13" fmla="*/ 833576725 h 193"/>
                <a:gd name="T14" fmla="*/ 1477592288 w 210"/>
                <a:gd name="T15" fmla="*/ 844164417 h 193"/>
                <a:gd name="T16" fmla="*/ 1399775502 w 210"/>
                <a:gd name="T17" fmla="*/ 1352349572 h 193"/>
                <a:gd name="T18" fmla="*/ 1356534064 w 210"/>
                <a:gd name="T19" fmla="*/ 908658055 h 193"/>
                <a:gd name="T20" fmla="*/ 1291564368 w 210"/>
                <a:gd name="T21" fmla="*/ 724502783 h 193"/>
                <a:gd name="T22" fmla="*/ 1356534064 w 210"/>
                <a:gd name="T23" fmla="*/ 552781686 h 193"/>
                <a:gd name="T24" fmla="*/ 1324049294 w 210"/>
                <a:gd name="T25" fmla="*/ 400874908 h 193"/>
                <a:gd name="T26" fmla="*/ 1302238120 w 210"/>
                <a:gd name="T27" fmla="*/ 259220370 h 193"/>
                <a:gd name="T28" fmla="*/ 1445107513 w 210"/>
                <a:gd name="T29" fmla="*/ 422116702 h 193"/>
                <a:gd name="T30" fmla="*/ 1631215099 w 210"/>
                <a:gd name="T31" fmla="*/ 195141602 h 193"/>
                <a:gd name="T32" fmla="*/ 1607280896 w 210"/>
                <a:gd name="T33" fmla="*/ 389885233 h 193"/>
                <a:gd name="T34" fmla="*/ 1564055772 w 210"/>
                <a:gd name="T35" fmla="*/ 518772847 h 193"/>
                <a:gd name="T36" fmla="*/ 1575129665 w 210"/>
                <a:gd name="T37" fmla="*/ 724502783 h 193"/>
                <a:gd name="T38" fmla="*/ 2147483646 w 210"/>
                <a:gd name="T39" fmla="*/ 315136130 h 193"/>
                <a:gd name="T40" fmla="*/ 984331808 w 210"/>
                <a:gd name="T41" fmla="*/ 10588333 h 193"/>
                <a:gd name="T42" fmla="*/ 612208738 w 210"/>
                <a:gd name="T43" fmla="*/ 85653432 h 193"/>
                <a:gd name="T44" fmla="*/ 930452578 w 210"/>
                <a:gd name="T45" fmla="*/ 130664989 h 193"/>
                <a:gd name="T46" fmla="*/ 655433857 w 210"/>
                <a:gd name="T47" fmla="*/ 237978450 h 193"/>
                <a:gd name="T48" fmla="*/ 634023133 w 210"/>
                <a:gd name="T49" fmla="*/ 315136130 h 193"/>
                <a:gd name="T50" fmla="*/ 415361288 w 210"/>
                <a:gd name="T51" fmla="*/ 184073145 h 193"/>
                <a:gd name="T52" fmla="*/ 142885688 w 210"/>
                <a:gd name="T53" fmla="*/ 1245039324 h 193"/>
                <a:gd name="T54" fmla="*/ 666507903 w 210"/>
                <a:gd name="T55" fmla="*/ 1581436850 h 193"/>
                <a:gd name="T56" fmla="*/ 493260475 w 210"/>
                <a:gd name="T57" fmla="*/ 1440197183 h 193"/>
                <a:gd name="T58" fmla="*/ 382875876 w 210"/>
                <a:gd name="T59" fmla="*/ 1570849153 h 193"/>
                <a:gd name="T60" fmla="*/ 350391081 w 210"/>
                <a:gd name="T61" fmla="*/ 1386710138 h 193"/>
                <a:gd name="T62" fmla="*/ 503914560 w 210"/>
                <a:gd name="T63" fmla="*/ 929903194 h 193"/>
                <a:gd name="T64" fmla="*/ 733250643 w 210"/>
                <a:gd name="T65" fmla="*/ 898069722 h 193"/>
                <a:gd name="T66" fmla="*/ 776909458 w 210"/>
                <a:gd name="T67" fmla="*/ 1028737923 h 193"/>
                <a:gd name="T68" fmla="*/ 666507903 w 210"/>
                <a:gd name="T69" fmla="*/ 1309532957 h 193"/>
                <a:gd name="T70" fmla="*/ 995068937 w 210"/>
                <a:gd name="T71" fmla="*/ 1947967443 h 193"/>
                <a:gd name="T72" fmla="*/ 2035906013 w 210"/>
                <a:gd name="T73" fmla="*/ 1797821035 h 193"/>
                <a:gd name="T74" fmla="*/ 1990574123 w 210"/>
                <a:gd name="T75" fmla="*/ 713500196 h 193"/>
                <a:gd name="T76" fmla="*/ 1804462527 w 210"/>
                <a:gd name="T77" fmla="*/ 649437710 h 193"/>
                <a:gd name="T78" fmla="*/ 1235495380 w 210"/>
                <a:gd name="T79" fmla="*/ 660095152 h 193"/>
                <a:gd name="T80" fmla="*/ 1181179895 w 210"/>
                <a:gd name="T81" fmla="*/ 942999151 h 193"/>
                <a:gd name="T82" fmla="*/ 1248339223 w 210"/>
                <a:gd name="T83" fmla="*/ 542127588 h 193"/>
                <a:gd name="T84" fmla="*/ 973674502 w 210"/>
                <a:gd name="T85" fmla="*/ 280795034 h 193"/>
                <a:gd name="T86" fmla="*/ 1148611956 w 210"/>
                <a:gd name="T87" fmla="*/ 379214747 h 193"/>
                <a:gd name="T88" fmla="*/ 666507903 w 210"/>
                <a:gd name="T89" fmla="*/ 780089013 h 193"/>
                <a:gd name="T90" fmla="*/ 261817657 w 210"/>
                <a:gd name="T91" fmla="*/ 400874908 h 193"/>
                <a:gd name="T92" fmla="*/ 744341645 w 210"/>
                <a:gd name="T93" fmla="*/ 432705162 h 193"/>
                <a:gd name="T94" fmla="*/ 865483034 w 210"/>
                <a:gd name="T95" fmla="*/ 432705162 h 193"/>
                <a:gd name="T96" fmla="*/ 1181179895 w 210"/>
                <a:gd name="T97" fmla="*/ 486528339 h 193"/>
                <a:gd name="T98" fmla="*/ 1084059100 w 210"/>
                <a:gd name="T99" fmla="*/ 1007060900 h 193"/>
                <a:gd name="T100" fmla="*/ 1016899646 w 210"/>
                <a:gd name="T101" fmla="*/ 552781686 h 193"/>
                <a:gd name="T102" fmla="*/ 666507903 w 210"/>
                <a:gd name="T103" fmla="*/ 780089013 h 193"/>
                <a:gd name="T104" fmla="*/ 876136993 w 210"/>
                <a:gd name="T105" fmla="*/ 886985007 h 193"/>
                <a:gd name="T106" fmla="*/ 962583525 w 210"/>
                <a:gd name="T107" fmla="*/ 627846789 h 193"/>
                <a:gd name="T108" fmla="*/ 1116127156 w 210"/>
                <a:gd name="T109" fmla="*/ 1570849153 h 193"/>
                <a:gd name="T110" fmla="*/ 897967809 w 210"/>
                <a:gd name="T111" fmla="*/ 1039309388 h 193"/>
                <a:gd name="T112" fmla="*/ 1280824018 w 210"/>
                <a:gd name="T113" fmla="*/ 1146635868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1034" name="Freeform 221"/>
            <p:cNvSpPr>
              <a:spLocks/>
            </p:cNvSpPr>
            <p:nvPr userDrawn="1"/>
          </p:nvSpPr>
          <p:spPr bwMode="auto">
            <a:xfrm>
              <a:off x="349" y="3256"/>
              <a:ext cx="85" cy="101"/>
            </a:xfrm>
            <a:custGeom>
              <a:avLst/>
              <a:gdLst>
                <a:gd name="T0" fmla="*/ 136718750 w 17"/>
                <a:gd name="T1" fmla="*/ 53276354 h 20"/>
                <a:gd name="T2" fmla="*/ 87890625 w 17"/>
                <a:gd name="T3" fmla="*/ 215769229 h 20"/>
                <a:gd name="T4" fmla="*/ 136718750 w 17"/>
                <a:gd name="T5" fmla="*/ 5327635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1035" name="Freeform 222"/>
            <p:cNvSpPr>
              <a:spLocks/>
            </p:cNvSpPr>
            <p:nvPr userDrawn="1"/>
          </p:nvSpPr>
          <p:spPr bwMode="auto">
            <a:xfrm>
              <a:off x="267" y="3293"/>
              <a:ext cx="76" cy="136"/>
            </a:xfrm>
            <a:custGeom>
              <a:avLst/>
              <a:gdLst>
                <a:gd name="T0" fmla="*/ 76889469 w 15"/>
                <a:gd name="T1" fmla="*/ 104397489 h 27"/>
                <a:gd name="T2" fmla="*/ 43883814 w 15"/>
                <a:gd name="T3" fmla="*/ 263165148 h 27"/>
                <a:gd name="T4" fmla="*/ 167228652 w 15"/>
                <a:gd name="T5" fmla="*/ 169055823 h 27"/>
                <a:gd name="T6" fmla="*/ 145034666 w 15"/>
                <a:gd name="T7" fmla="*/ 83247247 h 27"/>
                <a:gd name="T8" fmla="*/ 76889469 w 15"/>
                <a:gd name="T9" fmla="*/ 104397489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1036" name="Freeform 223"/>
            <p:cNvSpPr>
              <a:spLocks/>
            </p:cNvSpPr>
            <p:nvPr userDrawn="1"/>
          </p:nvSpPr>
          <p:spPr bwMode="auto">
            <a:xfrm>
              <a:off x="222" y="3021"/>
              <a:ext cx="243" cy="117"/>
            </a:xfrm>
            <a:custGeom>
              <a:avLst/>
              <a:gdLst>
                <a:gd name="T0" fmla="*/ 443496333 w 48"/>
                <a:gd name="T1" fmla="*/ 22839590 h 23"/>
                <a:gd name="T2" fmla="*/ 100565601 w 48"/>
                <a:gd name="T3" fmla="*/ 11193512 h 23"/>
                <a:gd name="T4" fmla="*/ 10823448 w 48"/>
                <a:gd name="T5" fmla="*/ 104884782 h 23"/>
                <a:gd name="T6" fmla="*/ 242461011 w 48"/>
                <a:gd name="T7" fmla="*/ 243908532 h 23"/>
                <a:gd name="T8" fmla="*/ 375754337 w 48"/>
                <a:gd name="T9" fmla="*/ 232715666 h 23"/>
                <a:gd name="T10" fmla="*/ 443496333 w 48"/>
                <a:gd name="T11" fmla="*/ 221068941 h 23"/>
                <a:gd name="T12" fmla="*/ 443496333 w 48"/>
                <a:gd name="T13" fmla="*/ 2283959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1037" name="Freeform 224"/>
            <p:cNvSpPr>
              <a:spLocks/>
            </p:cNvSpPr>
            <p:nvPr userDrawn="1"/>
          </p:nvSpPr>
          <p:spPr bwMode="auto">
            <a:xfrm>
              <a:off x="501" y="3344"/>
              <a:ext cx="177" cy="187"/>
            </a:xfrm>
            <a:custGeom>
              <a:avLst/>
              <a:gdLst>
                <a:gd name="T0" fmla="*/ 261817657 w 35"/>
                <a:gd name="T1" fmla="*/ 21731073 h 37"/>
                <a:gd name="T2" fmla="*/ 121058225 w 35"/>
                <a:gd name="T3" fmla="*/ 21731073 h 37"/>
                <a:gd name="T4" fmla="*/ 43225145 w 35"/>
                <a:gd name="T5" fmla="*/ 217144056 h 37"/>
                <a:gd name="T6" fmla="*/ 307149516 w 35"/>
                <a:gd name="T7" fmla="*/ 238793031 h 37"/>
                <a:gd name="T8" fmla="*/ 261817657 w 35"/>
                <a:gd name="T9" fmla="*/ 21731073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1038" name="Freeform 225"/>
            <p:cNvSpPr>
              <a:spLocks/>
            </p:cNvSpPr>
            <p:nvPr userDrawn="1"/>
          </p:nvSpPr>
          <p:spPr bwMode="auto">
            <a:xfrm>
              <a:off x="905" y="3157"/>
              <a:ext cx="177" cy="38"/>
            </a:xfrm>
            <a:custGeom>
              <a:avLst/>
              <a:gdLst>
                <a:gd name="T0" fmla="*/ 53879230 w 35"/>
                <a:gd name="T1" fmla="*/ 0 h 7"/>
                <a:gd name="T2" fmla="*/ 153626164 w 35"/>
                <a:gd name="T3" fmla="*/ 110869109 h 7"/>
                <a:gd name="T4" fmla="*/ 5387923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1039" name="Freeform 226"/>
            <p:cNvSpPr>
              <a:spLocks/>
            </p:cNvSpPr>
            <p:nvPr userDrawn="1"/>
          </p:nvSpPr>
          <p:spPr bwMode="auto">
            <a:xfrm>
              <a:off x="965" y="3154"/>
              <a:ext cx="136" cy="79"/>
            </a:xfrm>
            <a:custGeom>
              <a:avLst/>
              <a:gdLst>
                <a:gd name="T0" fmla="*/ 72971999 w 27"/>
                <a:gd name="T1" fmla="*/ 111611215 h 16"/>
                <a:gd name="T2" fmla="*/ 263165148 w 27"/>
                <a:gd name="T3" fmla="*/ 52289828 h 16"/>
                <a:gd name="T4" fmla="*/ 179428835 w 27"/>
                <a:gd name="T5" fmla="*/ 8794887 h 16"/>
                <a:gd name="T6" fmla="*/ 72971999 w 27"/>
                <a:gd name="T7" fmla="*/ 94294780 h 16"/>
                <a:gd name="T8" fmla="*/ 72971999 w 27"/>
                <a:gd name="T9" fmla="*/ 111611215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1040" name="Freeform 227"/>
            <p:cNvSpPr>
              <a:spLocks/>
            </p:cNvSpPr>
            <p:nvPr userDrawn="1"/>
          </p:nvSpPr>
          <p:spPr bwMode="auto">
            <a:xfrm>
              <a:off x="959" y="3205"/>
              <a:ext cx="177" cy="85"/>
            </a:xfrm>
            <a:custGeom>
              <a:avLst/>
              <a:gdLst>
                <a:gd name="T0" fmla="*/ 272474963 w 35"/>
                <a:gd name="T1" fmla="*/ 58593750 h 17"/>
                <a:gd name="T2" fmla="*/ 86446406 w 35"/>
                <a:gd name="T3" fmla="*/ 97656250 h 17"/>
                <a:gd name="T4" fmla="*/ 65052608 w 35"/>
                <a:gd name="T5" fmla="*/ 126953125 h 17"/>
                <a:gd name="T6" fmla="*/ 296495557 w 35"/>
                <a:gd name="T7" fmla="*/ 117187500 h 17"/>
                <a:gd name="T8" fmla="*/ 272474963 w 35"/>
                <a:gd name="T9" fmla="*/ 5859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1041" name="Freeform 228"/>
            <p:cNvSpPr>
              <a:spLocks/>
            </p:cNvSpPr>
            <p:nvPr userDrawn="1"/>
          </p:nvSpPr>
          <p:spPr bwMode="auto">
            <a:xfrm>
              <a:off x="845" y="3284"/>
              <a:ext cx="247" cy="60"/>
            </a:xfrm>
            <a:custGeom>
              <a:avLst/>
              <a:gdLst>
                <a:gd name="T0" fmla="*/ 424409398 w 49"/>
                <a:gd name="T1" fmla="*/ 29296875 h 12"/>
                <a:gd name="T2" fmla="*/ 306809558 w 49"/>
                <a:gd name="T3" fmla="*/ 9765625 h 12"/>
                <a:gd name="T4" fmla="*/ 73350148 w 49"/>
                <a:gd name="T5" fmla="*/ 0 h 12"/>
                <a:gd name="T6" fmla="*/ 20836058 w 49"/>
                <a:gd name="T7" fmla="*/ 48828125 h 12"/>
                <a:gd name="T8" fmla="*/ 212212707 w 49"/>
                <a:gd name="T9" fmla="*/ 78125000 h 12"/>
                <a:gd name="T10" fmla="*/ 434843848 w 49"/>
                <a:gd name="T11" fmla="*/ 78125000 h 12"/>
                <a:gd name="T12" fmla="*/ 424409398 w 49"/>
                <a:gd name="T13" fmla="*/ 29296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1042" name="Freeform 229"/>
            <p:cNvSpPr>
              <a:spLocks/>
            </p:cNvSpPr>
            <p:nvPr userDrawn="1"/>
          </p:nvSpPr>
          <p:spPr bwMode="auto">
            <a:xfrm>
              <a:off x="870" y="3341"/>
              <a:ext cx="202" cy="54"/>
            </a:xfrm>
            <a:custGeom>
              <a:avLst/>
              <a:gdLst>
                <a:gd name="T0" fmla="*/ 399281704 w 40"/>
                <a:gd name="T1" fmla="*/ 16555963 h 11"/>
                <a:gd name="T2" fmla="*/ 280009037 w 40"/>
                <a:gd name="T3" fmla="*/ 33043533 h 11"/>
                <a:gd name="T4" fmla="*/ 140884789 w 40"/>
                <a:gd name="T5" fmla="*/ 24941176 h 11"/>
                <a:gd name="T6" fmla="*/ 10549773 w 40"/>
                <a:gd name="T7" fmla="*/ 16555963 h 11"/>
                <a:gd name="T8" fmla="*/ 378182794 w 40"/>
                <a:gd name="T9" fmla="*/ 64450924 h 11"/>
                <a:gd name="T10" fmla="*/ 399281704 w 40"/>
                <a:gd name="T11" fmla="*/ 1655596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1043" name="Freeform 230"/>
            <p:cNvSpPr>
              <a:spLocks/>
            </p:cNvSpPr>
            <p:nvPr userDrawn="1"/>
          </p:nvSpPr>
          <p:spPr bwMode="auto">
            <a:xfrm>
              <a:off x="858" y="3385"/>
              <a:ext cx="209" cy="174"/>
            </a:xfrm>
            <a:custGeom>
              <a:avLst/>
              <a:gdLst>
                <a:gd name="T0" fmla="*/ 332370962 w 41"/>
                <a:gd name="T1" fmla="*/ 110607998 h 34"/>
                <a:gd name="T2" fmla="*/ 153211018 w 41"/>
                <a:gd name="T3" fmla="*/ 74840675 h 34"/>
                <a:gd name="T4" fmla="*/ 46515065 w 41"/>
                <a:gd name="T5" fmla="*/ 185343725 h 34"/>
                <a:gd name="T6" fmla="*/ 11351891 w 41"/>
                <a:gd name="T7" fmla="*/ 233343944 h 34"/>
                <a:gd name="T8" fmla="*/ 106695300 w 41"/>
                <a:gd name="T9" fmla="*/ 233343944 h 34"/>
                <a:gd name="T10" fmla="*/ 201952882 w 41"/>
                <a:gd name="T11" fmla="*/ 332167530 h 34"/>
                <a:gd name="T12" fmla="*/ 248468600 w 41"/>
                <a:gd name="T13" fmla="*/ 370774589 h 34"/>
                <a:gd name="T14" fmla="*/ 343812009 w 41"/>
                <a:gd name="T15" fmla="*/ 233343944 h 34"/>
                <a:gd name="T16" fmla="*/ 462316977 w 41"/>
                <a:gd name="T17" fmla="*/ 233343944 h 34"/>
                <a:gd name="T18" fmla="*/ 332370962 w 41"/>
                <a:gd name="T19" fmla="*/ 110607998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1044" name="Freeform 231"/>
            <p:cNvSpPr>
              <a:spLocks/>
            </p:cNvSpPr>
            <p:nvPr userDrawn="1"/>
          </p:nvSpPr>
          <p:spPr bwMode="auto">
            <a:xfrm>
              <a:off x="997" y="3306"/>
              <a:ext cx="126" cy="316"/>
            </a:xfrm>
            <a:custGeom>
              <a:avLst/>
              <a:gdLst>
                <a:gd name="T0" fmla="*/ 232707535 w 25"/>
                <a:gd name="T1" fmla="*/ 20049493 h 63"/>
                <a:gd name="T2" fmla="*/ 191075280 w 25"/>
                <a:gd name="T3" fmla="*/ 170699318 h 63"/>
                <a:gd name="T4" fmla="*/ 73264590 w 25"/>
                <a:gd name="T5" fmla="*/ 201131447 h 63"/>
                <a:gd name="T6" fmla="*/ 73264590 w 25"/>
                <a:gd name="T7" fmla="*/ 231166063 h 63"/>
                <a:gd name="T8" fmla="*/ 180243020 w 25"/>
                <a:gd name="T9" fmla="*/ 343789893 h 63"/>
                <a:gd name="T10" fmla="*/ 125729105 w 25"/>
                <a:gd name="T11" fmla="*/ 454340095 h 63"/>
                <a:gd name="T12" fmla="*/ 0 w 25"/>
                <a:gd name="T13" fmla="*/ 554508920 h 63"/>
                <a:gd name="T14" fmla="*/ 52448387 w 25"/>
                <a:gd name="T15" fmla="*/ 584940422 h 63"/>
                <a:gd name="T16" fmla="*/ 169833268 w 25"/>
                <a:gd name="T17" fmla="*/ 625040040 h 63"/>
                <a:gd name="T18" fmla="*/ 243523794 w 25"/>
                <a:gd name="T19" fmla="*/ 574955299 h 63"/>
                <a:gd name="T20" fmla="*/ 264339870 w 25"/>
                <a:gd name="T21" fmla="*/ 140664571 h 63"/>
                <a:gd name="T22" fmla="*/ 264339870 w 25"/>
                <a:gd name="T23" fmla="*/ 20049493 h 63"/>
                <a:gd name="T24" fmla="*/ 232707535 w 25"/>
                <a:gd name="T25" fmla="*/ 2004949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sp>
        <p:nvSpPr>
          <p:cNvPr id="1027" name="Rectangle 248"/>
          <p:cNvSpPr>
            <a:spLocks noGrp="1" noRot="1" noChangeArrowheads="1"/>
          </p:cNvSpPr>
          <p:nvPr>
            <p:ph type="title"/>
          </p:nvPr>
        </p:nvSpPr>
        <p:spPr bwMode="auto">
          <a:xfrm>
            <a:off x="298450"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Line 253"/>
          <p:cNvSpPr>
            <a:spLocks noChangeShapeType="1"/>
          </p:cNvSpPr>
          <p:nvPr/>
        </p:nvSpPr>
        <p:spPr bwMode="auto">
          <a:xfrm>
            <a:off x="827088" y="6237288"/>
            <a:ext cx="8137525" cy="0"/>
          </a:xfrm>
          <a:prstGeom prst="line">
            <a:avLst/>
          </a:prstGeom>
          <a:noFill/>
          <a:ln w="57150" cap="sq" cmpd="thinThick">
            <a:solidFill>
              <a:srgbClr val="0099FF"/>
            </a:solidFill>
            <a:round/>
            <a:headEnd type="none" w="sm" len="sm"/>
            <a:tailEnd type="none" w="sm" len="sm"/>
          </a:ln>
        </p:spPr>
        <p:txBody>
          <a:bodyPr/>
          <a:lstStyle/>
          <a:p>
            <a:endParaRPr lang="zh-CN" altLang="en-US"/>
          </a:p>
        </p:txBody>
      </p:sp>
      <p:sp>
        <p:nvSpPr>
          <p:cNvPr id="1029" name="Text Box 254"/>
          <p:cNvSpPr txBox="1">
            <a:spLocks noChangeArrowheads="1"/>
          </p:cNvSpPr>
          <p:nvPr/>
        </p:nvSpPr>
        <p:spPr bwMode="auto">
          <a:xfrm>
            <a:off x="900113" y="6453188"/>
            <a:ext cx="8243887" cy="366712"/>
          </a:xfrm>
          <a:prstGeom prst="rect">
            <a:avLst/>
          </a:prstGeom>
          <a:noFill/>
          <a:ln>
            <a:noFill/>
          </a:ln>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defRPr/>
            </a:pPr>
            <a:r>
              <a:rPr lang="zh-CN" altLang="en-US" i="0"/>
              <a:t>半导体器件</a:t>
            </a:r>
          </a:p>
        </p:txBody>
      </p:sp>
      <p:sp>
        <p:nvSpPr>
          <p:cNvPr id="1030" name="Line 255"/>
          <p:cNvSpPr>
            <a:spLocks noChangeShapeType="1"/>
          </p:cNvSpPr>
          <p:nvPr/>
        </p:nvSpPr>
        <p:spPr bwMode="auto">
          <a:xfrm>
            <a:off x="611188" y="1196975"/>
            <a:ext cx="8064500" cy="0"/>
          </a:xfrm>
          <a:prstGeom prst="line">
            <a:avLst/>
          </a:prstGeom>
          <a:noFill/>
          <a:ln w="76200" cmpd="thinThick">
            <a:solidFill>
              <a:schemeClr val="tx2"/>
            </a:solidFill>
            <a:round/>
            <a:headEnd/>
            <a:tailEnd/>
          </a:ln>
        </p:spPr>
        <p:txBody>
          <a:bodyPr wrap="none">
            <a:spAutoFit/>
          </a:bodyPr>
          <a:lstStyle/>
          <a:p>
            <a:endParaRPr lang="zh-CN" altLang="en-US"/>
          </a:p>
        </p:txBody>
      </p:sp>
      <p:sp>
        <p:nvSpPr>
          <p:cNvPr id="1031" name="Line 256"/>
          <p:cNvSpPr>
            <a:spLocks noChangeShapeType="1"/>
          </p:cNvSpPr>
          <p:nvPr/>
        </p:nvSpPr>
        <p:spPr bwMode="auto">
          <a:xfrm>
            <a:off x="755650" y="6381750"/>
            <a:ext cx="8229600" cy="0"/>
          </a:xfrm>
          <a:prstGeom prst="line">
            <a:avLst/>
          </a:prstGeom>
          <a:noFill/>
          <a:ln w="57150" cmpd="thickThin">
            <a:solidFill>
              <a:schemeClr val="accent2"/>
            </a:solidFill>
            <a:round/>
            <a:headEnd/>
            <a:tailEnd/>
          </a:ln>
        </p:spPr>
        <p:txBody>
          <a:bodyPr wrap="none">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7513" y="223838"/>
            <a:ext cx="438150" cy="47466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1" name="Rectangle 3"/>
          <p:cNvSpPr>
            <a:spLocks noChangeArrowheads="1"/>
          </p:cNvSpPr>
          <p:nvPr/>
        </p:nvSpPr>
        <p:spPr bwMode="auto">
          <a:xfrm>
            <a:off x="800100" y="223838"/>
            <a:ext cx="328613" cy="47466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2" name="Rectangle 4"/>
          <p:cNvSpPr>
            <a:spLocks noChangeArrowheads="1"/>
          </p:cNvSpPr>
          <p:nvPr/>
        </p:nvSpPr>
        <p:spPr bwMode="auto">
          <a:xfrm>
            <a:off x="541338" y="646113"/>
            <a:ext cx="422275" cy="47466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3" name="Rectangle 5"/>
          <p:cNvSpPr>
            <a:spLocks noChangeArrowheads="1"/>
          </p:cNvSpPr>
          <p:nvPr/>
        </p:nvSpPr>
        <p:spPr bwMode="auto">
          <a:xfrm>
            <a:off x="911225" y="646113"/>
            <a:ext cx="368300" cy="47466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4" name="Rectangle 6"/>
          <p:cNvSpPr>
            <a:spLocks noChangeArrowheads="1"/>
          </p:cNvSpPr>
          <p:nvPr/>
        </p:nvSpPr>
        <p:spPr bwMode="auto">
          <a:xfrm>
            <a:off x="127000" y="573088"/>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5" name="Rectangle 7"/>
          <p:cNvSpPr>
            <a:spLocks noChangeArrowheads="1"/>
          </p:cNvSpPr>
          <p:nvPr/>
        </p:nvSpPr>
        <p:spPr bwMode="auto">
          <a:xfrm>
            <a:off x="762000" y="115888"/>
            <a:ext cx="31750" cy="1052512"/>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6" name="Rectangle 8"/>
          <p:cNvSpPr>
            <a:spLocks noChangeArrowheads="1"/>
          </p:cNvSpPr>
          <p:nvPr/>
        </p:nvSpPr>
        <p:spPr bwMode="auto">
          <a:xfrm>
            <a:off x="442913" y="906463"/>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150938" y="11113"/>
            <a:ext cx="77930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34" name="Rectangle 10"/>
          <p:cNvSpPr>
            <a:spLocks noGrp="1" noChangeArrowheads="1"/>
          </p:cNvSpPr>
          <p:nvPr>
            <p:ph type="body" idx="1"/>
          </p:nvPr>
        </p:nvSpPr>
        <p:spPr bwMode="auto">
          <a:xfrm>
            <a:off x="1182688" y="995363"/>
            <a:ext cx="7772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3"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4"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5"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pPr fontAlgn="base">
              <a:spcBef>
                <a:spcPct val="0"/>
              </a:spcBef>
              <a:spcAft>
                <a:spcPct val="0"/>
              </a:spcAft>
              <a:defRPr/>
            </a:pPr>
            <a:fld id="{A1F9DF5D-2CCB-41C2-A7DC-9DEF2197B63D}"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2625133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7513" y="223838"/>
            <a:ext cx="438150" cy="47466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1" name="Rectangle 3"/>
          <p:cNvSpPr>
            <a:spLocks noChangeArrowheads="1"/>
          </p:cNvSpPr>
          <p:nvPr/>
        </p:nvSpPr>
        <p:spPr bwMode="auto">
          <a:xfrm>
            <a:off x="800100" y="223838"/>
            <a:ext cx="328613" cy="47466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2" name="Rectangle 4"/>
          <p:cNvSpPr>
            <a:spLocks noChangeArrowheads="1"/>
          </p:cNvSpPr>
          <p:nvPr/>
        </p:nvSpPr>
        <p:spPr bwMode="auto">
          <a:xfrm>
            <a:off x="541338" y="646113"/>
            <a:ext cx="422275" cy="47466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3" name="Rectangle 5"/>
          <p:cNvSpPr>
            <a:spLocks noChangeArrowheads="1"/>
          </p:cNvSpPr>
          <p:nvPr/>
        </p:nvSpPr>
        <p:spPr bwMode="auto">
          <a:xfrm>
            <a:off x="911225" y="646113"/>
            <a:ext cx="368300" cy="47466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4" name="Rectangle 6"/>
          <p:cNvSpPr>
            <a:spLocks noChangeArrowheads="1"/>
          </p:cNvSpPr>
          <p:nvPr/>
        </p:nvSpPr>
        <p:spPr bwMode="auto">
          <a:xfrm>
            <a:off x="127000" y="573088"/>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5" name="Rectangle 7"/>
          <p:cNvSpPr>
            <a:spLocks noChangeArrowheads="1"/>
          </p:cNvSpPr>
          <p:nvPr/>
        </p:nvSpPr>
        <p:spPr bwMode="auto">
          <a:xfrm>
            <a:off x="762000" y="115888"/>
            <a:ext cx="31750" cy="1052512"/>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6" name="Rectangle 8"/>
          <p:cNvSpPr>
            <a:spLocks noChangeArrowheads="1"/>
          </p:cNvSpPr>
          <p:nvPr/>
        </p:nvSpPr>
        <p:spPr bwMode="auto">
          <a:xfrm>
            <a:off x="442913" y="906463"/>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150938" y="11113"/>
            <a:ext cx="77930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34" name="Rectangle 10"/>
          <p:cNvSpPr>
            <a:spLocks noGrp="1" noChangeArrowheads="1"/>
          </p:cNvSpPr>
          <p:nvPr>
            <p:ph type="body" idx="1"/>
          </p:nvPr>
        </p:nvSpPr>
        <p:spPr bwMode="auto">
          <a:xfrm>
            <a:off x="1182688" y="995363"/>
            <a:ext cx="7772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3"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4"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5"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pPr fontAlgn="base">
              <a:spcBef>
                <a:spcPct val="0"/>
              </a:spcBef>
              <a:spcAft>
                <a:spcPct val="0"/>
              </a:spcAft>
              <a:defRPr/>
            </a:pPr>
            <a:fld id="{A1F9DF5D-2CCB-41C2-A7DC-9DEF2197B63D}"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189517430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18"/>
          <p:cNvGrpSpPr>
            <a:grpSpLocks/>
          </p:cNvGrpSpPr>
          <p:nvPr/>
        </p:nvGrpSpPr>
        <p:grpSpPr bwMode="auto">
          <a:xfrm>
            <a:off x="381000" y="6121400"/>
            <a:ext cx="533400" cy="492125"/>
            <a:chOff x="96" y="2784"/>
            <a:chExt cx="1062" cy="981"/>
          </a:xfrm>
        </p:grpSpPr>
        <p:sp>
          <p:nvSpPr>
            <p:cNvPr id="3080" name="Freeform 219"/>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1" name="Freeform 220"/>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2" name="Freeform 221"/>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3" name="Freeform 222"/>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4" name="Freeform 223"/>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5" name="Freeform 224"/>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6" name="Freeform 225"/>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7" name="Freeform 226"/>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8" name="Freeform 227"/>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89" name="Freeform 228"/>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90" name="Freeform 229"/>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91" name="Freeform 230"/>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3092" name="Freeform 231"/>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3075" name="Rectangle 248"/>
          <p:cNvSpPr>
            <a:spLocks noGrp="1" noRot="1" noChangeArrowheads="1"/>
          </p:cNvSpPr>
          <p:nvPr>
            <p:ph type="title"/>
          </p:nvPr>
        </p:nvSpPr>
        <p:spPr bwMode="auto">
          <a:xfrm>
            <a:off x="298450"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6" name="Line 253"/>
          <p:cNvSpPr>
            <a:spLocks noChangeShapeType="1"/>
          </p:cNvSpPr>
          <p:nvPr/>
        </p:nvSpPr>
        <p:spPr bwMode="auto">
          <a:xfrm>
            <a:off x="827088" y="6237288"/>
            <a:ext cx="8137525" cy="0"/>
          </a:xfrm>
          <a:prstGeom prst="line">
            <a:avLst/>
          </a:prstGeom>
          <a:noFill/>
          <a:ln w="57150" cap="sq" cmpd="thinThick">
            <a:solidFill>
              <a:srgbClr val="0099FF"/>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1029" name="Text Box 254"/>
          <p:cNvSpPr txBox="1">
            <a:spLocks noChangeArrowheads="1"/>
          </p:cNvSpPr>
          <p:nvPr/>
        </p:nvSpPr>
        <p:spPr bwMode="auto">
          <a:xfrm>
            <a:off x="900113" y="6453188"/>
            <a:ext cx="8243887" cy="366712"/>
          </a:xfrm>
          <a:prstGeom prst="rect">
            <a:avLst/>
          </a:prstGeom>
          <a:noFill/>
          <a:ln>
            <a:noFill/>
          </a:ln>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50000"/>
              </a:spcBef>
              <a:spcAft>
                <a:spcPct val="0"/>
              </a:spcAft>
              <a:defRPr/>
            </a:pPr>
            <a:r>
              <a:rPr lang="zh-CN" altLang="en-US" i="0">
                <a:solidFill>
                  <a:srgbClr val="000000"/>
                </a:solidFill>
              </a:rPr>
              <a:t>半导体器件</a:t>
            </a:r>
          </a:p>
        </p:txBody>
      </p:sp>
      <p:sp>
        <p:nvSpPr>
          <p:cNvPr id="3078" name="Line 255"/>
          <p:cNvSpPr>
            <a:spLocks noChangeShapeType="1"/>
          </p:cNvSpPr>
          <p:nvPr/>
        </p:nvSpPr>
        <p:spPr bwMode="auto">
          <a:xfrm>
            <a:off x="611188" y="1196975"/>
            <a:ext cx="8064500" cy="0"/>
          </a:xfrm>
          <a:prstGeom prst="line">
            <a:avLst/>
          </a:prstGeom>
          <a:noFill/>
          <a:ln w="76200" cmpd="thinThick">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pPr eaLnBrk="0" fontAlgn="base" hangingPunct="0">
              <a:spcBef>
                <a:spcPct val="0"/>
              </a:spcBef>
              <a:spcAft>
                <a:spcPct val="0"/>
              </a:spcAft>
            </a:pPr>
            <a:endParaRPr lang="zh-CN" altLang="en-US">
              <a:solidFill>
                <a:srgbClr val="000000"/>
              </a:solidFill>
            </a:endParaRPr>
          </a:p>
        </p:txBody>
      </p:sp>
      <p:sp>
        <p:nvSpPr>
          <p:cNvPr id="3079" name="Line 256"/>
          <p:cNvSpPr>
            <a:spLocks noChangeShapeType="1"/>
          </p:cNvSpPr>
          <p:nvPr/>
        </p:nvSpPr>
        <p:spPr bwMode="auto">
          <a:xfrm>
            <a:off x="755650" y="6381750"/>
            <a:ext cx="8229600" cy="0"/>
          </a:xfrm>
          <a:prstGeom prst="line">
            <a:avLst/>
          </a:prstGeom>
          <a:noFill/>
          <a:ln w="57150" cmpd="thickThin">
            <a:solidFill>
              <a:schemeClr val="accent2"/>
            </a:solidFill>
            <a:round/>
            <a:headEnd/>
            <a:tailEnd/>
          </a:ln>
          <a:extLst>
            <a:ext uri="{909E8E84-426E-40DD-AFC4-6F175D3DCCD1}">
              <a14:hiddenFill xmlns:a14="http://schemas.microsoft.com/office/drawing/2010/main">
                <a:noFill/>
              </a14:hiddenFill>
            </a:ext>
          </a:extLst>
        </p:spPr>
        <p:txBody>
          <a:bodyPr wrap="none">
            <a:spAutoFit/>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4210870049"/>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7513" y="223838"/>
            <a:ext cx="438150" cy="474662"/>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1" name="Rectangle 3"/>
          <p:cNvSpPr>
            <a:spLocks noChangeArrowheads="1"/>
          </p:cNvSpPr>
          <p:nvPr/>
        </p:nvSpPr>
        <p:spPr bwMode="auto">
          <a:xfrm>
            <a:off x="800100" y="223838"/>
            <a:ext cx="328613" cy="474662"/>
          </a:xfrm>
          <a:prstGeom prst="rect">
            <a:avLst/>
          </a:prstGeom>
          <a:gradFill rotWithShape="0">
            <a:gsLst>
              <a:gs pos="0">
                <a:schemeClr val="accent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2" name="Rectangle 4"/>
          <p:cNvSpPr>
            <a:spLocks noChangeArrowheads="1"/>
          </p:cNvSpPr>
          <p:nvPr/>
        </p:nvSpPr>
        <p:spPr bwMode="auto">
          <a:xfrm>
            <a:off x="541338" y="646113"/>
            <a:ext cx="422275" cy="474662"/>
          </a:xfrm>
          <a:prstGeom prst="rect">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3" name="Rectangle 5"/>
          <p:cNvSpPr>
            <a:spLocks noChangeArrowheads="1"/>
          </p:cNvSpPr>
          <p:nvPr/>
        </p:nvSpPr>
        <p:spPr bwMode="auto">
          <a:xfrm>
            <a:off x="911225" y="646113"/>
            <a:ext cx="368300" cy="474662"/>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4" name="Rectangle 6"/>
          <p:cNvSpPr>
            <a:spLocks noChangeArrowheads="1"/>
          </p:cNvSpPr>
          <p:nvPr/>
        </p:nvSpPr>
        <p:spPr bwMode="auto">
          <a:xfrm>
            <a:off x="127000" y="573088"/>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5" name="Rectangle 7"/>
          <p:cNvSpPr>
            <a:spLocks noChangeArrowheads="1"/>
          </p:cNvSpPr>
          <p:nvPr/>
        </p:nvSpPr>
        <p:spPr bwMode="auto">
          <a:xfrm>
            <a:off x="762000" y="115888"/>
            <a:ext cx="31750" cy="1052512"/>
          </a:xfrm>
          <a:prstGeom prst="rect">
            <a:avLst/>
          </a:prstGeom>
          <a:solidFill>
            <a:schemeClr val="bg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2056" name="Rectangle 8"/>
          <p:cNvSpPr>
            <a:spLocks noChangeArrowheads="1"/>
          </p:cNvSpPr>
          <p:nvPr/>
        </p:nvSpPr>
        <p:spPr bwMode="auto">
          <a:xfrm>
            <a:off x="442913" y="906463"/>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defRPr/>
            </a:pPr>
            <a:endParaRPr lang="zh-CN" altLang="en-US" sz="240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150938" y="11113"/>
            <a:ext cx="77930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34" name="Rectangle 10"/>
          <p:cNvSpPr>
            <a:spLocks noGrp="1" noChangeArrowheads="1"/>
          </p:cNvSpPr>
          <p:nvPr>
            <p:ph type="body" idx="1"/>
          </p:nvPr>
        </p:nvSpPr>
        <p:spPr bwMode="auto">
          <a:xfrm>
            <a:off x="1182688" y="995363"/>
            <a:ext cx="7772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3"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4"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mn-lt"/>
              </a:defRPr>
            </a:lvl1pPr>
          </a:lstStyle>
          <a:p>
            <a:pPr fontAlgn="base">
              <a:spcBef>
                <a:spcPct val="0"/>
              </a:spcBef>
              <a:spcAft>
                <a:spcPct val="0"/>
              </a:spcAft>
              <a:defRPr/>
            </a:pPr>
            <a:endParaRPr lang="en-US"/>
          </a:p>
        </p:txBody>
      </p:sp>
      <p:sp>
        <p:nvSpPr>
          <p:cNvPr id="3085"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pPr fontAlgn="base">
              <a:spcBef>
                <a:spcPct val="0"/>
              </a:spcBef>
              <a:spcAft>
                <a:spcPct val="0"/>
              </a:spcAft>
              <a:defRPr/>
            </a:pPr>
            <a:fld id="{A1F9DF5D-2CCB-41C2-A7DC-9DEF2197B63D}"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2820614936"/>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18"/>
          <p:cNvGrpSpPr>
            <a:grpSpLocks/>
          </p:cNvGrpSpPr>
          <p:nvPr/>
        </p:nvGrpSpPr>
        <p:grpSpPr bwMode="auto">
          <a:xfrm>
            <a:off x="381000" y="6121400"/>
            <a:ext cx="533400" cy="492125"/>
            <a:chOff x="96" y="2784"/>
            <a:chExt cx="1062" cy="981"/>
          </a:xfrm>
        </p:grpSpPr>
        <p:sp>
          <p:nvSpPr>
            <p:cNvPr id="4104" name="Freeform 219"/>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05" name="Freeform 220"/>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06" name="Freeform 221"/>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07" name="Freeform 222"/>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08" name="Freeform 223"/>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09" name="Freeform 224"/>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0" name="Freeform 225"/>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1" name="Freeform 226"/>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2" name="Freeform 227"/>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3" name="Freeform 228"/>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4" name="Freeform 229"/>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5" name="Freeform 230"/>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sp>
          <p:nvSpPr>
            <p:cNvPr id="4116" name="Freeform 231"/>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4099" name="Rectangle 248"/>
          <p:cNvSpPr>
            <a:spLocks noGrp="1" noRot="1" noChangeArrowheads="1"/>
          </p:cNvSpPr>
          <p:nvPr>
            <p:ph type="title"/>
          </p:nvPr>
        </p:nvSpPr>
        <p:spPr bwMode="auto">
          <a:xfrm>
            <a:off x="298450"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0" name="Line 253"/>
          <p:cNvSpPr>
            <a:spLocks noChangeShapeType="1"/>
          </p:cNvSpPr>
          <p:nvPr/>
        </p:nvSpPr>
        <p:spPr bwMode="auto">
          <a:xfrm>
            <a:off x="827088" y="6237288"/>
            <a:ext cx="8137525" cy="0"/>
          </a:xfrm>
          <a:prstGeom prst="line">
            <a:avLst/>
          </a:prstGeom>
          <a:noFill/>
          <a:ln w="57150" cap="sq" cmpd="thinThick">
            <a:solidFill>
              <a:srgbClr val="0099FF"/>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1029" name="Text Box 254"/>
          <p:cNvSpPr txBox="1">
            <a:spLocks noChangeArrowheads="1"/>
          </p:cNvSpPr>
          <p:nvPr/>
        </p:nvSpPr>
        <p:spPr bwMode="auto">
          <a:xfrm>
            <a:off x="900113" y="6453188"/>
            <a:ext cx="8243887" cy="366712"/>
          </a:xfrm>
          <a:prstGeom prst="rect">
            <a:avLst/>
          </a:prstGeom>
          <a:noFill/>
          <a:ln>
            <a:noFill/>
          </a:ln>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eaLnBrk="0" fontAlgn="base" hangingPunct="0">
              <a:spcBef>
                <a:spcPct val="0"/>
              </a:spcBef>
              <a:spcAft>
                <a:spcPct val="0"/>
              </a:spcAft>
              <a:defRPr b="1" i="1">
                <a:solidFill>
                  <a:schemeClr val="tx1"/>
                </a:solidFill>
                <a:latin typeface="Arial" charset="0"/>
                <a:ea typeface="宋体" charset="-122"/>
              </a:defRPr>
            </a:lvl6pPr>
            <a:lvl7pPr marL="2971800" indent="-228600" eaLnBrk="0" fontAlgn="base" hangingPunct="0">
              <a:spcBef>
                <a:spcPct val="0"/>
              </a:spcBef>
              <a:spcAft>
                <a:spcPct val="0"/>
              </a:spcAft>
              <a:defRPr b="1" i="1">
                <a:solidFill>
                  <a:schemeClr val="tx1"/>
                </a:solidFill>
                <a:latin typeface="Arial" charset="0"/>
                <a:ea typeface="宋体" charset="-122"/>
              </a:defRPr>
            </a:lvl7pPr>
            <a:lvl8pPr marL="3429000" indent="-228600" eaLnBrk="0" fontAlgn="base" hangingPunct="0">
              <a:spcBef>
                <a:spcPct val="0"/>
              </a:spcBef>
              <a:spcAft>
                <a:spcPct val="0"/>
              </a:spcAft>
              <a:defRPr b="1" i="1">
                <a:solidFill>
                  <a:schemeClr val="tx1"/>
                </a:solidFill>
                <a:latin typeface="Arial" charset="0"/>
                <a:ea typeface="宋体" charset="-122"/>
              </a:defRPr>
            </a:lvl8pPr>
            <a:lvl9pPr marL="3886200" indent="-228600" eaLnBrk="0" fontAlgn="base" hangingPunct="0">
              <a:spcBef>
                <a:spcPct val="0"/>
              </a:spcBef>
              <a:spcAft>
                <a:spcPct val="0"/>
              </a:spcAft>
              <a:defRPr b="1" i="1">
                <a:solidFill>
                  <a:schemeClr val="tx1"/>
                </a:solidFill>
                <a:latin typeface="Arial" charset="0"/>
                <a:ea typeface="宋体" charset="-122"/>
              </a:defRPr>
            </a:lvl9pPr>
          </a:lstStyle>
          <a:p>
            <a:pPr eaLnBrk="1" fontAlgn="base" hangingPunct="1">
              <a:spcBef>
                <a:spcPct val="50000"/>
              </a:spcBef>
              <a:spcAft>
                <a:spcPct val="0"/>
              </a:spcAft>
              <a:defRPr/>
            </a:pPr>
            <a:r>
              <a:rPr lang="zh-CN" altLang="en-US" i="0">
                <a:solidFill>
                  <a:srgbClr val="000000"/>
                </a:solidFill>
              </a:rPr>
              <a:t>半导体器件</a:t>
            </a:r>
          </a:p>
        </p:txBody>
      </p:sp>
      <p:sp>
        <p:nvSpPr>
          <p:cNvPr id="4102" name="Line 255"/>
          <p:cNvSpPr>
            <a:spLocks noChangeShapeType="1"/>
          </p:cNvSpPr>
          <p:nvPr/>
        </p:nvSpPr>
        <p:spPr bwMode="auto">
          <a:xfrm>
            <a:off x="611188" y="1196975"/>
            <a:ext cx="8064500" cy="0"/>
          </a:xfrm>
          <a:prstGeom prst="line">
            <a:avLst/>
          </a:prstGeom>
          <a:noFill/>
          <a:ln w="76200" cmpd="thinThick">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pPr eaLnBrk="0" fontAlgn="base" hangingPunct="0">
              <a:spcBef>
                <a:spcPct val="0"/>
              </a:spcBef>
              <a:spcAft>
                <a:spcPct val="0"/>
              </a:spcAft>
            </a:pPr>
            <a:endParaRPr lang="zh-CN" altLang="en-US">
              <a:solidFill>
                <a:srgbClr val="000000"/>
              </a:solidFill>
            </a:endParaRPr>
          </a:p>
        </p:txBody>
      </p:sp>
      <p:sp>
        <p:nvSpPr>
          <p:cNvPr id="4103" name="Line 256"/>
          <p:cNvSpPr>
            <a:spLocks noChangeShapeType="1"/>
          </p:cNvSpPr>
          <p:nvPr/>
        </p:nvSpPr>
        <p:spPr bwMode="auto">
          <a:xfrm>
            <a:off x="755650" y="6381750"/>
            <a:ext cx="8229600" cy="0"/>
          </a:xfrm>
          <a:prstGeom prst="line">
            <a:avLst/>
          </a:prstGeom>
          <a:noFill/>
          <a:ln w="57150" cmpd="thickThin">
            <a:solidFill>
              <a:schemeClr val="accent2"/>
            </a:solidFill>
            <a:round/>
            <a:headEnd/>
            <a:tailEnd/>
          </a:ln>
          <a:extLst>
            <a:ext uri="{909E8E84-426E-40DD-AFC4-6F175D3DCCD1}">
              <a14:hiddenFill xmlns:a14="http://schemas.microsoft.com/office/drawing/2010/main">
                <a:noFill/>
              </a14:hiddenFill>
            </a:ext>
          </a:extLst>
        </p:spPr>
        <p:txBody>
          <a:bodyPr wrap="none">
            <a:spAutoFit/>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258789130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3.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8.xml"/><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8.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4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12.xml"/><Relationship Id="rId7" Type="http://schemas.openxmlformats.org/officeDocument/2006/relationships/image" Target="../media/image53.wmf"/><Relationship Id="rId2" Type="http://schemas.openxmlformats.org/officeDocument/2006/relationships/slideLayout" Target="../slideLayouts/slideLayout4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5.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62.xml"/><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6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90.png"/></Relationships>
</file>

<file path=ppt/slides/_rels/slide23.xml.rels><?xml version="1.0" encoding="UTF-8" standalone="yes"?>
<Relationships xmlns="http://schemas.openxmlformats.org/package/2006/relationships"><Relationship Id="rId8" Type="http://schemas.openxmlformats.org/officeDocument/2006/relationships/image" Target="../media/image69.png"/><Relationship Id="rId7" Type="http://schemas.openxmlformats.org/officeDocument/2006/relationships/image" Target="../media/image6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140.png"/></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7"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180.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9.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8.png"/><Relationship Id="rId5" Type="http://schemas.openxmlformats.org/officeDocument/2006/relationships/image" Target="../media/image5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第三章（</a:t>
            </a:r>
            <a:r>
              <a:rPr lang="en-US" altLang="zh-CN" sz="3200" dirty="0"/>
              <a:t>1</a:t>
            </a:r>
            <a:r>
              <a:rPr lang="zh-CN" altLang="en-US" sz="3200" dirty="0"/>
              <a:t>） 半导体中载流子的统计分布</a:t>
            </a:r>
          </a:p>
        </p:txBody>
      </p:sp>
      <p:sp>
        <p:nvSpPr>
          <p:cNvPr id="3" name="内容占位符 2"/>
          <p:cNvSpPr>
            <a:spLocks noGrp="1"/>
          </p:cNvSpPr>
          <p:nvPr>
            <p:ph idx="1"/>
          </p:nvPr>
        </p:nvSpPr>
        <p:spPr>
          <a:xfrm>
            <a:off x="285296" y="1106488"/>
            <a:ext cx="8503862" cy="5137150"/>
          </a:xfrm>
        </p:spPr>
        <p:txBody>
          <a:bodyPr/>
          <a:lstStyle/>
          <a:p>
            <a:r>
              <a:rPr lang="zh-CN" altLang="en-US" sz="2400" dirty="0"/>
              <a:t>热平衡状态</a:t>
            </a:r>
            <a:endParaRPr lang="en-US" altLang="zh-CN" sz="2400" dirty="0"/>
          </a:p>
          <a:p>
            <a:r>
              <a:rPr lang="zh-CN" altLang="en-US" sz="2400" dirty="0"/>
              <a:t>态密度</a:t>
            </a:r>
            <a:endParaRPr lang="en-US" altLang="zh-CN" sz="2400" dirty="0"/>
          </a:p>
          <a:p>
            <a:r>
              <a:rPr lang="zh-CN" altLang="en-US" sz="2400" dirty="0"/>
              <a:t>费米分布函数</a:t>
            </a:r>
            <a:endParaRPr lang="en-US" altLang="zh-CN" sz="2400" dirty="0"/>
          </a:p>
          <a:p>
            <a:endParaRPr lang="en-US" altLang="zh-CN" sz="2400" dirty="0"/>
          </a:p>
          <a:p>
            <a:r>
              <a:rPr lang="zh-CN" altLang="en-US" sz="2400" dirty="0"/>
              <a:t>费米能级</a:t>
            </a:r>
            <a:endParaRPr lang="en-US" altLang="zh-CN" sz="2400" dirty="0"/>
          </a:p>
          <a:p>
            <a:pPr lvl="1" eaLnBrk="1" hangingPunct="1">
              <a:buFont typeface="Wingdings" panose="05000000000000000000" pitchFamily="2" charset="2"/>
              <a:buChar char="ü"/>
            </a:pPr>
            <a:r>
              <a:rPr lang="zh-CN" altLang="en-US" sz="2000" dirty="0"/>
              <a:t>可以认为是一个假想的电子的能级</a:t>
            </a:r>
            <a:endParaRPr lang="en-US" altLang="zh-CN" sz="2000" dirty="0"/>
          </a:p>
          <a:p>
            <a:pPr lvl="1" eaLnBrk="1" hangingPunct="1">
              <a:buFont typeface="Wingdings" panose="05000000000000000000" pitchFamily="2" charset="2"/>
              <a:buChar char="ü"/>
            </a:pPr>
            <a:r>
              <a:rPr lang="zh-CN" altLang="en-US" sz="2000" dirty="0"/>
              <a:t>不需要对应实际的能级</a:t>
            </a:r>
            <a:endParaRPr lang="en-US" altLang="zh-CN" sz="2000" dirty="0"/>
          </a:p>
          <a:p>
            <a:pPr lvl="1" eaLnBrk="1" hangingPunct="1">
              <a:buFont typeface="Wingdings" panose="05000000000000000000" pitchFamily="2" charset="2"/>
              <a:buChar char="ü"/>
            </a:pPr>
            <a:r>
              <a:rPr lang="zh-CN" altLang="en-US" sz="2000" dirty="0"/>
              <a:t>不要求有实际存在的能带结构</a:t>
            </a:r>
            <a:endParaRPr lang="en-US" altLang="zh-CN" sz="2000" dirty="0"/>
          </a:p>
          <a:p>
            <a:pPr lvl="1" eaLnBrk="1" hangingPunct="1">
              <a:buFont typeface="Wingdings" panose="05000000000000000000" pitchFamily="2" charset="2"/>
              <a:buChar char="ü"/>
            </a:pPr>
            <a:r>
              <a:rPr lang="zh-CN" altLang="en-US" sz="2000" dirty="0"/>
              <a:t>费米能级能精确的确定热平衡状态</a:t>
            </a:r>
            <a:endParaRPr lang="en-US" altLang="zh-CN" sz="2000" dirty="0"/>
          </a:p>
          <a:p>
            <a:pPr lvl="1" eaLnBrk="1" hangingPunct="1">
              <a:buFont typeface="Wingdings" panose="05000000000000000000" pitchFamily="2" charset="2"/>
              <a:buChar char="ü"/>
            </a:pPr>
            <a:r>
              <a:rPr lang="zh-CN" altLang="en-US" sz="2000" dirty="0"/>
              <a:t>用伏特计可以测量费米能级的不同</a:t>
            </a:r>
          </a:p>
          <a:p>
            <a:r>
              <a:rPr lang="zh-CN" altLang="en-US" sz="2400" dirty="0"/>
              <a:t>费米能级的位置</a:t>
            </a:r>
            <a:endParaRPr lang="en-US" altLang="zh-CN" sz="2400" dirty="0"/>
          </a:p>
          <a:p>
            <a:pPr lvl="1">
              <a:buFont typeface="Wingdings" panose="05000000000000000000" pitchFamily="2" charset="2"/>
              <a:buChar char="ü"/>
            </a:pPr>
            <a:r>
              <a:rPr lang="zh-CN" altLang="en-US" sz="2000" dirty="0"/>
              <a:t>标志着电子填充能级的水平</a:t>
            </a:r>
            <a:endParaRPr lang="en-US" altLang="zh-CN" sz="2000" dirty="0"/>
          </a:p>
          <a:p>
            <a:endParaRPr lang="en-US" altLang="zh-CN" sz="2400" dirty="0"/>
          </a:p>
          <a:p>
            <a:endParaRPr lang="en-US" altLang="zh-CN"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F62CA5F2-FD78-4D6F-AD54-84AE98AEE080}" type="slidenum">
              <a:rPr lang="zh-CN" altLang="en-US" smtClean="0"/>
              <a:pPr>
                <a:defRPr/>
              </a:pPr>
              <a:t>1</a:t>
            </a:fld>
            <a:endParaRPr lang="en-US" altLang="zh-CN"/>
          </a:p>
        </p:txBody>
      </p:sp>
      <p:pic>
        <p:nvPicPr>
          <p:cNvPr id="5" name="图片 4"/>
          <p:cNvPicPr>
            <a:picLocks noChangeAspect="1"/>
          </p:cNvPicPr>
          <p:nvPr/>
        </p:nvPicPr>
        <p:blipFill>
          <a:blip r:embed="rId2"/>
          <a:stretch>
            <a:fillRect/>
          </a:stretch>
        </p:blipFill>
        <p:spPr>
          <a:xfrm>
            <a:off x="3148227" y="1351532"/>
            <a:ext cx="2613694" cy="1149155"/>
          </a:xfrm>
          <a:prstGeom prst="rect">
            <a:avLst/>
          </a:prstGeom>
        </p:spPr>
      </p:pic>
    </p:spTree>
    <p:extLst>
      <p:ext uri="{BB962C8B-B14F-4D97-AF65-F5344CB8AC3E}">
        <p14:creationId xmlns:p14="http://schemas.microsoft.com/office/powerpoint/2010/main" val="14906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2F7FE4-D200-4EC3-9066-67D6438CAC11}" type="slidenum">
              <a:rPr lang="en-US" altLang="zh-CN" sz="1400" smtClean="0">
                <a:solidFill>
                  <a:srgbClr val="000000"/>
                </a:solidFill>
              </a:rPr>
              <a:pPr>
                <a:spcBef>
                  <a:spcPct val="0"/>
                </a:spcBef>
                <a:buClrTx/>
                <a:buSzTx/>
                <a:buFontTx/>
                <a:buNone/>
              </a:pPr>
              <a:t>10</a:t>
            </a:fld>
            <a:endParaRPr lang="en-US" altLang="zh-CN" sz="1400">
              <a:solidFill>
                <a:srgbClr val="000000"/>
              </a:solidFill>
            </a:endParaRPr>
          </a:p>
        </p:txBody>
      </p:sp>
      <p:sp>
        <p:nvSpPr>
          <p:cNvPr id="371716" name="Rectangle 4"/>
          <p:cNvSpPr>
            <a:spLocks noChangeArrowheads="1"/>
          </p:cNvSpPr>
          <p:nvPr/>
        </p:nvSpPr>
        <p:spPr bwMode="auto">
          <a:xfrm>
            <a:off x="1047750" y="141288"/>
            <a:ext cx="7620000" cy="584200"/>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kumimoji="1" lang="zh-CN" altLang="en-US" sz="4800" b="1" baseline="-25000" dirty="0">
                <a:solidFill>
                  <a:srgbClr val="333399"/>
                </a:solidFill>
              </a:rPr>
              <a:t>导带中电子的浓度</a:t>
            </a:r>
          </a:p>
        </p:txBody>
      </p:sp>
      <p:sp>
        <p:nvSpPr>
          <p:cNvPr id="371718" name="Text Box 6"/>
          <p:cNvSpPr txBox="1">
            <a:spLocks noRot="1" noChangeAspect="1" noMove="1" noResize="1" noEditPoints="1" noAdjustHandles="1" noChangeArrowheads="1" noChangeShapeType="1" noTextEdit="1"/>
          </p:cNvSpPr>
          <p:nvPr/>
        </p:nvSpPr>
        <p:spPr bwMode="auto">
          <a:xfrm>
            <a:off x="215900" y="1589088"/>
            <a:ext cx="8731250" cy="3786187"/>
          </a:xfrm>
          <a:prstGeom prst="rect">
            <a:avLst/>
          </a:prstGeom>
          <a:blipFill rotWithShape="0">
            <a:blip r:embed="rId3"/>
            <a:stretch>
              <a:fillRect l="-1047" t="-1610" b="-2415"/>
            </a:stretch>
          </a:blipFill>
          <a:ln w="9525">
            <a:noFill/>
            <a:miter lim="800000"/>
            <a:headEnd/>
            <a:tailEnd/>
          </a:ln>
        </p:spPr>
        <p:txBody>
          <a:bodyPr/>
          <a:lstStyle/>
          <a:p>
            <a:pPr eaLnBrk="0" fontAlgn="base" hangingPunct="0">
              <a:spcBef>
                <a:spcPct val="0"/>
              </a:spcBef>
              <a:spcAft>
                <a:spcPct val="0"/>
              </a:spcAft>
              <a:defRPr/>
            </a:pPr>
            <a:r>
              <a:rPr lang="zh-CN" altLang="en-US">
                <a:noFill/>
                <a:latin typeface="Arial" panose="020B0604020202020204" pitchFamily="34" charset="0"/>
              </a:rPr>
              <a:t> </a:t>
            </a:r>
          </a:p>
        </p:txBody>
      </p:sp>
      <mc:AlternateContent xmlns:mc="http://schemas.openxmlformats.org/markup-compatibility/2006">
        <mc:Choice xmlns:a14="http://schemas.microsoft.com/office/drawing/2010/main" Requires="a14">
          <p:sp>
            <p:nvSpPr>
              <p:cNvPr id="2" name="Object 7"/>
              <p:cNvSpPr txBox="1"/>
              <p:nvPr/>
            </p:nvSpPr>
            <p:spPr bwMode="auto">
              <a:xfrm>
                <a:off x="3352800" y="1981200"/>
                <a:ext cx="2241550" cy="9271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电子的个数</m:t>
                          </m:r>
                        </m:num>
                        <m:den>
                          <m: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半导体的体积</m:t>
                          </m:r>
                        </m:den>
                      </m:f>
                    </m:oMath>
                  </m:oMathPara>
                </a14:m>
                <a:endParaRPr lang="zh-CN" altLang="en-US" sz="2400" dirty="0"/>
              </a:p>
            </p:txBody>
          </p:sp>
        </mc:Choice>
        <mc:Fallback>
          <p:sp>
            <p:nvSpPr>
              <p:cNvPr id="2" name="Object 7"/>
              <p:cNvSpPr txBox="1">
                <a:spLocks noRot="1" noChangeAspect="1" noMove="1" noResize="1" noEditPoints="1" noAdjustHandles="1" noChangeArrowheads="1" noChangeShapeType="1" noTextEdit="1"/>
              </p:cNvSpPr>
              <p:nvPr/>
            </p:nvSpPr>
            <p:spPr bwMode="auto">
              <a:xfrm>
                <a:off x="3352800" y="1981200"/>
                <a:ext cx="2241550" cy="9271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Object 9"/>
              <p:cNvSpPr txBox="1"/>
              <p:nvPr/>
            </p:nvSpPr>
            <p:spPr bwMode="auto">
              <a:xfrm>
                <a:off x="2762250" y="4130675"/>
                <a:ext cx="3638550" cy="5286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400" i="0">
                          <a:solidFill>
                            <a:srgbClr val="000000"/>
                          </a:solidFill>
                          <a:latin typeface="Cambria Math" panose="02040503050406030204" pitchFamily="18" charset="0"/>
                        </a:rPr>
                        <m:t>d</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𝑍</m:t>
                          </m:r>
                        </m:e>
                        <m:sub>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𝑑𝐸</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𝑔</m:t>
                          </m:r>
                        </m:e>
                        <m:sub>
                          <m:r>
                            <a:rPr lang="zh-CN" altLang="en-US" sz="2400" i="1">
                              <a:solidFill>
                                <a:srgbClr val="000000"/>
                              </a:solidFill>
                              <a:latin typeface="Cambria Math" panose="02040503050406030204" pitchFamily="18" charset="0"/>
                            </a:rPr>
                            <m:t>𝑐</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r>
                        <a:rPr lang="zh-CN" altLang="en-US" sz="2400" i="1">
                          <a:solidFill>
                            <a:srgbClr val="000000"/>
                          </a:solidFill>
                          <a:latin typeface="Cambria Math" panose="02040503050406030204" pitchFamily="18" charset="0"/>
                        </a:rPr>
                        <m:t>𝑑𝐸</m:t>
                      </m:r>
                    </m:oMath>
                  </m:oMathPara>
                </a14:m>
                <a:endParaRPr lang="zh-CN" altLang="en-US" sz="2400" dirty="0"/>
              </a:p>
            </p:txBody>
          </p:sp>
        </mc:Choice>
        <mc:Fallback>
          <p:sp>
            <p:nvSpPr>
              <p:cNvPr id="3" name="Object 9"/>
              <p:cNvSpPr txBox="1">
                <a:spLocks noRot="1" noChangeAspect="1" noMove="1" noResize="1" noEditPoints="1" noAdjustHandles="1" noChangeArrowheads="1" noChangeShapeType="1" noTextEdit="1"/>
              </p:cNvSpPr>
              <p:nvPr/>
            </p:nvSpPr>
            <p:spPr bwMode="auto">
              <a:xfrm>
                <a:off x="2762250" y="4130675"/>
                <a:ext cx="3638550" cy="528638"/>
              </a:xfrm>
              <a:prstGeom prst="rect">
                <a:avLst/>
              </a:prstGeom>
              <a:blipFill>
                <a:blip r:embed="rId5"/>
                <a:stretch>
                  <a:fillRect l="-503" b="-581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33084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718">
                                            <p:txEl>
                                              <p:char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1718">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77C1F8-4D25-4990-85DE-7ED926BD3F0D}" type="slidenum">
              <a:rPr lang="en-US" altLang="zh-CN" sz="1400" smtClean="0">
                <a:solidFill>
                  <a:srgbClr val="000000"/>
                </a:solidFill>
              </a:rPr>
              <a:pPr>
                <a:spcBef>
                  <a:spcPct val="0"/>
                </a:spcBef>
                <a:buClrTx/>
                <a:buSzTx/>
                <a:buFontTx/>
                <a:buNone/>
              </a:pPr>
              <a:t>11</a:t>
            </a:fld>
            <a:endParaRPr lang="en-US" altLang="zh-CN" sz="1400">
              <a:solidFill>
                <a:srgbClr val="000000"/>
              </a:solidFill>
            </a:endParaRPr>
          </a:p>
        </p:txBody>
      </p:sp>
      <p:sp>
        <p:nvSpPr>
          <p:cNvPr id="6" name="Rectangle 4"/>
          <p:cNvSpPr>
            <a:spLocks noChangeArrowheads="1"/>
          </p:cNvSpPr>
          <p:nvPr/>
        </p:nvSpPr>
        <p:spPr bwMode="auto">
          <a:xfrm>
            <a:off x="1327150" y="144463"/>
            <a:ext cx="7620000" cy="646112"/>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lang="zh-CN" altLang="en-US" sz="3600" dirty="0">
                <a:solidFill>
                  <a:srgbClr val="333399"/>
                </a:solidFill>
              </a:rPr>
              <a:t>导带中电子的浓度</a:t>
            </a:r>
          </a:p>
        </p:txBody>
      </p:sp>
      <mc:AlternateContent xmlns:mc="http://schemas.openxmlformats.org/markup-compatibility/2006">
        <mc:Choice xmlns:a14="http://schemas.microsoft.com/office/drawing/2010/main" Requires="a14">
          <p:sp>
            <p:nvSpPr>
              <p:cNvPr id="82948" name="对象 1"/>
              <p:cNvSpPr txBox="1"/>
              <p:nvPr/>
            </p:nvSpPr>
            <p:spPr bwMode="auto">
              <a:xfrm>
                <a:off x="241300" y="1463675"/>
                <a:ext cx="3340100" cy="59531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𝑁</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𝑓</m:t>
                          </m:r>
                        </m:e>
                        <m:sub>
                          <m:r>
                            <a:rPr lang="zh-CN" altLang="en-US" sz="2400" i="1">
                              <a:solidFill>
                                <a:srgbClr val="000000"/>
                              </a:solidFill>
                              <a:latin typeface="Cambria Math" panose="02040503050406030204" pitchFamily="18" charset="0"/>
                            </a:rPr>
                            <m:t>𝐵</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𝑔</m:t>
                          </m:r>
                        </m:e>
                        <m:sub>
                          <m:r>
                            <a:rPr lang="zh-CN" altLang="en-US" sz="2400" i="1">
                              <a:solidFill>
                                <a:srgbClr val="000000"/>
                              </a:solidFill>
                              <a:latin typeface="Cambria Math" panose="02040503050406030204" pitchFamily="18" charset="0"/>
                            </a:rPr>
                            <m:t>𝑐</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r>
                        <a:rPr lang="zh-CN" altLang="en-US" sz="2400" i="1">
                          <a:solidFill>
                            <a:srgbClr val="000000"/>
                          </a:solidFill>
                          <a:latin typeface="Cambria Math" panose="02040503050406030204" pitchFamily="18" charset="0"/>
                        </a:rPr>
                        <m:t>𝑑𝐸</m:t>
                      </m:r>
                    </m:oMath>
                  </m:oMathPara>
                </a14:m>
                <a:endParaRPr lang="zh-CN" altLang="en-US" sz="2400" dirty="0"/>
              </a:p>
            </p:txBody>
          </p:sp>
        </mc:Choice>
        <mc:Fallback>
          <p:sp>
            <p:nvSpPr>
              <p:cNvPr id="82948" name="对象 1"/>
              <p:cNvSpPr txBox="1">
                <a:spLocks noRot="1" noChangeAspect="1" noMove="1" noResize="1" noEditPoints="1" noAdjustHandles="1" noChangeArrowheads="1" noChangeShapeType="1" noTextEdit="1"/>
              </p:cNvSpPr>
              <p:nvPr/>
            </p:nvSpPr>
            <p:spPr bwMode="auto">
              <a:xfrm>
                <a:off x="241300" y="1463675"/>
                <a:ext cx="3340100" cy="595313"/>
              </a:xfrm>
              <a:prstGeom prst="rect">
                <a:avLst/>
              </a:prstGeom>
              <a:blipFill>
                <a:blip r:embed="rId3"/>
                <a:stretch>
                  <a:fillRect l="-54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949" name="Object 4"/>
              <p:cNvSpPr txBox="1"/>
              <p:nvPr/>
            </p:nvSpPr>
            <p:spPr bwMode="auto">
              <a:xfrm>
                <a:off x="3208871" y="1029152"/>
                <a:ext cx="5373034" cy="117633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𝑉</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𝑐</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𝑑𝐸</m:t>
                      </m:r>
                    </m:oMath>
                  </m:oMathPara>
                </a14:m>
                <a:endParaRPr lang="zh-CN" altLang="en-US" sz="2400" dirty="0"/>
              </a:p>
            </p:txBody>
          </p:sp>
        </mc:Choice>
        <mc:Fallback>
          <p:sp>
            <p:nvSpPr>
              <p:cNvPr id="82949" name="Object 4"/>
              <p:cNvSpPr txBox="1">
                <a:spLocks noRot="1" noChangeAspect="1" noMove="1" noResize="1" noEditPoints="1" noAdjustHandles="1" noChangeArrowheads="1" noChangeShapeType="1" noTextEdit="1"/>
              </p:cNvSpPr>
              <p:nvPr/>
            </p:nvSpPr>
            <p:spPr bwMode="auto">
              <a:xfrm>
                <a:off x="3208871" y="1029152"/>
                <a:ext cx="5373034" cy="1176338"/>
              </a:xfrm>
              <a:prstGeom prst="rect">
                <a:avLst/>
              </a:prstGeom>
              <a:blipFill>
                <a:blip r:embed="rId4"/>
                <a:stretch>
                  <a:fillRect/>
                </a:stretch>
              </a:blipFill>
              <a:ln>
                <a:noFill/>
              </a:ln>
            </p:spPr>
            <p:txBody>
              <a:bodyPr/>
              <a:lstStyle/>
              <a:p>
                <a:r>
                  <a:rPr lang="zh-CN" altLang="en-US">
                    <a:noFill/>
                  </a:rPr>
                  <a:t> </a:t>
                </a:r>
              </a:p>
            </p:txBody>
          </p:sp>
        </mc:Fallback>
      </mc:AlternateContent>
      <p:sp>
        <p:nvSpPr>
          <p:cNvPr id="5" name="矩形 4"/>
          <p:cNvSpPr>
            <a:spLocks noChangeArrowheads="1"/>
          </p:cNvSpPr>
          <p:nvPr/>
        </p:nvSpPr>
        <p:spPr bwMode="auto">
          <a:xfrm>
            <a:off x="236538" y="3779838"/>
            <a:ext cx="3159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
                <a:srgbClr val="333399"/>
              </a:buClr>
              <a:buSzPct val="70000"/>
            </a:pPr>
            <a:r>
              <a:rPr lang="zh-CN" altLang="en-US" sz="2800" dirty="0">
                <a:solidFill>
                  <a:srgbClr val="000000"/>
                </a:solidFill>
                <a:latin typeface="Arial" panose="020B0604020202020204" pitchFamily="34" charset="0"/>
              </a:rPr>
              <a:t>导带电子的浓度</a:t>
            </a:r>
          </a:p>
        </p:txBody>
      </p:sp>
      <mc:AlternateContent xmlns:mc="http://schemas.openxmlformats.org/markup-compatibility/2006" xmlns:a14="http://schemas.microsoft.com/office/drawing/2010/main">
        <mc:Choice Requires="a14">
          <p:sp>
            <p:nvSpPr>
              <p:cNvPr id="2" name="文本框 1"/>
              <p:cNvSpPr txBox="1"/>
              <p:nvPr/>
            </p:nvSpPr>
            <p:spPr>
              <a:xfrm>
                <a:off x="4859870" y="1882789"/>
                <a:ext cx="230832" cy="30777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ℏ</m:t>
                      </m:r>
                    </m:oMath>
                  </m:oMathPara>
                </a14:m>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859870" y="1882789"/>
                <a:ext cx="230832" cy="307777"/>
              </a:xfrm>
              <a:prstGeom prst="rect">
                <a:avLst/>
              </a:prstGeom>
              <a:blipFill rotWithShape="0">
                <a:blip r:embed="rId8"/>
                <a:stretch>
                  <a:fillRect l="-21053" r="-23684" b="-1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Object 4"/>
              <p:cNvSpPr txBox="1"/>
              <p:nvPr/>
            </p:nvSpPr>
            <p:spPr bwMode="auto">
              <a:xfrm>
                <a:off x="298797" y="2375126"/>
                <a:ext cx="6629400" cy="12350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𝑑𝑁</m:t>
                          </m:r>
                        </m:num>
                        <m:den>
                          <m:r>
                            <a:rPr lang="zh-CN" altLang="en-US" sz="2400" i="1">
                              <a:solidFill>
                                <a:srgbClr val="000000"/>
                              </a:solidFill>
                              <a:latin typeface="Cambria Math" panose="02040503050406030204" pitchFamily="18" charset="0"/>
                            </a:rPr>
                            <m:t>𝑉</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𝑐</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𝑑𝐸</m:t>
                      </m:r>
                    </m:oMath>
                  </m:oMathPara>
                </a14:m>
                <a:endParaRPr lang="zh-CN" altLang="en-US" sz="2400" dirty="0"/>
              </a:p>
            </p:txBody>
          </p:sp>
        </mc:Choice>
        <mc:Fallback>
          <p:sp>
            <p:nvSpPr>
              <p:cNvPr id="9" name="Object 4"/>
              <p:cNvSpPr txBox="1">
                <a:spLocks noRot="1" noChangeAspect="1" noMove="1" noResize="1" noEditPoints="1" noAdjustHandles="1" noChangeArrowheads="1" noChangeShapeType="1" noTextEdit="1"/>
              </p:cNvSpPr>
              <p:nvPr/>
            </p:nvSpPr>
            <p:spPr bwMode="auto">
              <a:xfrm>
                <a:off x="298797" y="2375126"/>
                <a:ext cx="6629400" cy="1235075"/>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4"/>
              <p:cNvSpPr txBox="1"/>
              <p:nvPr/>
            </p:nvSpPr>
            <p:spPr bwMode="auto">
              <a:xfrm>
                <a:off x="879942" y="4473350"/>
                <a:ext cx="6356350" cy="128428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m:rPr>
                                  <m:sty m:val="p"/>
                                </m:rPr>
                                <a:rPr lang="zh-CN" altLang="en-US" sz="2400" i="0">
                                  <a:solidFill>
                                    <a:srgbClr val="000000"/>
                                  </a:solidFill>
                                  <a:latin typeface="Cambria Math" panose="02040503050406030204" pitchFamily="18" charset="0"/>
                                </a:rPr>
                                <m:t>c</m:t>
                              </m:r>
                            </m:sub>
                          </m:sSub>
                        </m:sub>
                        <m:sup>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up>
                              <m:r>
                                <a:rPr lang="zh-CN" altLang="en-US" sz="2400" i="1">
                                  <a:solidFill>
                                    <a:srgbClr val="000000"/>
                                  </a:solidFill>
                                  <a:latin typeface="Cambria Math" panose="02040503050406030204" pitchFamily="18" charset="0"/>
                                </a:rPr>
                                <m:t>′</m:t>
                              </m:r>
                            </m:sup>
                          </m:sSubSup>
                        </m:sup>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𝑐</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𝑑𝐸</m:t>
                          </m:r>
                        </m:e>
                      </m:nary>
                    </m:oMath>
                  </m:oMathPara>
                </a14:m>
                <a:endParaRPr lang="zh-CN" altLang="en-US" sz="2400" dirty="0"/>
              </a:p>
            </p:txBody>
          </p:sp>
        </mc:Choice>
        <mc:Fallback>
          <p:sp>
            <p:nvSpPr>
              <p:cNvPr id="10" name="Object 4"/>
              <p:cNvSpPr txBox="1">
                <a:spLocks noRot="1" noChangeAspect="1" noMove="1" noResize="1" noEditPoints="1" noAdjustHandles="1" noChangeArrowheads="1" noChangeShapeType="1" noTextEdit="1"/>
              </p:cNvSpPr>
              <p:nvPr/>
            </p:nvSpPr>
            <p:spPr bwMode="auto">
              <a:xfrm>
                <a:off x="879942" y="4473350"/>
                <a:ext cx="6356350" cy="1284288"/>
              </a:xfrm>
              <a:prstGeom prst="rect">
                <a:avLst/>
              </a:prstGeom>
              <a:blipFill>
                <a:blip r:embed="rId10"/>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203337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1BF66C9-81CC-4D54-B463-62B8AA1A9A17}" type="slidenum">
              <a:rPr lang="en-US" altLang="zh-CN" sz="1400" smtClean="0">
                <a:solidFill>
                  <a:srgbClr val="000000"/>
                </a:solidFill>
              </a:rPr>
              <a:pPr>
                <a:spcBef>
                  <a:spcPct val="0"/>
                </a:spcBef>
                <a:buClrTx/>
                <a:buSzTx/>
                <a:buFontTx/>
                <a:buNone/>
              </a:pPr>
              <a:t>12</a:t>
            </a:fld>
            <a:endParaRPr lang="en-US" altLang="zh-CN" sz="1400">
              <a:solidFill>
                <a:srgbClr val="000000"/>
              </a:solidFill>
            </a:endParaRPr>
          </a:p>
        </p:txBody>
      </p:sp>
      <p:sp>
        <p:nvSpPr>
          <p:cNvPr id="6" name="Rectangle 4"/>
          <p:cNvSpPr>
            <a:spLocks noChangeArrowheads="1"/>
          </p:cNvSpPr>
          <p:nvPr/>
        </p:nvSpPr>
        <p:spPr bwMode="auto">
          <a:xfrm>
            <a:off x="1143000" y="152400"/>
            <a:ext cx="7620000" cy="646113"/>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lang="zh-CN" altLang="en-US" sz="3600" dirty="0">
                <a:solidFill>
                  <a:srgbClr val="333399"/>
                </a:solidFill>
              </a:rPr>
              <a:t>导带中电子的浓度</a:t>
            </a:r>
          </a:p>
        </p:txBody>
      </p:sp>
      <mc:AlternateContent xmlns:mc="http://schemas.openxmlformats.org/markup-compatibility/2006">
        <mc:Choice xmlns:a14="http://schemas.microsoft.com/office/drawing/2010/main" Requires="a14">
          <p:sp>
            <p:nvSpPr>
              <p:cNvPr id="84997" name="Object 4"/>
              <p:cNvSpPr txBox="1"/>
              <p:nvPr/>
            </p:nvSpPr>
            <p:spPr bwMode="auto">
              <a:xfrm>
                <a:off x="6341533" y="890126"/>
                <a:ext cx="1766888" cy="10922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𝑐</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oMath>
                  </m:oMathPara>
                </a14:m>
                <a:endParaRPr lang="zh-CN" altLang="en-US" sz="2400" dirty="0"/>
              </a:p>
            </p:txBody>
          </p:sp>
        </mc:Choice>
        <mc:Fallback>
          <p:sp>
            <p:nvSpPr>
              <p:cNvPr id="84997" name="Object 4"/>
              <p:cNvSpPr txBox="1">
                <a:spLocks noRot="1" noChangeAspect="1" noMove="1" noResize="1" noEditPoints="1" noAdjustHandles="1" noChangeArrowheads="1" noChangeShapeType="1" noTextEdit="1"/>
              </p:cNvSpPr>
              <p:nvPr/>
            </p:nvSpPr>
            <p:spPr bwMode="auto">
              <a:xfrm>
                <a:off x="6341533" y="890126"/>
                <a:ext cx="1766888" cy="109220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998" name="Object 4"/>
              <p:cNvSpPr txBox="1"/>
              <p:nvPr/>
            </p:nvSpPr>
            <p:spPr bwMode="auto">
              <a:xfrm>
                <a:off x="6427788" y="2128044"/>
                <a:ext cx="2024062" cy="122078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Sup>
                            <m:sSubSupPr>
                              <m:ctrlPr>
                                <a:rPr lang="zh-CN" altLang="en-US" sz="2400" i="1">
                                  <a:solidFill>
                                    <a:srgbClr val="000000"/>
                                  </a:solidFill>
                                  <a:latin typeface="Cambria Math" panose="02040503050406030204" pitchFamily="18" charset="0"/>
                                </a:rPr>
                              </m:ctrlPr>
                            </m:sSubSup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up>
                              <m:r>
                                <a:rPr lang="zh-CN" altLang="en-US" sz="2400" i="0">
                                  <a:solidFill>
                                    <a:srgbClr val="000000"/>
                                  </a:solidFill>
                                  <a:latin typeface="Cambria Math" panose="02040503050406030204" pitchFamily="18" charset="0"/>
                                </a:rPr>
                                <m:t>′</m:t>
                              </m:r>
                            </m:sup>
                          </m:sSub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𝑐</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oMath>
                  </m:oMathPara>
                </a14:m>
                <a:endParaRPr lang="zh-CN" altLang="en-US" sz="2400" dirty="0"/>
              </a:p>
            </p:txBody>
          </p:sp>
        </mc:Choice>
        <mc:Fallback>
          <p:sp>
            <p:nvSpPr>
              <p:cNvPr id="84998" name="Object 4"/>
              <p:cNvSpPr txBox="1">
                <a:spLocks noRot="1" noChangeAspect="1" noMove="1" noResize="1" noEditPoints="1" noAdjustHandles="1" noChangeArrowheads="1" noChangeShapeType="1" noTextEdit="1"/>
              </p:cNvSpPr>
              <p:nvPr/>
            </p:nvSpPr>
            <p:spPr bwMode="auto">
              <a:xfrm>
                <a:off x="6427788" y="2128044"/>
                <a:ext cx="2024062" cy="122078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Object 4"/>
              <p:cNvSpPr txBox="1"/>
              <p:nvPr/>
            </p:nvSpPr>
            <p:spPr bwMode="auto">
              <a:xfrm>
                <a:off x="2550184" y="4738980"/>
                <a:ext cx="2824162" cy="10922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m:t>
                          </m:r>
                        </m:sup>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sup>
                          </m:sSup>
                          <m:r>
                            <a:rPr lang="zh-CN" altLang="en-US" sz="2400" i="1">
                              <a:solidFill>
                                <a:srgbClr val="000000"/>
                              </a:solidFill>
                              <a:latin typeface="Cambria Math" panose="02040503050406030204" pitchFamily="18" charset="0"/>
                            </a:rPr>
                            <m:t>𝑑𝑥</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ad>
                                <m:radPr>
                                  <m:degHide m:val="on"/>
                                  <m:ctrlPr>
                                    <a:rPr lang="zh-CN" altLang="en-US" sz="2400" i="1">
                                      <a:solidFill>
                                        <a:srgbClr val="000000"/>
                                      </a:solidFill>
                                      <a:latin typeface="Cambria Math" panose="02040503050406030204" pitchFamily="18" charset="0"/>
                                    </a:rPr>
                                  </m:ctrlPr>
                                </m:radPr>
                                <m:deg/>
                                <m:e>
                                  <m:r>
                                    <a:rPr lang="zh-CN" altLang="en-US" sz="2400" i="1">
                                      <a:solidFill>
                                        <a:srgbClr val="000000"/>
                                      </a:solidFill>
                                      <a:latin typeface="Cambria Math" panose="02040503050406030204" pitchFamily="18" charset="0"/>
                                    </a:rPr>
                                    <m:t>𝜋</m:t>
                                  </m:r>
                                </m:e>
                              </m:rad>
                            </m:num>
                            <m:den>
                              <m:r>
                                <a:rPr lang="zh-CN" altLang="en-US" sz="2400" i="1">
                                  <a:solidFill>
                                    <a:srgbClr val="000000"/>
                                  </a:solidFill>
                                  <a:latin typeface="Cambria Math" panose="02040503050406030204" pitchFamily="18" charset="0"/>
                                </a:rPr>
                                <m:t>2</m:t>
                              </m:r>
                            </m:den>
                          </m:f>
                        </m:e>
                      </m:nary>
                    </m:oMath>
                  </m:oMathPara>
                </a14:m>
                <a:endParaRPr lang="zh-CN" altLang="en-US" sz="2400" dirty="0"/>
              </a:p>
            </p:txBody>
          </p:sp>
        </mc:Choice>
        <mc:Fallback>
          <p:sp>
            <p:nvSpPr>
              <p:cNvPr id="13" name="Object 4"/>
              <p:cNvSpPr txBox="1">
                <a:spLocks noRot="1" noChangeAspect="1" noMove="1" noResize="1" noEditPoints="1" noAdjustHandles="1" noChangeArrowheads="1" noChangeShapeType="1" noTextEdit="1"/>
              </p:cNvSpPr>
              <p:nvPr/>
            </p:nvSpPr>
            <p:spPr bwMode="auto">
              <a:xfrm>
                <a:off x="2550184" y="4738980"/>
                <a:ext cx="2824162" cy="109220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4"/>
              <p:cNvSpPr txBox="1"/>
              <p:nvPr/>
            </p:nvSpPr>
            <p:spPr bwMode="auto">
              <a:xfrm>
                <a:off x="725653" y="3042235"/>
                <a:ext cx="7382767" cy="128428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m:rPr>
                              <m:sty m:val="p"/>
                            </m:rPr>
                            <a:rPr lang="en-US" altLang="zh-CN" sz="2400" i="1">
                              <a:solidFill>
                                <a:srgbClr val="000000"/>
                              </a:solidFill>
                              <a:latin typeface="Cambria Math" panose="02040503050406030204" pitchFamily="18" charset="0"/>
                            </a:rPr>
                            <m:t>n</m:t>
                          </m:r>
                        </m:e>
                        <m:sub>
                          <m:r>
                            <a:rPr lang="en-US" altLang="zh-CN" sz="2400" b="0" i="1" smtClean="0">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e>
                          </m:d>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m:t>
                              </m:r>
                            </m:sup>
                          </m:sSup>
                        </m:sup>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sup>
                          </m:sSup>
                          <m:r>
                            <a:rPr lang="zh-CN" altLang="en-US" sz="2400" i="1">
                              <a:solidFill>
                                <a:srgbClr val="000000"/>
                              </a:solidFill>
                              <a:latin typeface="Cambria Math" panose="02040503050406030204" pitchFamily="18" charset="0"/>
                            </a:rPr>
                            <m:t>𝑑𝑥</m:t>
                          </m:r>
                        </m:e>
                      </m:nary>
                    </m:oMath>
                  </m:oMathPara>
                </a14:m>
                <a:endParaRPr lang="zh-CN" altLang="en-US" sz="2400" dirty="0"/>
              </a:p>
            </p:txBody>
          </p:sp>
        </mc:Choice>
        <mc:Fallback>
          <p:sp>
            <p:nvSpPr>
              <p:cNvPr id="10" name="Object 4"/>
              <p:cNvSpPr txBox="1">
                <a:spLocks noRot="1" noChangeAspect="1" noMove="1" noResize="1" noEditPoints="1" noAdjustHandles="1" noChangeArrowheads="1" noChangeShapeType="1" noTextEdit="1"/>
              </p:cNvSpPr>
              <p:nvPr/>
            </p:nvSpPr>
            <p:spPr bwMode="auto">
              <a:xfrm>
                <a:off x="725653" y="3042235"/>
                <a:ext cx="7382767" cy="1284288"/>
              </a:xfrm>
              <a:prstGeom prst="rect">
                <a:avLst/>
              </a:prstGeom>
              <a:blipFill>
                <a:blip r:embed="rId6"/>
                <a:stretch>
                  <a:fillRect/>
                </a:stretch>
              </a:blipFill>
              <a:ln>
                <a:noFill/>
              </a:ln>
            </p:spPr>
            <p:txBody>
              <a:bodyPr/>
              <a:lstStyle/>
              <a:p>
                <a:r>
                  <a:rPr lang="zh-CN" altLang="en-US">
                    <a:noFill/>
                  </a:rPr>
                  <a:t> </a:t>
                </a:r>
              </a:p>
            </p:txBody>
          </p:sp>
        </mc:Fallback>
      </mc:AlternateContent>
      <p:pic>
        <p:nvPicPr>
          <p:cNvPr id="4" name="图片 3"/>
          <p:cNvPicPr>
            <a:picLocks noChangeAspect="1"/>
          </p:cNvPicPr>
          <p:nvPr/>
        </p:nvPicPr>
        <p:blipFill>
          <a:blip r:embed="rId7"/>
          <a:stretch>
            <a:fillRect/>
          </a:stretch>
        </p:blipFill>
        <p:spPr>
          <a:xfrm>
            <a:off x="981258" y="1436226"/>
            <a:ext cx="5124084" cy="1042533"/>
          </a:xfrm>
          <a:prstGeom prst="rect">
            <a:avLst/>
          </a:prstGeom>
        </p:spPr>
      </p:pic>
      <p:sp>
        <p:nvSpPr>
          <p:cNvPr id="5" name="矩形: 圆角 4">
            <a:extLst>
              <a:ext uri="{FF2B5EF4-FFF2-40B4-BE49-F238E27FC236}">
                <a16:creationId xmlns:a16="http://schemas.microsoft.com/office/drawing/2014/main" id="{9DF206C4-25F1-4B87-8E26-2D918A47796D}"/>
              </a:ext>
            </a:extLst>
          </p:cNvPr>
          <p:cNvSpPr/>
          <p:nvPr/>
        </p:nvSpPr>
        <p:spPr>
          <a:xfrm>
            <a:off x="5715005" y="3204473"/>
            <a:ext cx="1902395" cy="977691"/>
          </a:xfrm>
          <a:prstGeom prst="roundRect">
            <a:avLst/>
          </a:prstGeom>
          <a:solidFill>
            <a:srgbClr val="C7FFF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5846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2581EC1-0830-4BE8-A9B3-80B32A786318}" type="slidenum">
              <a:rPr lang="en-US" altLang="zh-CN" sz="1400" smtClean="0">
                <a:solidFill>
                  <a:srgbClr val="000000"/>
                </a:solidFill>
              </a:rPr>
              <a:pPr>
                <a:spcBef>
                  <a:spcPct val="0"/>
                </a:spcBef>
                <a:buClrTx/>
                <a:buSzTx/>
                <a:buFontTx/>
                <a:buNone/>
              </a:pPr>
              <a:t>13</a:t>
            </a:fld>
            <a:endParaRPr lang="en-US" altLang="zh-CN" sz="1400">
              <a:solidFill>
                <a:srgbClr val="000000"/>
              </a:solidFill>
            </a:endParaRPr>
          </a:p>
        </p:txBody>
      </p:sp>
      <p:sp>
        <p:nvSpPr>
          <p:cNvPr id="6" name="Rectangle 4"/>
          <p:cNvSpPr>
            <a:spLocks noChangeArrowheads="1"/>
          </p:cNvSpPr>
          <p:nvPr/>
        </p:nvSpPr>
        <p:spPr bwMode="auto">
          <a:xfrm>
            <a:off x="1219200" y="228600"/>
            <a:ext cx="7620000" cy="646113"/>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lang="zh-CN" altLang="en-US" sz="3600" dirty="0">
                <a:solidFill>
                  <a:srgbClr val="333399"/>
                </a:solidFill>
              </a:rPr>
              <a:t>导带中电子的浓度</a:t>
            </a:r>
          </a:p>
        </p:txBody>
      </p:sp>
      <p:pic>
        <p:nvPicPr>
          <p:cNvPr id="8704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7990" y="1447800"/>
            <a:ext cx="3193677" cy="21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6"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38977" y="1009650"/>
            <a:ext cx="3040063"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 name="对象 3"/>
              <p:cNvSpPr txBox="1"/>
              <p:nvPr/>
            </p:nvSpPr>
            <p:spPr bwMode="auto">
              <a:xfrm>
                <a:off x="401638" y="3952807"/>
                <a:ext cx="6357750" cy="11176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m:t>
                          </m:r>
                        </m:sup>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sup>
                          </m:sSup>
                          <m:r>
                            <a:rPr lang="zh-CN" altLang="en-US" sz="2400" i="1">
                              <a:solidFill>
                                <a:srgbClr val="000000"/>
                              </a:solidFill>
                              <a:latin typeface="Cambria Math" panose="02040503050406030204" pitchFamily="18" charset="0"/>
                            </a:rPr>
                            <m:t>𝑑𝑥</m:t>
                          </m:r>
                        </m:e>
                      </m:nary>
                    </m:oMath>
                  </m:oMathPara>
                </a14:m>
                <a:endParaRPr lang="zh-CN" altLang="en-US" sz="2400" dirty="0"/>
              </a:p>
            </p:txBody>
          </p:sp>
        </mc:Choice>
        <mc:Fallback>
          <p:sp>
            <p:nvSpPr>
              <p:cNvPr id="4" name="对象 3"/>
              <p:cNvSpPr txBox="1">
                <a:spLocks noRot="1" noChangeAspect="1" noMove="1" noResize="1" noEditPoints="1" noAdjustHandles="1" noChangeArrowheads="1" noChangeShapeType="1" noTextEdit="1"/>
              </p:cNvSpPr>
              <p:nvPr/>
            </p:nvSpPr>
            <p:spPr bwMode="auto">
              <a:xfrm>
                <a:off x="401638" y="3952807"/>
                <a:ext cx="6357750" cy="111760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Object 4"/>
              <p:cNvSpPr txBox="1"/>
              <p:nvPr/>
            </p:nvSpPr>
            <p:spPr bwMode="auto">
              <a:xfrm>
                <a:off x="329406" y="5196351"/>
                <a:ext cx="8485187" cy="1452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ad>
                            <m:radPr>
                              <m:degHide m:val="on"/>
                              <m:ctrlPr>
                                <a:rPr lang="zh-CN" altLang="en-US" sz="2400" i="1">
                                  <a:solidFill>
                                    <a:srgbClr val="000000"/>
                                  </a:solidFill>
                                  <a:latin typeface="Cambria Math" panose="02040503050406030204" pitchFamily="18" charset="0"/>
                                </a:rPr>
                              </m:ctrlPr>
                            </m:radPr>
                            <m:deg/>
                            <m:e>
                              <m:r>
                                <a:rPr lang="zh-CN" altLang="en-US" sz="2400" i="1">
                                  <a:solidFill>
                                    <a:srgbClr val="000000"/>
                                  </a:solidFill>
                                  <a:latin typeface="Cambria Math" panose="02040503050406030204" pitchFamily="18" charset="0"/>
                                </a:rPr>
                                <m:t>𝜋</m:t>
                              </m:r>
                            </m:e>
                          </m:rad>
                        </m:num>
                        <m:den>
                          <m:r>
                            <a:rPr lang="zh-CN" altLang="en-US" sz="2400" i="1">
                              <a:solidFill>
                                <a:srgbClr val="000000"/>
                              </a:solidFill>
                              <a:latin typeface="Cambria Math" panose="02040503050406030204" pitchFamily="18" charset="0"/>
                            </a:rPr>
                            <m:t>2</m:t>
                          </m:r>
                        </m:den>
                      </m:f>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e>
                          </m:d>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14" name="Object 4"/>
              <p:cNvSpPr txBox="1">
                <a:spLocks noRot="1" noChangeAspect="1" noMove="1" noResize="1" noEditPoints="1" noAdjustHandles="1" noChangeArrowheads="1" noChangeShapeType="1" noTextEdit="1"/>
              </p:cNvSpPr>
              <p:nvPr/>
            </p:nvSpPr>
            <p:spPr bwMode="auto">
              <a:xfrm>
                <a:off x="329406" y="5196351"/>
                <a:ext cx="8485187" cy="1452563"/>
              </a:xfrm>
              <a:prstGeom prst="rect">
                <a:avLst/>
              </a:prstGeom>
              <a:blipFill>
                <a:blip r:embed="rId6"/>
                <a:stretch>
                  <a:fillRect/>
                </a:stretch>
              </a:blipFill>
              <a:ln>
                <a:noFill/>
              </a:ln>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269245AD-0C1F-4286-AF95-27495F0B822D}"/>
              </a:ext>
            </a:extLst>
          </p:cNvPr>
          <p:cNvGrpSpPr/>
          <p:nvPr/>
        </p:nvGrpSpPr>
        <p:grpSpPr>
          <a:xfrm>
            <a:off x="268998" y="2160891"/>
            <a:ext cx="2237790" cy="819244"/>
            <a:chOff x="753035" y="2028778"/>
            <a:chExt cx="2237790" cy="819244"/>
          </a:xfrm>
        </p:grpSpPr>
        <mc:AlternateContent xmlns:mc="http://schemas.openxmlformats.org/markup-compatibility/2006">
          <mc:Choice xmlns:a14="http://schemas.microsoft.com/office/drawing/2010/main" Requires="a14">
            <p:sp>
              <p:nvSpPr>
                <p:cNvPr id="13" name="Object 4">
                  <a:extLst>
                    <a:ext uri="{FF2B5EF4-FFF2-40B4-BE49-F238E27FC236}">
                      <a16:creationId xmlns:a16="http://schemas.microsoft.com/office/drawing/2014/main" id="{146292F1-F4A1-4406-9282-CF2B8CBE80F7}"/>
                    </a:ext>
                  </a:extLst>
                </p:cNvPr>
                <p:cNvSpPr txBox="1"/>
                <p:nvPr/>
              </p:nvSpPr>
              <p:spPr bwMode="auto">
                <a:xfrm>
                  <a:off x="753035" y="2028778"/>
                  <a:ext cx="1735746" cy="81924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sSubSup>
                              <m:sSubSupPr>
                                <m:ctrlPr>
                                  <a:rPr lang="zh-CN" altLang="en-US" sz="2000" i="1">
                                    <a:solidFill>
                                      <a:srgbClr val="000000"/>
                                    </a:solidFill>
                                    <a:latin typeface="Cambria Math" panose="02040503050406030204" pitchFamily="18" charset="0"/>
                                  </a:rPr>
                                </m:ctrlPr>
                              </m:sSubSupPr>
                              <m:e>
                                <m:r>
                                  <m:rPr>
                                    <m:sty m:val="p"/>
                                  </m:rPr>
                                  <a:rPr lang="zh-CN" altLang="en-US" sz="2000" i="0">
                                    <a:solidFill>
                                      <a:srgbClr val="000000"/>
                                    </a:solidFill>
                                    <a:latin typeface="Cambria Math" panose="02040503050406030204" pitchFamily="18" charset="0"/>
                                  </a:rPr>
                                  <m:t>E</m:t>
                                </m:r>
                              </m:e>
                              <m:sub>
                                <m:r>
                                  <m:rPr>
                                    <m:sty m:val="p"/>
                                  </m:rPr>
                                  <a:rPr lang="zh-CN" altLang="en-US" sz="2000" i="0">
                                    <a:solidFill>
                                      <a:srgbClr val="000000"/>
                                    </a:solidFill>
                                    <a:latin typeface="Cambria Math" panose="02040503050406030204" pitchFamily="18" charset="0"/>
                                  </a:rPr>
                                  <m:t>c</m:t>
                                </m:r>
                              </m:sub>
                              <m:sup>
                                <m:r>
                                  <a:rPr lang="zh-CN" altLang="en-US" sz="2000" i="0">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m:rPr>
                                    <m:sty m:val="p"/>
                                  </m:rPr>
                                  <a:rPr lang="zh-CN" altLang="en-US" sz="2000" i="0">
                                    <a:solidFill>
                                      <a:srgbClr val="000000"/>
                                    </a:solidFill>
                                    <a:latin typeface="Cambria Math" panose="02040503050406030204" pitchFamily="18" charset="0"/>
                                  </a:rPr>
                                  <m:t>E</m:t>
                                </m:r>
                              </m:e>
                              <m:sub>
                                <m:r>
                                  <a:rPr lang="zh-CN" altLang="en-US" sz="2000" i="1">
                                    <a:solidFill>
                                      <a:srgbClr val="000000"/>
                                    </a:solidFill>
                                    <a:latin typeface="Cambria Math" panose="02040503050406030204" pitchFamily="18" charset="0"/>
                                  </a:rPr>
                                  <m:t>𝑐</m:t>
                                </m:r>
                              </m:sub>
                            </m:sSub>
                          </m:num>
                          <m:den>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𝑘</m:t>
                                </m:r>
                              </m:e>
                              <m:sub>
                                <m:r>
                                  <a:rPr lang="zh-CN" altLang="en-US" sz="2000" i="1">
                                    <a:solidFill>
                                      <a:srgbClr val="000000"/>
                                    </a:solidFill>
                                    <a:latin typeface="Cambria Math" panose="02040503050406030204" pitchFamily="18" charset="0"/>
                                  </a:rPr>
                                  <m:t>0</m:t>
                                </m:r>
                              </m:sub>
                            </m:sSub>
                            <m:r>
                              <a:rPr lang="zh-CN" altLang="en-US" sz="2000" i="1">
                                <a:solidFill>
                                  <a:srgbClr val="000000"/>
                                </a:solidFill>
                                <a:latin typeface="Cambria Math" panose="02040503050406030204" pitchFamily="18" charset="0"/>
                              </a:rPr>
                              <m:t>𝑇</m:t>
                            </m:r>
                          </m:den>
                        </m:f>
                      </m:oMath>
                    </m:oMathPara>
                  </a14:m>
                  <a:endParaRPr lang="zh-CN" altLang="en-US" sz="2000" dirty="0"/>
                </a:p>
              </p:txBody>
            </p:sp>
          </mc:Choice>
          <mc:Fallback>
            <p:sp>
              <p:nvSpPr>
                <p:cNvPr id="13" name="Object 4">
                  <a:extLst>
                    <a:ext uri="{FF2B5EF4-FFF2-40B4-BE49-F238E27FC236}">
                      <a16:creationId xmlns:a16="http://schemas.microsoft.com/office/drawing/2014/main" id="{146292F1-F4A1-4406-9282-CF2B8CBE80F7}"/>
                    </a:ext>
                  </a:extLst>
                </p:cNvPr>
                <p:cNvSpPr txBox="1">
                  <a:spLocks noRot="1" noChangeAspect="1" noMove="1" noResize="1" noEditPoints="1" noAdjustHandles="1" noChangeArrowheads="1" noChangeShapeType="1" noTextEdit="1"/>
                </p:cNvSpPr>
                <p:nvPr/>
              </p:nvSpPr>
              <p:spPr bwMode="auto">
                <a:xfrm>
                  <a:off x="753035" y="2028778"/>
                  <a:ext cx="1735746" cy="819244"/>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00D9650-AC66-4923-A323-0B8AE96C1A5D}"/>
                    </a:ext>
                  </a:extLst>
                </p:cNvPr>
                <p:cNvSpPr txBox="1"/>
                <p:nvPr/>
              </p:nvSpPr>
              <p:spPr>
                <a:xfrm>
                  <a:off x="2243313" y="2183698"/>
                  <a:ext cx="74751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m:t>
                        </m:r>
                        <m:r>
                          <a:rPr lang="en-US" altLang="zh-CN" sz="2400" b="0" i="1" smtClean="0">
                            <a:latin typeface="Cambria Math" panose="02040503050406030204" pitchFamily="18" charset="0"/>
                          </a:rPr>
                          <m:t>23</m:t>
                        </m:r>
                      </m:oMath>
                    </m:oMathPara>
                  </a14:m>
                  <a:endParaRPr lang="zh-CN" altLang="en-US" sz="2400" dirty="0"/>
                </a:p>
              </p:txBody>
            </p:sp>
          </mc:Choice>
          <mc:Fallback>
            <p:sp>
              <p:nvSpPr>
                <p:cNvPr id="5" name="文本框 4">
                  <a:extLst>
                    <a:ext uri="{FF2B5EF4-FFF2-40B4-BE49-F238E27FC236}">
                      <a16:creationId xmlns:a16="http://schemas.microsoft.com/office/drawing/2014/main" id="{C00D9650-AC66-4923-A323-0B8AE96C1A5D}"/>
                    </a:ext>
                  </a:extLst>
                </p:cNvPr>
                <p:cNvSpPr txBox="1">
                  <a:spLocks noRot="1" noChangeAspect="1" noMove="1" noResize="1" noEditPoints="1" noAdjustHandles="1" noChangeArrowheads="1" noChangeShapeType="1" noTextEdit="1"/>
                </p:cNvSpPr>
                <p:nvPr/>
              </p:nvSpPr>
              <p:spPr>
                <a:xfrm>
                  <a:off x="2243313" y="2183698"/>
                  <a:ext cx="747512" cy="369332"/>
                </a:xfrm>
                <a:prstGeom prst="rect">
                  <a:avLst/>
                </a:prstGeom>
                <a:blipFill>
                  <a:blip r:embed="rId8"/>
                  <a:stretch>
                    <a:fillRect l="-3279" r="-8197"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12994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5DE88-97CF-43BA-AACB-D36E90B81DAD}"/>
              </a:ext>
            </a:extLst>
          </p:cNvPr>
          <p:cNvSpPr>
            <a:spLocks noGrp="1"/>
          </p:cNvSpPr>
          <p:nvPr>
            <p:ph type="title"/>
          </p:nvPr>
        </p:nvSpPr>
        <p:spPr/>
        <p:txBody>
          <a:bodyPr/>
          <a:lstStyle/>
          <a:p>
            <a:r>
              <a:rPr lang="zh-CN" altLang="en-US" sz="4400" dirty="0">
                <a:solidFill>
                  <a:srgbClr val="333399"/>
                </a:solidFill>
              </a:rPr>
              <a:t>导带中电子的浓度</a:t>
            </a:r>
            <a:endParaRPr lang="zh-CN" altLang="en-US" dirty="0"/>
          </a:p>
        </p:txBody>
      </p:sp>
      <p:sp>
        <p:nvSpPr>
          <p:cNvPr id="4" name="灯片编号占位符 3">
            <a:extLst>
              <a:ext uri="{FF2B5EF4-FFF2-40B4-BE49-F238E27FC236}">
                <a16:creationId xmlns:a16="http://schemas.microsoft.com/office/drawing/2014/main" id="{A16C35ED-8D1F-4E5B-96CB-9EC048E5F8DB}"/>
              </a:ext>
            </a:extLst>
          </p:cNvPr>
          <p:cNvSpPr>
            <a:spLocks noGrp="1"/>
          </p:cNvSpPr>
          <p:nvPr>
            <p:ph type="sldNum" sz="quarter" idx="12"/>
          </p:nvPr>
        </p:nvSpPr>
        <p:spPr/>
        <p:txBody>
          <a:bodyPr/>
          <a:lstStyle/>
          <a:p>
            <a:pPr>
              <a:defRPr/>
            </a:pPr>
            <a:fld id="{A3852DD6-3D22-4466-BFCA-200778B79629}" type="slidenum">
              <a:rPr lang="zh-CN" altLang="en-US" smtClean="0"/>
              <a:pPr>
                <a:defRPr/>
              </a:pPr>
              <a:t>14</a:t>
            </a:fld>
            <a:endParaRPr lang="en-US" altLang="zh-CN"/>
          </a:p>
        </p:txBody>
      </p:sp>
      <p:pic>
        <p:nvPicPr>
          <p:cNvPr id="5" name="图片 4">
            <a:extLst>
              <a:ext uri="{FF2B5EF4-FFF2-40B4-BE49-F238E27FC236}">
                <a16:creationId xmlns:a16="http://schemas.microsoft.com/office/drawing/2014/main" id="{11DA9110-FCC8-4B6A-97E8-C92A5624C35A}"/>
              </a:ext>
            </a:extLst>
          </p:cNvPr>
          <p:cNvPicPr>
            <a:picLocks noChangeAspect="1"/>
          </p:cNvPicPr>
          <p:nvPr/>
        </p:nvPicPr>
        <p:blipFill>
          <a:blip r:embed="rId2"/>
          <a:stretch>
            <a:fillRect/>
          </a:stretch>
        </p:blipFill>
        <p:spPr>
          <a:xfrm>
            <a:off x="6475533" y="2479282"/>
            <a:ext cx="2073782" cy="3319355"/>
          </a:xfrm>
          <a:prstGeom prst="rect">
            <a:avLst/>
          </a:prstGeom>
        </p:spPr>
      </p:pic>
      <mc:AlternateContent xmlns:mc="http://schemas.openxmlformats.org/markup-compatibility/2006">
        <mc:Choice xmlns:a14="http://schemas.microsoft.com/office/drawing/2010/main" Requires="a14">
          <p:sp>
            <p:nvSpPr>
              <p:cNvPr id="7" name="Object 4">
                <a:extLst>
                  <a:ext uri="{FF2B5EF4-FFF2-40B4-BE49-F238E27FC236}">
                    <a16:creationId xmlns:a16="http://schemas.microsoft.com/office/drawing/2014/main" id="{911096A5-9F01-44A0-9573-E9E32261D515}"/>
                  </a:ext>
                </a:extLst>
              </p:cNvPr>
              <p:cNvSpPr txBox="1"/>
              <p:nvPr/>
            </p:nvSpPr>
            <p:spPr bwMode="auto">
              <a:xfrm>
                <a:off x="223631" y="1492185"/>
                <a:ext cx="7288793" cy="115377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e>
                          </m:d>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m:t>
                              </m:r>
                            </m:sup>
                          </m:sSup>
                        </m:sup>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sup>
                          </m:sSup>
                          <m:r>
                            <a:rPr lang="zh-CN" altLang="en-US" sz="2400" i="1">
                              <a:solidFill>
                                <a:srgbClr val="000000"/>
                              </a:solidFill>
                              <a:latin typeface="Cambria Math" panose="02040503050406030204" pitchFamily="18" charset="0"/>
                            </a:rPr>
                            <m:t>𝑑𝑥</m:t>
                          </m:r>
                        </m:e>
                      </m:nary>
                    </m:oMath>
                  </m:oMathPara>
                </a14:m>
                <a:endParaRPr lang="zh-CN" altLang="en-US" sz="2400" dirty="0"/>
              </a:p>
            </p:txBody>
          </p:sp>
        </mc:Choice>
        <mc:Fallback>
          <p:sp>
            <p:nvSpPr>
              <p:cNvPr id="7" name="Object 4">
                <a:extLst>
                  <a:ext uri="{FF2B5EF4-FFF2-40B4-BE49-F238E27FC236}">
                    <a16:creationId xmlns:a16="http://schemas.microsoft.com/office/drawing/2014/main" id="{911096A5-9F01-44A0-9573-E9E32261D515}"/>
                  </a:ext>
                </a:extLst>
              </p:cNvPr>
              <p:cNvSpPr txBox="1">
                <a:spLocks noRot="1" noChangeAspect="1" noMove="1" noResize="1" noEditPoints="1" noAdjustHandles="1" noChangeArrowheads="1" noChangeShapeType="1" noTextEdit="1"/>
              </p:cNvSpPr>
              <p:nvPr/>
            </p:nvSpPr>
            <p:spPr bwMode="auto">
              <a:xfrm>
                <a:off x="223631" y="1492185"/>
                <a:ext cx="7288793" cy="115377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对象 7">
                <a:extLst>
                  <a:ext uri="{FF2B5EF4-FFF2-40B4-BE49-F238E27FC236}">
                    <a16:creationId xmlns:a16="http://schemas.microsoft.com/office/drawing/2014/main" id="{7A8EEEC6-D8FD-403B-963B-FC7A833501FC}"/>
                  </a:ext>
                </a:extLst>
              </p:cNvPr>
              <p:cNvSpPr txBox="1"/>
              <p:nvPr/>
            </p:nvSpPr>
            <p:spPr bwMode="auto">
              <a:xfrm>
                <a:off x="223631" y="3231683"/>
                <a:ext cx="6124375" cy="1376176"/>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e>
                              </m:d>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m:t>
                          </m:r>
                        </m:sup>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sup>
                          </m:sSup>
                          <m:r>
                            <a:rPr lang="zh-CN" altLang="en-US" sz="2400" i="1">
                              <a:solidFill>
                                <a:srgbClr val="000000"/>
                              </a:solidFill>
                              <a:latin typeface="Cambria Math" panose="02040503050406030204" pitchFamily="18" charset="0"/>
                            </a:rPr>
                            <m:t>𝑑𝑥</m:t>
                          </m:r>
                        </m:e>
                      </m:nary>
                    </m:oMath>
                  </m:oMathPara>
                </a14:m>
                <a:endParaRPr lang="zh-CN" altLang="en-US" sz="2400" dirty="0"/>
              </a:p>
            </p:txBody>
          </p:sp>
        </mc:Choice>
        <mc:Fallback>
          <p:sp>
            <p:nvSpPr>
              <p:cNvPr id="8" name="对象 7">
                <a:extLst>
                  <a:ext uri="{FF2B5EF4-FFF2-40B4-BE49-F238E27FC236}">
                    <a16:creationId xmlns:a16="http://schemas.microsoft.com/office/drawing/2014/main" id="{7A8EEEC6-D8FD-403B-963B-FC7A833501FC}"/>
                  </a:ext>
                </a:extLst>
              </p:cNvPr>
              <p:cNvSpPr txBox="1">
                <a:spLocks noRot="1" noChangeAspect="1" noMove="1" noResize="1" noEditPoints="1" noAdjustHandles="1" noChangeArrowheads="1" noChangeShapeType="1" noTextEdit="1"/>
              </p:cNvSpPr>
              <p:nvPr/>
            </p:nvSpPr>
            <p:spPr bwMode="auto">
              <a:xfrm>
                <a:off x="223631" y="3231683"/>
                <a:ext cx="6124375" cy="137617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60696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50D4A1-DFD5-4BCF-B5AF-37888A492D5E}" type="slidenum">
              <a:rPr lang="en-US" altLang="zh-CN" sz="1400" smtClean="0">
                <a:solidFill>
                  <a:srgbClr val="000000"/>
                </a:solidFill>
              </a:rPr>
              <a:pPr>
                <a:spcBef>
                  <a:spcPct val="0"/>
                </a:spcBef>
                <a:buClrTx/>
                <a:buSzTx/>
                <a:buFontTx/>
                <a:buNone/>
              </a:pPr>
              <a:t>15</a:t>
            </a:fld>
            <a:endParaRPr lang="en-US" altLang="zh-CN" sz="1400">
              <a:solidFill>
                <a:srgbClr val="000000"/>
              </a:solidFill>
            </a:endParaRPr>
          </a:p>
        </p:txBody>
      </p:sp>
      <p:sp>
        <p:nvSpPr>
          <p:cNvPr id="11" name="Rectangle 4"/>
          <p:cNvSpPr>
            <a:spLocks noChangeArrowheads="1"/>
          </p:cNvSpPr>
          <p:nvPr/>
        </p:nvSpPr>
        <p:spPr bwMode="auto">
          <a:xfrm>
            <a:off x="1219200" y="228600"/>
            <a:ext cx="7620000" cy="584200"/>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kumimoji="1" lang="zh-CN" altLang="en-US" sz="4800" baseline="-25000" dirty="0">
                <a:solidFill>
                  <a:srgbClr val="333399"/>
                </a:solidFill>
              </a:rPr>
              <a:t>价带空穴的浓度</a:t>
            </a:r>
          </a:p>
        </p:txBody>
      </p:sp>
      <mc:AlternateContent xmlns:mc="http://schemas.openxmlformats.org/markup-compatibility/2006">
        <mc:Choice xmlns:a14="http://schemas.microsoft.com/office/drawing/2010/main" Requires="a14">
          <p:sp>
            <p:nvSpPr>
              <p:cNvPr id="89093" name="Object 4"/>
              <p:cNvSpPr txBox="1"/>
              <p:nvPr/>
            </p:nvSpPr>
            <p:spPr bwMode="auto">
              <a:xfrm>
                <a:off x="1066800" y="1271588"/>
                <a:ext cx="4254500" cy="94932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up>
                              <m:r>
                                <a:rPr lang="zh-CN" altLang="en-US" sz="2400" i="1">
                                  <a:solidFill>
                                    <a:srgbClr val="000000"/>
                                  </a:solidFill>
                                  <a:latin typeface="Cambria Math" panose="02040503050406030204" pitchFamily="18" charset="0"/>
                                </a:rPr>
                                <m:t>′</m:t>
                              </m:r>
                            </m:sup>
                          </m:sSubSup>
                        </m:sub>
                        <m: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sup>
                        <m:e>
                          <m:f>
                            <m:fPr>
                              <m:ctrlPr>
                                <a:rPr lang="zh-CN" altLang="en-US" sz="2400" i="1">
                                  <a:solidFill>
                                    <a:srgbClr val="000000"/>
                                  </a:solidFill>
                                  <a:latin typeface="Cambria Math" panose="02040503050406030204" pitchFamily="18" charset="0"/>
                                </a:rPr>
                              </m:ctrlPr>
                            </m:fPr>
                            <m:num>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e>
                              </m:d>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𝑔</m:t>
                                  </m:r>
                                </m:e>
                                <m:sub>
                                  <m:r>
                                    <a:rPr lang="zh-CN" altLang="en-US" sz="2400" i="1">
                                      <a:solidFill>
                                        <a:srgbClr val="000000"/>
                                      </a:solidFill>
                                      <a:latin typeface="Cambria Math" panose="02040503050406030204" pitchFamily="18" charset="0"/>
                                    </a:rPr>
                                    <m:t>𝑣</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𝑉</m:t>
                              </m:r>
                            </m:den>
                          </m:f>
                          <m:r>
                            <a:rPr lang="zh-CN" altLang="en-US" sz="2400" i="1">
                              <a:solidFill>
                                <a:srgbClr val="000000"/>
                              </a:solidFill>
                              <a:latin typeface="Cambria Math" panose="02040503050406030204" pitchFamily="18" charset="0"/>
                            </a:rPr>
                            <m:t>𝑑𝐸</m:t>
                          </m:r>
                        </m:e>
                      </m:nary>
                    </m:oMath>
                  </m:oMathPara>
                </a14:m>
                <a:endParaRPr lang="zh-CN" altLang="en-US" sz="2400" dirty="0"/>
              </a:p>
            </p:txBody>
          </p:sp>
        </mc:Choice>
        <mc:Fallback>
          <p:sp>
            <p:nvSpPr>
              <p:cNvPr id="89093" name="Object 4"/>
              <p:cNvSpPr txBox="1">
                <a:spLocks noRot="1" noChangeAspect="1" noMove="1" noResize="1" noEditPoints="1" noAdjustHandles="1" noChangeArrowheads="1" noChangeShapeType="1" noTextEdit="1"/>
              </p:cNvSpPr>
              <p:nvPr/>
            </p:nvSpPr>
            <p:spPr bwMode="auto">
              <a:xfrm>
                <a:off x="1066800" y="1271588"/>
                <a:ext cx="4254500" cy="94932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对象 5"/>
              <p:cNvSpPr txBox="1"/>
              <p:nvPr/>
            </p:nvSpPr>
            <p:spPr bwMode="auto">
              <a:xfrm>
                <a:off x="932237" y="4400550"/>
                <a:ext cx="1812644" cy="98901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v</m:t>
                              </m:r>
                            </m:sub>
                          </m:sSub>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E</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oMath>
                  </m:oMathPara>
                </a14:m>
                <a:endParaRPr lang="zh-CN" altLang="en-US" sz="2400" dirty="0"/>
              </a:p>
            </p:txBody>
          </p:sp>
        </mc:Choice>
        <mc:Fallback>
          <p:sp>
            <p:nvSpPr>
              <p:cNvPr id="6" name="对象 5"/>
              <p:cNvSpPr txBox="1">
                <a:spLocks noRot="1" noChangeAspect="1" noMove="1" noResize="1" noEditPoints="1" noAdjustHandles="1" noChangeArrowheads="1" noChangeShapeType="1" noTextEdit="1"/>
              </p:cNvSpPr>
              <p:nvPr/>
            </p:nvSpPr>
            <p:spPr bwMode="auto">
              <a:xfrm>
                <a:off x="932237" y="4400550"/>
                <a:ext cx="1812644" cy="98901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对象 3"/>
              <p:cNvSpPr txBox="1"/>
              <p:nvPr/>
            </p:nvSpPr>
            <p:spPr bwMode="auto">
              <a:xfrm>
                <a:off x="932237" y="2644774"/>
                <a:ext cx="6902450" cy="12985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up>
                              <m:r>
                                <a:rPr lang="zh-CN" altLang="en-US" sz="2400" i="1">
                                  <a:solidFill>
                                    <a:srgbClr val="000000"/>
                                  </a:solidFill>
                                  <a:latin typeface="Cambria Math" panose="02040503050406030204" pitchFamily="18" charset="0"/>
                                </a:rPr>
                                <m:t>′</m:t>
                              </m:r>
                            </m:sup>
                          </m:sSubSup>
                        </m:sub>
                        <m: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sup>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𝜋</m:t>
                                  </m:r>
                                </m:e>
                                <m:sup>
                                  <m:r>
                                    <a:rPr lang="zh-CN" altLang="en-US" sz="2400" i="1">
                                      <a:solidFill>
                                        <a:srgbClr val="000000"/>
                                      </a:solidFill>
                                      <a:latin typeface="Cambria Math" panose="02040503050406030204" pitchFamily="18" charset="0"/>
                                    </a:rPr>
                                    <m:t>2</m:t>
                                  </m:r>
                                </m:sup>
                              </m:sSup>
                            </m:den>
                          </m:f>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Sub>
                                        </m:e>
                                        <m:sup>
                                          <m:r>
                                            <a:rPr lang="zh-CN" altLang="en-US" sz="2400" i="1">
                                              <a:solidFill>
                                                <a:srgbClr val="000000"/>
                                              </a:solidFill>
                                              <a:latin typeface="Cambria Math" panose="02040503050406030204" pitchFamily="18" charset="0"/>
                                            </a:rPr>
                                            <m:t>∗</m:t>
                                          </m:r>
                                        </m:sup>
                                      </m:sSup>
                                    </m:e>
                                  </m:d>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3</m:t>
                                  </m:r>
                                </m:sup>
                              </m:sSup>
                            </m:den>
                          </m:f>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E</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v</m:t>
                              </m:r>
                            </m:sub>
                          </m:sSub>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E</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𝑑𝐸</m:t>
                          </m:r>
                        </m:e>
                      </m:nary>
                    </m:oMath>
                  </m:oMathPara>
                </a14:m>
                <a:endParaRPr lang="zh-CN" altLang="en-US" sz="2400" dirty="0"/>
              </a:p>
            </p:txBody>
          </p:sp>
        </mc:Choice>
        <mc:Fallback>
          <p:sp>
            <p:nvSpPr>
              <p:cNvPr id="4" name="对象 3"/>
              <p:cNvSpPr txBox="1">
                <a:spLocks noRot="1" noChangeAspect="1" noMove="1" noResize="1" noEditPoints="1" noAdjustHandles="1" noChangeArrowheads="1" noChangeShapeType="1" noTextEdit="1"/>
              </p:cNvSpPr>
              <p:nvPr/>
            </p:nvSpPr>
            <p:spPr bwMode="auto">
              <a:xfrm>
                <a:off x="932237" y="2644774"/>
                <a:ext cx="6902450" cy="1298575"/>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3762" name="Object 2"/>
              <p:cNvSpPr txBox="1"/>
              <p:nvPr/>
            </p:nvSpPr>
            <p:spPr bwMode="auto">
              <a:xfrm>
                <a:off x="2895600" y="4400550"/>
                <a:ext cx="5235575" cy="12906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=2(</m:t>
                      </m:r>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Sub>
                            </m:e>
                            <m:sup>
                              <m:r>
                                <a:rPr lang="zh-CN" altLang="en-US" sz="2400" i="1">
                                  <a:solidFill>
                                    <a:srgbClr val="000000"/>
                                  </a:solidFill>
                                  <a:latin typeface="Cambria Math" panose="02040503050406030204" pitchFamily="18" charset="0"/>
                                </a:rPr>
                                <m:t>∗</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373762" name="Object 2"/>
              <p:cNvSpPr txBox="1">
                <a:spLocks noRot="1" noChangeAspect="1" noMove="1" noResize="1" noEditPoints="1" noAdjustHandles="1" noChangeArrowheads="1" noChangeShapeType="1" noTextEdit="1"/>
              </p:cNvSpPr>
              <p:nvPr/>
            </p:nvSpPr>
            <p:spPr bwMode="auto">
              <a:xfrm>
                <a:off x="2895600" y="4400550"/>
                <a:ext cx="5235575" cy="1290638"/>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032566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37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206375" y="3994150"/>
            <a:ext cx="8863013" cy="2052638"/>
          </a:xfrm>
        </p:spPr>
        <p:txBody>
          <a:bodyPr/>
          <a:lstStyle/>
          <a:p>
            <a:r>
              <a:rPr lang="zh-CN" altLang="en-US" sz="2400" dirty="0"/>
              <a:t>导带有效态密度</a:t>
            </a:r>
            <a:endParaRPr lang="en-US" altLang="zh-CN" sz="2400" dirty="0"/>
          </a:p>
          <a:p>
            <a:endParaRPr lang="en-US" altLang="zh-CN" sz="2400" dirty="0"/>
          </a:p>
          <a:p>
            <a:endParaRPr lang="en-US" altLang="zh-CN" sz="2400" dirty="0"/>
          </a:p>
          <a:p>
            <a:r>
              <a:rPr lang="zh-CN" altLang="en-US" sz="2400" dirty="0"/>
              <a:t>价带有效态密度</a:t>
            </a:r>
            <a:endParaRPr lang="en-US" altLang="zh-CN" sz="2400" dirty="0"/>
          </a:p>
        </p:txBody>
      </p:sp>
      <p:sp>
        <p:nvSpPr>
          <p:cNvPr id="91139"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D7F7CC-4F4F-41E2-BB4A-E9839443738F}" type="slidenum">
              <a:rPr lang="en-US" altLang="zh-CN" sz="1400" smtClean="0">
                <a:solidFill>
                  <a:srgbClr val="000000"/>
                </a:solidFill>
              </a:rPr>
              <a:pPr>
                <a:spcBef>
                  <a:spcPct val="0"/>
                </a:spcBef>
                <a:buClrTx/>
                <a:buSzTx/>
                <a:buFontTx/>
                <a:buNone/>
              </a:pPr>
              <a:t>16</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373765" name="Object 5"/>
              <p:cNvSpPr txBox="1"/>
              <p:nvPr/>
            </p:nvSpPr>
            <p:spPr bwMode="auto">
              <a:xfrm>
                <a:off x="4930588" y="1253332"/>
                <a:ext cx="3505200" cy="189071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eqArr>
                            <m:eqArrPr>
                              <m:ctrlPr>
                                <a:rPr lang="zh-CN" altLang="en-US" sz="2400" i="1">
                                  <a:solidFill>
                                    <a:srgbClr val="000000"/>
                                  </a:solidFill>
                                  <a:latin typeface="Cambria Math" panose="02040503050406030204" pitchFamily="18" charset="0"/>
                                </a:rPr>
                              </m:ctrlPr>
                            </m:eqArrPr>
                            <m:e>
                              <m:r>
                                <a:rPr lang="zh-CN" altLang="en-US" sz="2400" i="1">
                                  <a:solidFill>
                                    <a:srgbClr val="000000"/>
                                  </a:solidFill>
                                  <a:latin typeface="Cambria Math" panose="02040503050406030204" pitchFamily="18" charset="0"/>
                                </a:rPr>
                                <m:t>&amp;</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e>
                            <m:e>
                              <m:r>
                                <a:rPr lang="zh-CN" altLang="en-US" sz="2400" i="1">
                                  <a:solidFill>
                                    <a:srgbClr val="000000"/>
                                  </a:solidFill>
                                  <a:latin typeface="Cambria Math" panose="02040503050406030204" pitchFamily="18" charset="0"/>
                                </a:rPr>
                                <m:t>&amp;</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e>
                          </m:eqArr>
                        </m:e>
                      </m:d>
                    </m:oMath>
                  </m:oMathPara>
                </a14:m>
                <a:endParaRPr lang="zh-CN" altLang="en-US" sz="2400" dirty="0"/>
              </a:p>
            </p:txBody>
          </p:sp>
        </mc:Choice>
        <mc:Fallback>
          <p:sp>
            <p:nvSpPr>
              <p:cNvPr id="373765" name="Object 5"/>
              <p:cNvSpPr txBox="1">
                <a:spLocks noRot="1" noChangeAspect="1" noMove="1" noResize="1" noEditPoints="1" noAdjustHandles="1" noChangeArrowheads="1" noChangeShapeType="1" noTextEdit="1"/>
              </p:cNvSpPr>
              <p:nvPr/>
            </p:nvSpPr>
            <p:spPr bwMode="auto">
              <a:xfrm>
                <a:off x="4930588" y="1253332"/>
                <a:ext cx="3505200" cy="1890712"/>
              </a:xfrm>
              <a:prstGeom prst="rect">
                <a:avLst/>
              </a:prstGeom>
              <a:blipFill>
                <a:blip r:embed="rId3"/>
                <a:stretch>
                  <a:fillRect/>
                </a:stretch>
              </a:blipFill>
              <a:ln>
                <a:noFill/>
              </a:ln>
            </p:spPr>
            <p:txBody>
              <a:bodyPr/>
              <a:lstStyle/>
              <a:p>
                <a:r>
                  <a:rPr lang="zh-CN" altLang="en-US">
                    <a:noFill/>
                  </a:rPr>
                  <a:t> </a:t>
                </a:r>
              </a:p>
            </p:txBody>
          </p:sp>
        </mc:Fallback>
      </mc:AlternateContent>
      <p:sp>
        <p:nvSpPr>
          <p:cNvPr id="11" name="Rectangle 4"/>
          <p:cNvSpPr>
            <a:spLocks noChangeArrowheads="1"/>
          </p:cNvSpPr>
          <p:nvPr/>
        </p:nvSpPr>
        <p:spPr bwMode="auto">
          <a:xfrm>
            <a:off x="1219200" y="228600"/>
            <a:ext cx="7620000" cy="646113"/>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lang="zh-CN" altLang="en-US" sz="3600" dirty="0">
                <a:solidFill>
                  <a:srgbClr val="333399"/>
                </a:solidFill>
              </a:rPr>
              <a:t>半导体中电子和空穴的浓度</a:t>
            </a:r>
          </a:p>
        </p:txBody>
      </p:sp>
      <mc:AlternateContent xmlns:mc="http://schemas.openxmlformats.org/markup-compatibility/2006">
        <mc:Choice xmlns:a14="http://schemas.microsoft.com/office/drawing/2010/main" Requires="a14">
          <p:sp>
            <p:nvSpPr>
              <p:cNvPr id="91142" name="Object 2"/>
              <p:cNvSpPr txBox="1"/>
              <p:nvPr/>
            </p:nvSpPr>
            <p:spPr bwMode="auto">
              <a:xfrm>
                <a:off x="485775" y="2179638"/>
                <a:ext cx="4151313" cy="113506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=2(</m:t>
                      </m:r>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Sub>
                            </m:e>
                            <m:sup>
                              <m:r>
                                <a:rPr lang="zh-CN" altLang="en-US" sz="2400" i="1">
                                  <a:solidFill>
                                    <a:srgbClr val="000000"/>
                                  </a:solidFill>
                                  <a:latin typeface="Cambria Math" panose="02040503050406030204" pitchFamily="18" charset="0"/>
                                </a:rPr>
                                <m:t>∗</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91142" name="Object 2"/>
              <p:cNvSpPr txBox="1">
                <a:spLocks noRot="1" noChangeAspect="1" noMove="1" noResize="1" noEditPoints="1" noAdjustHandles="1" noChangeArrowheads="1" noChangeShapeType="1" noTextEdit="1"/>
              </p:cNvSpPr>
              <p:nvPr/>
            </p:nvSpPr>
            <p:spPr bwMode="auto">
              <a:xfrm>
                <a:off x="485775" y="2179638"/>
                <a:ext cx="4151313" cy="113506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1143" name="Object 4"/>
              <p:cNvSpPr txBox="1"/>
              <p:nvPr/>
            </p:nvSpPr>
            <p:spPr bwMode="auto">
              <a:xfrm>
                <a:off x="439738" y="1130300"/>
                <a:ext cx="4149725" cy="11636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=2(</m:t>
                      </m:r>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m:rPr>
                                      <m:sty m:val="p"/>
                                    </m:rPr>
                                    <a:rPr lang="zh-CN" altLang="en-US" sz="2400" i="0">
                                      <a:solidFill>
                                        <a:srgbClr val="000000"/>
                                      </a:solidFill>
                                      <a:latin typeface="Cambria Math" panose="02040503050406030204" pitchFamily="18" charset="0"/>
                                    </a:rPr>
                                    <m:t>c</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91143" name="Object 4"/>
              <p:cNvSpPr txBox="1">
                <a:spLocks noRot="1" noChangeAspect="1" noMove="1" noResize="1" noEditPoints="1" noAdjustHandles="1" noChangeArrowheads="1" noChangeShapeType="1" noTextEdit="1"/>
              </p:cNvSpPr>
              <p:nvPr/>
            </p:nvSpPr>
            <p:spPr bwMode="auto">
              <a:xfrm>
                <a:off x="439738" y="1130300"/>
                <a:ext cx="4149725" cy="1163638"/>
              </a:xfrm>
              <a:prstGeom prst="rect">
                <a:avLst/>
              </a:prstGeom>
              <a:blipFill>
                <a:blip r:embed="rId5"/>
                <a:stretch>
                  <a:fillRect/>
                </a:stretch>
              </a:blipFill>
              <a:ln>
                <a:noFill/>
              </a:ln>
            </p:spPr>
            <p:txBody>
              <a:bodyPr/>
              <a:lstStyle/>
              <a:p>
                <a:r>
                  <a:rPr lang="zh-CN" altLang="en-US">
                    <a:noFill/>
                  </a:rPr>
                  <a:t> </a:t>
                </a:r>
              </a:p>
            </p:txBody>
          </p:sp>
        </mc:Fallback>
      </mc:AlternateContent>
      <p:pic>
        <p:nvPicPr>
          <p:cNvPr id="2" name="图片 1"/>
          <p:cNvPicPr>
            <a:picLocks noChangeAspect="1"/>
          </p:cNvPicPr>
          <p:nvPr/>
        </p:nvPicPr>
        <p:blipFill rotWithShape="1">
          <a:blip r:embed="rId6"/>
          <a:srcRect l="9070" r="38345"/>
          <a:stretch/>
        </p:blipFill>
        <p:spPr>
          <a:xfrm>
            <a:off x="5642918" y="4541240"/>
            <a:ext cx="3196282" cy="506012"/>
          </a:xfrm>
          <a:prstGeom prst="rect">
            <a:avLst/>
          </a:prstGeom>
        </p:spPr>
      </p:pic>
      <mc:AlternateContent xmlns:mc="http://schemas.openxmlformats.org/markup-compatibility/2006">
        <mc:Choice xmlns:a14="http://schemas.microsoft.com/office/drawing/2010/main" Requires="a14">
          <p:sp>
            <p:nvSpPr>
              <p:cNvPr id="16" name="Object 4"/>
              <p:cNvSpPr txBox="1"/>
              <p:nvPr/>
            </p:nvSpPr>
            <p:spPr bwMode="auto">
              <a:xfrm>
                <a:off x="3014662" y="3832145"/>
                <a:ext cx="2921000" cy="11303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=2(</m:t>
                      </m:r>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Sub>
                            </m:e>
                            <m:sup>
                              <m:r>
                                <a:rPr lang="zh-CN" altLang="en-US" sz="2400" i="1">
                                  <a:solidFill>
                                    <a:srgbClr val="000000"/>
                                  </a:solidFill>
                                  <a:latin typeface="Cambria Math" panose="02040503050406030204" pitchFamily="18" charset="0"/>
                                </a:rPr>
                                <m:t>∗</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oMath>
                  </m:oMathPara>
                </a14:m>
                <a:endParaRPr lang="zh-CN" altLang="en-US" sz="2400" dirty="0"/>
              </a:p>
            </p:txBody>
          </p:sp>
        </mc:Choice>
        <mc:Fallback>
          <p:sp>
            <p:nvSpPr>
              <p:cNvPr id="16" name="Object 4"/>
              <p:cNvSpPr txBox="1">
                <a:spLocks noRot="1" noChangeAspect="1" noMove="1" noResize="1" noEditPoints="1" noAdjustHandles="1" noChangeArrowheads="1" noChangeShapeType="1" noTextEdit="1"/>
              </p:cNvSpPr>
              <p:nvPr/>
            </p:nvSpPr>
            <p:spPr bwMode="auto">
              <a:xfrm>
                <a:off x="3014662" y="3832145"/>
                <a:ext cx="2921000" cy="1130300"/>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bject 2"/>
              <p:cNvSpPr txBox="1"/>
              <p:nvPr/>
            </p:nvSpPr>
            <p:spPr bwMode="auto">
              <a:xfrm>
                <a:off x="3049587" y="5132059"/>
                <a:ext cx="2886075" cy="11350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r>
                        <a:rPr lang="zh-CN" altLang="en-US" sz="2400" i="1">
                          <a:solidFill>
                            <a:srgbClr val="000000"/>
                          </a:solidFill>
                          <a:latin typeface="Cambria Math" panose="02040503050406030204" pitchFamily="18" charset="0"/>
                        </a:rPr>
                        <m:t>=2(</m:t>
                      </m:r>
                      <m:f>
                        <m:fPr>
                          <m:ctrlPr>
                            <a:rPr lang="zh-CN" altLang="en-US" sz="2400" i="1">
                              <a:solidFill>
                                <a:srgbClr val="000000"/>
                              </a:solidFill>
                              <a:latin typeface="Cambria Math" panose="02040503050406030204" pitchFamily="18" charset="0"/>
                            </a:rPr>
                          </m:ctrlPr>
                        </m:fPr>
                        <m:num>
                          <m:sSup>
                            <m:sSupPr>
                              <m:ctrlPr>
                                <a:rPr lang="zh-CN" altLang="en-US" sz="2400" i="1">
                                  <a:solidFill>
                                    <a:srgbClr val="000000"/>
                                  </a:solidFill>
                                  <a:latin typeface="Cambria Math" panose="02040503050406030204" pitchFamily="18" charset="0"/>
                                </a:rPr>
                              </m:ctrlPr>
                            </m:sSu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Sub>
                            </m:e>
                            <m:sup>
                              <m:r>
                                <a:rPr lang="zh-CN" altLang="en-US" sz="2400" i="1">
                                  <a:solidFill>
                                    <a:srgbClr val="000000"/>
                                  </a:solidFill>
                                  <a:latin typeface="Cambria Math" panose="02040503050406030204" pitchFamily="18" charset="0"/>
                                </a:rPr>
                                <m:t>∗</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oMath>
                  </m:oMathPara>
                </a14:m>
                <a:endParaRPr lang="zh-CN" altLang="en-US" sz="2400" dirty="0"/>
              </a:p>
            </p:txBody>
          </p:sp>
        </mc:Choice>
        <mc:Fallback>
          <p:sp>
            <p:nvSpPr>
              <p:cNvPr id="15" name="Object 2"/>
              <p:cNvSpPr txBox="1">
                <a:spLocks noRot="1" noChangeAspect="1" noMove="1" noResize="1" noEditPoints="1" noAdjustHandles="1" noChangeArrowheads="1" noChangeShapeType="1" noTextEdit="1"/>
              </p:cNvSpPr>
              <p:nvPr/>
            </p:nvSpPr>
            <p:spPr bwMode="auto">
              <a:xfrm>
                <a:off x="3049587" y="5132059"/>
                <a:ext cx="2886075" cy="1135063"/>
              </a:xfrm>
              <a:prstGeom prst="rect">
                <a:avLst/>
              </a:prstGeom>
              <a:blipFill>
                <a:blip r:embed="rId8"/>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78256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7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p:bldP spid="16"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A223B29-7693-464F-BCCD-4AEB332ECB44}" type="slidenum">
              <a:rPr lang="en-US" altLang="zh-CN" sz="1400" smtClean="0">
                <a:solidFill>
                  <a:srgbClr val="000000"/>
                </a:solidFill>
              </a:rPr>
              <a:pPr>
                <a:spcBef>
                  <a:spcPct val="0"/>
                </a:spcBef>
                <a:buClrTx/>
                <a:buSzTx/>
                <a:buFontTx/>
                <a:buNone/>
              </a:pPr>
              <a:t>17</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523269" name="Object 5"/>
              <p:cNvSpPr txBox="1"/>
              <p:nvPr/>
            </p:nvSpPr>
            <p:spPr bwMode="auto">
              <a:xfrm>
                <a:off x="3711575" y="1542951"/>
                <a:ext cx="2375460" cy="1103034"/>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e>
                      </m:d>
                    </m:oMath>
                  </m:oMathPara>
                </a14:m>
                <a:endParaRPr lang="en-US" altLang="zh-CN" sz="2400" i="1" dirty="0">
                  <a:solidFill>
                    <a:srgbClr val="000000"/>
                  </a:solidFill>
                  <a:latin typeface="Cambria Math" panose="02040503050406030204" pitchFamily="18" charset="0"/>
                </a:endParaRPr>
              </a:p>
              <a:p>
                <a:pPr/>
                <a:br>
                  <a:rPr lang="zh-CN" altLang="en-US" sz="24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e>
                      </m:d>
                    </m:oMath>
                  </m:oMathPara>
                </a14:m>
                <a:endParaRPr lang="zh-CN" altLang="en-US" sz="2400" dirty="0"/>
              </a:p>
            </p:txBody>
          </p:sp>
        </mc:Choice>
        <mc:Fallback>
          <p:sp>
            <p:nvSpPr>
              <p:cNvPr id="523269" name="Object 5"/>
              <p:cNvSpPr txBox="1">
                <a:spLocks noRot="1" noChangeAspect="1" noMove="1" noResize="1" noEditPoints="1" noAdjustHandles="1" noChangeArrowheads="1" noChangeShapeType="1" noTextEdit="1"/>
              </p:cNvSpPr>
              <p:nvPr/>
            </p:nvSpPr>
            <p:spPr bwMode="auto">
              <a:xfrm>
                <a:off x="3711575" y="1542951"/>
                <a:ext cx="2375460" cy="1103034"/>
              </a:xfrm>
              <a:prstGeom prst="rect">
                <a:avLst/>
              </a:prstGeom>
              <a:blipFill>
                <a:blip r:embed="rId4"/>
                <a:stretch>
                  <a:fillRect l="-513" b="-7182"/>
                </a:stretch>
              </a:blipFill>
              <a:ln>
                <a:noFill/>
              </a:ln>
            </p:spPr>
            <p:txBody>
              <a:bodyPr/>
              <a:lstStyle/>
              <a:p>
                <a:r>
                  <a:rPr lang="zh-CN" altLang="en-US">
                    <a:noFill/>
                  </a:rPr>
                  <a:t> </a:t>
                </a:r>
              </a:p>
            </p:txBody>
          </p:sp>
        </mc:Fallback>
      </mc:AlternateContent>
      <p:sp>
        <p:nvSpPr>
          <p:cNvPr id="523270" name="Text Box 6"/>
          <p:cNvSpPr txBox="1">
            <a:spLocks noRot="1" noChangeAspect="1" noMove="1" noResize="1" noEditPoints="1" noAdjustHandles="1" noChangeArrowheads="1" noChangeShapeType="1" noTextEdit="1"/>
          </p:cNvSpPr>
          <p:nvPr/>
        </p:nvSpPr>
        <p:spPr bwMode="auto">
          <a:xfrm>
            <a:off x="482600" y="3133725"/>
            <a:ext cx="5461000" cy="3416300"/>
          </a:xfrm>
          <a:prstGeom prst="rect">
            <a:avLst/>
          </a:prstGeom>
          <a:blipFill rotWithShape="0">
            <a:blip r:embed="rId5"/>
            <a:stretch>
              <a:fillRect l="-446" t="-1786" b="-2679"/>
            </a:stretch>
          </a:blipFill>
          <a:ln w="9525">
            <a:noFill/>
            <a:miter lim="800000"/>
            <a:headEnd/>
            <a:tailEnd/>
          </a:ln>
        </p:spPr>
        <p:txBody>
          <a:bodyPr/>
          <a:lstStyle/>
          <a:p>
            <a:pPr eaLnBrk="0" fontAlgn="base" hangingPunct="0">
              <a:spcBef>
                <a:spcPct val="0"/>
              </a:spcBef>
              <a:spcAft>
                <a:spcPct val="0"/>
              </a:spcAft>
              <a:defRPr/>
            </a:pPr>
            <a:r>
              <a:rPr lang="zh-CN" altLang="en-US">
                <a:noFill/>
                <a:latin typeface="Arial" panose="020B0604020202020204" pitchFamily="34" charset="0"/>
              </a:rPr>
              <a:t> </a:t>
            </a:r>
          </a:p>
        </p:txBody>
      </p:sp>
      <p:graphicFrame>
        <p:nvGraphicFramePr>
          <p:cNvPr id="523271" name="Object 7"/>
          <p:cNvGraphicFramePr>
            <a:graphicFrameLocks noChangeAspect="1"/>
          </p:cNvGraphicFramePr>
          <p:nvPr>
            <p:extLst>
              <p:ext uri="{D42A27DB-BD31-4B8C-83A1-F6EECF244321}">
                <p14:modId xmlns:p14="http://schemas.microsoft.com/office/powerpoint/2010/main" val="2791853815"/>
              </p:ext>
            </p:extLst>
          </p:nvPr>
        </p:nvGraphicFramePr>
        <p:xfrm>
          <a:off x="688584" y="1114424"/>
          <a:ext cx="2609850" cy="1889125"/>
        </p:xfrm>
        <a:graphic>
          <a:graphicData uri="http://schemas.openxmlformats.org/presentationml/2006/ole">
            <mc:AlternateContent xmlns:mc="http://schemas.openxmlformats.org/markup-compatibility/2006">
              <mc:Choice xmlns:v="urn:schemas-microsoft-com:vml" Requires="v">
                <p:oleObj spid="_x0000_s276652" name="Equation" r:id="rId6" imgW="1104900" imgH="762000" progId="">
                  <p:embed/>
                </p:oleObj>
              </mc:Choice>
              <mc:Fallback>
                <p:oleObj name="Equation" r:id="rId6" imgW="1104900" imgH="762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584" y="1114424"/>
                        <a:ext cx="2609850" cy="18891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219200" y="211138"/>
            <a:ext cx="2492375" cy="646112"/>
          </a:xfrm>
          <a:prstGeom prst="rect">
            <a:avLst/>
          </a:prstGeom>
        </p:spPr>
        <p:txBody>
          <a:bodyPr wrap="none">
            <a:spAutoFit/>
          </a:bodyPr>
          <a:lstStyle/>
          <a:p>
            <a:pPr eaLnBrk="0" fontAlgn="base" hangingPunct="0">
              <a:spcBef>
                <a:spcPct val="0"/>
              </a:spcBef>
              <a:spcAft>
                <a:spcPct val="0"/>
              </a:spcAft>
              <a:defRPr/>
            </a:pPr>
            <a:r>
              <a:rPr lang="zh-CN" altLang="en-US" sz="3600" dirty="0">
                <a:solidFill>
                  <a:srgbClr val="333399"/>
                </a:solidFill>
              </a:rPr>
              <a:t>有效态密度</a:t>
            </a:r>
          </a:p>
        </p:txBody>
      </p:sp>
      <mc:AlternateContent xmlns:mc="http://schemas.openxmlformats.org/markup-compatibility/2006">
        <mc:Choice xmlns:a14="http://schemas.microsoft.com/office/drawing/2010/main" Requires="a14">
          <p:sp>
            <p:nvSpPr>
              <p:cNvPr id="7" name="Object 42">
                <a:extLst>
                  <a:ext uri="{FF2B5EF4-FFF2-40B4-BE49-F238E27FC236}">
                    <a16:creationId xmlns:a16="http://schemas.microsoft.com/office/drawing/2014/main" id="{80E91E28-08FE-4506-9486-B70CE11394CA}"/>
                  </a:ext>
                </a:extLst>
              </p:cNvPr>
              <p:cNvSpPr txBox="1"/>
              <p:nvPr/>
            </p:nvSpPr>
            <p:spPr bwMode="auto">
              <a:xfrm>
                <a:off x="5993279" y="1579831"/>
                <a:ext cx="2511816" cy="57178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𝑓</m:t>
                          </m:r>
                        </m:e>
                        <m:sub>
                          <m:r>
                            <a:rPr lang="zh-CN" altLang="en-US" sz="2400" i="1" smtClean="0">
                              <a:solidFill>
                                <a:srgbClr val="000000"/>
                              </a:solidFill>
                              <a:latin typeface="Cambria Math" panose="02040503050406030204" pitchFamily="18" charset="0"/>
                            </a:rPr>
                            <m:t>𝐵</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7" name="Object 42">
                <a:extLst>
                  <a:ext uri="{FF2B5EF4-FFF2-40B4-BE49-F238E27FC236}">
                    <a16:creationId xmlns:a16="http://schemas.microsoft.com/office/drawing/2014/main" id="{80E91E28-08FE-4506-9486-B70CE11394CA}"/>
                  </a:ext>
                </a:extLst>
              </p:cNvPr>
              <p:cNvSpPr txBox="1">
                <a:spLocks noRot="1" noChangeAspect="1" noMove="1" noResize="1" noEditPoints="1" noAdjustHandles="1" noChangeArrowheads="1" noChangeShapeType="1" noTextEdit="1"/>
              </p:cNvSpPr>
              <p:nvPr/>
            </p:nvSpPr>
            <p:spPr bwMode="auto">
              <a:xfrm>
                <a:off x="5993279" y="1579831"/>
                <a:ext cx="2511816" cy="571780"/>
              </a:xfrm>
              <a:prstGeom prst="rect">
                <a:avLst/>
              </a:prstGeom>
              <a:blipFill>
                <a:blip r:embed="rId8"/>
                <a:stretch>
                  <a:fillRect b="-9574"/>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5633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3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p:bldP spid="5232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Move="1" noResize="1" noEditPoints="1" noAdjustHandles="1" noChangeArrowheads="1" noChangeShapeType="1" noTextEdit="1"/>
          </p:cNvSpPr>
          <p:nvPr>
            <p:ph type="body" sz="half" idx="2"/>
          </p:nvPr>
        </p:nvSpPr>
        <p:spPr>
          <a:xfrm>
            <a:off x="533400" y="3606800"/>
            <a:ext cx="8001000" cy="2438400"/>
          </a:xfrm>
          <a:blipFill rotWithShape="0">
            <a:blip r:embed="rId3"/>
            <a:stretch>
              <a:fillRect l="-381" t="-1250" b="-28250"/>
            </a:stretch>
          </a:blipFill>
        </p:spPr>
        <p:txBody>
          <a:bodyPr/>
          <a:lstStyle/>
          <a:p>
            <a:pPr marL="0" indent="0">
              <a:buNone/>
              <a:defRPr/>
            </a:pPr>
            <a:r>
              <a:rPr lang="zh-CN" altLang="en-US" dirty="0">
                <a:noFill/>
              </a:rPr>
              <a:t> </a:t>
            </a:r>
          </a:p>
        </p:txBody>
      </p:sp>
      <p:sp>
        <p:nvSpPr>
          <p:cNvPr id="9523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CC8C41-3B62-4DEF-8370-83A193D82D0C}" type="slidenum">
              <a:rPr lang="en-US" altLang="zh-CN" sz="1400" smtClean="0">
                <a:solidFill>
                  <a:srgbClr val="000000"/>
                </a:solidFill>
              </a:rPr>
              <a:pPr>
                <a:spcBef>
                  <a:spcPct val="0"/>
                </a:spcBef>
                <a:buClrTx/>
                <a:buSzTx/>
                <a:buFontTx/>
                <a:buNone/>
              </a:pPr>
              <a:t>18</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95236" name="Object 8"/>
              <p:cNvSpPr txBox="1"/>
              <p:nvPr/>
            </p:nvSpPr>
            <p:spPr bwMode="auto">
              <a:xfrm>
                <a:off x="990600" y="1165225"/>
                <a:ext cx="5517776" cy="836613"/>
              </a:xfrm>
              <a:prstGeom prst="rect">
                <a:avLst/>
              </a:prstGeom>
              <a:solidFill>
                <a:schemeClr val="bg1"/>
              </a:solid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𝐸𝑔</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95236" name="Object 8"/>
              <p:cNvSpPr txBox="1">
                <a:spLocks noRot="1" noChangeAspect="1" noMove="1" noResize="1" noEditPoints="1" noAdjustHandles="1" noChangeArrowheads="1" noChangeShapeType="1" noTextEdit="1"/>
              </p:cNvSpPr>
              <p:nvPr/>
            </p:nvSpPr>
            <p:spPr bwMode="auto">
              <a:xfrm>
                <a:off x="990600" y="1165225"/>
                <a:ext cx="5517776" cy="836613"/>
              </a:xfrm>
              <a:prstGeom prst="rect">
                <a:avLst/>
              </a:prstGeom>
              <a:blipFill>
                <a:blip r:embed="rId4"/>
                <a:stretch>
                  <a:fillRect/>
                </a:stretch>
              </a:blipFill>
              <a:ln>
                <a:noFill/>
              </a:ln>
            </p:spPr>
            <p:txBody>
              <a:bodyPr/>
              <a:lstStyle/>
              <a:p>
                <a:r>
                  <a:rPr lang="zh-CN" altLang="en-US">
                    <a:noFill/>
                  </a:rPr>
                  <a:t> </a:t>
                </a:r>
              </a:p>
            </p:txBody>
          </p:sp>
        </mc:Fallback>
      </mc:AlternateContent>
      <p:sp>
        <p:nvSpPr>
          <p:cNvPr id="3" name="矩形 2"/>
          <p:cNvSpPr/>
          <p:nvPr/>
        </p:nvSpPr>
        <p:spPr>
          <a:xfrm>
            <a:off x="1293813" y="233363"/>
            <a:ext cx="3416300" cy="646112"/>
          </a:xfrm>
          <a:prstGeom prst="rect">
            <a:avLst/>
          </a:prstGeom>
        </p:spPr>
        <p:txBody>
          <a:bodyPr wrap="none">
            <a:spAutoFit/>
          </a:bodyPr>
          <a:lstStyle/>
          <a:p>
            <a:pPr eaLnBrk="0" fontAlgn="base" hangingPunct="0">
              <a:spcBef>
                <a:spcPct val="0"/>
              </a:spcBef>
              <a:spcAft>
                <a:spcPct val="0"/>
              </a:spcAft>
              <a:defRPr/>
            </a:pPr>
            <a:r>
              <a:rPr lang="zh-CN" altLang="en-US" sz="3600" dirty="0">
                <a:solidFill>
                  <a:srgbClr val="333399"/>
                </a:solidFill>
              </a:rPr>
              <a:t>载流子浓度乘积</a:t>
            </a:r>
          </a:p>
        </p:txBody>
      </p:sp>
      <mc:AlternateContent xmlns:mc="http://schemas.openxmlformats.org/markup-compatibility/2006">
        <mc:Choice xmlns:a14="http://schemas.microsoft.com/office/drawing/2010/main" Requires="a14">
          <p:sp>
            <p:nvSpPr>
              <p:cNvPr id="95238" name="Object 8"/>
              <p:cNvSpPr txBox="1"/>
              <p:nvPr/>
            </p:nvSpPr>
            <p:spPr bwMode="auto">
              <a:xfrm>
                <a:off x="1884363" y="2001838"/>
                <a:ext cx="5299075" cy="1119187"/>
              </a:xfrm>
              <a:prstGeom prst="rect">
                <a:avLst/>
              </a:prstGeom>
              <a:solidFill>
                <a:schemeClr val="bg1"/>
              </a:solid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=4</m:t>
                      </m:r>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e>
                          </m:d>
                        </m:e>
                        <m:sup>
                          <m:r>
                            <a:rPr lang="zh-CN" altLang="en-US" sz="2400" i="1">
                              <a:solidFill>
                                <a:srgbClr val="000000"/>
                              </a:solidFill>
                              <a:latin typeface="Cambria Math" panose="02040503050406030204" pitchFamily="18" charset="0"/>
                            </a:rPr>
                            <m:t>3</m:t>
                          </m:r>
                        </m:sup>
                      </m:sSup>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up>
                                  <m:r>
                                    <a:rPr lang="zh-CN" altLang="en-US" sz="2400" i="1">
                                      <a:solidFill>
                                        <a:srgbClr val="000000"/>
                                      </a:solidFill>
                                      <a:latin typeface="Cambria Math" panose="02040503050406030204" pitchFamily="18" charset="0"/>
                                    </a:rPr>
                                    <m:t>∗</m:t>
                                  </m:r>
                                </m:sup>
                              </m:sSubSup>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up>
                                  <m:r>
                                    <a:rPr lang="zh-CN" altLang="en-US" sz="2400" i="1">
                                      <a:solidFill>
                                        <a:srgbClr val="000000"/>
                                      </a:solidFill>
                                      <a:latin typeface="Cambria Math" panose="02040503050406030204" pitchFamily="18" charset="0"/>
                                    </a:rPr>
                                    <m:t>∗</m:t>
                                  </m:r>
                                </m:sup>
                              </m:sSubSup>
                            </m:e>
                          </m:d>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3</m:t>
                          </m:r>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𝐸𝑔</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95238" name="Object 8"/>
              <p:cNvSpPr txBox="1">
                <a:spLocks noRot="1" noChangeAspect="1" noMove="1" noResize="1" noEditPoints="1" noAdjustHandles="1" noChangeArrowheads="1" noChangeShapeType="1" noTextEdit="1"/>
              </p:cNvSpPr>
              <p:nvPr/>
            </p:nvSpPr>
            <p:spPr bwMode="auto">
              <a:xfrm>
                <a:off x="1884363" y="2001838"/>
                <a:ext cx="5299075" cy="1119187"/>
              </a:xfrm>
              <a:prstGeom prst="rect">
                <a:avLst/>
              </a:prstGeom>
              <a:blipFill>
                <a:blip r:embed="rId5"/>
                <a:stretch>
                  <a:fillRect/>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54FBC856-A207-44F6-8A28-6A660E6C56DB}"/>
              </a:ext>
            </a:extLst>
          </p:cNvPr>
          <p:cNvSpPr txBox="1"/>
          <p:nvPr/>
        </p:nvSpPr>
        <p:spPr>
          <a:xfrm>
            <a:off x="8006097" y="5511815"/>
            <a:ext cx="543739" cy="523220"/>
          </a:xfrm>
          <a:prstGeom prst="rect">
            <a:avLst/>
          </a:prstGeom>
          <a:noFill/>
        </p:spPr>
        <p:txBody>
          <a:bodyPr wrap="none" rtlCol="0">
            <a:spAutoFit/>
          </a:bodyPr>
          <a:lstStyle/>
          <a:p>
            <a:r>
              <a:rPr lang="zh-CN" altLang="en-US" sz="2800" dirty="0"/>
              <a:t>度</a:t>
            </a:r>
          </a:p>
        </p:txBody>
      </p:sp>
    </p:spTree>
    <p:extLst>
      <p:ext uri="{BB962C8B-B14F-4D97-AF65-F5344CB8AC3E}">
        <p14:creationId xmlns:p14="http://schemas.microsoft.com/office/powerpoint/2010/main" val="137219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Move="1" noResize="1" noEditPoints="1" noAdjustHandles="1" noChangeArrowheads="1" noChangeShapeType="1" noTextEdit="1"/>
          </p:cNvSpPr>
          <p:nvPr>
            <p:ph type="body" sz="half" idx="2"/>
          </p:nvPr>
        </p:nvSpPr>
        <p:spPr>
          <a:xfrm>
            <a:off x="533400" y="3276600"/>
            <a:ext cx="8001000" cy="2438400"/>
          </a:xfrm>
          <a:blipFill rotWithShape="0">
            <a:blip r:embed="rId3"/>
            <a:stretch>
              <a:fillRect l="-381" t="-1250"/>
            </a:stretch>
          </a:blipFill>
        </p:spPr>
        <p:txBody>
          <a:bodyPr/>
          <a:lstStyle/>
          <a:p>
            <a:pPr>
              <a:defRPr/>
            </a:pPr>
            <a:r>
              <a:rPr lang="zh-CN" altLang="en-US">
                <a:noFill/>
              </a:rPr>
              <a:t> </a:t>
            </a:r>
          </a:p>
        </p:txBody>
      </p:sp>
      <p:sp>
        <p:nvSpPr>
          <p:cNvPr id="9728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FFF6A2-0F04-4232-8731-0A06D20FA390}" type="slidenum">
              <a:rPr lang="en-US" altLang="zh-CN" sz="1400" smtClean="0">
                <a:solidFill>
                  <a:srgbClr val="000000"/>
                </a:solidFill>
              </a:rPr>
              <a:pPr>
                <a:spcBef>
                  <a:spcPct val="0"/>
                </a:spcBef>
                <a:buClrTx/>
                <a:buSzTx/>
                <a:buFontTx/>
                <a:buNone/>
              </a:pPr>
              <a:t>19</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97284" name="Object 8"/>
              <p:cNvSpPr txBox="1"/>
              <p:nvPr/>
            </p:nvSpPr>
            <p:spPr bwMode="auto">
              <a:xfrm>
                <a:off x="990600" y="1165225"/>
                <a:ext cx="5786718" cy="836613"/>
              </a:xfrm>
              <a:prstGeom prst="rect">
                <a:avLst/>
              </a:prstGeom>
              <a:solidFill>
                <a:schemeClr val="bg1"/>
              </a:solid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𝐸𝑔</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97284" name="Object 8"/>
              <p:cNvSpPr txBox="1">
                <a:spLocks noRot="1" noChangeAspect="1" noMove="1" noResize="1" noEditPoints="1" noAdjustHandles="1" noChangeArrowheads="1" noChangeShapeType="1" noTextEdit="1"/>
              </p:cNvSpPr>
              <p:nvPr/>
            </p:nvSpPr>
            <p:spPr bwMode="auto">
              <a:xfrm>
                <a:off x="990600" y="1165225"/>
                <a:ext cx="5786718" cy="836613"/>
              </a:xfrm>
              <a:prstGeom prst="rect">
                <a:avLst/>
              </a:prstGeom>
              <a:blipFill>
                <a:blip r:embed="rId4"/>
                <a:stretch>
                  <a:fillRect/>
                </a:stretch>
              </a:blipFill>
              <a:ln>
                <a:noFill/>
              </a:ln>
            </p:spPr>
            <p:txBody>
              <a:bodyPr/>
              <a:lstStyle/>
              <a:p>
                <a:r>
                  <a:rPr lang="zh-CN" altLang="en-US">
                    <a:noFill/>
                  </a:rPr>
                  <a:t> </a:t>
                </a:r>
              </a:p>
            </p:txBody>
          </p:sp>
        </mc:Fallback>
      </mc:AlternateContent>
      <p:sp>
        <p:nvSpPr>
          <p:cNvPr id="3" name="矩形 2"/>
          <p:cNvSpPr/>
          <p:nvPr/>
        </p:nvSpPr>
        <p:spPr>
          <a:xfrm>
            <a:off x="1293813" y="233363"/>
            <a:ext cx="3416300" cy="646112"/>
          </a:xfrm>
          <a:prstGeom prst="rect">
            <a:avLst/>
          </a:prstGeom>
        </p:spPr>
        <p:txBody>
          <a:bodyPr wrap="none">
            <a:spAutoFit/>
          </a:bodyPr>
          <a:lstStyle/>
          <a:p>
            <a:pPr eaLnBrk="0" fontAlgn="base" hangingPunct="0">
              <a:spcBef>
                <a:spcPct val="0"/>
              </a:spcBef>
              <a:spcAft>
                <a:spcPct val="0"/>
              </a:spcAft>
              <a:defRPr/>
            </a:pPr>
            <a:r>
              <a:rPr lang="zh-CN" altLang="en-US" sz="3600" dirty="0">
                <a:solidFill>
                  <a:srgbClr val="333399"/>
                </a:solidFill>
              </a:rPr>
              <a:t>载流子浓度乘积</a:t>
            </a:r>
          </a:p>
        </p:txBody>
      </p:sp>
      <mc:AlternateContent xmlns:mc="http://schemas.openxmlformats.org/markup-compatibility/2006">
        <mc:Choice xmlns:a14="http://schemas.microsoft.com/office/drawing/2010/main" Requires="a14">
          <p:sp>
            <p:nvSpPr>
              <p:cNvPr id="97286" name="Object 8"/>
              <p:cNvSpPr txBox="1"/>
              <p:nvPr/>
            </p:nvSpPr>
            <p:spPr bwMode="auto">
              <a:xfrm>
                <a:off x="1884363" y="2001838"/>
                <a:ext cx="5299075" cy="1119187"/>
              </a:xfrm>
              <a:prstGeom prst="rect">
                <a:avLst/>
              </a:prstGeom>
              <a:solidFill>
                <a:schemeClr val="bg1"/>
              </a:solid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=4</m:t>
                      </m:r>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ℏ</m:t>
                                      </m:r>
                                    </m:e>
                                    <m:sup>
                                      <m:r>
                                        <a:rPr lang="zh-CN" altLang="en-US" sz="2400" i="1">
                                          <a:solidFill>
                                            <a:srgbClr val="000000"/>
                                          </a:solidFill>
                                          <a:latin typeface="Cambria Math" panose="02040503050406030204" pitchFamily="18" charset="0"/>
                                        </a:rPr>
                                        <m:t>2</m:t>
                                      </m:r>
                                    </m:sup>
                                  </m:sSup>
                                </m:den>
                              </m:f>
                            </m:e>
                          </m:d>
                        </m:e>
                        <m:sup>
                          <m:r>
                            <a:rPr lang="zh-CN" altLang="en-US" sz="2400" i="1">
                              <a:solidFill>
                                <a:srgbClr val="000000"/>
                              </a:solidFill>
                              <a:latin typeface="Cambria Math" panose="02040503050406030204" pitchFamily="18" charset="0"/>
                            </a:rPr>
                            <m:t>3</m:t>
                          </m:r>
                        </m:sup>
                      </m:sSup>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up>
                                  <m:r>
                                    <a:rPr lang="zh-CN" altLang="en-US" sz="2400" i="1">
                                      <a:solidFill>
                                        <a:srgbClr val="000000"/>
                                      </a:solidFill>
                                      <a:latin typeface="Cambria Math" panose="02040503050406030204" pitchFamily="18" charset="0"/>
                                    </a:rPr>
                                    <m:t>∗</m:t>
                                  </m:r>
                                </m:sup>
                              </m:sSubSup>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up>
                                  <m:r>
                                    <a:rPr lang="zh-CN" altLang="en-US" sz="2400" i="1">
                                      <a:solidFill>
                                        <a:srgbClr val="000000"/>
                                      </a:solidFill>
                                      <a:latin typeface="Cambria Math" panose="02040503050406030204" pitchFamily="18" charset="0"/>
                                    </a:rPr>
                                    <m:t>∗</m:t>
                                  </m:r>
                                </m:sup>
                              </m:sSubSup>
                            </m:e>
                          </m:d>
                        </m:e>
                        <m:sup>
                          <m:f>
                            <m:fPr>
                              <m:type m:val="lin"/>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3</m:t>
                          </m:r>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𝐸𝑔</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97286" name="Object 8"/>
              <p:cNvSpPr txBox="1">
                <a:spLocks noRot="1" noChangeAspect="1" noMove="1" noResize="1" noEditPoints="1" noAdjustHandles="1" noChangeArrowheads="1" noChangeShapeType="1" noTextEdit="1"/>
              </p:cNvSpPr>
              <p:nvPr/>
            </p:nvSpPr>
            <p:spPr bwMode="auto">
              <a:xfrm>
                <a:off x="1884363" y="2001838"/>
                <a:ext cx="5299075" cy="1119187"/>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8"/>
              <p:cNvSpPr txBox="1"/>
              <p:nvPr/>
            </p:nvSpPr>
            <p:spPr bwMode="auto">
              <a:xfrm>
                <a:off x="2743200" y="4495800"/>
                <a:ext cx="2459038" cy="581025"/>
              </a:xfrm>
              <a:prstGeom prst="rect">
                <a:avLst/>
              </a:prstGeom>
              <a:solidFill>
                <a:schemeClr val="bg1"/>
              </a:solid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𝑝</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oMath>
                  </m:oMathPara>
                </a14:m>
                <a:endParaRPr lang="zh-CN" altLang="en-US" sz="2800"/>
              </a:p>
            </p:txBody>
          </p:sp>
        </mc:Choice>
        <mc:Fallback>
          <p:sp>
            <p:nvSpPr>
              <p:cNvPr id="7" name="Object 8"/>
              <p:cNvSpPr txBox="1">
                <a:spLocks noRot="1" noChangeAspect="1" noMove="1" noResize="1" noEditPoints="1" noAdjustHandles="1" noChangeArrowheads="1" noChangeShapeType="1" noTextEdit="1"/>
              </p:cNvSpPr>
              <p:nvPr/>
            </p:nvSpPr>
            <p:spPr bwMode="auto">
              <a:xfrm>
                <a:off x="2743200" y="4495800"/>
                <a:ext cx="2459038" cy="581025"/>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191801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4788">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43000" y="0"/>
            <a:ext cx="7620000" cy="885825"/>
          </a:xfrm>
        </p:spPr>
        <p:txBody>
          <a:bodyPr/>
          <a:lstStyle/>
          <a:p>
            <a:pPr eaLnBrk="1" hangingPunct="1"/>
            <a:r>
              <a:rPr lang="zh-CN" altLang="en-US" sz="4000"/>
              <a:t>玻尔兹曼分布函数</a:t>
            </a:r>
          </a:p>
        </p:txBody>
      </p:sp>
      <p:sp>
        <p:nvSpPr>
          <p:cNvPr id="67587"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CA8888-B9C1-4EE7-A7C1-0E04379386C7}" type="slidenum">
              <a:rPr lang="en-US" altLang="zh-CN" sz="1400" smtClean="0">
                <a:solidFill>
                  <a:srgbClr val="000000"/>
                </a:solidFill>
              </a:rPr>
              <a:pPr>
                <a:spcBef>
                  <a:spcPct val="0"/>
                </a:spcBef>
                <a:buClrTx/>
                <a:buSzTx/>
                <a:buFontTx/>
                <a:buNone/>
              </a:pPr>
              <a:t>2</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368643" name="Object 3"/>
              <p:cNvSpPr txBox="1"/>
              <p:nvPr/>
            </p:nvSpPr>
            <p:spPr bwMode="auto">
              <a:xfrm>
                <a:off x="296863" y="3765550"/>
                <a:ext cx="5576887" cy="11001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𝑓</m:t>
                          </m:r>
                        </m:e>
                        <m:sub>
                          <m:r>
                            <a:rPr lang="zh-CN" altLang="en-US" sz="2800" i="1">
                              <a:solidFill>
                                <a:srgbClr val="000000"/>
                              </a:solidFill>
                              <a:latin typeface="Cambria Math" panose="02040503050406030204" pitchFamily="18" charset="0"/>
                            </a:rPr>
                            <m:t>𝐵</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m:rPr>
                                  <m:sty m:val="p"/>
                                </m:rPr>
                                <a:rPr lang="zh-CN" altLang="en-US" sz="2800" i="0">
                                  <a:solidFill>
                                    <a:srgbClr val="000000"/>
                                  </a:solidFill>
                                  <a:latin typeface="Cambria Math" panose="02040503050406030204" pitchFamily="18" charset="0"/>
                                </a:rPr>
                                <m:t>E</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m:rPr>
                                      <m:sty m:val="p"/>
                                    </m:rPr>
                                    <a:rPr lang="zh-CN" altLang="en-US" sz="2800" i="0">
                                      <a:solidFill>
                                        <a:srgbClr val="000000"/>
                                      </a:solidFill>
                                      <a:latin typeface="Cambria Math" panose="02040503050406030204" pitchFamily="18" charset="0"/>
                                    </a:rPr>
                                    <m:t>E</m:t>
                                  </m:r>
                                </m:e>
                                <m:sub>
                                  <m:r>
                                    <a:rPr lang="zh-CN" altLang="en-US" sz="2800" i="1">
                                      <a:solidFill>
                                        <a:srgbClr val="000000"/>
                                      </a:solidFill>
                                      <a:latin typeface="Cambria Math" panose="02040503050406030204" pitchFamily="18" charset="0"/>
                                    </a:rPr>
                                    <m:t>𝐹</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r>
                        <a:rPr lang="zh-CN" altLang="en-US" sz="2800" i="0">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m:t>
                      </m:r>
                      <m:r>
                        <m:rPr>
                          <m:sty m:val="p"/>
                        </m:rPr>
                        <a:rPr lang="zh-CN" altLang="en-US" sz="2800" i="0">
                          <a:solidFill>
                            <a:srgbClr val="000000"/>
                          </a:solidFill>
                          <a:latin typeface="Cambria Math" panose="02040503050406030204" pitchFamily="18" charset="0"/>
                        </a:rPr>
                        <m:t>A</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m:rPr>
                                  <m:sty m:val="p"/>
                                </m:rPr>
                                <a:rPr lang="zh-CN" altLang="en-US" sz="2800" i="0">
                                  <a:solidFill>
                                    <a:srgbClr val="000000"/>
                                  </a:solidFill>
                                  <a:latin typeface="Cambria Math" panose="02040503050406030204" pitchFamily="18" charset="0"/>
                                </a:rPr>
                                <m:t>E</m:t>
                              </m:r>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368643" name="Object 3"/>
              <p:cNvSpPr txBox="1">
                <a:spLocks noRot="1" noChangeAspect="1" noMove="1" noResize="1" noEditPoints="1" noAdjustHandles="1" noChangeArrowheads="1" noChangeShapeType="1" noTextEdit="1"/>
              </p:cNvSpPr>
              <p:nvPr/>
            </p:nvSpPr>
            <p:spPr bwMode="auto">
              <a:xfrm>
                <a:off x="296863" y="3765550"/>
                <a:ext cx="5576887" cy="1100138"/>
              </a:xfrm>
              <a:prstGeom prst="rect">
                <a:avLst/>
              </a:prstGeom>
              <a:blipFill>
                <a:blip r:embed="rId3"/>
                <a:stretch>
                  <a:fillRect/>
                </a:stretch>
              </a:blipFill>
              <a:ln>
                <a:noFill/>
              </a:ln>
            </p:spPr>
            <p:txBody>
              <a:bodyPr/>
              <a:lstStyle/>
              <a:p>
                <a:r>
                  <a:rPr lang="zh-CN" altLang="en-US">
                    <a:noFill/>
                  </a:rPr>
                  <a:t> </a:t>
                </a:r>
              </a:p>
            </p:txBody>
          </p:sp>
        </mc:Fallback>
      </mc:AlternateContent>
      <p:sp>
        <p:nvSpPr>
          <p:cNvPr id="368645" name="Rectangle 5"/>
          <p:cNvSpPr>
            <a:spLocks noRot="1" noChangeAspect="1" noMove="1" noResize="1" noEditPoints="1" noAdjustHandles="1" noChangeArrowheads="1" noChangeShapeType="1" noTextEdit="1"/>
          </p:cNvSpPr>
          <p:nvPr/>
        </p:nvSpPr>
        <p:spPr bwMode="auto">
          <a:xfrm>
            <a:off x="88107" y="1986618"/>
            <a:ext cx="3217862" cy="523220"/>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r>
              <a:rPr lang="zh-CN" altLang="en-US">
                <a:noFill/>
                <a:latin typeface="Arial" panose="020B0604020202020204" pitchFamily="34" charset="0"/>
              </a:rPr>
              <a:t> </a:t>
            </a:r>
          </a:p>
        </p:txBody>
      </p:sp>
      <mc:AlternateContent xmlns:mc="http://schemas.openxmlformats.org/markup-compatibility/2006">
        <mc:Choice xmlns:a14="http://schemas.microsoft.com/office/drawing/2010/main" Requires="a14">
          <p:sp>
            <p:nvSpPr>
              <p:cNvPr id="368682" name="Object 42"/>
              <p:cNvSpPr txBox="1"/>
              <p:nvPr/>
            </p:nvSpPr>
            <p:spPr bwMode="auto">
              <a:xfrm>
                <a:off x="4156074" y="2328863"/>
                <a:ext cx="4791075" cy="15351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𝑓</m:t>
                          </m:r>
                        </m:e>
                        <m:sub>
                          <m:r>
                            <a:rPr lang="zh-CN" altLang="en-US" sz="2800" i="1">
                              <a:solidFill>
                                <a:srgbClr val="000000"/>
                              </a:solidFill>
                              <a:latin typeface="Cambria Math" panose="02040503050406030204" pitchFamily="18" charset="0"/>
                            </a:rPr>
                            <m:t>𝐵</m:t>
                          </m:r>
                        </m:sub>
                      </m:sSub>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𝐸</m:t>
                          </m:r>
                        </m:e>
                      </m:d>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1+</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den>
                      </m:f>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368682" name="Object 42"/>
              <p:cNvSpPr txBox="1">
                <a:spLocks noRot="1" noChangeAspect="1" noMove="1" noResize="1" noEditPoints="1" noAdjustHandles="1" noChangeArrowheads="1" noChangeShapeType="1" noTextEdit="1"/>
              </p:cNvSpPr>
              <p:nvPr/>
            </p:nvSpPr>
            <p:spPr bwMode="auto">
              <a:xfrm>
                <a:off x="4156074" y="2328863"/>
                <a:ext cx="4791075" cy="1535112"/>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8683" name="Object 43"/>
              <p:cNvSpPr txBox="1"/>
              <p:nvPr/>
            </p:nvSpPr>
            <p:spPr bwMode="auto">
              <a:xfrm>
                <a:off x="1406525" y="2509838"/>
                <a:ext cx="2108200" cy="10334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r>
                        <a:rPr lang="zh-CN" altLang="en-US" sz="2800" i="1">
                          <a:solidFill>
                            <a:srgbClr val="000000"/>
                          </a:solidFill>
                          <a:latin typeface="Cambria Math" panose="02040503050406030204" pitchFamily="18" charset="0"/>
                        </a:rPr>
                        <m:t>&gt;&gt;1</m:t>
                      </m:r>
                    </m:oMath>
                  </m:oMathPara>
                </a14:m>
                <a:endParaRPr lang="zh-CN" altLang="en-US" sz="2800" dirty="0"/>
              </a:p>
            </p:txBody>
          </p:sp>
        </mc:Choice>
        <mc:Fallback>
          <p:sp>
            <p:nvSpPr>
              <p:cNvPr id="368683" name="Object 43"/>
              <p:cNvSpPr txBox="1">
                <a:spLocks noRot="1" noChangeAspect="1" noMove="1" noResize="1" noEditPoints="1" noAdjustHandles="1" noChangeArrowheads="1" noChangeShapeType="1" noTextEdit="1"/>
              </p:cNvSpPr>
              <p:nvPr/>
            </p:nvSpPr>
            <p:spPr bwMode="auto">
              <a:xfrm>
                <a:off x="1406525" y="2509838"/>
                <a:ext cx="2108200" cy="1033462"/>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9" name="矩形 8"/>
          <p:cNvSpPr/>
          <p:nvPr/>
        </p:nvSpPr>
        <p:spPr>
          <a:xfrm>
            <a:off x="2627311" y="5704028"/>
            <a:ext cx="3057525" cy="523875"/>
          </a:xfrm>
          <a:prstGeom prst="rect">
            <a:avLst/>
          </a:prstGeom>
        </p:spPr>
        <p:txBody>
          <a:bodyPr wrap="none">
            <a:spAutoFit/>
          </a:bodyPr>
          <a:lstStyle/>
          <a:p>
            <a:pPr eaLnBrk="0" fontAlgn="base" hangingPunct="0">
              <a:spcBef>
                <a:spcPct val="0"/>
              </a:spcBef>
              <a:spcAft>
                <a:spcPct val="0"/>
              </a:spcAft>
              <a:defRPr/>
            </a:pPr>
            <a:r>
              <a:rPr lang="zh-CN" altLang="en-US" sz="2800" dirty="0">
                <a:solidFill>
                  <a:srgbClr val="000000"/>
                </a:solidFill>
              </a:rPr>
              <a:t>玻尔兹曼分布函数</a:t>
            </a:r>
          </a:p>
        </p:txBody>
      </p:sp>
      <mc:AlternateContent xmlns:mc="http://schemas.openxmlformats.org/markup-compatibility/2006">
        <mc:Choice xmlns:a14="http://schemas.microsoft.com/office/drawing/2010/main" Requires="a14">
          <p:sp>
            <p:nvSpPr>
              <p:cNvPr id="67593" name="对象 1"/>
              <p:cNvSpPr txBox="1"/>
              <p:nvPr/>
            </p:nvSpPr>
            <p:spPr bwMode="auto">
              <a:xfrm>
                <a:off x="2557463" y="955675"/>
                <a:ext cx="3797300" cy="141287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1+</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exp</m:t>
                              </m:r>
                            </m:fName>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𝐾</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e>
                              </m:d>
                            </m:e>
                          </m:func>
                        </m:den>
                      </m:f>
                    </m:oMath>
                  </m:oMathPara>
                </a14:m>
                <a:endParaRPr lang="zh-CN" altLang="en-US" sz="2400" dirty="0"/>
              </a:p>
            </p:txBody>
          </p:sp>
        </mc:Choice>
        <mc:Fallback>
          <p:sp>
            <p:nvSpPr>
              <p:cNvPr id="67593" name="对象 1"/>
              <p:cNvSpPr txBox="1">
                <a:spLocks noRot="1" noChangeAspect="1" noMove="1" noResize="1" noEditPoints="1" noAdjustHandles="1" noChangeArrowheads="1" noChangeShapeType="1" noTextEdit="1"/>
              </p:cNvSpPr>
              <p:nvPr/>
            </p:nvSpPr>
            <p:spPr bwMode="auto">
              <a:xfrm>
                <a:off x="2557463" y="955675"/>
                <a:ext cx="3797300" cy="1412875"/>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3"/>
              <p:cNvSpPr txBox="1"/>
              <p:nvPr/>
            </p:nvSpPr>
            <p:spPr bwMode="auto">
              <a:xfrm>
                <a:off x="3400612" y="4609306"/>
                <a:ext cx="1984375" cy="102076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z="2800" i="0">
                          <a:solidFill>
                            <a:srgbClr val="000000"/>
                          </a:solidFill>
                          <a:latin typeface="Cambria Math" panose="02040503050406030204" pitchFamily="18" charset="0"/>
                        </a:rPr>
                        <m:t>A</m:t>
                      </m:r>
                      <m:r>
                        <m:rPr>
                          <m:nor/>
                        </m:rPr>
                        <a:rPr lang="zh-CN" altLang="en-US" sz="2800" i="0">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m:rPr>
                                      <m:sty m:val="p"/>
                                    </m:rPr>
                                    <a:rPr lang="zh-CN" altLang="en-US" sz="2800" i="0">
                                      <a:solidFill>
                                        <a:srgbClr val="000000"/>
                                      </a:solidFill>
                                      <a:latin typeface="Cambria Math" panose="02040503050406030204" pitchFamily="18" charset="0"/>
                                    </a:rPr>
                                    <m:t>E</m:t>
                                  </m:r>
                                </m:e>
                                <m:sub>
                                  <m:r>
                                    <m:rPr>
                                      <m:sty m:val="p"/>
                                    </m:rPr>
                                    <a:rPr lang="zh-CN" altLang="en-US" sz="2800" i="0">
                                      <a:solidFill>
                                        <a:srgbClr val="000000"/>
                                      </a:solidFill>
                                      <a:latin typeface="Cambria Math" panose="02040503050406030204" pitchFamily="18" charset="0"/>
                                    </a:rPr>
                                    <m:t>F</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10" name="Object 3"/>
              <p:cNvSpPr txBox="1">
                <a:spLocks noRot="1" noChangeAspect="1" noMove="1" noResize="1" noEditPoints="1" noAdjustHandles="1" noChangeArrowheads="1" noChangeShapeType="1" noTextEdit="1"/>
              </p:cNvSpPr>
              <p:nvPr/>
            </p:nvSpPr>
            <p:spPr bwMode="auto">
              <a:xfrm>
                <a:off x="3400612" y="4609306"/>
                <a:ext cx="1984375" cy="1020762"/>
              </a:xfrm>
              <a:prstGeom prst="rect">
                <a:avLst/>
              </a:prstGeom>
              <a:blipFill>
                <a:blip r:embed="rId8"/>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5323603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p:bldP spid="368682" grpId="0"/>
      <p:bldP spid="368683"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a:t>第</a:t>
            </a:r>
            <a:r>
              <a:rPr lang="en-US" altLang="zh-CN"/>
              <a:t>3</a:t>
            </a:r>
            <a:r>
              <a:rPr lang="zh-CN" altLang="en-US"/>
              <a:t>章</a:t>
            </a:r>
          </a:p>
        </p:txBody>
      </p:sp>
      <p:sp>
        <p:nvSpPr>
          <p:cNvPr id="3" name="内容占位符 2"/>
          <p:cNvSpPr>
            <a:spLocks noGrp="1"/>
          </p:cNvSpPr>
          <p:nvPr>
            <p:ph idx="1"/>
          </p:nvPr>
        </p:nvSpPr>
        <p:spPr>
          <a:xfrm>
            <a:off x="609600" y="1066800"/>
            <a:ext cx="8077200" cy="4572000"/>
          </a:xfrm>
        </p:spPr>
        <p:txBody>
          <a:bodyPr/>
          <a:lstStyle/>
          <a:p>
            <a:pPr marL="0" indent="0">
              <a:buFont typeface="Wingdings" pitchFamily="2" charset="2"/>
              <a:buNone/>
            </a:pPr>
            <a:r>
              <a:rPr lang="en-US" altLang="zh-CN">
                <a:cs typeface="Tahoma" pitchFamily="34" charset="0"/>
              </a:rPr>
              <a:t>3.1 </a:t>
            </a:r>
            <a:r>
              <a:rPr lang="zh-CN" altLang="en-US">
                <a:cs typeface="Tahoma" pitchFamily="34" charset="0"/>
              </a:rPr>
              <a:t>态密度</a:t>
            </a:r>
            <a:endParaRPr lang="en-US" altLang="zh-CN">
              <a:cs typeface="Tahoma" pitchFamily="34" charset="0"/>
            </a:endParaRPr>
          </a:p>
          <a:p>
            <a:pPr marL="0" indent="0">
              <a:buFont typeface="Wingdings" pitchFamily="2" charset="2"/>
              <a:buNone/>
            </a:pPr>
            <a:r>
              <a:rPr lang="en-US" altLang="zh-CN">
                <a:cs typeface="Tahoma" pitchFamily="34" charset="0"/>
              </a:rPr>
              <a:t>3.2 </a:t>
            </a:r>
            <a:r>
              <a:rPr lang="zh-CN" altLang="en-US">
                <a:cs typeface="Tahoma" pitchFamily="34" charset="0"/>
              </a:rPr>
              <a:t>费米能级和载流子的统计分布</a:t>
            </a:r>
            <a:endParaRPr lang="en-US" altLang="zh-CN">
              <a:cs typeface="Tahoma" pitchFamily="34" charset="0"/>
            </a:endParaRPr>
          </a:p>
          <a:p>
            <a:pPr marL="0" indent="0">
              <a:buFont typeface="Wingdings" pitchFamily="2" charset="2"/>
              <a:buNone/>
            </a:pPr>
            <a:r>
              <a:rPr lang="en-US" altLang="zh-CN">
                <a:cs typeface="Tahoma" pitchFamily="34" charset="0"/>
              </a:rPr>
              <a:t>3.3 </a:t>
            </a:r>
            <a:r>
              <a:rPr lang="zh-CN" altLang="en-US">
                <a:solidFill>
                  <a:srgbClr val="FF0000"/>
                </a:solidFill>
                <a:cs typeface="Tahoma" pitchFamily="34" charset="0"/>
              </a:rPr>
              <a:t>本征半导体的载流子浓度</a:t>
            </a:r>
            <a:endParaRPr lang="en-US" altLang="zh-CN">
              <a:solidFill>
                <a:srgbClr val="FF0000"/>
              </a:solidFill>
              <a:cs typeface="Tahoma" pitchFamily="34" charset="0"/>
            </a:endParaRPr>
          </a:p>
          <a:p>
            <a:pPr marL="0" indent="0">
              <a:buFont typeface="Wingdings" pitchFamily="2" charset="2"/>
              <a:buNone/>
            </a:pPr>
            <a:r>
              <a:rPr lang="en-US" altLang="zh-CN">
                <a:cs typeface="Tahoma" pitchFamily="34" charset="0"/>
              </a:rPr>
              <a:t>3.4 </a:t>
            </a:r>
            <a:r>
              <a:rPr lang="zh-CN" altLang="en-US">
                <a:cs typeface="Tahoma" pitchFamily="34" charset="0"/>
              </a:rPr>
              <a:t>杂质半导体的载流子浓度</a:t>
            </a:r>
            <a:endParaRPr lang="en-US" altLang="zh-CN">
              <a:cs typeface="Tahoma" pitchFamily="34" charset="0"/>
            </a:endParaRPr>
          </a:p>
          <a:p>
            <a:pPr marL="0" indent="0">
              <a:buFont typeface="Wingdings" pitchFamily="2" charset="2"/>
              <a:buNone/>
            </a:pPr>
            <a:r>
              <a:rPr lang="en-US" altLang="zh-CN">
                <a:cs typeface="Tahoma" pitchFamily="34" charset="0"/>
              </a:rPr>
              <a:t>3.5 </a:t>
            </a:r>
            <a:r>
              <a:rPr lang="zh-CN" altLang="en-US">
                <a:cs typeface="Tahoma" pitchFamily="34" charset="0"/>
              </a:rPr>
              <a:t>一般情况下的载流子统计分布</a:t>
            </a:r>
            <a:endParaRPr lang="en-US" altLang="zh-CN">
              <a:cs typeface="Tahoma" pitchFamily="34" charset="0"/>
            </a:endParaRPr>
          </a:p>
          <a:p>
            <a:pPr marL="0" indent="0">
              <a:buFont typeface="Wingdings" pitchFamily="2" charset="2"/>
              <a:buNone/>
            </a:pPr>
            <a:r>
              <a:rPr lang="en-US" altLang="zh-CN">
                <a:cs typeface="Tahoma" pitchFamily="34" charset="0"/>
              </a:rPr>
              <a:t>3.6 </a:t>
            </a:r>
            <a:r>
              <a:rPr lang="zh-CN" altLang="en-US">
                <a:cs typeface="Tahoma" pitchFamily="34" charset="0"/>
              </a:rPr>
              <a:t>简并半导体</a:t>
            </a:r>
          </a:p>
        </p:txBody>
      </p:sp>
      <p:sp>
        <p:nvSpPr>
          <p:cNvPr id="103428" name="灯片编号占位符 3"/>
          <p:cNvSpPr>
            <a:spLocks noGrp="1"/>
          </p:cNvSpPr>
          <p:nvPr>
            <p:ph type="sldNum" sz="quarter" idx="12"/>
          </p:nvPr>
        </p:nvSpPr>
        <p:spPr>
          <a:noFill/>
          <a:ln>
            <a:miter lim="800000"/>
            <a:headEnd/>
            <a:tailEnd/>
          </a:ln>
        </p:spPr>
        <p:txBody>
          <a:bodyPr/>
          <a:lstStyle/>
          <a:p>
            <a:fld id="{8BDF5F32-F31E-47E8-81D5-7D895D0FCF9E}"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a:t>本征半导体</a:t>
            </a:r>
          </a:p>
        </p:txBody>
      </p:sp>
      <p:sp>
        <p:nvSpPr>
          <p:cNvPr id="104451" name="内容占位符 2"/>
          <p:cNvSpPr>
            <a:spLocks noGrp="1"/>
          </p:cNvSpPr>
          <p:nvPr>
            <p:ph idx="1"/>
          </p:nvPr>
        </p:nvSpPr>
        <p:spPr>
          <a:xfrm>
            <a:off x="685800" y="1227138"/>
            <a:ext cx="7939088" cy="1219200"/>
          </a:xfrm>
        </p:spPr>
        <p:txBody>
          <a:bodyPr/>
          <a:lstStyle/>
          <a:p>
            <a:r>
              <a:rPr lang="zh-CN" altLang="en-US" sz="2800" dirty="0"/>
              <a:t>本征半导体</a:t>
            </a:r>
            <a:r>
              <a:rPr lang="en-US" altLang="zh-CN" sz="2800" dirty="0"/>
              <a:t>: </a:t>
            </a:r>
            <a:r>
              <a:rPr lang="zh-CN" altLang="en-US" sz="2800" dirty="0"/>
              <a:t>没有杂质和缺陷</a:t>
            </a:r>
            <a:endParaRPr lang="en-US" altLang="zh-CN" sz="2800" dirty="0"/>
          </a:p>
          <a:p>
            <a:r>
              <a:rPr lang="zh-CN" altLang="en-US" sz="2800" dirty="0"/>
              <a:t>本征激发</a:t>
            </a:r>
            <a:r>
              <a:rPr lang="en-US" altLang="zh-CN" sz="2800" dirty="0"/>
              <a:t>: </a:t>
            </a:r>
            <a:r>
              <a:rPr lang="zh-CN" altLang="en-US" sz="2800" dirty="0"/>
              <a:t>电子空穴对</a:t>
            </a:r>
          </a:p>
        </p:txBody>
      </p:sp>
      <p:sp>
        <p:nvSpPr>
          <p:cNvPr id="104452" name="灯片编号占位符 3"/>
          <p:cNvSpPr>
            <a:spLocks noGrp="1"/>
          </p:cNvSpPr>
          <p:nvPr>
            <p:ph type="sldNum" sz="quarter" idx="12"/>
          </p:nvPr>
        </p:nvSpPr>
        <p:spPr>
          <a:noFill/>
          <a:ln>
            <a:miter lim="800000"/>
            <a:headEnd/>
            <a:tailEnd/>
          </a:ln>
        </p:spPr>
        <p:txBody>
          <a:bodyPr/>
          <a:lstStyle/>
          <a:p>
            <a:fld id="{AF0AEA8E-26DC-42F0-9A03-BBB7D4F22F21}" type="slidenum">
              <a:rPr lang="zh-CN" altLang="en-US"/>
              <a:pPr/>
              <a:t>21</a:t>
            </a:fld>
            <a:endParaRPr lang="en-US" altLang="zh-CN"/>
          </a:p>
        </p:txBody>
      </p:sp>
      <p:pic>
        <p:nvPicPr>
          <p:cNvPr id="104453" name="图片 4"/>
          <p:cNvPicPr>
            <a:picLocks noChangeAspect="1"/>
          </p:cNvPicPr>
          <p:nvPr/>
        </p:nvPicPr>
        <p:blipFill>
          <a:blip r:embed="rId2"/>
          <a:srcRect/>
          <a:stretch>
            <a:fillRect/>
          </a:stretch>
        </p:blipFill>
        <p:spPr bwMode="auto">
          <a:xfrm>
            <a:off x="1150938" y="2430463"/>
            <a:ext cx="6926262" cy="4178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5474" name="Rectangle 2"/>
              <p:cNvSpPr>
                <a:spLocks noGrp="1" noChangeArrowheads="1"/>
              </p:cNvSpPr>
              <p:nvPr>
                <p:ph type="title"/>
              </p:nvPr>
            </p:nvSpPr>
            <p:spPr>
              <a:xfrm>
                <a:off x="306388" y="1342664"/>
                <a:ext cx="8637587" cy="653508"/>
              </a:xfrm>
            </p:spPr>
            <p:txBody>
              <a:bodyPr/>
              <a:lstStyle/>
              <a:p>
                <a:pPr eaLnBrk="1" hangingPunct="1"/>
                <a:r>
                  <a:rPr lang="zh-CN" altLang="en-US" sz="2800" dirty="0">
                    <a:solidFill>
                      <a:schemeClr val="tx1"/>
                    </a:solidFill>
                  </a:rPr>
                  <a:t>在热平衡状态下，半导体呈现电中性：</a:t>
                </a:r>
                <a14:m>
                  <m:oMath xmlns:m="http://schemas.openxmlformats.org/officeDocument/2006/math">
                    <m:r>
                      <a:rPr lang="en-US" altLang="zh-CN" sz="2800" i="1" dirty="0" smtClean="0">
                        <a:solidFill>
                          <a:schemeClr val="tx1"/>
                        </a:solidFill>
                        <a:latin typeface="Cambria Math"/>
                      </a:rPr>
                      <m:t>𝑛</m:t>
                    </m:r>
                    <m:r>
                      <a:rPr lang="en-US" altLang="zh-CN" sz="2800" i="1" baseline="-25000" dirty="0" smtClean="0">
                        <a:solidFill>
                          <a:schemeClr val="tx1"/>
                        </a:solidFill>
                        <a:latin typeface="Cambria Math"/>
                      </a:rPr>
                      <m:t>0</m:t>
                    </m:r>
                    <m:r>
                      <a:rPr lang="en-US" altLang="zh-CN" sz="2800" i="1" dirty="0" smtClean="0">
                        <a:solidFill>
                          <a:schemeClr val="tx1"/>
                        </a:solidFill>
                        <a:latin typeface="Cambria Math"/>
                      </a:rPr>
                      <m:t>=</m:t>
                    </m:r>
                    <m:r>
                      <a:rPr lang="en-US" altLang="zh-CN" sz="2800" i="1" dirty="0" smtClean="0">
                        <a:solidFill>
                          <a:schemeClr val="tx1"/>
                        </a:solidFill>
                        <a:latin typeface="Cambria Math"/>
                      </a:rPr>
                      <m:t>𝑝</m:t>
                    </m:r>
                    <m:r>
                      <a:rPr lang="en-US" altLang="zh-CN" sz="2800" i="1" baseline="-25000" dirty="0" smtClean="0">
                        <a:solidFill>
                          <a:schemeClr val="tx1"/>
                        </a:solidFill>
                        <a:latin typeface="Cambria Math"/>
                      </a:rPr>
                      <m:t>0</m:t>
                    </m:r>
                  </m:oMath>
                </a14:m>
                <a:endParaRPr lang="zh-CN" altLang="en-US" sz="2800" baseline="-25000" dirty="0">
                  <a:solidFill>
                    <a:schemeClr val="tx1"/>
                  </a:solidFill>
                </a:endParaRPr>
              </a:p>
            </p:txBody>
          </p:sp>
        </mc:Choice>
        <mc:Fallback xmlns="">
          <p:sp>
            <p:nvSpPr>
              <p:cNvPr id="105474" name="Rectangle 2"/>
              <p:cNvSpPr>
                <a:spLocks noGrp="1" noRot="1" noChangeAspect="1" noMove="1" noResize="1" noEditPoints="1" noAdjustHandles="1" noChangeArrowheads="1" noChangeShapeType="1" noTextEdit="1"/>
              </p:cNvSpPr>
              <p:nvPr>
                <p:ph type="title"/>
              </p:nvPr>
            </p:nvSpPr>
            <p:spPr>
              <a:xfrm>
                <a:off x="306388" y="1342664"/>
                <a:ext cx="8637587" cy="653508"/>
              </a:xfrm>
              <a:blipFill rotWithShape="1">
                <a:blip r:embed="rId4"/>
                <a:stretch>
                  <a:fillRect l="-1411" b="-24299"/>
                </a:stretch>
              </a:blipFill>
            </p:spPr>
            <p:txBody>
              <a:bodyPr/>
              <a:lstStyle/>
              <a:p>
                <a:r>
                  <a:rPr lang="zh-CN" altLang="en-US">
                    <a:noFill/>
                  </a:rPr>
                  <a:t> </a:t>
                </a:r>
              </a:p>
            </p:txBody>
          </p:sp>
        </mc:Fallback>
      </mc:AlternateContent>
      <p:sp>
        <p:nvSpPr>
          <p:cNvPr id="105475" name="灯片编号占位符 4"/>
          <p:cNvSpPr>
            <a:spLocks noGrp="1"/>
          </p:cNvSpPr>
          <p:nvPr>
            <p:ph type="sldNum" sz="quarter" idx="12"/>
          </p:nvPr>
        </p:nvSpPr>
        <p:spPr>
          <a:noFill/>
          <a:ln>
            <a:miter lim="800000"/>
            <a:headEnd/>
            <a:tailEnd/>
          </a:ln>
        </p:spPr>
        <p:txBody>
          <a:bodyPr/>
          <a:lstStyle/>
          <a:p>
            <a:fld id="{477B8F07-4FB4-45A6-A577-218CC9C64096}" type="slidenum">
              <a:rPr lang="en-US" altLang="zh-CN"/>
              <a:pPr/>
              <a:t>22</a:t>
            </a:fld>
            <a:endParaRPr lang="en-US" altLang="zh-CN"/>
          </a:p>
        </p:txBody>
      </p:sp>
      <mc:AlternateContent xmlns:mc="http://schemas.openxmlformats.org/markup-compatibility/2006">
        <mc:Choice xmlns:a14="http://schemas.microsoft.com/office/drawing/2010/main" Requires="a14">
          <p:sp>
            <p:nvSpPr>
              <p:cNvPr id="19458" name="Object 3"/>
              <p:cNvSpPr txBox="1"/>
              <p:nvPr/>
            </p:nvSpPr>
            <p:spPr bwMode="auto">
              <a:xfrm>
                <a:off x="2110451" y="2139387"/>
                <a:ext cx="4110038" cy="2044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m:t>
                      </m:r>
                      <m:d>
                        <m:dPr>
                          <m:begChr m:val="{"/>
                          <m:endChr m:val=""/>
                          <m:ctrlPr>
                            <a:rPr lang="zh-CN" altLang="en-US" sz="2800" i="1">
                              <a:solidFill>
                                <a:srgbClr val="000000"/>
                              </a:solidFill>
                              <a:latin typeface="Cambria Math" panose="02040503050406030204" pitchFamily="18" charset="0"/>
                            </a:rPr>
                          </m:ctrlPr>
                        </m:dPr>
                        <m:e>
                          <m:eqArr>
                            <m:eqArrPr>
                              <m:ctrlPr>
                                <a:rPr lang="zh-CN" altLang="en-US" sz="2800" i="1">
                                  <a:solidFill>
                                    <a:srgbClr val="000000"/>
                                  </a:solidFill>
                                  <a:latin typeface="Cambria Math" panose="02040503050406030204" pitchFamily="18" charset="0"/>
                                </a:rPr>
                              </m:ctrlPr>
                            </m:eqArrPr>
                            <m:e>
                              <m:r>
                                <a:rPr lang="zh-CN" altLang="en-US" sz="2800" i="1">
                                  <a:solidFill>
                                    <a:srgbClr val="000000"/>
                                  </a:solidFill>
                                  <a:latin typeface="Cambria Math" panose="02040503050406030204" pitchFamily="18" charset="0"/>
                                </a:rPr>
                                <m:t>&amp;</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𝑁</m:t>
                                  </m:r>
                                </m:e>
                                <m:sub>
                                  <m:r>
                                    <a:rPr lang="zh-CN" altLang="en-US" sz="2800" i="1">
                                      <a:solidFill>
                                        <a:srgbClr val="000000"/>
                                      </a:solidFill>
                                      <a:latin typeface="Cambria Math" panose="02040503050406030204" pitchFamily="18" charset="0"/>
                                    </a:rPr>
                                    <m:t>𝑐</m:t>
                                  </m:r>
                                </m:sub>
                              </m:sSub>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𝑐</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e>
                            <m:e>
                              <m:r>
                                <a:rPr lang="zh-CN" altLang="en-US" sz="2800" i="1">
                                  <a:solidFill>
                                    <a:srgbClr val="000000"/>
                                  </a:solidFill>
                                  <a:latin typeface="Cambria Math" panose="02040503050406030204" pitchFamily="18" charset="0"/>
                                </a:rPr>
                                <m:t>&amp;</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𝑝</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𝑁</m:t>
                                  </m:r>
                                </m:e>
                                <m:sub>
                                  <m:r>
                                    <a:rPr lang="zh-CN" altLang="en-US" sz="2800" i="1">
                                      <a:solidFill>
                                        <a:srgbClr val="000000"/>
                                      </a:solidFill>
                                      <a:latin typeface="Cambria Math" panose="02040503050406030204" pitchFamily="18" charset="0"/>
                                    </a:rPr>
                                    <m:t>𝑣</m:t>
                                  </m:r>
                                </m:sub>
                              </m:sSub>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𝑣</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e>
                          </m:eqArr>
                        </m:e>
                      </m:d>
                    </m:oMath>
                  </m:oMathPara>
                </a14:m>
                <a:endParaRPr lang="zh-CN" altLang="en-US" sz="2800" dirty="0"/>
              </a:p>
            </p:txBody>
          </p:sp>
        </mc:Choice>
        <mc:Fallback>
          <p:sp>
            <p:nvSpPr>
              <p:cNvPr id="19458" name="Object 3"/>
              <p:cNvSpPr txBox="1">
                <a:spLocks noRot="1" noChangeAspect="1" noMove="1" noResize="1" noEditPoints="1" noAdjustHandles="1" noChangeArrowheads="1" noChangeShapeType="1" noTextEdit="1"/>
              </p:cNvSpPr>
              <p:nvPr/>
            </p:nvSpPr>
            <p:spPr bwMode="auto">
              <a:xfrm>
                <a:off x="2110451" y="2139387"/>
                <a:ext cx="4110038" cy="204470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459" name="Object 4"/>
              <p:cNvSpPr txBox="1"/>
              <p:nvPr/>
            </p:nvSpPr>
            <p:spPr bwMode="auto">
              <a:xfrm>
                <a:off x="1941653" y="4328429"/>
                <a:ext cx="4824413" cy="1066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𝑁</m:t>
                          </m:r>
                        </m:e>
                        <m:sub>
                          <m:r>
                            <a:rPr lang="zh-CN" altLang="en-US" sz="2800" i="1">
                              <a:solidFill>
                                <a:srgbClr val="000000"/>
                              </a:solidFill>
                              <a:latin typeface="Cambria Math" panose="02040503050406030204" pitchFamily="18" charset="0"/>
                            </a:rPr>
                            <m:t>𝑐</m:t>
                          </m:r>
                        </m:sub>
                      </m:sSub>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𝑐</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𝑁</m:t>
                          </m:r>
                        </m:e>
                        <m:sub>
                          <m:r>
                            <a:rPr lang="zh-CN" altLang="en-US" sz="2800" i="1">
                              <a:solidFill>
                                <a:srgbClr val="000000"/>
                              </a:solidFill>
                              <a:latin typeface="Cambria Math" panose="02040503050406030204" pitchFamily="18" charset="0"/>
                            </a:rPr>
                            <m:t>𝑣</m:t>
                          </m:r>
                        </m:sub>
                      </m:sSub>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𝑣</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19459" name="Object 4"/>
              <p:cNvSpPr txBox="1">
                <a:spLocks noRot="1" noChangeAspect="1" noMove="1" noResize="1" noEditPoints="1" noAdjustHandles="1" noChangeArrowheads="1" noChangeShapeType="1" noTextEdit="1"/>
              </p:cNvSpPr>
              <p:nvPr/>
            </p:nvSpPr>
            <p:spPr bwMode="auto">
              <a:xfrm>
                <a:off x="1941653" y="4328429"/>
                <a:ext cx="4824413" cy="1066800"/>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105478" name="标题 1"/>
          <p:cNvSpPr txBox="1">
            <a:spLocks/>
          </p:cNvSpPr>
          <p:nvPr/>
        </p:nvSpPr>
        <p:spPr bwMode="auto">
          <a:xfrm>
            <a:off x="1150938" y="11113"/>
            <a:ext cx="7793037" cy="895350"/>
          </a:xfrm>
          <a:prstGeom prst="rect">
            <a:avLst/>
          </a:prstGeom>
          <a:noFill/>
          <a:ln w="9525">
            <a:noFill/>
            <a:miter lim="800000"/>
            <a:headEnd/>
            <a:tailEnd/>
          </a:ln>
        </p:spPr>
        <p:txBody>
          <a:bodyPr anchor="b"/>
          <a:lstStyle/>
          <a:p>
            <a:r>
              <a:rPr lang="zh-CN" altLang="en-US" sz="4400">
                <a:latin typeface="Tahoma" pitchFamily="34" charset="0"/>
              </a:rPr>
              <a:t>本征半导体</a:t>
            </a:r>
            <a:endParaRPr lang="zh-CN" altLang="en-US" sz="4400">
              <a:solidFill>
                <a:schemeClr val="tx2"/>
              </a:solidFill>
              <a:latin typeface="Tahoma"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本征半导体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00025" y="2406650"/>
                <a:ext cx="8755063" cy="4294188"/>
              </a:xfrm>
            </p:spPr>
            <p:txBody>
              <a:bodyPr/>
              <a:lstStyle/>
              <a:p>
                <a:pPr>
                  <a:defRPr/>
                </a:pPr>
                <a14:m>
                  <m:oMath xmlns:m="http://schemas.openxmlformats.org/officeDocument/2006/math">
                    <m:r>
                      <a:rPr lang="en-US" altLang="zh-CN" sz="2800" i="1" dirty="0" smtClean="0">
                        <a:latin typeface="Cambria Math"/>
                      </a:rPr>
                      <m:t>𝑇</m:t>
                    </m:r>
                    <m:r>
                      <a:rPr lang="en-US" altLang="zh-CN" sz="2800" i="1" dirty="0" smtClean="0">
                        <a:latin typeface="Cambria Math"/>
                      </a:rPr>
                      <m:t>=300</m:t>
                    </m:r>
                    <m:r>
                      <a:rPr lang="en-US" altLang="zh-CN" sz="2800" i="1" dirty="0" smtClean="0">
                        <a:latin typeface="Cambria Math"/>
                      </a:rPr>
                      <m:t>𝐾</m:t>
                    </m:r>
                    <m:r>
                      <a:rPr lang="en-US" altLang="zh-CN" sz="2800" i="1" dirty="0" smtClean="0">
                        <a:latin typeface="Cambria Math"/>
                      </a:rPr>
                      <m:t>,</m:t>
                    </m:r>
                  </m:oMath>
                </a14:m>
                <a:endParaRPr lang="en-US" altLang="zh-CN" sz="2800" dirty="0"/>
              </a:p>
              <a:p>
                <a:pPr>
                  <a:defRPr/>
                </a:pPr>
                <a:endParaRPr lang="en-US" altLang="zh-CN" sz="2800" dirty="0"/>
              </a:p>
              <a:p>
                <a:pPr>
                  <a:defRPr/>
                </a:pPr>
                <a:endParaRPr lang="en-US" altLang="zh-CN" sz="2800" dirty="0"/>
              </a:p>
              <a:p>
                <a:pPr>
                  <a:defRPr/>
                </a:pPr>
                <a:endParaRPr lang="en-US" altLang="zh-CN" sz="2800" dirty="0"/>
              </a:p>
              <a:p>
                <a:pPr>
                  <a:defRPr/>
                </a:pPr>
                <a:endParaRPr lang="en-US" altLang="zh-CN" sz="2800" dirty="0"/>
              </a:p>
              <a:p>
                <a:pPr>
                  <a:defRPr/>
                </a:pPr>
                <a:endParaRPr lang="en-US" altLang="zh-CN" sz="2800" dirty="0"/>
              </a:p>
              <a:p>
                <a:pPr marL="0" indent="0">
                  <a:buFont typeface="Wingdings" pitchFamily="2" charset="2"/>
                  <a:buNone/>
                  <a:defRPr/>
                </a:pPr>
                <a:r>
                  <a:rPr lang="zh-CN" altLang="en-US" dirty="0">
                    <a:solidFill>
                      <a:srgbClr val="FF0000"/>
                    </a:solidFill>
                  </a:rPr>
                  <a:t>  </a:t>
                </a:r>
                <a:r>
                  <a:rPr lang="en-US" altLang="zh-CN" dirty="0">
                    <a:solidFill>
                      <a:srgbClr val="FF0000"/>
                    </a:solidFill>
                  </a:rPr>
                  <a:t> </a:t>
                </a:r>
                <a:r>
                  <a:rPr lang="zh-CN" altLang="en-US" dirty="0">
                    <a:solidFill>
                      <a:srgbClr val="FF0000"/>
                    </a:solidFill>
                  </a:rPr>
                  <a:t>费米能级位于禁带中线处。</a:t>
                </a:r>
                <a:endParaRPr lang="en-US" altLang="zh-CN"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00025" y="2406650"/>
                <a:ext cx="8755063" cy="4294188"/>
              </a:xfrm>
              <a:blipFill rotWithShape="1">
                <a:blip r:embed="rId4"/>
                <a:stretch>
                  <a:fillRect/>
                </a:stretch>
              </a:blipFill>
            </p:spPr>
            <p:txBody>
              <a:bodyPr/>
              <a:lstStyle/>
              <a:p>
                <a:r>
                  <a:rPr lang="zh-CN" altLang="en-US">
                    <a:noFill/>
                  </a:rPr>
                  <a:t> </a:t>
                </a:r>
              </a:p>
            </p:txBody>
          </p:sp>
        </mc:Fallback>
      </mc:AlternateContent>
      <p:sp>
        <p:nvSpPr>
          <p:cNvPr id="107524" name="灯片编号占位符 4"/>
          <p:cNvSpPr>
            <a:spLocks noGrp="1"/>
          </p:cNvSpPr>
          <p:nvPr>
            <p:ph type="sldNum" sz="quarter" idx="12"/>
          </p:nvPr>
        </p:nvSpPr>
        <p:spPr>
          <a:noFill/>
          <a:ln>
            <a:miter lim="800000"/>
            <a:headEnd/>
            <a:tailEnd/>
          </a:ln>
        </p:spPr>
        <p:txBody>
          <a:bodyPr/>
          <a:lstStyle/>
          <a:p>
            <a:fld id="{7E6BF986-0E28-438F-803D-54ADE71EDC2E}" type="slidenum">
              <a:rPr lang="en-US" altLang="zh-CN"/>
              <a:pPr/>
              <a:t>23</a:t>
            </a:fld>
            <a:endParaRPr lang="en-US" altLang="zh-CN"/>
          </a:p>
        </p:txBody>
      </p:sp>
      <mc:AlternateContent xmlns:mc="http://schemas.openxmlformats.org/markup-compatibility/2006">
        <mc:Choice xmlns:a14="http://schemas.microsoft.com/office/drawing/2010/main" Requires="a14">
          <p:sp>
            <p:nvSpPr>
              <p:cNvPr id="107525" name="Object 7"/>
              <p:cNvSpPr txBox="1"/>
              <p:nvPr/>
            </p:nvSpPr>
            <p:spPr bwMode="auto">
              <a:xfrm>
                <a:off x="4830296" y="1250156"/>
                <a:ext cx="3822700" cy="11779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𝑉</m:t>
                              </m:r>
                            </m:sub>
                          </m:sSub>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4</m:t>
                          </m:r>
                        </m:den>
                      </m:f>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f>
                            <m:fPr>
                              <m:ctrlPr>
                                <a:rPr lang="zh-CN" altLang="en-US" sz="2400" i="1">
                                  <a:solidFill>
                                    <a:srgbClr val="000000"/>
                                  </a:solidFill>
                                  <a:latin typeface="Cambria Math" panose="02040503050406030204" pitchFamily="18" charset="0"/>
                                </a:rPr>
                              </m:ctrlPr>
                            </m:fPr>
                            <m:num>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𝑃</m:t>
                                  </m:r>
                                </m:sub>
                                <m:sup>
                                  <m:r>
                                    <a:rPr lang="zh-CN" altLang="en-US" sz="2400" i="1">
                                      <a:solidFill>
                                        <a:srgbClr val="000000"/>
                                      </a:solidFill>
                                      <a:latin typeface="Cambria Math" panose="02040503050406030204" pitchFamily="18" charset="0"/>
                                    </a:rPr>
                                    <m:t>∗</m:t>
                                  </m:r>
                                </m:sup>
                              </m:sSubSup>
                            </m:num>
                            <m:den>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up>
                                  <m:r>
                                    <a:rPr lang="zh-CN" altLang="en-US" sz="2400" i="1">
                                      <a:solidFill>
                                        <a:srgbClr val="000000"/>
                                      </a:solidFill>
                                      <a:latin typeface="Cambria Math" panose="02040503050406030204" pitchFamily="18" charset="0"/>
                                    </a:rPr>
                                    <m:t>∗</m:t>
                                  </m:r>
                                </m:sup>
                              </m:sSubSup>
                            </m:den>
                          </m:f>
                        </m:e>
                      </m:func>
                    </m:oMath>
                  </m:oMathPara>
                </a14:m>
                <a:endParaRPr lang="zh-CN" altLang="en-US" sz="2400" dirty="0"/>
              </a:p>
            </p:txBody>
          </p:sp>
        </mc:Choice>
        <mc:Fallback>
          <p:sp>
            <p:nvSpPr>
              <p:cNvPr id="107525" name="Object 7"/>
              <p:cNvSpPr txBox="1">
                <a:spLocks noRot="1" noChangeAspect="1" noMove="1" noResize="1" noEditPoints="1" noAdjustHandles="1" noChangeArrowheads="1" noChangeShapeType="1" noTextEdit="1"/>
              </p:cNvSpPr>
              <p:nvPr/>
            </p:nvSpPr>
            <p:spPr bwMode="auto">
              <a:xfrm>
                <a:off x="4830296" y="1250156"/>
                <a:ext cx="3822700" cy="11779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526" name="Object 7"/>
              <p:cNvSpPr txBox="1"/>
              <p:nvPr/>
            </p:nvSpPr>
            <p:spPr bwMode="auto">
              <a:xfrm>
                <a:off x="200025" y="1208088"/>
                <a:ext cx="5105400" cy="11985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𝑉</m:t>
                              </m:r>
                            </m:sub>
                          </m:sSub>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den>
                      </m:f>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𝑉</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𝐶</m:t>
                                      </m:r>
                                    </m:sub>
                                  </m:sSub>
                                </m:den>
                              </m:f>
                            </m:e>
                          </m:d>
                        </m:e>
                      </m:func>
                    </m:oMath>
                  </m:oMathPara>
                </a14:m>
                <a:endParaRPr lang="zh-CN" altLang="en-US" sz="2400" dirty="0"/>
              </a:p>
            </p:txBody>
          </p:sp>
        </mc:Choice>
        <mc:Fallback>
          <p:sp>
            <p:nvSpPr>
              <p:cNvPr id="107526" name="Object 7"/>
              <p:cNvSpPr txBox="1">
                <a:spLocks noRot="1" noChangeAspect="1" noMove="1" noResize="1" noEditPoints="1" noAdjustHandles="1" noChangeArrowheads="1" noChangeShapeType="1" noTextEdit="1"/>
              </p:cNvSpPr>
              <p:nvPr/>
            </p:nvSpPr>
            <p:spPr bwMode="auto">
              <a:xfrm>
                <a:off x="200025" y="1208088"/>
                <a:ext cx="5105400" cy="119856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Object 7"/>
              <p:cNvSpPr txBox="1"/>
              <p:nvPr/>
            </p:nvSpPr>
            <p:spPr bwMode="auto">
              <a:xfrm>
                <a:off x="1279525" y="3016250"/>
                <a:ext cx="4800600" cy="11779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3×0.026</m:t>
                          </m:r>
                        </m:num>
                        <m:den>
                          <m:r>
                            <a:rPr lang="zh-CN" altLang="en-US" sz="2400" i="1">
                              <a:solidFill>
                                <a:srgbClr val="000000"/>
                              </a:solidFill>
                              <a:latin typeface="Cambria Math" panose="02040503050406030204" pitchFamily="18" charset="0"/>
                            </a:rPr>
                            <m:t>4</m:t>
                          </m:r>
                        </m:den>
                      </m:f>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f>
                            <m:fPr>
                              <m:ctrlPr>
                                <a:rPr lang="zh-CN" altLang="en-US" sz="2400" i="1">
                                  <a:solidFill>
                                    <a:srgbClr val="000000"/>
                                  </a:solidFill>
                                  <a:latin typeface="Cambria Math" panose="02040503050406030204" pitchFamily="18" charset="0"/>
                                </a:rPr>
                              </m:ctrlPr>
                            </m:fPr>
                            <m:num>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𝑃</m:t>
                                  </m:r>
                                </m:sub>
                                <m:sup>
                                  <m:r>
                                    <a:rPr lang="zh-CN" altLang="en-US" sz="2400" i="1">
                                      <a:solidFill>
                                        <a:srgbClr val="000000"/>
                                      </a:solidFill>
                                      <a:latin typeface="Cambria Math" panose="02040503050406030204" pitchFamily="18" charset="0"/>
                                    </a:rPr>
                                    <m:t>∗</m:t>
                                  </m:r>
                                </m:sup>
                              </m:sSubSup>
                            </m:num>
                            <m:den>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up>
                                  <m:r>
                                    <a:rPr lang="zh-CN" altLang="en-US" sz="2400" i="1">
                                      <a:solidFill>
                                        <a:srgbClr val="000000"/>
                                      </a:solidFill>
                                      <a:latin typeface="Cambria Math" panose="02040503050406030204" pitchFamily="18" charset="0"/>
                                    </a:rPr>
                                    <m:t>∗</m:t>
                                  </m:r>
                                </m:sup>
                              </m:sSubSup>
                            </m:den>
                          </m:f>
                        </m:e>
                      </m:func>
                    </m:oMath>
                  </m:oMathPara>
                </a14:m>
                <a:endParaRPr lang="zh-CN" altLang="en-US" sz="2400" dirty="0"/>
              </a:p>
            </p:txBody>
          </p:sp>
        </mc:Choice>
        <mc:Fallback>
          <p:sp>
            <p:nvSpPr>
              <p:cNvPr id="8" name="Object 7"/>
              <p:cNvSpPr txBox="1">
                <a:spLocks noRot="1" noChangeAspect="1" noMove="1" noResize="1" noEditPoints="1" noAdjustHandles="1" noChangeArrowheads="1" noChangeShapeType="1" noTextEdit="1"/>
              </p:cNvSpPr>
              <p:nvPr/>
            </p:nvSpPr>
            <p:spPr bwMode="auto">
              <a:xfrm>
                <a:off x="1279525" y="3016250"/>
                <a:ext cx="4800600" cy="117792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7"/>
              <p:cNvSpPr txBox="1"/>
              <p:nvPr/>
            </p:nvSpPr>
            <p:spPr bwMode="auto">
              <a:xfrm>
                <a:off x="1682750" y="4192588"/>
                <a:ext cx="6727825" cy="10144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&lt;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3×0.026</m:t>
                          </m:r>
                        </m:num>
                        <m:den>
                          <m:r>
                            <a:rPr lang="zh-CN" altLang="en-US" sz="2400" i="1">
                              <a:solidFill>
                                <a:srgbClr val="000000"/>
                              </a:solidFill>
                              <a:latin typeface="Cambria Math" panose="02040503050406030204" pitchFamily="18" charset="0"/>
                            </a:rPr>
                            <m:t>4</m:t>
                          </m:r>
                        </m:den>
                      </m:f>
                      <m:r>
                        <a:rPr lang="zh-CN" altLang="en-US" sz="2400" i="1">
                          <a:solidFill>
                            <a:srgbClr val="000000"/>
                          </a:solidFill>
                          <a:latin typeface="Cambria Math" panose="02040503050406030204" pitchFamily="18" charset="0"/>
                        </a:rPr>
                        <m:t>×2=</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+0.039</m:t>
                      </m:r>
                    </m:oMath>
                  </m:oMathPara>
                </a14:m>
                <a:endParaRPr lang="zh-CN" altLang="en-US" sz="2400" dirty="0"/>
              </a:p>
            </p:txBody>
          </p:sp>
        </mc:Choice>
        <mc:Fallback>
          <p:sp>
            <p:nvSpPr>
              <p:cNvPr id="10" name="Object 7"/>
              <p:cNvSpPr txBox="1">
                <a:spLocks noRot="1" noChangeAspect="1" noMove="1" noResize="1" noEditPoints="1" noAdjustHandles="1" noChangeArrowheads="1" noChangeShapeType="1" noTextEdit="1"/>
              </p:cNvSpPr>
              <p:nvPr/>
            </p:nvSpPr>
            <p:spPr bwMode="auto">
              <a:xfrm>
                <a:off x="1682750" y="4192588"/>
                <a:ext cx="6727825" cy="1014412"/>
              </a:xfrm>
              <a:prstGeom prst="rect">
                <a:avLst/>
              </a:prstGeom>
              <a:blipFill>
                <a:blip r:embed="rId8"/>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2"/>
          <a:srcRect/>
          <a:stretch>
            <a:fillRect/>
          </a:stretch>
        </p:blipFill>
        <p:spPr bwMode="auto">
          <a:xfrm>
            <a:off x="1042988" y="1268413"/>
            <a:ext cx="7189787" cy="4248150"/>
          </a:xfrm>
          <a:prstGeom prst="rect">
            <a:avLst/>
          </a:prstGeom>
          <a:noFill/>
          <a:ln w="9525">
            <a:noFill/>
            <a:miter lim="800000"/>
            <a:headEnd/>
            <a:tailEnd/>
          </a:ln>
        </p:spPr>
      </p:pic>
      <p:sp>
        <p:nvSpPr>
          <p:cNvPr id="132099" name="Rectangle 2"/>
          <p:cNvSpPr>
            <a:spLocks noGrp="1" noRot="1" noChangeArrowheads="1"/>
          </p:cNvSpPr>
          <p:nvPr>
            <p:ph type="title"/>
          </p:nvPr>
        </p:nvSpPr>
        <p:spPr/>
        <p:txBody>
          <a:bodyPr/>
          <a:lstStyle/>
          <a:p>
            <a:pPr eaLnBrk="1" hangingPunct="1"/>
            <a:r>
              <a:rPr lang="zh-CN" altLang="en-US" b="1"/>
              <a:t>半导体载流子浓度和费米能级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2"/>
          <p:cNvSpPr>
            <a:spLocks noGrp="1"/>
          </p:cNvSpPr>
          <p:nvPr>
            <p:ph type="sldNum" sz="quarter" idx="12"/>
          </p:nvPr>
        </p:nvSpPr>
        <p:spPr>
          <a:noFill/>
          <a:ln>
            <a:miter lim="800000"/>
            <a:headEnd/>
            <a:tailEnd/>
          </a:ln>
        </p:spPr>
        <p:txBody>
          <a:bodyPr/>
          <a:lstStyle/>
          <a:p>
            <a:fld id="{0ACB1E63-EF5A-4D83-8C06-27D61E9D0E44}" type="slidenum">
              <a:rPr lang="en-US" altLang="zh-CN"/>
              <a:pPr/>
              <a:t>25</a:t>
            </a:fld>
            <a:endParaRPr lang="en-US" altLang="zh-CN"/>
          </a:p>
        </p:txBody>
      </p:sp>
      <mc:AlternateContent xmlns:mc="http://schemas.openxmlformats.org/markup-compatibility/2006" xmlns:a14="http://schemas.microsoft.com/office/drawing/2010/main">
        <mc:Choice Requires="a14">
          <p:sp>
            <p:nvSpPr>
              <p:cNvPr id="21511" name="Rectangle 8"/>
              <p:cNvSpPr>
                <a:spLocks noChangeArrowheads="1"/>
              </p:cNvSpPr>
              <p:nvPr/>
            </p:nvSpPr>
            <p:spPr bwMode="auto">
              <a:xfrm>
                <a:off x="152400" y="2362200"/>
                <a:ext cx="8794750" cy="1676400"/>
              </a:xfrm>
              <a:prstGeom prst="rect">
                <a:avLst/>
              </a:prstGeom>
              <a:noFill/>
              <a:ln w="9525">
                <a:noFill/>
                <a:miter lim="800000"/>
                <a:headEnd/>
                <a:tailEnd/>
              </a:ln>
            </p:spPr>
            <p:txBody>
              <a:bodyPr/>
              <a:lstStyle/>
              <a:p>
                <a:pPr marL="457200" indent="-457200" eaLnBrk="1" hangingPunct="1">
                  <a:spcBef>
                    <a:spcPct val="20000"/>
                  </a:spcBef>
                  <a:buClr>
                    <a:schemeClr val="tx2"/>
                  </a:buClr>
                  <a:buSzPct val="70000"/>
                  <a:buFont typeface="Wingdings" pitchFamily="2" charset="2"/>
                  <a:buChar char="n"/>
                </a:pPr>
                <a14:m>
                  <m:oMath xmlns:m="http://schemas.openxmlformats.org/officeDocument/2006/math">
                    <m:r>
                      <a:rPr lang="zh-CN" altLang="en-US" sz="2800" i="1" dirty="0" smtClean="0">
                        <a:latin typeface="Cambria Math"/>
                      </a:rPr>
                      <m:t>在某一温度</m:t>
                    </m:r>
                    <m:r>
                      <a:rPr lang="en-US" altLang="zh-CN" sz="2800" i="1" dirty="0">
                        <a:latin typeface="Cambria Math"/>
                      </a:rPr>
                      <m:t> </m:t>
                    </m:r>
                    <m:r>
                      <a:rPr lang="en-US" altLang="zh-CN" sz="2800" i="1" dirty="0">
                        <a:latin typeface="Cambria Math"/>
                      </a:rPr>
                      <m:t>𝑇</m:t>
                    </m:r>
                    <m:r>
                      <a:rPr lang="en-US" altLang="zh-CN" sz="2800" i="1" dirty="0">
                        <a:latin typeface="Cambria Math"/>
                      </a:rPr>
                      <m:t>, </m:t>
                    </m:r>
                    <m:r>
                      <a:rPr lang="en-US" altLang="zh-CN" sz="2800" i="1" dirty="0" err="1">
                        <a:latin typeface="Cambria Math"/>
                      </a:rPr>
                      <m:t>𝑛</m:t>
                    </m:r>
                    <m:r>
                      <a:rPr lang="en-US" altLang="zh-CN" sz="2800" i="1" baseline="-25000" dirty="0" err="1">
                        <a:latin typeface="Cambria Math"/>
                      </a:rPr>
                      <m:t>𝑖</m:t>
                    </m:r>
                    <m:r>
                      <a:rPr lang="en-US" altLang="zh-CN" sz="2800" i="1" dirty="0">
                        <a:latin typeface="Cambria Math"/>
                      </a:rPr>
                      <m:t> </m:t>
                    </m:r>
                    <m:r>
                      <a:rPr lang="zh-CN" altLang="en-US" sz="2800" i="1" dirty="0">
                        <a:latin typeface="Cambria Math"/>
                      </a:rPr>
                      <m:t>随</m:t>
                    </m:r>
                    <m:r>
                      <a:rPr lang="en-US" altLang="zh-CN" sz="2800" i="1" dirty="0" err="1">
                        <a:latin typeface="Cambria Math"/>
                      </a:rPr>
                      <m:t>𝐸</m:t>
                    </m:r>
                    <m:r>
                      <a:rPr lang="en-US" altLang="zh-CN" sz="2800" i="1" baseline="-25000" dirty="0" err="1">
                        <a:latin typeface="Cambria Math"/>
                      </a:rPr>
                      <m:t>𝑔</m:t>
                    </m:r>
                    <m:r>
                      <a:rPr lang="zh-CN" altLang="en-US" sz="2800" i="1" dirty="0">
                        <a:latin typeface="Cambria Math"/>
                      </a:rPr>
                      <m:t>的增大而减小</m:t>
                    </m:r>
                  </m:oMath>
                </a14:m>
                <a:endParaRPr lang="zh-CN" altLang="en-US" sz="2800" dirty="0"/>
              </a:p>
              <a:p>
                <a:pPr marL="457200" indent="-457200" eaLnBrk="1" hangingPunct="1">
                  <a:spcBef>
                    <a:spcPct val="20000"/>
                  </a:spcBef>
                  <a:buClr>
                    <a:schemeClr val="tx2"/>
                  </a:buClr>
                  <a:buSzPct val="70000"/>
                  <a:buFont typeface="Wingdings" pitchFamily="2" charset="2"/>
                  <a:buChar char="n"/>
                </a:pPr>
                <a14:m>
                  <m:oMath xmlns:m="http://schemas.openxmlformats.org/officeDocument/2006/math">
                    <m:r>
                      <a:rPr lang="zh-CN" altLang="en-US" sz="2800" i="1" dirty="0" smtClean="0">
                        <a:latin typeface="Cambria Math"/>
                      </a:rPr>
                      <m:t>对于特定的材料</m:t>
                    </m:r>
                    <m:r>
                      <a:rPr lang="en-US" altLang="zh-CN" sz="2800" i="1" dirty="0">
                        <a:latin typeface="Cambria Math"/>
                      </a:rPr>
                      <m:t>, </m:t>
                    </m:r>
                    <m:r>
                      <a:rPr lang="en-US" altLang="zh-CN" sz="2800" i="1" dirty="0" err="1">
                        <a:latin typeface="Cambria Math"/>
                      </a:rPr>
                      <m:t>𝑛</m:t>
                    </m:r>
                    <m:r>
                      <a:rPr lang="en-US" altLang="zh-CN" sz="2800" i="1" baseline="-25000" dirty="0" err="1">
                        <a:latin typeface="Cambria Math"/>
                      </a:rPr>
                      <m:t>𝑖</m:t>
                    </m:r>
                    <m:r>
                      <a:rPr lang="en-US" altLang="zh-CN" sz="2800" i="1" dirty="0">
                        <a:latin typeface="Cambria Math"/>
                      </a:rPr>
                      <m:t> </m:t>
                    </m:r>
                    <m:r>
                      <a:rPr lang="zh-CN" altLang="en-US" sz="2800" i="1" dirty="0">
                        <a:latin typeface="Cambria Math"/>
                      </a:rPr>
                      <m:t>随</m:t>
                    </m:r>
                    <m:r>
                      <a:rPr lang="en-US" altLang="zh-CN" sz="2800" i="1" dirty="0">
                        <a:latin typeface="Cambria Math"/>
                      </a:rPr>
                      <m:t>𝑇</m:t>
                    </m:r>
                    <m:r>
                      <a:rPr lang="zh-CN" altLang="en-US" sz="2800" i="1" dirty="0">
                        <a:latin typeface="Cambria Math"/>
                      </a:rPr>
                      <m:t>的增加而增加</m:t>
                    </m:r>
                  </m:oMath>
                </a14:m>
                <a:endParaRPr lang="zh-CN" altLang="en-US" sz="2800" baseline="-25000" dirty="0"/>
              </a:p>
              <a:p>
                <a:pPr marL="457200" indent="-457200" eaLnBrk="1" hangingPunct="1">
                  <a:spcBef>
                    <a:spcPct val="20000"/>
                  </a:spcBef>
                  <a:buClr>
                    <a:schemeClr val="tx2"/>
                  </a:buClr>
                  <a:buSzPct val="70000"/>
                  <a:buFont typeface="Wingdings" pitchFamily="2" charset="2"/>
                  <a:buChar char="n"/>
                </a:pPr>
                <a:endParaRPr lang="en-US" altLang="zh-CN" sz="2800" dirty="0"/>
              </a:p>
              <a:p>
                <a:pPr marL="457200" indent="-457200" eaLnBrk="1" hangingPunct="1">
                  <a:spcBef>
                    <a:spcPct val="20000"/>
                  </a:spcBef>
                  <a:buClr>
                    <a:schemeClr val="tx2"/>
                  </a:buClr>
                  <a:buSzPct val="70000"/>
                  <a:buFont typeface="Wingdings" pitchFamily="2" charset="2"/>
                  <a:buChar char="n"/>
                </a:pPr>
                <a:endParaRPr lang="en-US" altLang="zh-CN" sz="2800" dirty="0"/>
              </a:p>
              <a:p>
                <a:pPr marL="457200" indent="-457200" eaLnBrk="1" hangingPunct="1">
                  <a:spcBef>
                    <a:spcPct val="20000"/>
                  </a:spcBef>
                  <a:buClr>
                    <a:schemeClr val="tx2"/>
                  </a:buClr>
                  <a:buSzPct val="70000"/>
                  <a:buFont typeface="Wingdings" pitchFamily="2" charset="2"/>
                  <a:buChar char="n"/>
                </a:pPr>
                <a:r>
                  <a:rPr lang="zh-CN" altLang="en-US" sz="2800" dirty="0"/>
                  <a:t>非简并半导体</a:t>
                </a:r>
                <a:r>
                  <a:rPr lang="en-US" altLang="zh-CN" sz="2800" dirty="0"/>
                  <a:t>: </a:t>
                </a:r>
                <a14:m>
                  <m:oMath xmlns:m="http://schemas.openxmlformats.org/officeDocument/2006/math">
                    <m:r>
                      <a:rPr lang="en-US" altLang="zh-CN" sz="2800" i="1" dirty="0" smtClean="0">
                        <a:latin typeface="Cambria Math"/>
                      </a:rPr>
                      <m:t>𝑛</m:t>
                    </m:r>
                    <m:r>
                      <a:rPr lang="en-US" altLang="zh-CN" sz="2800" i="1" baseline="-25000" dirty="0">
                        <a:latin typeface="Cambria Math"/>
                      </a:rPr>
                      <m:t>0</m:t>
                    </m:r>
                    <m:r>
                      <a:rPr lang="en-US" altLang="zh-CN" sz="2800" i="1" dirty="0">
                        <a:latin typeface="Cambria Math"/>
                      </a:rPr>
                      <m:t>𝑝</m:t>
                    </m:r>
                    <m:r>
                      <a:rPr lang="en-US" altLang="zh-CN" sz="2800" i="1" baseline="-25000" dirty="0">
                        <a:latin typeface="Cambria Math"/>
                      </a:rPr>
                      <m:t>0 </m:t>
                    </m:r>
                  </m:oMath>
                </a14:m>
                <a:r>
                  <a:rPr lang="zh-CN" altLang="en-US" sz="2800" dirty="0"/>
                  <a:t>的乘积只与材料的种类有关（温度一定）</a:t>
                </a:r>
              </a:p>
            </p:txBody>
          </p:sp>
        </mc:Choice>
        <mc:Fallback xmlns="">
          <p:sp>
            <p:nvSpPr>
              <p:cNvPr id="21511" name="Rectangle 8"/>
              <p:cNvSpPr>
                <a:spLocks noRot="1" noChangeAspect="1" noMove="1" noResize="1" noEditPoints="1" noAdjustHandles="1" noChangeArrowheads="1" noChangeShapeType="1" noTextEdit="1"/>
              </p:cNvSpPr>
              <p:nvPr/>
            </p:nvSpPr>
            <p:spPr bwMode="auto">
              <a:xfrm>
                <a:off x="152400" y="2362200"/>
                <a:ext cx="8794750" cy="1676400"/>
              </a:xfrm>
              <a:prstGeom prst="rect">
                <a:avLst/>
              </a:prstGeom>
              <a:blipFill rotWithShape="1">
                <a:blip r:embed="rId4"/>
                <a:stretch>
                  <a:fillRect l="-554" r="-69" b="-87636"/>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9572" name="Object 3"/>
              <p:cNvSpPr txBox="1"/>
              <p:nvPr/>
            </p:nvSpPr>
            <p:spPr bwMode="auto">
              <a:xfrm>
                <a:off x="3783106" y="1220767"/>
                <a:ext cx="4760259" cy="10572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n</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rad>
                        <m:radPr>
                          <m:degHide m:val="on"/>
                          <m:ctrlPr>
                            <a:rPr lang="zh-CN" altLang="en-US" sz="2400" i="1">
                              <a:solidFill>
                                <a:srgbClr val="000000"/>
                              </a:solidFill>
                              <a:latin typeface="Cambria Math" panose="02040503050406030204" pitchFamily="18" charset="0"/>
                            </a:rPr>
                          </m:ctrlPr>
                        </m:radPr>
                        <m:deg/>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e>
                      </m:rad>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𝑔</m:t>
                                  </m:r>
                                </m:sub>
                              </m:sSub>
                            </m:num>
                            <m:den>
                              <m:r>
                                <a:rPr lang="zh-CN" altLang="en-US" sz="2400" i="1">
                                  <a:solidFill>
                                    <a:srgbClr val="000000"/>
                                  </a:solidFill>
                                  <a:latin typeface="Cambria Math" panose="02040503050406030204" pitchFamily="18" charset="0"/>
                                </a:rPr>
                                <m:t>2</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109572" name="Object 3"/>
              <p:cNvSpPr txBox="1">
                <a:spLocks noRot="1" noChangeAspect="1" noMove="1" noResize="1" noEditPoints="1" noAdjustHandles="1" noChangeArrowheads="1" noChangeShapeType="1" noTextEdit="1"/>
              </p:cNvSpPr>
              <p:nvPr/>
            </p:nvSpPr>
            <p:spPr bwMode="auto">
              <a:xfrm>
                <a:off x="3783106" y="1220767"/>
                <a:ext cx="4760259" cy="1057275"/>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Object 3"/>
              <p:cNvSpPr txBox="1"/>
              <p:nvPr/>
            </p:nvSpPr>
            <p:spPr bwMode="auto">
              <a:xfrm>
                <a:off x="2976764" y="3520030"/>
                <a:ext cx="2432050" cy="6810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𝑛</m:t>
                          </m:r>
                        </m:e>
                        <m:sub>
                          <m:r>
                            <a:rPr lang="zh-CN" altLang="en-US" sz="3200" i="1">
                              <a:solidFill>
                                <a:srgbClr val="000000"/>
                              </a:solidFill>
                              <a:latin typeface="Cambria Math" panose="02040503050406030204" pitchFamily="18" charset="0"/>
                            </a:rPr>
                            <m:t>0</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𝑝</m:t>
                          </m:r>
                        </m:e>
                        <m:sub>
                          <m:r>
                            <a:rPr lang="zh-CN" altLang="en-US" sz="3200" i="1">
                              <a:solidFill>
                                <a:srgbClr val="000000"/>
                              </a:solidFill>
                              <a:latin typeface="Cambria Math" panose="02040503050406030204" pitchFamily="18" charset="0"/>
                            </a:rPr>
                            <m:t>0</m:t>
                          </m:r>
                        </m:sub>
                      </m:sSub>
                      <m:r>
                        <a:rPr lang="zh-CN" altLang="en-US" sz="3200" i="1">
                          <a:solidFill>
                            <a:srgbClr val="000000"/>
                          </a:solidFill>
                          <a:latin typeface="Cambria Math" panose="02040503050406030204" pitchFamily="18" charset="0"/>
                        </a:rPr>
                        <m:t>=</m:t>
                      </m:r>
                      <m:sSup>
                        <m:sSupPr>
                          <m:ctrlPr>
                            <a:rPr lang="zh-CN" altLang="en-US" sz="3200" i="1">
                              <a:solidFill>
                                <a:srgbClr val="000000"/>
                              </a:solidFill>
                              <a:latin typeface="Cambria Math" panose="02040503050406030204" pitchFamily="18" charset="0"/>
                            </a:rPr>
                          </m:ctrlPr>
                        </m:sSupPr>
                        <m:e>
                          <m:sSub>
                            <m:sSubPr>
                              <m:ctrlPr>
                                <a:rPr lang="zh-CN" altLang="en-US" sz="3200" i="1">
                                  <a:solidFill>
                                    <a:srgbClr val="000000"/>
                                  </a:solidFill>
                                  <a:latin typeface="Cambria Math" panose="02040503050406030204" pitchFamily="18" charset="0"/>
                                </a:rPr>
                              </m:ctrlPr>
                            </m:sSubPr>
                            <m:e>
                              <m:r>
                                <m:rPr>
                                  <m:sty m:val="p"/>
                                </m:rPr>
                                <a:rPr lang="zh-CN" altLang="en-US" sz="3200" i="0">
                                  <a:solidFill>
                                    <a:srgbClr val="000000"/>
                                  </a:solidFill>
                                  <a:latin typeface="Cambria Math" panose="02040503050406030204" pitchFamily="18" charset="0"/>
                                </a:rPr>
                                <m:t>n</m:t>
                              </m:r>
                            </m:e>
                            <m:sub>
                              <m:r>
                                <a:rPr lang="zh-CN" altLang="en-US" sz="3200" i="1">
                                  <a:solidFill>
                                    <a:srgbClr val="000000"/>
                                  </a:solidFill>
                                  <a:latin typeface="Cambria Math" panose="02040503050406030204" pitchFamily="18" charset="0"/>
                                </a:rPr>
                                <m:t>𝑖</m:t>
                              </m:r>
                            </m:sub>
                          </m:sSub>
                        </m:e>
                        <m:sup>
                          <m:r>
                            <a:rPr lang="zh-CN" altLang="en-US" sz="3200" i="1">
                              <a:solidFill>
                                <a:srgbClr val="000000"/>
                              </a:solidFill>
                              <a:latin typeface="Cambria Math" panose="02040503050406030204" pitchFamily="18" charset="0"/>
                            </a:rPr>
                            <m:t>2</m:t>
                          </m:r>
                        </m:sup>
                      </m:sSup>
                    </m:oMath>
                  </m:oMathPara>
                </a14:m>
                <a:endParaRPr lang="zh-CN" altLang="en-US" sz="3200" dirty="0"/>
              </a:p>
            </p:txBody>
          </p:sp>
        </mc:Choice>
        <mc:Fallback>
          <p:sp>
            <p:nvSpPr>
              <p:cNvPr id="3" name="Object 3"/>
              <p:cNvSpPr txBox="1">
                <a:spLocks noRot="1" noChangeAspect="1" noMove="1" noResize="1" noEditPoints="1" noAdjustHandles="1" noChangeArrowheads="1" noChangeShapeType="1" noTextEdit="1"/>
              </p:cNvSpPr>
              <p:nvPr/>
            </p:nvSpPr>
            <p:spPr bwMode="auto">
              <a:xfrm>
                <a:off x="2976764" y="3520030"/>
                <a:ext cx="2432050" cy="681038"/>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5" name="矩形 4"/>
          <p:cNvSpPr/>
          <p:nvPr/>
        </p:nvSpPr>
        <p:spPr>
          <a:xfrm>
            <a:off x="1325563" y="320675"/>
            <a:ext cx="3416300" cy="646113"/>
          </a:xfrm>
          <a:prstGeom prst="rect">
            <a:avLst/>
          </a:prstGeom>
        </p:spPr>
        <p:txBody>
          <a:bodyPr wrap="none">
            <a:spAutoFit/>
          </a:bodyPr>
          <a:lstStyle/>
          <a:p>
            <a:pPr>
              <a:defRPr/>
            </a:pPr>
            <a:r>
              <a:rPr lang="zh-CN" altLang="en-US" sz="3600" dirty="0">
                <a:solidFill>
                  <a:schemeClr val="tx2"/>
                </a:solidFill>
                <a:latin typeface="+mn-lt"/>
              </a:rPr>
              <a:t>本征载流子浓度</a:t>
            </a:r>
          </a:p>
        </p:txBody>
      </p:sp>
      <mc:AlternateContent xmlns:mc="http://schemas.openxmlformats.org/markup-compatibility/2006">
        <mc:Choice xmlns:a14="http://schemas.microsoft.com/office/drawing/2010/main" Requires="a14">
          <p:sp>
            <p:nvSpPr>
              <p:cNvPr id="11" name="Object 8">
                <a:extLst>
                  <a:ext uri="{FF2B5EF4-FFF2-40B4-BE49-F238E27FC236}">
                    <a16:creationId xmlns:a16="http://schemas.microsoft.com/office/drawing/2014/main" id="{3AB50A26-E976-464A-B027-97C24EEEDD6F}"/>
                  </a:ext>
                </a:extLst>
              </p:cNvPr>
              <p:cNvSpPr txBox="1"/>
              <p:nvPr/>
            </p:nvSpPr>
            <p:spPr bwMode="auto">
              <a:xfrm>
                <a:off x="389964" y="1337719"/>
                <a:ext cx="2873189" cy="836613"/>
              </a:xfrm>
              <a:prstGeom prst="rect">
                <a:avLst/>
              </a:prstGeom>
              <a:solidFill>
                <a:schemeClr val="bg1"/>
              </a:solid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𝐸𝑔</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11" name="Object 8">
                <a:extLst>
                  <a:ext uri="{FF2B5EF4-FFF2-40B4-BE49-F238E27FC236}">
                    <a16:creationId xmlns:a16="http://schemas.microsoft.com/office/drawing/2014/main" id="{3AB50A26-E976-464A-B027-97C24EEEDD6F}"/>
                  </a:ext>
                </a:extLst>
              </p:cNvPr>
              <p:cNvSpPr txBox="1">
                <a:spLocks noRot="1" noChangeAspect="1" noMove="1" noResize="1" noEditPoints="1" noAdjustHandles="1" noChangeArrowheads="1" noChangeShapeType="1" noTextEdit="1"/>
              </p:cNvSpPr>
              <p:nvPr/>
            </p:nvSpPr>
            <p:spPr bwMode="auto">
              <a:xfrm>
                <a:off x="389964" y="1337719"/>
                <a:ext cx="2873189" cy="836613"/>
              </a:xfrm>
              <a:prstGeom prst="rect">
                <a:avLst/>
              </a:prstGeom>
              <a:blipFill>
                <a:blip r:embed="rId7"/>
                <a:stretch>
                  <a:fillRect/>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a:t>E</a:t>
            </a:r>
            <a:r>
              <a:rPr lang="en-US" altLang="zh-CN" baseline="-25000"/>
              <a:t>g</a:t>
            </a:r>
            <a:r>
              <a:rPr lang="en-US" altLang="zh-CN"/>
              <a:t> </a:t>
            </a:r>
            <a:r>
              <a:rPr lang="zh-CN" altLang="en-US"/>
              <a:t>和</a:t>
            </a:r>
            <a:r>
              <a:rPr lang="en-US" altLang="zh-CN"/>
              <a:t> n</a:t>
            </a:r>
            <a:r>
              <a:rPr lang="en-US" altLang="zh-CN" baseline="-25000"/>
              <a:t>i </a:t>
            </a:r>
            <a:r>
              <a:rPr lang="zh-CN" altLang="en-US"/>
              <a:t>的测量</a:t>
            </a:r>
          </a:p>
        </p:txBody>
      </p:sp>
      <p:sp>
        <p:nvSpPr>
          <p:cNvPr id="111619" name="灯片编号占位符 4"/>
          <p:cNvSpPr>
            <a:spLocks noGrp="1"/>
          </p:cNvSpPr>
          <p:nvPr>
            <p:ph type="sldNum" sz="quarter" idx="12"/>
          </p:nvPr>
        </p:nvSpPr>
        <p:spPr>
          <a:noFill/>
          <a:ln>
            <a:miter lim="800000"/>
            <a:headEnd/>
            <a:tailEnd/>
          </a:ln>
        </p:spPr>
        <p:txBody>
          <a:bodyPr/>
          <a:lstStyle/>
          <a:p>
            <a:fld id="{F9C4B031-D2DD-47F2-8ED6-C753907C0845}" type="slidenum">
              <a:rPr lang="en-US" altLang="zh-CN"/>
              <a:pPr/>
              <a:t>26</a:t>
            </a:fld>
            <a:endParaRPr lang="en-US" altLang="zh-CN"/>
          </a:p>
        </p:txBody>
      </p:sp>
      <mc:AlternateContent xmlns:mc="http://schemas.openxmlformats.org/markup-compatibility/2006">
        <mc:Choice xmlns:a14="http://schemas.microsoft.com/office/drawing/2010/main" Requires="a14">
          <p:sp>
            <p:nvSpPr>
              <p:cNvPr id="22530" name="Object 10"/>
              <p:cNvSpPr txBox="1"/>
              <p:nvPr/>
            </p:nvSpPr>
            <p:spPr bwMode="auto">
              <a:xfrm>
                <a:off x="1276444" y="4713288"/>
                <a:ext cx="7215187" cy="15303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=4.82×1</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0</m:t>
                          </m:r>
                        </m:e>
                        <m:sup>
                          <m:r>
                            <a:rPr lang="zh-CN" altLang="en-US" sz="2400" i="1">
                              <a:solidFill>
                                <a:srgbClr val="000000"/>
                              </a:solidFill>
                              <a:latin typeface="Cambria Math" panose="02040503050406030204" pitchFamily="18" charset="0"/>
                            </a:rPr>
                            <m:t>15</m:t>
                          </m:r>
                        </m:sup>
                      </m:sSup>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up>
                                  <m:r>
                                    <a:rPr lang="zh-CN" altLang="en-US" sz="2400" i="1">
                                      <a:solidFill>
                                        <a:srgbClr val="000000"/>
                                      </a:solidFill>
                                      <a:latin typeface="Cambria Math" panose="02040503050406030204" pitchFamily="18" charset="0"/>
                                    </a:rPr>
                                    <m:t>∗</m:t>
                                  </m:r>
                                </m:sup>
                              </m:sSubSup>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up>
                                  <m:r>
                                    <a:rPr lang="zh-CN" altLang="en-US" sz="2400" i="1">
                                      <a:solidFill>
                                        <a:srgbClr val="000000"/>
                                      </a:solidFill>
                                      <a:latin typeface="Cambria Math" panose="02040503050406030204" pitchFamily="18" charset="0"/>
                                    </a:rPr>
                                    <m:t>∗</m:t>
                                  </m:r>
                                </m:sup>
                              </m:sSubSup>
                            </m:num>
                            <m:den>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2</m:t>
                                  </m:r>
                                </m:sup>
                              </m:sSubSup>
                            </m:den>
                          </m:f>
                        </m:e>
                      </m:d>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𝛼</m:t>
                              </m:r>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𝑇</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𝛽</m:t>
                              </m:r>
                              <m:r>
                                <a:rPr lang="zh-CN" altLang="en-US" sz="2400" i="1">
                                  <a:solidFill>
                                    <a:srgbClr val="000000"/>
                                  </a:solidFill>
                                  <a:latin typeface="Cambria Math" panose="02040503050406030204" pitchFamily="18" charset="0"/>
                                </a:rPr>
                                <m:t>)</m:t>
                              </m:r>
                            </m:den>
                          </m:f>
                        </m:sup>
                      </m:sSup>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𝑔</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0</m:t>
                                  </m:r>
                                </m:e>
                              </m:d>
                            </m:num>
                            <m:den>
                              <m:r>
                                <a:rPr lang="zh-CN" altLang="en-US" sz="2400" i="1">
                                  <a:solidFill>
                                    <a:srgbClr val="000000"/>
                                  </a:solidFill>
                                  <a:latin typeface="Cambria Math" panose="02040503050406030204" pitchFamily="18" charset="0"/>
                                </a:rPr>
                                <m:t>2</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22530" name="Object 10"/>
              <p:cNvSpPr txBox="1">
                <a:spLocks noRot="1" noChangeAspect="1" noMove="1" noResize="1" noEditPoints="1" noAdjustHandles="1" noChangeArrowheads="1" noChangeShapeType="1" noTextEdit="1"/>
              </p:cNvSpPr>
              <p:nvPr/>
            </p:nvSpPr>
            <p:spPr bwMode="auto">
              <a:xfrm>
                <a:off x="1276444" y="4713288"/>
                <a:ext cx="7215187" cy="153035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621" name="Object 6"/>
              <p:cNvSpPr txBox="1"/>
              <p:nvPr/>
            </p:nvSpPr>
            <p:spPr bwMode="auto">
              <a:xfrm>
                <a:off x="959912" y="1263649"/>
                <a:ext cx="5708650" cy="20478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d>
                        <m:dPr>
                          <m:begChr m:val="["/>
                          <m:endChr m:val="]"/>
                          <m:ctrlPr>
                            <a:rPr lang="zh-CN" altLang="en-US" sz="2800" i="1">
                              <a:solidFill>
                                <a:srgbClr val="000000"/>
                              </a:solidFill>
                              <a:latin typeface="Cambria Math" panose="02040503050406030204" pitchFamily="18" charset="0"/>
                            </a:rPr>
                          </m:ctrlPr>
                        </m:dPr>
                        <m:e>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2</m:t>
                              </m:r>
                              <m:sSup>
                                <m:sSupPr>
                                  <m:ctrlPr>
                                    <a:rPr lang="zh-CN" altLang="en-US" sz="2800" i="1">
                                      <a:solidFill>
                                        <a:srgbClr val="000000"/>
                                      </a:solidFill>
                                      <a:latin typeface="Cambria Math" panose="02040503050406030204" pitchFamily="18" charset="0"/>
                                    </a:rPr>
                                  </m:ctrlPr>
                                </m:sSupPr>
                                <m:e>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e>
                                  </m:d>
                                </m:e>
                                <m:sup>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3</m:t>
                                      </m:r>
                                    </m:num>
                                    <m:den>
                                      <m:r>
                                        <a:rPr lang="zh-CN" altLang="en-US" sz="2800" i="1">
                                          <a:solidFill>
                                            <a:srgbClr val="000000"/>
                                          </a:solidFill>
                                          <a:latin typeface="Cambria Math" panose="02040503050406030204" pitchFamily="18" charset="0"/>
                                        </a:rPr>
                                        <m:t>2</m:t>
                                      </m:r>
                                    </m:den>
                                  </m:f>
                                </m:sup>
                              </m:sSup>
                              <m:sSup>
                                <m:sSupPr>
                                  <m:ctrlPr>
                                    <a:rPr lang="zh-CN" altLang="en-US" sz="2800" i="1">
                                      <a:solidFill>
                                        <a:srgbClr val="000000"/>
                                      </a:solidFill>
                                      <a:latin typeface="Cambria Math" panose="02040503050406030204" pitchFamily="18" charset="0"/>
                                    </a:rPr>
                                  </m:ctrlPr>
                                </m:sSupPr>
                                <m:e>
                                  <m:d>
                                    <m:dPr>
                                      <m:ctrlPr>
                                        <a:rPr lang="zh-CN" altLang="en-US" sz="2800" i="1">
                                          <a:solidFill>
                                            <a:srgbClr val="000000"/>
                                          </a:solidFill>
                                          <a:latin typeface="Cambria Math" panose="02040503050406030204" pitchFamily="18" charset="0"/>
                                        </a:rPr>
                                      </m:ctrlPr>
                                    </m:dPr>
                                    <m:e>
                                      <m:sSubSup>
                                        <m:sSubSupPr>
                                          <m:ctrlPr>
                                            <a:rPr lang="zh-CN" altLang="en-US" sz="2800" i="1">
                                              <a:solidFill>
                                                <a:srgbClr val="000000"/>
                                              </a:solidFill>
                                              <a:latin typeface="Cambria Math" panose="02040503050406030204" pitchFamily="18" charset="0"/>
                                            </a:rPr>
                                          </m:ctrlPr>
                                        </m:sSubSupPr>
                                        <m:e>
                                          <m:r>
                                            <a:rPr lang="zh-CN" altLang="en-US" sz="2800" i="1">
                                              <a:solidFill>
                                                <a:srgbClr val="000000"/>
                                              </a:solidFill>
                                              <a:latin typeface="Cambria Math" panose="02040503050406030204" pitchFamily="18" charset="0"/>
                                            </a:rPr>
                                            <m:t>𝑚</m:t>
                                          </m:r>
                                        </m:e>
                                        <m:sub>
                                          <m:r>
                                            <a:rPr lang="zh-CN" altLang="en-US" sz="2800" i="1">
                                              <a:solidFill>
                                                <a:srgbClr val="000000"/>
                                              </a:solidFill>
                                              <a:latin typeface="Cambria Math" panose="02040503050406030204" pitchFamily="18" charset="0"/>
                                            </a:rPr>
                                            <m:t>𝑝</m:t>
                                          </m:r>
                                        </m:sub>
                                        <m:sup>
                                          <m:r>
                                            <a:rPr lang="zh-CN" altLang="en-US" sz="2800" i="1">
                                              <a:solidFill>
                                                <a:srgbClr val="000000"/>
                                              </a:solidFill>
                                              <a:latin typeface="Cambria Math" panose="02040503050406030204" pitchFamily="18" charset="0"/>
                                            </a:rPr>
                                            <m:t>∗</m:t>
                                          </m:r>
                                        </m:sup>
                                      </m:sSubSup>
                                      <m:sSubSup>
                                        <m:sSubSupPr>
                                          <m:ctrlPr>
                                            <a:rPr lang="zh-CN" altLang="en-US" sz="2800" i="1">
                                              <a:solidFill>
                                                <a:srgbClr val="000000"/>
                                              </a:solidFill>
                                              <a:latin typeface="Cambria Math" panose="02040503050406030204" pitchFamily="18" charset="0"/>
                                            </a:rPr>
                                          </m:ctrlPr>
                                        </m:sSubSupPr>
                                        <m:e>
                                          <m:r>
                                            <a:rPr lang="zh-CN" altLang="en-US" sz="2800" i="1">
                                              <a:solidFill>
                                                <a:srgbClr val="000000"/>
                                              </a:solidFill>
                                              <a:latin typeface="Cambria Math" panose="02040503050406030204" pitchFamily="18" charset="0"/>
                                            </a:rPr>
                                            <m:t>𝑚</m:t>
                                          </m:r>
                                        </m:e>
                                        <m:sub>
                                          <m:r>
                                            <a:rPr lang="zh-CN" altLang="en-US" sz="2800" i="1">
                                              <a:solidFill>
                                                <a:srgbClr val="000000"/>
                                              </a:solidFill>
                                              <a:latin typeface="Cambria Math" panose="02040503050406030204" pitchFamily="18" charset="0"/>
                                            </a:rPr>
                                            <m:t>𝑛</m:t>
                                          </m:r>
                                        </m:sub>
                                        <m:sup>
                                          <m:r>
                                            <a:rPr lang="zh-CN" altLang="en-US" sz="2800" i="1">
                                              <a:solidFill>
                                                <a:srgbClr val="000000"/>
                                              </a:solidFill>
                                              <a:latin typeface="Cambria Math" panose="02040503050406030204" pitchFamily="18" charset="0"/>
                                            </a:rPr>
                                            <m:t>∗</m:t>
                                          </m:r>
                                        </m:sup>
                                      </m:sSubSup>
                                    </m:e>
                                  </m:d>
                                </m:e>
                                <m:sup>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3</m:t>
                                      </m:r>
                                    </m:num>
                                    <m:den>
                                      <m:r>
                                        <a:rPr lang="zh-CN" altLang="en-US" sz="2800" i="1">
                                          <a:solidFill>
                                            <a:srgbClr val="000000"/>
                                          </a:solidFill>
                                          <a:latin typeface="Cambria Math" panose="02040503050406030204" pitchFamily="18" charset="0"/>
                                        </a:rPr>
                                        <m:t>4</m:t>
                                      </m:r>
                                    </m:den>
                                  </m:f>
                                </m:sup>
                              </m:sSup>
                            </m:num>
                            <m:den>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ℏ</m:t>
                                  </m:r>
                                </m:e>
                                <m:sup>
                                  <m:r>
                                    <a:rPr lang="zh-CN" altLang="en-US" sz="2800" i="1">
                                      <a:solidFill>
                                        <a:srgbClr val="000000"/>
                                      </a:solidFill>
                                      <a:latin typeface="Cambria Math" panose="02040503050406030204" pitchFamily="18" charset="0"/>
                                    </a:rPr>
                                    <m:t>3</m:t>
                                  </m:r>
                                </m:sup>
                              </m:sSup>
                            </m:den>
                          </m:f>
                        </m:e>
                      </m:d>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𝑔</m:t>
                                  </m:r>
                                </m:sub>
                              </m:sSub>
                            </m:num>
                            <m:den>
                              <m:r>
                                <a:rPr lang="zh-CN" altLang="en-US" sz="2800" i="1">
                                  <a:solidFill>
                                    <a:srgbClr val="000000"/>
                                  </a:solidFill>
                                  <a:latin typeface="Cambria Math" panose="02040503050406030204" pitchFamily="18" charset="0"/>
                                </a:rPr>
                                <m:t>2</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a:p>
            </p:txBody>
          </p:sp>
        </mc:Choice>
        <mc:Fallback>
          <p:sp>
            <p:nvSpPr>
              <p:cNvPr id="111621" name="Object 6"/>
              <p:cNvSpPr txBox="1">
                <a:spLocks noRot="1" noChangeAspect="1" noMove="1" noResize="1" noEditPoints="1" noAdjustHandles="1" noChangeArrowheads="1" noChangeShapeType="1" noTextEdit="1"/>
              </p:cNvSpPr>
              <p:nvPr/>
            </p:nvSpPr>
            <p:spPr bwMode="auto">
              <a:xfrm>
                <a:off x="959912" y="1263649"/>
                <a:ext cx="5708650" cy="2047875"/>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22537" name="AutoShape 12"/>
          <p:cNvSpPr>
            <a:spLocks noChangeArrowheads="1"/>
          </p:cNvSpPr>
          <p:nvPr/>
        </p:nvSpPr>
        <p:spPr bwMode="auto">
          <a:xfrm>
            <a:off x="331788" y="5032375"/>
            <a:ext cx="685800" cy="606425"/>
          </a:xfrm>
          <a:prstGeom prst="rightArrow">
            <a:avLst>
              <a:gd name="adj1" fmla="val 50000"/>
              <a:gd name="adj2" fmla="val 25000"/>
            </a:avLst>
          </a:prstGeom>
          <a:solidFill>
            <a:schemeClr val="accent1"/>
          </a:solidFill>
          <a:ln w="9525">
            <a:noFill/>
            <a:miter lim="800000"/>
            <a:headEnd/>
            <a:tailEnd/>
          </a:ln>
        </p:spPr>
        <p:txBody>
          <a:bodyPr wrap="none" anchor="ctr"/>
          <a:lstStyle/>
          <a:p>
            <a:endParaRPr lang="zh-CN" altLang="en-US" sz="2800"/>
          </a:p>
        </p:txBody>
      </p:sp>
      <mc:AlternateContent xmlns:mc="http://schemas.openxmlformats.org/markup-compatibility/2006">
        <mc:Choice xmlns:a14="http://schemas.microsoft.com/office/drawing/2010/main" Requires="a14">
          <p:sp>
            <p:nvSpPr>
              <p:cNvPr id="22532" name="Object 8"/>
              <p:cNvSpPr txBox="1"/>
              <p:nvPr/>
            </p:nvSpPr>
            <p:spPr bwMode="auto">
              <a:xfrm>
                <a:off x="1504257" y="3329778"/>
                <a:ext cx="3821112" cy="677863"/>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m:rPr>
                              <m:sty m:val="p"/>
                            </m:rPr>
                            <a:rPr lang="zh-CN" altLang="en-US" sz="2800" i="0">
                              <a:solidFill>
                                <a:srgbClr val="000000"/>
                              </a:solidFill>
                              <a:latin typeface="Cambria Math" panose="02040503050406030204" pitchFamily="18" charset="0"/>
                            </a:rPr>
                            <m:t>g</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𝑔</m:t>
                          </m:r>
                        </m:sub>
                      </m:sSub>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0</m:t>
                          </m:r>
                        </m:e>
                      </m:d>
                      <m:r>
                        <a:rPr lang="zh-CN" altLang="en-US" sz="2800" i="0">
                          <a:solidFill>
                            <a:srgbClr val="000000"/>
                          </a:solidFill>
                          <a:latin typeface="Cambria Math" panose="02040503050406030204" pitchFamily="18" charset="0"/>
                        </a:rPr>
                        <m:t>−</m:t>
                      </m:r>
                      <m:f>
                        <m:fPr>
                          <m:type m:val="lin"/>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𝛼</m:t>
                          </m:r>
                          <m:sSup>
                            <m:sSupPr>
                              <m:ctrlPr>
                                <a:rPr lang="zh-CN" altLang="en-US" sz="2800" i="1">
                                  <a:solidFill>
                                    <a:srgbClr val="000000"/>
                                  </a:solidFill>
                                  <a:latin typeface="Cambria Math" panose="02040503050406030204" pitchFamily="18" charset="0"/>
                                </a:rPr>
                              </m:ctrlPr>
                            </m:sSupPr>
                            <m:e>
                              <m:r>
                                <m:rPr>
                                  <m:sty m:val="p"/>
                                </m:rPr>
                                <a:rPr lang="zh-CN" altLang="en-US" sz="2800" i="0">
                                  <a:solidFill>
                                    <a:srgbClr val="000000"/>
                                  </a:solidFill>
                                  <a:latin typeface="Cambria Math" panose="02040503050406030204" pitchFamily="18" charset="0"/>
                                </a:rPr>
                                <m:t>T</m:t>
                              </m:r>
                            </m:e>
                            <m:sup>
                              <m:r>
                                <a:rPr lang="zh-CN" altLang="en-US" sz="2800" i="0">
                                  <a:solidFill>
                                    <a:srgbClr val="000000"/>
                                  </a:solidFill>
                                  <a:latin typeface="Cambria Math" panose="02040503050406030204" pitchFamily="18" charset="0"/>
                                </a:rPr>
                                <m:t>2</m:t>
                              </m:r>
                            </m:sup>
                          </m:sSup>
                        </m:num>
                        <m:den>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𝑇</m:t>
                          </m:r>
                          <m:r>
                            <a:rPr lang="en-US" altLang="zh-CN" sz="2800" b="0" i="1" smtClean="0">
                              <a:solidFill>
                                <a:srgbClr val="000000"/>
                              </a:solidFill>
                              <a:latin typeface="Cambria Math" panose="02040503050406030204" pitchFamily="18" charset="0"/>
                            </a:rPr>
                            <m:t>+</m:t>
                          </m:r>
                          <m:r>
                            <a:rPr lang="zh-CN" altLang="en-US" sz="2800" b="0" i="1" smtClean="0">
                              <a:solidFill>
                                <a:srgbClr val="000000"/>
                              </a:solidFill>
                              <a:latin typeface="Cambria Math" panose="02040503050406030204" pitchFamily="18" charset="0"/>
                            </a:rPr>
                            <m:t>𝛽</m:t>
                          </m:r>
                          <m:r>
                            <a:rPr lang="en-US" altLang="zh-CN" sz="2800" b="0" i="1" smtClean="0">
                              <a:solidFill>
                                <a:srgbClr val="000000"/>
                              </a:solidFill>
                              <a:latin typeface="Cambria Math" panose="02040503050406030204" pitchFamily="18" charset="0"/>
                            </a:rPr>
                            <m:t>)</m:t>
                          </m:r>
                        </m:den>
                      </m:f>
                    </m:oMath>
                  </m:oMathPara>
                </a14:m>
                <a:endParaRPr lang="zh-CN" altLang="en-US" sz="2800" dirty="0"/>
              </a:p>
            </p:txBody>
          </p:sp>
        </mc:Choice>
        <mc:Fallback>
          <p:sp>
            <p:nvSpPr>
              <p:cNvPr id="22532" name="Object 8"/>
              <p:cNvSpPr txBox="1">
                <a:spLocks noRot="1" noChangeAspect="1" noMove="1" noResize="1" noEditPoints="1" noAdjustHandles="1" noChangeArrowheads="1" noChangeShapeType="1" noTextEdit="1"/>
              </p:cNvSpPr>
              <p:nvPr/>
            </p:nvSpPr>
            <p:spPr bwMode="auto">
              <a:xfrm>
                <a:off x="1504257" y="3329778"/>
                <a:ext cx="3821112" cy="677863"/>
              </a:xfrm>
              <a:prstGeom prst="rect">
                <a:avLst/>
              </a:prstGeom>
              <a:blipFill>
                <a:blip r:embed="rId5"/>
                <a:stretch>
                  <a:fillRect l="-478" t="-83784" b="-10090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灯片编号占位符 2"/>
          <p:cNvSpPr>
            <a:spLocks noGrp="1"/>
          </p:cNvSpPr>
          <p:nvPr>
            <p:ph type="sldNum" sz="quarter" idx="12"/>
          </p:nvPr>
        </p:nvSpPr>
        <p:spPr>
          <a:noFill/>
          <a:ln>
            <a:miter lim="800000"/>
            <a:headEnd/>
            <a:tailEnd/>
          </a:ln>
        </p:spPr>
        <p:txBody>
          <a:bodyPr/>
          <a:lstStyle/>
          <a:p>
            <a:fld id="{8FA9A2CB-482E-4035-A58E-24CDE35B33A9}" type="slidenum">
              <a:rPr lang="en-US" altLang="zh-CN"/>
              <a:pPr/>
              <a:t>27</a:t>
            </a:fld>
            <a:endParaRPr lang="en-US" altLang="zh-CN"/>
          </a:p>
        </p:txBody>
      </p:sp>
      <p:grpSp>
        <p:nvGrpSpPr>
          <p:cNvPr id="2" name="Group 12"/>
          <p:cNvGrpSpPr>
            <a:grpSpLocks/>
          </p:cNvGrpSpPr>
          <p:nvPr/>
        </p:nvGrpSpPr>
        <p:grpSpPr bwMode="auto">
          <a:xfrm>
            <a:off x="428625" y="1990725"/>
            <a:ext cx="2274888" cy="1035050"/>
            <a:chOff x="1296" y="1955"/>
            <a:chExt cx="1433" cy="652"/>
          </a:xfrm>
        </p:grpSpPr>
        <mc:AlternateContent xmlns:mc="http://schemas.openxmlformats.org/markup-compatibility/2006">
          <mc:Choice xmlns:a14="http://schemas.microsoft.com/office/drawing/2010/main" Requires="a14">
            <p:sp>
              <p:nvSpPr>
                <p:cNvPr id="113683" name="Object 8"/>
                <p:cNvSpPr txBox="1"/>
                <p:nvPr/>
              </p:nvSpPr>
              <p:spPr bwMode="auto">
                <a:xfrm>
                  <a:off x="1296" y="2016"/>
                  <a:ext cx="836" cy="53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𝑖</m:t>
                                </m:r>
                              </m:sub>
                            </m:sSub>
                          </m:e>
                        </m:func>
                        <m:sSup>
                          <m:sSupPr>
                            <m:ctrlPr>
                              <a:rPr lang="zh-CN" altLang="en-US" sz="2400" i="1">
                                <a:solidFill>
                                  <a:srgbClr val="000000"/>
                                </a:solidFill>
                                <a:latin typeface="Cambria Math" panose="02040503050406030204" pitchFamily="18" charset="0"/>
                              </a:rPr>
                            </m:ctrlPr>
                          </m:sSupP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m:t>
                                </m:r>
                              </m:sup>
                            </m:sSup>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oMath>
                    </m:oMathPara>
                  </a14:m>
                  <a:endParaRPr lang="zh-CN" altLang="en-US" sz="2400"/>
                </a:p>
              </p:txBody>
            </p:sp>
          </mc:Choice>
          <mc:Fallback>
            <p:sp>
              <p:nvSpPr>
                <p:cNvPr id="113683" name="Object 8"/>
                <p:cNvSpPr txBox="1">
                  <a:spLocks noRot="1" noChangeAspect="1" noMove="1" noResize="1" noEditPoints="1" noAdjustHandles="1" noChangeArrowheads="1" noChangeShapeType="1" noTextEdit="1"/>
                </p:cNvSpPr>
                <p:nvPr/>
              </p:nvSpPr>
              <p:spPr bwMode="auto">
                <a:xfrm>
                  <a:off x="1296" y="2016"/>
                  <a:ext cx="836" cy="53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684" name="Object 9"/>
                <p:cNvSpPr txBox="1"/>
                <p:nvPr/>
              </p:nvSpPr>
              <p:spPr bwMode="auto">
                <a:xfrm>
                  <a:off x="2455" y="1955"/>
                  <a:ext cx="274" cy="65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𝑇</m:t>
                            </m:r>
                          </m:den>
                        </m:f>
                      </m:oMath>
                    </m:oMathPara>
                  </a14:m>
                  <a:endParaRPr lang="zh-CN" altLang="en-US" sz="2400"/>
                </a:p>
              </p:txBody>
            </p:sp>
          </mc:Choice>
          <mc:Fallback>
            <p:sp>
              <p:nvSpPr>
                <p:cNvPr id="113684" name="Object 9"/>
                <p:cNvSpPr txBox="1">
                  <a:spLocks noRot="1" noChangeAspect="1" noMove="1" noResize="1" noEditPoints="1" noAdjustHandles="1" noChangeArrowheads="1" noChangeShapeType="1" noTextEdit="1"/>
                </p:cNvSpPr>
                <p:nvPr/>
              </p:nvSpPr>
              <p:spPr bwMode="auto">
                <a:xfrm>
                  <a:off x="2455" y="1955"/>
                  <a:ext cx="274" cy="652"/>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13685" name="Text Box 10"/>
            <p:cNvSpPr txBox="1">
              <a:spLocks noChangeArrowheads="1"/>
            </p:cNvSpPr>
            <p:nvPr/>
          </p:nvSpPr>
          <p:spPr bwMode="auto">
            <a:xfrm>
              <a:off x="2160" y="2160"/>
              <a:ext cx="310" cy="291"/>
            </a:xfrm>
            <a:prstGeom prst="rect">
              <a:avLst/>
            </a:prstGeom>
            <a:noFill/>
            <a:ln w="9525">
              <a:noFill/>
              <a:miter lim="800000"/>
              <a:headEnd/>
              <a:tailEnd/>
            </a:ln>
          </p:spPr>
          <p:txBody>
            <a:bodyPr wrap="none">
              <a:spAutoFit/>
            </a:bodyPr>
            <a:lstStyle/>
            <a:p>
              <a:r>
                <a:rPr lang="zh-CN" altLang="en-US" sz="2400"/>
                <a:t>与</a:t>
              </a:r>
            </a:p>
          </p:txBody>
        </p:sp>
      </p:grpSp>
      <p:sp>
        <p:nvSpPr>
          <p:cNvPr id="23566" name="Text Box 13"/>
          <p:cNvSpPr txBox="1">
            <a:spLocks noChangeArrowheads="1"/>
          </p:cNvSpPr>
          <p:nvPr/>
        </p:nvSpPr>
        <p:spPr bwMode="auto">
          <a:xfrm>
            <a:off x="5229225" y="2335213"/>
            <a:ext cx="1120820" cy="461665"/>
          </a:xfrm>
          <a:prstGeom prst="rect">
            <a:avLst/>
          </a:prstGeom>
          <a:noFill/>
          <a:ln w="9525">
            <a:noFill/>
            <a:miter lim="800000"/>
            <a:headEnd/>
            <a:tailEnd/>
          </a:ln>
        </p:spPr>
        <p:txBody>
          <a:bodyPr wrap="none">
            <a:spAutoFit/>
          </a:bodyPr>
          <a:lstStyle/>
          <a:p>
            <a:r>
              <a:rPr lang="zh-CN" altLang="en-US" sz="2400"/>
              <a:t>斜率</a:t>
            </a:r>
            <a:r>
              <a:rPr lang="en-US" altLang="zh-CN" sz="2400"/>
              <a:t> =</a:t>
            </a:r>
          </a:p>
        </p:txBody>
      </p:sp>
      <mc:AlternateContent xmlns:mc="http://schemas.openxmlformats.org/markup-compatibility/2006">
        <mc:Choice xmlns:a14="http://schemas.microsoft.com/office/drawing/2010/main" Requires="a14">
          <p:sp>
            <p:nvSpPr>
              <p:cNvPr id="23555" name="Object 14"/>
              <p:cNvSpPr txBox="1"/>
              <p:nvPr/>
            </p:nvSpPr>
            <p:spPr bwMode="auto">
              <a:xfrm>
                <a:off x="6372225" y="2087563"/>
                <a:ext cx="949325" cy="1066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𝑔</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0</m:t>
                              </m:r>
                            </m:e>
                          </m:d>
                        </m:num>
                        <m:den>
                          <m:r>
                            <a:rPr lang="zh-CN" altLang="en-US" sz="2400" i="1">
                              <a:solidFill>
                                <a:srgbClr val="000000"/>
                              </a:solidFill>
                              <a:latin typeface="Cambria Math" panose="02040503050406030204" pitchFamily="18" charset="0"/>
                            </a:rPr>
                            <m:t>2</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den>
                      </m:f>
                    </m:oMath>
                  </m:oMathPara>
                </a14:m>
                <a:endParaRPr lang="zh-CN" altLang="en-US" sz="2400" dirty="0"/>
              </a:p>
            </p:txBody>
          </p:sp>
        </mc:Choice>
        <mc:Fallback>
          <p:sp>
            <p:nvSpPr>
              <p:cNvPr id="23555" name="Object 14"/>
              <p:cNvSpPr txBox="1">
                <a:spLocks noRot="1" noChangeAspect="1" noMove="1" noResize="1" noEditPoints="1" noAdjustHandles="1" noChangeArrowheads="1" noChangeShapeType="1" noTextEdit="1"/>
              </p:cNvSpPr>
              <p:nvPr/>
            </p:nvSpPr>
            <p:spPr bwMode="auto">
              <a:xfrm>
                <a:off x="6372225" y="2087563"/>
                <a:ext cx="949325" cy="1066800"/>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23567" name="Text Box 16"/>
          <p:cNvSpPr txBox="1">
            <a:spLocks noChangeArrowheads="1"/>
          </p:cNvSpPr>
          <p:nvPr/>
        </p:nvSpPr>
        <p:spPr bwMode="auto">
          <a:xfrm>
            <a:off x="1188207" y="4110037"/>
            <a:ext cx="1416050" cy="461963"/>
          </a:xfrm>
          <a:prstGeom prst="rect">
            <a:avLst/>
          </a:prstGeom>
          <a:noFill/>
          <a:ln w="9525">
            <a:noFill/>
            <a:miter lim="800000"/>
            <a:headEnd/>
            <a:tailEnd/>
          </a:ln>
        </p:spPr>
        <p:txBody>
          <a:bodyPr wrap="none">
            <a:spAutoFit/>
          </a:bodyPr>
          <a:lstStyle/>
          <a:p>
            <a:r>
              <a:rPr lang="zh-CN" altLang="en-US" sz="2400" dirty="0"/>
              <a:t>霍尔系数</a:t>
            </a:r>
          </a:p>
        </p:txBody>
      </p:sp>
      <p:sp>
        <p:nvSpPr>
          <p:cNvPr id="23568" name="AutoShape 17"/>
          <p:cNvSpPr>
            <a:spLocks noChangeArrowheads="1"/>
          </p:cNvSpPr>
          <p:nvPr/>
        </p:nvSpPr>
        <p:spPr bwMode="auto">
          <a:xfrm>
            <a:off x="2682875" y="4191000"/>
            <a:ext cx="609600" cy="304800"/>
          </a:xfrm>
          <a:prstGeom prst="rightArrow">
            <a:avLst>
              <a:gd name="adj1" fmla="val 50000"/>
              <a:gd name="adj2" fmla="val 50000"/>
            </a:avLst>
          </a:prstGeom>
          <a:solidFill>
            <a:schemeClr val="accent1"/>
          </a:solidFill>
          <a:ln w="9525">
            <a:noFill/>
            <a:miter lim="800000"/>
            <a:headEnd/>
            <a:tailEnd/>
          </a:ln>
        </p:spPr>
        <p:txBody>
          <a:bodyPr wrap="none" anchor="ctr"/>
          <a:lstStyle/>
          <a:p>
            <a:endParaRPr lang="zh-CN" altLang="en-US" sz="2400"/>
          </a:p>
        </p:txBody>
      </p:sp>
      <mc:AlternateContent xmlns:mc="http://schemas.openxmlformats.org/markup-compatibility/2006">
        <mc:Choice xmlns:a14="http://schemas.microsoft.com/office/drawing/2010/main" Requires="a14">
          <p:sp>
            <p:nvSpPr>
              <p:cNvPr id="23569" name="Text Box 19"/>
              <p:cNvSpPr txBox="1">
                <a:spLocks noChangeArrowheads="1"/>
              </p:cNvSpPr>
              <p:nvPr/>
            </p:nvSpPr>
            <p:spPr bwMode="auto">
              <a:xfrm>
                <a:off x="3444875" y="4038600"/>
                <a:ext cx="556178" cy="461665"/>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a:rPr>
                            <m:t>𝑛</m:t>
                          </m:r>
                        </m:e>
                        <m:sub>
                          <m:r>
                            <a:rPr lang="en-US" altLang="zh-CN" sz="2400" b="0" i="1" dirty="0" smtClean="0">
                              <a:latin typeface="Cambria Math"/>
                            </a:rPr>
                            <m:t>𝑖</m:t>
                          </m:r>
                        </m:sub>
                      </m:sSub>
                    </m:oMath>
                  </m:oMathPara>
                </a14:m>
                <a:endParaRPr lang="en-US" altLang="zh-CN" sz="2400" dirty="0"/>
              </a:p>
            </p:txBody>
          </p:sp>
        </mc:Choice>
        <mc:Fallback>
          <p:sp>
            <p:nvSpPr>
              <p:cNvPr id="23569" name="Text Box 19"/>
              <p:cNvSpPr txBox="1">
                <a:spLocks noRot="1" noChangeAspect="1" noMove="1" noResize="1" noEditPoints="1" noAdjustHandles="1" noChangeArrowheads="1" noChangeShapeType="1" noTextEdit="1"/>
              </p:cNvSpPr>
              <p:nvPr/>
            </p:nvSpPr>
            <p:spPr bwMode="auto">
              <a:xfrm>
                <a:off x="3444875" y="4038600"/>
                <a:ext cx="556178" cy="461665"/>
              </a:xfrm>
              <a:prstGeom prst="rect">
                <a:avLst/>
              </a:prstGeom>
              <a:blipFill>
                <a:blip r:embed="rId6"/>
                <a:stretch>
                  <a:fillRect b="-5333"/>
                </a:stretch>
              </a:blipFill>
              <a:ln w="9525">
                <a:noFill/>
                <a:miter lim="800000"/>
                <a:headEnd/>
                <a:tailEnd/>
              </a:ln>
            </p:spPr>
            <p:txBody>
              <a:bodyPr/>
              <a:lstStyle/>
              <a:p>
                <a:r>
                  <a:rPr lang="zh-CN" altLang="en-US">
                    <a:noFill/>
                  </a:rPr>
                  <a:t> </a:t>
                </a:r>
              </a:p>
            </p:txBody>
          </p:sp>
        </mc:Fallback>
      </mc:AlternateContent>
      <p:grpSp>
        <p:nvGrpSpPr>
          <p:cNvPr id="3" name="Group 20"/>
          <p:cNvGrpSpPr>
            <a:grpSpLocks/>
          </p:cNvGrpSpPr>
          <p:nvPr/>
        </p:nvGrpSpPr>
        <p:grpSpPr bwMode="auto">
          <a:xfrm>
            <a:off x="5002213" y="3843338"/>
            <a:ext cx="2601912" cy="841375"/>
            <a:chOff x="1412" y="2092"/>
            <a:chExt cx="1639" cy="530"/>
          </a:xfrm>
        </p:grpSpPr>
        <mc:AlternateContent xmlns:mc="http://schemas.openxmlformats.org/markup-compatibility/2006">
          <mc:Choice xmlns:a14="http://schemas.microsoft.com/office/drawing/2010/main" Requires="a14">
            <p:sp>
              <p:nvSpPr>
                <p:cNvPr id="113680" name="Object 21"/>
                <p:cNvSpPr txBox="1"/>
                <p:nvPr/>
              </p:nvSpPr>
              <p:spPr bwMode="auto">
                <a:xfrm>
                  <a:off x="1412" y="2092"/>
                  <a:ext cx="836" cy="53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𝑖</m:t>
                                </m:r>
                              </m:sub>
                            </m:sSub>
                          </m:e>
                        </m:func>
                        <m:sSup>
                          <m:sSupPr>
                            <m:ctrlPr>
                              <a:rPr lang="zh-CN" altLang="en-US" sz="2400" i="1">
                                <a:solidFill>
                                  <a:srgbClr val="000000"/>
                                </a:solidFill>
                                <a:latin typeface="Cambria Math" panose="02040503050406030204" pitchFamily="18" charset="0"/>
                              </a:rPr>
                            </m:ctrlPr>
                          </m:sSupP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m:t>
                                </m:r>
                              </m:sup>
                            </m:sSup>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oMath>
                    </m:oMathPara>
                  </a14:m>
                  <a:endParaRPr lang="zh-CN" altLang="en-US" sz="2400"/>
                </a:p>
              </p:txBody>
            </p:sp>
          </mc:Choice>
          <mc:Fallback>
            <p:sp>
              <p:nvSpPr>
                <p:cNvPr id="113680" name="Object 21"/>
                <p:cNvSpPr txBox="1">
                  <a:spLocks noRot="1" noChangeAspect="1" noMove="1" noResize="1" noEditPoints="1" noAdjustHandles="1" noChangeArrowheads="1" noChangeShapeType="1" noTextEdit="1"/>
                </p:cNvSpPr>
                <p:nvPr/>
              </p:nvSpPr>
              <p:spPr bwMode="auto">
                <a:xfrm>
                  <a:off x="1412" y="2092"/>
                  <a:ext cx="836" cy="53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681" name="Object 22"/>
                <p:cNvSpPr txBox="1"/>
                <p:nvPr/>
              </p:nvSpPr>
              <p:spPr bwMode="auto">
                <a:xfrm>
                  <a:off x="2650" y="2115"/>
                  <a:ext cx="401" cy="50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type m:val="skw"/>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𝑇</m:t>
                            </m:r>
                          </m:den>
                        </m:f>
                      </m:oMath>
                    </m:oMathPara>
                  </a14:m>
                  <a:endParaRPr lang="zh-CN" altLang="en-US" sz="2400"/>
                </a:p>
              </p:txBody>
            </p:sp>
          </mc:Choice>
          <mc:Fallback>
            <p:sp>
              <p:nvSpPr>
                <p:cNvPr id="113681" name="Object 22"/>
                <p:cNvSpPr txBox="1">
                  <a:spLocks noRot="1" noChangeAspect="1" noMove="1" noResize="1" noEditPoints="1" noAdjustHandles="1" noChangeArrowheads="1" noChangeShapeType="1" noTextEdit="1"/>
                </p:cNvSpPr>
                <p:nvPr/>
              </p:nvSpPr>
              <p:spPr bwMode="auto">
                <a:xfrm>
                  <a:off x="2650" y="2115"/>
                  <a:ext cx="401" cy="504"/>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113682" name="Text Box 24"/>
            <p:cNvSpPr txBox="1">
              <a:spLocks noChangeArrowheads="1"/>
            </p:cNvSpPr>
            <p:nvPr/>
          </p:nvSpPr>
          <p:spPr bwMode="auto">
            <a:xfrm>
              <a:off x="2228" y="2188"/>
              <a:ext cx="440" cy="291"/>
            </a:xfrm>
            <a:prstGeom prst="rect">
              <a:avLst/>
            </a:prstGeom>
            <a:noFill/>
            <a:ln w="9525">
              <a:noFill/>
              <a:miter lim="800000"/>
              <a:headEnd/>
              <a:tailEnd/>
            </a:ln>
          </p:spPr>
          <p:txBody>
            <a:bodyPr wrap="none">
              <a:spAutoFit/>
            </a:bodyPr>
            <a:lstStyle/>
            <a:p>
              <a:r>
                <a:rPr lang="en-US" altLang="zh-CN" sz="2400"/>
                <a:t>and</a:t>
              </a:r>
              <a:endParaRPr lang="zh-CN" altLang="en-US" sz="2400"/>
            </a:p>
          </p:txBody>
        </p:sp>
      </p:grpSp>
      <p:sp>
        <p:nvSpPr>
          <p:cNvPr id="23571" name="AutoShape 25"/>
          <p:cNvSpPr>
            <a:spLocks noChangeArrowheads="1"/>
          </p:cNvSpPr>
          <p:nvPr/>
        </p:nvSpPr>
        <p:spPr bwMode="auto">
          <a:xfrm>
            <a:off x="4130675" y="4191000"/>
            <a:ext cx="457200" cy="381000"/>
          </a:xfrm>
          <a:prstGeom prst="rightArrow">
            <a:avLst>
              <a:gd name="adj1" fmla="val 50000"/>
              <a:gd name="adj2" fmla="val 30000"/>
            </a:avLst>
          </a:prstGeom>
          <a:solidFill>
            <a:schemeClr val="accent1"/>
          </a:solidFill>
          <a:ln w="9525">
            <a:noFill/>
            <a:miter lim="800000"/>
            <a:headEnd/>
            <a:tailEnd/>
          </a:ln>
        </p:spPr>
        <p:txBody>
          <a:bodyPr wrap="none" anchor="ctr"/>
          <a:lstStyle/>
          <a:p>
            <a:endParaRPr lang="zh-CN" altLang="en-US" sz="2400"/>
          </a:p>
        </p:txBody>
      </p:sp>
      <p:sp>
        <p:nvSpPr>
          <p:cNvPr id="23572" name="AutoShape 27"/>
          <p:cNvSpPr>
            <a:spLocks noChangeArrowheads="1"/>
          </p:cNvSpPr>
          <p:nvPr/>
        </p:nvSpPr>
        <p:spPr bwMode="auto">
          <a:xfrm>
            <a:off x="6340475" y="4953000"/>
            <a:ext cx="457200" cy="533400"/>
          </a:xfrm>
          <a:prstGeom prst="downArrow">
            <a:avLst>
              <a:gd name="adj1" fmla="val 50000"/>
              <a:gd name="adj2" fmla="val 29167"/>
            </a:avLst>
          </a:prstGeom>
          <a:solidFill>
            <a:schemeClr val="accent1"/>
          </a:solidFill>
          <a:ln w="9525">
            <a:noFill/>
            <a:miter lim="800000"/>
            <a:headEnd/>
            <a:tailEnd/>
          </a:ln>
        </p:spPr>
        <p:txBody>
          <a:bodyPr vert="eaVert" wrap="none" anchor="ctr"/>
          <a:lstStyle/>
          <a:p>
            <a:endParaRPr lang="zh-CN" altLang="en-US" sz="2400"/>
          </a:p>
        </p:txBody>
      </p:sp>
      <mc:AlternateContent xmlns:mc="http://schemas.openxmlformats.org/markup-compatibility/2006">
        <mc:Choice xmlns:a14="http://schemas.microsoft.com/office/drawing/2010/main" Requires="a14">
          <p:sp>
            <p:nvSpPr>
              <p:cNvPr id="23556" name="Object 28"/>
              <p:cNvSpPr txBox="1"/>
              <p:nvPr/>
            </p:nvSpPr>
            <p:spPr bwMode="auto">
              <a:xfrm>
                <a:off x="6264275" y="5562600"/>
                <a:ext cx="838200" cy="531813"/>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𝑔</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0</m:t>
                          </m:r>
                        </m:e>
                      </m:d>
                    </m:oMath>
                  </m:oMathPara>
                </a14:m>
                <a:endParaRPr lang="zh-CN" altLang="en-US" sz="2400" dirty="0"/>
              </a:p>
            </p:txBody>
          </p:sp>
        </mc:Choice>
        <mc:Fallback>
          <p:sp>
            <p:nvSpPr>
              <p:cNvPr id="23556" name="Object 28"/>
              <p:cNvSpPr txBox="1">
                <a:spLocks noRot="1" noChangeAspect="1" noMove="1" noResize="1" noEditPoints="1" noAdjustHandles="1" noChangeArrowheads="1" noChangeShapeType="1" noTextEdit="1"/>
              </p:cNvSpPr>
              <p:nvPr/>
            </p:nvSpPr>
            <p:spPr bwMode="auto">
              <a:xfrm>
                <a:off x="6264275" y="5562600"/>
                <a:ext cx="838200" cy="531813"/>
              </a:xfrm>
              <a:prstGeom prst="rect">
                <a:avLst/>
              </a:prstGeom>
              <a:blipFill>
                <a:blip r:embed="rId9"/>
                <a:stretch>
                  <a:fillRect l="-730"/>
                </a:stretch>
              </a:blipFill>
              <a:ln>
                <a:noFill/>
              </a:ln>
              <a:effectLst/>
            </p:spPr>
            <p:txBody>
              <a:bodyPr/>
              <a:lstStyle/>
              <a:p>
                <a:r>
                  <a:rPr lang="zh-CN" altLang="en-US">
                    <a:noFill/>
                  </a:rPr>
                  <a:t> </a:t>
                </a:r>
              </a:p>
            </p:txBody>
          </p:sp>
        </mc:Fallback>
      </mc:AlternateContent>
      <p:sp>
        <p:nvSpPr>
          <p:cNvPr id="23573" name="Line 30"/>
          <p:cNvSpPr>
            <a:spLocks noChangeShapeType="1"/>
          </p:cNvSpPr>
          <p:nvPr/>
        </p:nvSpPr>
        <p:spPr bwMode="auto">
          <a:xfrm>
            <a:off x="3825875" y="4648200"/>
            <a:ext cx="2438400" cy="1143000"/>
          </a:xfrm>
          <a:prstGeom prst="line">
            <a:avLst/>
          </a:prstGeom>
          <a:noFill/>
          <a:ln w="9525">
            <a:solidFill>
              <a:schemeClr val="tx1"/>
            </a:solidFill>
            <a:round/>
            <a:headEnd type="triangle" w="lg" len="lg"/>
            <a:tailEnd/>
          </a:ln>
        </p:spPr>
        <p:txBody>
          <a:bodyPr wrap="none"/>
          <a:lstStyle/>
          <a:p>
            <a:endParaRPr lang="zh-CN" altLang="en-US" sz="2400"/>
          </a:p>
        </p:txBody>
      </p:sp>
      <mc:AlternateContent xmlns:mc="http://schemas.openxmlformats.org/markup-compatibility/2006">
        <mc:Choice xmlns:a14="http://schemas.microsoft.com/office/drawing/2010/main" Requires="a14">
          <p:sp>
            <p:nvSpPr>
              <p:cNvPr id="113678" name="Object 10"/>
              <p:cNvSpPr txBox="1"/>
              <p:nvPr/>
            </p:nvSpPr>
            <p:spPr bwMode="auto">
              <a:xfrm>
                <a:off x="434975" y="447675"/>
                <a:ext cx="8175625" cy="13414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𝑖</m:t>
                              </m:r>
                            </m:sub>
                          </m:sSub>
                        </m:e>
                      </m:func>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num>
                            <m:den>
                              <m:r>
                                <a:rPr lang="zh-CN" altLang="en-US" sz="2400" i="1">
                                  <a:solidFill>
                                    <a:srgbClr val="000000"/>
                                  </a:solidFill>
                                  <a:latin typeface="Cambria Math" panose="02040503050406030204" pitchFamily="18" charset="0"/>
                                </a:rPr>
                                <m:t>2</m:t>
                              </m:r>
                            </m:den>
                          </m:f>
                        </m:sup>
                      </m:sSup>
                      <m:r>
                        <a:rPr lang="zh-CN" altLang="en-US" sz="2400" i="1">
                          <a:solidFill>
                            <a:srgbClr val="000000"/>
                          </a:solidFill>
                          <a:latin typeface="Cambria Math" panose="02040503050406030204" pitchFamily="18" charset="0"/>
                        </a:rPr>
                        <m:t>=4.82×1</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0</m:t>
                          </m:r>
                        </m:e>
                        <m:sup>
                          <m:r>
                            <a:rPr lang="zh-CN" altLang="en-US" sz="2400" i="1">
                              <a:solidFill>
                                <a:srgbClr val="000000"/>
                              </a:solidFill>
                              <a:latin typeface="Cambria Math" panose="02040503050406030204" pitchFamily="18" charset="0"/>
                            </a:rPr>
                            <m:t>15</m:t>
                          </m:r>
                        </m:sup>
                      </m:sSup>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𝑝</m:t>
                                      </m:r>
                                    </m:sub>
                                    <m:sup>
                                      <m:r>
                                        <a:rPr lang="zh-CN" altLang="en-US" sz="2400" i="1">
                                          <a:solidFill>
                                            <a:srgbClr val="000000"/>
                                          </a:solidFill>
                                          <a:latin typeface="Cambria Math" panose="02040503050406030204" pitchFamily="18" charset="0"/>
                                        </a:rPr>
                                        <m:t>∗</m:t>
                                      </m:r>
                                    </m:sup>
                                  </m:sSubSup>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𝑛</m:t>
                                      </m:r>
                                    </m:sub>
                                    <m:sup>
                                      <m:r>
                                        <a:rPr lang="zh-CN" altLang="en-US" sz="2400" i="1">
                                          <a:solidFill>
                                            <a:srgbClr val="000000"/>
                                          </a:solidFill>
                                          <a:latin typeface="Cambria Math" panose="02040503050406030204" pitchFamily="18" charset="0"/>
                                        </a:rPr>
                                        <m:t>∗</m:t>
                                      </m:r>
                                    </m:sup>
                                  </m:sSubSup>
                                </m:num>
                                <m:den>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2</m:t>
                                      </m:r>
                                    </m:sup>
                                  </m:sSubSup>
                                </m:den>
                              </m:f>
                            </m:e>
                          </m:d>
                        </m:e>
                      </m:func>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𝛼</m:t>
                          </m:r>
                          <m:r>
                            <a:rPr lang="zh-CN" altLang="en-US" sz="2400" i="1">
                              <a:solidFill>
                                <a:srgbClr val="000000"/>
                              </a:solidFill>
                              <a:latin typeface="Cambria Math" panose="02040503050406030204" pitchFamily="18" charset="0"/>
                            </a:rPr>
                            <m:t>𝑇</m:t>
                          </m:r>
                        </m:num>
                        <m:den>
                          <m:r>
                            <a:rPr lang="zh-CN" altLang="en-US" sz="2400" i="1">
                              <a:solidFill>
                                <a:srgbClr val="000000"/>
                              </a:solidFill>
                              <a:latin typeface="Cambria Math" panose="02040503050406030204" pitchFamily="18" charset="0"/>
                            </a:rPr>
                            <m:t>2</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𝑇</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𝛽</m:t>
                          </m:r>
                          <m:r>
                            <a:rPr lang="zh-CN" altLang="en-US" sz="2400" i="1">
                              <a:solidFill>
                                <a:srgbClr val="000000"/>
                              </a:solidFill>
                              <a:latin typeface="Cambria Math" panose="02040503050406030204" pitchFamily="18" charset="0"/>
                            </a:rPr>
                            <m:t>)</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𝑔</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0</m:t>
                              </m:r>
                            </m:e>
                          </m:d>
                        </m:num>
                        <m:den>
                          <m:r>
                            <a:rPr lang="zh-CN" altLang="en-US" sz="2400" i="1">
                              <a:solidFill>
                                <a:srgbClr val="000000"/>
                              </a:solidFill>
                              <a:latin typeface="Cambria Math" panose="02040503050406030204" pitchFamily="18" charset="0"/>
                            </a:rPr>
                            <m:t>2</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oMath>
                  </m:oMathPara>
                </a14:m>
                <a:endParaRPr lang="zh-CN" altLang="en-US" sz="2400" dirty="0"/>
              </a:p>
            </p:txBody>
          </p:sp>
        </mc:Choice>
        <mc:Fallback>
          <p:sp>
            <p:nvSpPr>
              <p:cNvPr id="113678" name="Object 10"/>
              <p:cNvSpPr txBox="1">
                <a:spLocks noRot="1" noChangeAspect="1" noMove="1" noResize="1" noEditPoints="1" noAdjustHandles="1" noChangeArrowheads="1" noChangeShapeType="1" noTextEdit="1"/>
              </p:cNvSpPr>
              <p:nvPr/>
            </p:nvSpPr>
            <p:spPr bwMode="auto">
              <a:xfrm>
                <a:off x="434975" y="447675"/>
                <a:ext cx="8175625" cy="1341438"/>
              </a:xfrm>
              <a:prstGeom prst="rect">
                <a:avLst/>
              </a:prstGeom>
              <a:blipFill>
                <a:blip r:embed="rId10"/>
                <a:stretch>
                  <a:fillRect/>
                </a:stretch>
              </a:blipFill>
            </p:spPr>
            <p:txBody>
              <a:bodyPr/>
              <a:lstStyle/>
              <a:p>
                <a:r>
                  <a:rPr lang="zh-CN" altLang="en-US">
                    <a:noFill/>
                  </a:rPr>
                  <a:t> </a:t>
                </a:r>
              </a:p>
            </p:txBody>
          </p:sp>
        </mc:Fallback>
      </mc:AlternateContent>
      <p:sp>
        <p:nvSpPr>
          <p:cNvPr id="113679" name="Text Box 10"/>
          <p:cNvSpPr txBox="1">
            <a:spLocks noChangeArrowheads="1"/>
          </p:cNvSpPr>
          <p:nvPr/>
        </p:nvSpPr>
        <p:spPr bwMode="auto">
          <a:xfrm>
            <a:off x="2705100" y="2297113"/>
            <a:ext cx="1724025" cy="461962"/>
          </a:xfrm>
          <a:prstGeom prst="rect">
            <a:avLst/>
          </a:prstGeom>
          <a:noFill/>
          <a:ln w="9525">
            <a:noFill/>
            <a:miter lim="800000"/>
            <a:headEnd/>
            <a:tailEnd/>
          </a:ln>
        </p:spPr>
        <p:txBody>
          <a:bodyPr wrap="none">
            <a:spAutoFit/>
          </a:bodyPr>
          <a:lstStyle/>
          <a:p>
            <a:r>
              <a:rPr lang="zh-CN" altLang="en-US" sz="2400" dirty="0"/>
              <a:t>成线性关系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5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p:bldP spid="23555" grpId="0"/>
      <p:bldP spid="23567" grpId="0"/>
      <p:bldP spid="23568" grpId="0" animBg="1"/>
      <p:bldP spid="23569" grpId="0"/>
      <p:bldP spid="23571" grpId="0" animBg="1"/>
      <p:bldP spid="23572" grpId="0" animBg="1"/>
      <p:bldP spid="23556" grpId="0"/>
      <p:bldP spid="23573" grpId="0" animBg="1"/>
      <p:bldP spid="1136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2"/>
          <p:cNvSpPr>
            <a:spLocks noGrp="1"/>
          </p:cNvSpPr>
          <p:nvPr>
            <p:ph type="title"/>
          </p:nvPr>
        </p:nvSpPr>
        <p:spPr/>
        <p:txBody>
          <a:bodyPr/>
          <a:lstStyle/>
          <a:p>
            <a:endParaRPr lang="zh-CN" altLang="en-US"/>
          </a:p>
        </p:txBody>
      </p:sp>
      <p:sp>
        <p:nvSpPr>
          <p:cNvPr id="115715" name="灯片编号占位符 1"/>
          <p:cNvSpPr>
            <a:spLocks noGrp="1"/>
          </p:cNvSpPr>
          <p:nvPr>
            <p:ph type="sldNum" sz="quarter" idx="12"/>
          </p:nvPr>
        </p:nvSpPr>
        <p:spPr>
          <a:noFill/>
          <a:ln>
            <a:miter lim="800000"/>
            <a:headEnd/>
            <a:tailEnd/>
          </a:ln>
        </p:spPr>
        <p:txBody>
          <a:bodyPr/>
          <a:lstStyle/>
          <a:p>
            <a:fld id="{346B7577-FEC7-4A74-978E-D7F8EE74A8D1}" type="slidenum">
              <a:rPr lang="zh-CN" altLang="en-US"/>
              <a:pPr/>
              <a:t>28</a:t>
            </a:fld>
            <a:endParaRPr lang="en-US" altLang="zh-CN"/>
          </a:p>
        </p:txBody>
      </p:sp>
      <p:pic>
        <p:nvPicPr>
          <p:cNvPr id="115716" name="图片 4"/>
          <p:cNvPicPr>
            <a:picLocks noChangeAspect="1"/>
          </p:cNvPicPr>
          <p:nvPr/>
        </p:nvPicPr>
        <p:blipFill>
          <a:blip r:embed="rId2"/>
          <a:srcRect/>
          <a:stretch>
            <a:fillRect/>
          </a:stretch>
        </p:blipFill>
        <p:spPr bwMode="auto">
          <a:xfrm>
            <a:off x="304800" y="1981200"/>
            <a:ext cx="8382000" cy="19319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z="4000"/>
              <a:t>本征激发和杂质</a:t>
            </a:r>
          </a:p>
        </p:txBody>
      </p:sp>
      <mc:AlternateContent xmlns:mc="http://schemas.openxmlformats.org/markup-compatibility/2006" xmlns:a14="http://schemas.microsoft.com/office/drawing/2010/main">
        <mc:Choice Requires="a14">
          <p:sp>
            <p:nvSpPr>
              <p:cNvPr id="67588" name="Rectangle 3"/>
              <p:cNvSpPr>
                <a:spLocks noGrp="1" noChangeArrowheads="1"/>
              </p:cNvSpPr>
              <p:nvPr>
                <p:ph idx="1"/>
              </p:nvPr>
            </p:nvSpPr>
            <p:spPr>
              <a:xfrm>
                <a:off x="304800" y="1254125"/>
                <a:ext cx="8334375" cy="4643438"/>
              </a:xfrm>
            </p:spPr>
            <p:txBody>
              <a:bodyPr/>
              <a:lstStyle/>
              <a:p>
                <a:pPr eaLnBrk="1" hangingPunct="1"/>
                <a:r>
                  <a:rPr lang="zh-CN" altLang="en-US" sz="2800" dirty="0">
                    <a:latin typeface="黑体" pitchFamily="49" charset="-122"/>
                    <a:ea typeface="黑体" pitchFamily="49" charset="-122"/>
                  </a:rPr>
                  <a:t>一般情况下，半导体器件的载流子主要来自杂质电离；</a:t>
                </a:r>
                <a:endParaRPr lang="en-US" altLang="zh-CN" sz="2800" dirty="0">
                  <a:solidFill>
                    <a:srgbClr val="FF0000"/>
                  </a:solidFill>
                  <a:latin typeface="黑体" pitchFamily="49" charset="-122"/>
                  <a:ea typeface="黑体" pitchFamily="49" charset="-122"/>
                </a:endParaRPr>
              </a:p>
              <a:p>
                <a:pPr eaLnBrk="1" hangingPunct="1">
                  <a:buFont typeface="Wingdings" pitchFamily="2" charset="2"/>
                  <a:buChar char="ü"/>
                </a:pPr>
                <a:r>
                  <a:rPr lang="zh-CN" altLang="en-US" sz="2800" dirty="0">
                    <a:latin typeface="黑体" pitchFamily="49" charset="-122"/>
                    <a:ea typeface="黑体" pitchFamily="49" charset="-122"/>
                  </a:rPr>
                  <a:t>当杂质完全电离时，载流子浓度恒定，器件正常工作</a:t>
                </a:r>
                <a:endParaRPr lang="en-US" altLang="zh-CN" sz="2800" dirty="0">
                  <a:latin typeface="黑体" pitchFamily="49" charset="-122"/>
                  <a:ea typeface="黑体" pitchFamily="49" charset="-122"/>
                </a:endParaRPr>
              </a:p>
              <a:p>
                <a:pPr eaLnBrk="1" hangingPunct="1">
                  <a:buFont typeface="Wingdings" pitchFamily="2" charset="2"/>
                  <a:buChar char="ü"/>
                </a:pPr>
                <a:r>
                  <a:rPr lang="zh-CN" altLang="en-US" sz="2800" dirty="0">
                    <a:latin typeface="黑体" pitchFamily="49" charset="-122"/>
                    <a:ea typeface="黑体" pitchFamily="49" charset="-122"/>
                  </a:rPr>
                  <a:t>温度</a:t>
                </a:r>
                <a14:m>
                  <m:oMath xmlns:m="http://schemas.openxmlformats.org/officeDocument/2006/math">
                    <m:r>
                      <a:rPr lang="en-US" altLang="zh-CN" sz="2800" i="1" dirty="0" smtClean="0">
                        <a:latin typeface="Cambria Math"/>
                      </a:rPr>
                      <m:t>𝑇</m:t>
                    </m:r>
                  </m:oMath>
                </a14:m>
                <a:r>
                  <a:rPr lang="zh-CN" altLang="en-US" sz="2800" dirty="0">
                    <a:latin typeface="黑体" pitchFamily="49" charset="-122"/>
                    <a:ea typeface="黑体" pitchFamily="49" charset="-122"/>
                  </a:rPr>
                  <a:t>增加，本征载流子浓度快速增加</a:t>
                </a:r>
                <a:endParaRPr lang="en-US" altLang="zh-CN" sz="2800" dirty="0">
                  <a:latin typeface="黑体" pitchFamily="49" charset="-122"/>
                  <a:ea typeface="黑体" pitchFamily="49" charset="-122"/>
                </a:endParaRPr>
              </a:p>
              <a:p>
                <a:pPr eaLnBrk="1" hangingPunct="1">
                  <a:buFont typeface="Wingdings" pitchFamily="2" charset="2"/>
                  <a:buChar char="ü"/>
                </a:pPr>
                <a:r>
                  <a:rPr lang="zh-CN" altLang="en-US" sz="2800" dirty="0">
                    <a:latin typeface="黑体" pitchFamily="49" charset="-122"/>
                    <a:ea typeface="黑体" pitchFamily="49" charset="-122"/>
                  </a:rPr>
                  <a:t>当</a:t>
                </a:r>
                <a14:m>
                  <m:oMath xmlns:m="http://schemas.openxmlformats.org/officeDocument/2006/math">
                    <m:r>
                      <a:rPr lang="en-US" altLang="zh-CN" sz="2800" i="1" dirty="0" smtClean="0">
                        <a:latin typeface="Cambria Math"/>
                      </a:rPr>
                      <m:t>𝑇</m:t>
                    </m:r>
                  </m:oMath>
                </a14:m>
                <a:r>
                  <a:rPr lang="zh-CN" altLang="en-US" sz="2800" dirty="0">
                    <a:latin typeface="黑体" pitchFamily="49" charset="-122"/>
                    <a:ea typeface="黑体" pitchFamily="49" charset="-122"/>
                  </a:rPr>
                  <a:t>足够高时，本征载流子占主导地位，器件不能正常工作</a:t>
                </a:r>
                <a:endParaRPr lang="en-US" altLang="zh-CN" sz="2800" dirty="0">
                  <a:latin typeface="黑体" pitchFamily="49" charset="-122"/>
                  <a:ea typeface="黑体" pitchFamily="49" charset="-122"/>
                </a:endParaRPr>
              </a:p>
              <a:p>
                <a:pPr eaLnBrk="1" hangingPunct="1">
                  <a:buFont typeface="Wingdings" pitchFamily="2" charset="2"/>
                  <a:buChar char="ü"/>
                </a:pPr>
                <a:r>
                  <a:rPr lang="zh-CN" altLang="en-US" sz="2800" dirty="0">
                    <a:latin typeface="黑体" pitchFamily="49" charset="-122"/>
                    <a:ea typeface="黑体" pitchFamily="49" charset="-122"/>
                  </a:rPr>
                  <a:t>因此，半导体器件存在正常工作的温度上限</a:t>
                </a:r>
                <a:endParaRPr lang="en-US" altLang="zh-CN" sz="2800" dirty="0">
                  <a:latin typeface="黑体" pitchFamily="49" charset="-122"/>
                  <a:ea typeface="黑体" pitchFamily="49" charset="-122"/>
                </a:endParaRPr>
              </a:p>
            </p:txBody>
          </p:sp>
        </mc:Choice>
        <mc:Fallback xmlns="">
          <p:sp>
            <p:nvSpPr>
              <p:cNvPr id="67588" name="Rectangle 3"/>
              <p:cNvSpPr>
                <a:spLocks noGrp="1" noRot="1" noChangeAspect="1" noMove="1" noResize="1" noEditPoints="1" noAdjustHandles="1" noChangeArrowheads="1" noChangeShapeType="1" noTextEdit="1"/>
              </p:cNvSpPr>
              <p:nvPr>
                <p:ph idx="1"/>
              </p:nvPr>
            </p:nvSpPr>
            <p:spPr>
              <a:xfrm>
                <a:off x="304800" y="1254125"/>
                <a:ext cx="8334375" cy="4643438"/>
              </a:xfrm>
              <a:blipFill rotWithShape="1">
                <a:blip r:embed="rId3"/>
                <a:stretch>
                  <a:fillRect l="-293" t="-1314"/>
                </a:stretch>
              </a:blipFill>
            </p:spPr>
            <p:txBody>
              <a:bodyPr/>
              <a:lstStyle/>
              <a:p>
                <a:r>
                  <a:rPr lang="zh-CN" altLang="en-US">
                    <a:noFill/>
                  </a:rPr>
                  <a:t> </a:t>
                </a:r>
              </a:p>
            </p:txBody>
          </p:sp>
        </mc:Fallback>
      </mc:AlternateContent>
      <p:sp>
        <p:nvSpPr>
          <p:cNvPr id="117764" name="灯片编号占位符 4"/>
          <p:cNvSpPr>
            <a:spLocks noGrp="1"/>
          </p:cNvSpPr>
          <p:nvPr>
            <p:ph type="sldNum" sz="quarter" idx="12"/>
          </p:nvPr>
        </p:nvSpPr>
        <p:spPr>
          <a:noFill/>
          <a:ln>
            <a:miter lim="800000"/>
            <a:headEnd/>
            <a:tailEnd/>
          </a:ln>
        </p:spPr>
        <p:txBody>
          <a:bodyPr/>
          <a:lstStyle/>
          <a:p>
            <a:fld id="{6758FE92-0D20-431B-BB83-C454BCD99AA1}" type="slidenum">
              <a:rPr lang="en-US" altLang="zh-CN"/>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00" y="0"/>
            <a:ext cx="7620000" cy="885825"/>
          </a:xfrm>
        </p:spPr>
        <p:txBody>
          <a:bodyPr/>
          <a:lstStyle/>
          <a:p>
            <a:pPr eaLnBrk="1" hangingPunct="1"/>
            <a:r>
              <a:rPr lang="zh-CN" altLang="en-US" sz="4000"/>
              <a:t>玻尔兹曼分布函数</a:t>
            </a:r>
          </a:p>
        </p:txBody>
      </p:sp>
      <p:sp>
        <p:nvSpPr>
          <p:cNvPr id="69635"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D60A90-986A-4D2F-8D4B-E891120C0C61}" type="slidenum">
              <a:rPr lang="en-US" altLang="zh-CN" sz="1400" smtClean="0">
                <a:solidFill>
                  <a:srgbClr val="000000"/>
                </a:solidFill>
              </a:rPr>
              <a:pPr>
                <a:spcBef>
                  <a:spcPct val="0"/>
                </a:spcBef>
                <a:buClrTx/>
                <a:buSzTx/>
                <a:buFontTx/>
                <a:buNone/>
              </a:pPr>
              <a:t>3</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368643" name="Object 3"/>
              <p:cNvSpPr txBox="1"/>
              <p:nvPr/>
            </p:nvSpPr>
            <p:spPr bwMode="auto">
              <a:xfrm>
                <a:off x="1136650" y="1185863"/>
                <a:ext cx="3590925" cy="11001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𝑓</m:t>
                          </m:r>
                        </m:e>
                        <m:sub>
                          <m:r>
                            <a:rPr lang="zh-CN" altLang="en-US" sz="2800" i="1">
                              <a:solidFill>
                                <a:srgbClr val="000000"/>
                              </a:solidFill>
                              <a:latin typeface="Cambria Math" panose="02040503050406030204" pitchFamily="18" charset="0"/>
                            </a:rPr>
                            <m:t>𝐵</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r>
                        <m:rPr>
                          <m:sty m:val="p"/>
                        </m:rPr>
                        <a:rPr lang="zh-CN" altLang="en-US" sz="2800" i="0">
                          <a:solidFill>
                            <a:srgbClr val="000000"/>
                          </a:solidFill>
                          <a:latin typeface="Cambria Math" panose="02040503050406030204" pitchFamily="18" charset="0"/>
                        </a:rPr>
                        <m:t>A</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m:rPr>
                                  <m:sty m:val="p"/>
                                </m:rPr>
                                <a:rPr lang="zh-CN" altLang="en-US" sz="2800" i="0">
                                  <a:solidFill>
                                    <a:srgbClr val="000000"/>
                                  </a:solidFill>
                                  <a:latin typeface="Cambria Math" panose="02040503050406030204" pitchFamily="18" charset="0"/>
                                </a:rPr>
                                <m:t>E</m:t>
                              </m:r>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368643" name="Object 3"/>
              <p:cNvSpPr txBox="1">
                <a:spLocks noRot="1" noChangeAspect="1" noMove="1" noResize="1" noEditPoints="1" noAdjustHandles="1" noChangeArrowheads="1" noChangeShapeType="1" noTextEdit="1"/>
              </p:cNvSpPr>
              <p:nvPr/>
            </p:nvSpPr>
            <p:spPr bwMode="auto">
              <a:xfrm>
                <a:off x="1136650" y="1185863"/>
                <a:ext cx="3590925" cy="1100137"/>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3"/>
              <p:cNvSpPr txBox="1"/>
              <p:nvPr/>
            </p:nvSpPr>
            <p:spPr bwMode="auto">
              <a:xfrm>
                <a:off x="4972050" y="1163638"/>
                <a:ext cx="1984375" cy="102076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z="2800" i="0">
                          <a:solidFill>
                            <a:srgbClr val="000000"/>
                          </a:solidFill>
                          <a:latin typeface="Cambria Math" panose="02040503050406030204" pitchFamily="18" charset="0"/>
                        </a:rPr>
                        <m:t>A</m:t>
                      </m:r>
                      <m:r>
                        <m:rPr>
                          <m:nor/>
                        </m:rPr>
                        <a:rPr lang="zh-CN" altLang="en-US" sz="2800" i="0">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m:rPr>
                                      <m:sty m:val="p"/>
                                    </m:rPr>
                                    <a:rPr lang="zh-CN" altLang="en-US" sz="2800" i="0">
                                      <a:solidFill>
                                        <a:srgbClr val="000000"/>
                                      </a:solidFill>
                                      <a:latin typeface="Cambria Math" panose="02040503050406030204" pitchFamily="18" charset="0"/>
                                    </a:rPr>
                                    <m:t>E</m:t>
                                  </m:r>
                                </m:e>
                                <m:sub>
                                  <m:r>
                                    <m:rPr>
                                      <m:sty m:val="p"/>
                                    </m:rPr>
                                    <a:rPr lang="zh-CN" altLang="en-US" sz="2800" i="0">
                                      <a:solidFill>
                                        <a:srgbClr val="000000"/>
                                      </a:solidFill>
                                      <a:latin typeface="Cambria Math" panose="02040503050406030204" pitchFamily="18" charset="0"/>
                                    </a:rPr>
                                    <m:t>F</m:t>
                                  </m:r>
                                </m:sub>
                              </m:sSub>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10" name="Object 3"/>
              <p:cNvSpPr txBox="1">
                <a:spLocks noRot="1" noChangeAspect="1" noMove="1" noResize="1" noEditPoints="1" noAdjustHandles="1" noChangeArrowheads="1" noChangeShapeType="1" noTextEdit="1"/>
              </p:cNvSpPr>
              <p:nvPr/>
            </p:nvSpPr>
            <p:spPr bwMode="auto">
              <a:xfrm>
                <a:off x="4972050" y="1163638"/>
                <a:ext cx="1984375" cy="1020762"/>
              </a:xfrm>
              <a:prstGeom prst="rect">
                <a:avLst/>
              </a:prstGeom>
              <a:blipFill>
                <a:blip r:embed="rId4"/>
                <a:stretch>
                  <a:fillRect/>
                </a:stretch>
              </a:blipFill>
              <a:ln>
                <a:noFill/>
              </a:ln>
            </p:spPr>
            <p:txBody>
              <a:bodyPr/>
              <a:lstStyle/>
              <a:p>
                <a:r>
                  <a:rPr lang="zh-CN" altLang="en-US">
                    <a:noFill/>
                  </a:rPr>
                  <a:t> </a:t>
                </a:r>
              </a:p>
            </p:txBody>
          </p:sp>
        </mc:Fallback>
      </mc:AlternateContent>
      <p:sp>
        <p:nvSpPr>
          <p:cNvPr id="11" name="Rectangle 3"/>
          <p:cNvSpPr>
            <a:spLocks noGrp="1" noRot="1" noChangeAspect="1" noMove="1" noResize="1" noEditPoints="1" noAdjustHandles="1" noChangeArrowheads="1" noChangeShapeType="1" noTextEdit="1"/>
          </p:cNvSpPr>
          <p:nvPr>
            <p:ph idx="1"/>
          </p:nvPr>
        </p:nvSpPr>
        <p:spPr>
          <a:xfrm>
            <a:off x="381000" y="2662238"/>
            <a:ext cx="5105400" cy="1071562"/>
          </a:xfrm>
          <a:blipFill rotWithShape="0">
            <a:blip r:embed="rId5"/>
            <a:srcRect/>
            <a:stretch>
              <a:fillRect l="-596" r="-61194" b="-248889"/>
            </a:stretch>
          </a:blipFill>
        </p:spPr>
        <p:txBody>
          <a:bodyPr/>
          <a:lstStyle/>
          <a:p>
            <a:pPr>
              <a:defRPr/>
            </a:pPr>
            <a:r>
              <a:rPr lang="zh-CN" altLang="en-US">
                <a:noFill/>
              </a:rPr>
              <a:t> </a:t>
            </a:r>
          </a:p>
        </p:txBody>
      </p:sp>
      <p:sp>
        <p:nvSpPr>
          <p:cNvPr id="2" name="文本框 1"/>
          <p:cNvSpPr txBox="1"/>
          <p:nvPr/>
        </p:nvSpPr>
        <p:spPr>
          <a:xfrm>
            <a:off x="381000" y="3831580"/>
            <a:ext cx="6013185" cy="461665"/>
          </a:xfrm>
          <a:prstGeom prst="rect">
            <a:avLst/>
          </a:prstGeom>
          <a:noFill/>
        </p:spPr>
        <p:txBody>
          <a:bodyPr wrap="none" rtlCol="0">
            <a:spAutoFit/>
          </a:bodyPr>
          <a:lstStyle/>
          <a:p>
            <a:pPr marL="285750" indent="-285750" eaLnBrk="0" fontAlgn="base" hangingPunct="0">
              <a:spcBef>
                <a:spcPct val="0"/>
              </a:spcBef>
              <a:spcAft>
                <a:spcPct val="0"/>
              </a:spcAft>
              <a:buFont typeface="Wingdings" panose="05000000000000000000" pitchFamily="2" charset="2"/>
              <a:buChar char="ü"/>
            </a:pPr>
            <a:r>
              <a:rPr lang="zh-CN" altLang="en-US" sz="2400" dirty="0">
                <a:solidFill>
                  <a:srgbClr val="000000"/>
                </a:solidFill>
                <a:latin typeface="Arial" panose="020B0604020202020204" pitchFamily="34" charset="0"/>
              </a:rPr>
              <a:t>电子的填充不再受限于泡利不相容原理。</a:t>
            </a:r>
          </a:p>
        </p:txBody>
      </p:sp>
    </p:spTree>
    <p:extLst>
      <p:ext uri="{BB962C8B-B14F-4D97-AF65-F5344CB8AC3E}">
        <p14:creationId xmlns:p14="http://schemas.microsoft.com/office/powerpoint/2010/main" val="35887626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char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z="4000"/>
              <a:t>温度上限</a:t>
            </a:r>
          </a:p>
        </p:txBody>
      </p:sp>
      <p:sp>
        <p:nvSpPr>
          <p:cNvPr id="119811" name="灯片编号占位符 4"/>
          <p:cNvSpPr>
            <a:spLocks noGrp="1"/>
          </p:cNvSpPr>
          <p:nvPr>
            <p:ph type="sldNum" sz="quarter" idx="12"/>
          </p:nvPr>
        </p:nvSpPr>
        <p:spPr>
          <a:noFill/>
          <a:ln>
            <a:miter lim="800000"/>
            <a:headEnd/>
            <a:tailEnd/>
          </a:ln>
        </p:spPr>
        <p:txBody>
          <a:bodyPr/>
          <a:lstStyle/>
          <a:p>
            <a:fld id="{9016A26F-E0EC-42C0-BB14-766321C89889}" type="slidenum">
              <a:rPr lang="en-US" altLang="zh-CN"/>
              <a:pPr/>
              <a:t>30</a:t>
            </a:fld>
            <a:endParaRPr lang="en-US" altLang="zh-CN"/>
          </a:p>
        </p:txBody>
      </p:sp>
      <p:pic>
        <p:nvPicPr>
          <p:cNvPr id="119812" name="图片 1"/>
          <p:cNvPicPr>
            <a:picLocks noChangeAspect="1"/>
          </p:cNvPicPr>
          <p:nvPr/>
        </p:nvPicPr>
        <p:blipFill>
          <a:blip r:embed="rId3"/>
          <a:srcRect/>
          <a:stretch>
            <a:fillRect/>
          </a:stretch>
        </p:blipFill>
        <p:spPr bwMode="auto">
          <a:xfrm>
            <a:off x="5384441" y="998538"/>
            <a:ext cx="2820988" cy="5702300"/>
          </a:xfrm>
          <a:prstGeom prst="rect">
            <a:avLst/>
          </a:prstGeom>
          <a:noFill/>
          <a:ln w="9525">
            <a:noFill/>
            <a:miter lim="800000"/>
            <a:headEnd/>
            <a:tailEnd/>
          </a:ln>
        </p:spPr>
      </p:pic>
      <p:sp>
        <p:nvSpPr>
          <p:cNvPr id="5" name="Rectangle 3"/>
          <p:cNvSpPr>
            <a:spLocks noGrp="1" noChangeArrowheads="1"/>
          </p:cNvSpPr>
          <p:nvPr>
            <p:ph idx="1"/>
          </p:nvPr>
        </p:nvSpPr>
        <p:spPr>
          <a:xfrm>
            <a:off x="304801" y="1254125"/>
            <a:ext cx="4936900" cy="4643438"/>
          </a:xfrm>
        </p:spPr>
        <p:txBody>
          <a:bodyPr/>
          <a:lstStyle/>
          <a:p>
            <a:pPr eaLnBrk="1" hangingPunct="1"/>
            <a:r>
              <a:rPr lang="zh-CN" altLang="en-US" sz="2800" dirty="0">
                <a:latin typeface="黑体" pitchFamily="49" charset="-122"/>
                <a:ea typeface="黑体" pitchFamily="49" charset="-122"/>
              </a:rPr>
              <a:t>给定器件杂质浓度一定</a:t>
            </a:r>
            <a:endParaRPr lang="en-US" altLang="zh-CN" sz="2800" dirty="0">
              <a:latin typeface="黑体" pitchFamily="49" charset="-122"/>
              <a:ea typeface="黑体" pitchFamily="49" charset="-122"/>
            </a:endParaRPr>
          </a:p>
          <a:p>
            <a:pPr eaLnBrk="1" hangingPunct="1"/>
            <a:r>
              <a:rPr lang="zh-CN" altLang="en-US" sz="2800" dirty="0">
                <a:latin typeface="黑体" pitchFamily="49" charset="-122"/>
                <a:ea typeface="黑体" pitchFamily="49" charset="-122"/>
              </a:rPr>
              <a:t>器件正常工作的要求：本征载流子浓度比杂质浓度低一个数量级</a:t>
            </a:r>
            <a:endParaRPr lang="en-US" altLang="zh-CN" sz="2800" dirty="0">
              <a:latin typeface="黑体" pitchFamily="49" charset="-122"/>
              <a:ea typeface="黑体" pitchFamily="49" charset="-122"/>
            </a:endParaRPr>
          </a:p>
          <a:p>
            <a:pPr eaLnBrk="1" hangingPunct="1">
              <a:buFont typeface="Wingdings" pitchFamily="2" charset="2"/>
              <a:buChar char="ü"/>
            </a:pPr>
            <a:r>
              <a:rPr lang="zh-CN" altLang="en-US" sz="2800" dirty="0">
                <a:latin typeface="黑体" pitchFamily="49" charset="-122"/>
                <a:ea typeface="黑体" pitchFamily="49" charset="-122"/>
              </a:rPr>
              <a:t>确定半导体器件正常工作的温度范围</a:t>
            </a:r>
            <a:endParaRPr lang="en-US" altLang="zh-CN" sz="2800"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本节小结</a:t>
            </a:r>
          </a:p>
        </p:txBody>
      </p:sp>
      <p:sp>
        <p:nvSpPr>
          <p:cNvPr id="8" name="内容占位符 7"/>
          <p:cNvSpPr>
            <a:spLocks noGrp="1"/>
          </p:cNvSpPr>
          <p:nvPr>
            <p:ph idx="1"/>
          </p:nvPr>
        </p:nvSpPr>
        <p:spPr>
          <a:xfrm>
            <a:off x="766589" y="1029276"/>
            <a:ext cx="7772400" cy="5671561"/>
          </a:xfrm>
        </p:spPr>
        <p:txBody>
          <a:bodyPr/>
          <a:lstStyle/>
          <a:p>
            <a:r>
              <a:rPr lang="zh-CN" altLang="en-US" sz="2400" dirty="0"/>
              <a:t>导带电子浓度</a:t>
            </a:r>
            <a:endParaRPr lang="en-US" altLang="zh-CN" sz="2400" dirty="0"/>
          </a:p>
          <a:p>
            <a:endParaRPr lang="en-US" altLang="zh-CN" sz="2400" dirty="0"/>
          </a:p>
          <a:p>
            <a:endParaRPr lang="en-US" altLang="zh-CN" sz="2400" dirty="0"/>
          </a:p>
          <a:p>
            <a:endParaRPr lang="en-US" altLang="zh-CN" sz="2400" dirty="0"/>
          </a:p>
          <a:p>
            <a:r>
              <a:rPr lang="zh-CN" altLang="en-US" sz="2400" dirty="0"/>
              <a:t>有效态密度</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n</a:t>
            </a:r>
            <a:r>
              <a:rPr lang="en-US" altLang="zh-CN" sz="2400" baseline="-25000" dirty="0"/>
              <a:t>0</a:t>
            </a:r>
            <a:r>
              <a:rPr lang="en-US" altLang="zh-CN" sz="2400" dirty="0"/>
              <a:t>p</a:t>
            </a:r>
            <a:r>
              <a:rPr lang="en-US" altLang="zh-CN" sz="2400" baseline="-25000" dirty="0"/>
              <a:t>0</a:t>
            </a:r>
            <a:r>
              <a:rPr lang="zh-CN" altLang="en-US" sz="2400" dirty="0"/>
              <a:t>的乘积</a:t>
            </a:r>
            <a:endParaRPr lang="en-US" altLang="zh-CN"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22CD5F2B-1CCB-4106-BA42-F57D17855EB5}" type="slidenum">
              <a:rPr lang="zh-CN" altLang="en-US" smtClean="0"/>
              <a:pPr>
                <a:defRPr/>
              </a:pPr>
              <a:t>31</a:t>
            </a:fld>
            <a:endParaRPr lang="en-US" altLang="zh-CN"/>
          </a:p>
        </p:txBody>
      </p:sp>
      <mc:AlternateContent xmlns:mc="http://schemas.openxmlformats.org/markup-compatibility/2006">
        <mc:Choice xmlns:a14="http://schemas.microsoft.com/office/drawing/2010/main" Requires="a14">
          <p:sp>
            <p:nvSpPr>
              <p:cNvPr id="9" name="Object 9"/>
              <p:cNvSpPr txBox="1"/>
              <p:nvPr/>
            </p:nvSpPr>
            <p:spPr bwMode="auto">
              <a:xfrm>
                <a:off x="2051719" y="1412776"/>
                <a:ext cx="5756539" cy="123348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nary>
                            <m:naryPr>
                              <m:ctrlPr>
                                <a:rPr lang="zh-CN" altLang="en-US" sz="2400" i="1">
                                  <a:solidFill>
                                    <a:srgbClr val="000000"/>
                                  </a:solidFill>
                                  <a:latin typeface="Cambria Math" panose="02040503050406030204" pitchFamily="18" charset="0"/>
                                </a:rPr>
                              </m:ctrlPr>
                            </m:naryPr>
                            <m: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𝐶</m:t>
                                  </m:r>
                                </m:sub>
                              </m:sSub>
                            </m:sub>
                            <m: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ub>
                              </m:sSub>
                            </m:sup>
                            <m:e>
                              <m:r>
                                <m:rPr>
                                  <m:sty m:val="p"/>
                                </m:rPr>
                                <a:rPr lang="zh-CN" altLang="en-US" sz="2400" i="0">
                                  <a:solidFill>
                                    <a:srgbClr val="000000"/>
                                  </a:solidFill>
                                  <a:latin typeface="Cambria Math" panose="02040503050406030204" pitchFamily="18" charset="0"/>
                                </a:rPr>
                                <m:t>d</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𝑑𝐸</m:t>
                                  </m:r>
                                </m:sub>
                              </m:sSub>
                            </m:e>
                          </m:nary>
                        </m:num>
                        <m:den>
                          <m:r>
                            <a:rPr lang="zh-CN" altLang="en-US" sz="2400" i="1">
                              <a:solidFill>
                                <a:srgbClr val="000000"/>
                              </a:solidFill>
                              <a:latin typeface="Cambria Math" panose="02040503050406030204" pitchFamily="18" charset="0"/>
                            </a:rPr>
                            <m:t>𝑉</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nary>
                            <m:naryPr>
                              <m:ctrlPr>
                                <a:rPr lang="zh-CN" altLang="en-US" sz="2400" i="1">
                                  <a:solidFill>
                                    <a:srgbClr val="000000"/>
                                  </a:solidFill>
                                  <a:latin typeface="Cambria Math" panose="02040503050406030204" pitchFamily="18" charset="0"/>
                                </a:rPr>
                              </m:ctrlPr>
                            </m:naryPr>
                            <m: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𝐶</m:t>
                                  </m:r>
                                </m:sub>
                              </m:sSub>
                            </m:sub>
                            <m: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ub>
                              </m:sSub>
                            </m:sup>
                            <m:e>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𝑔</m:t>
                                  </m:r>
                                </m:e>
                                <m:sub>
                                  <m:r>
                                    <a:rPr lang="zh-CN" altLang="en-US" sz="2400" i="1">
                                      <a:solidFill>
                                        <a:srgbClr val="000000"/>
                                      </a:solidFill>
                                      <a:latin typeface="Cambria Math" panose="02040503050406030204" pitchFamily="18" charset="0"/>
                                    </a:rPr>
                                    <m:t>𝑐</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𝐸</m:t>
                                  </m:r>
                                </m:e>
                              </m:d>
                              <m:r>
                                <a:rPr lang="zh-CN" altLang="en-US" sz="2400" i="1">
                                  <a:solidFill>
                                    <a:srgbClr val="000000"/>
                                  </a:solidFill>
                                  <a:latin typeface="Cambria Math" panose="02040503050406030204" pitchFamily="18" charset="0"/>
                                </a:rPr>
                                <m:t>𝑑𝐸</m:t>
                              </m:r>
                            </m:e>
                          </m:nary>
                        </m:num>
                        <m:den>
                          <m:r>
                            <a:rPr lang="zh-CN" altLang="en-US" sz="2400" i="1">
                              <a:solidFill>
                                <a:srgbClr val="000000"/>
                              </a:solidFill>
                              <a:latin typeface="Cambria Math" panose="02040503050406030204" pitchFamily="18" charset="0"/>
                            </a:rPr>
                            <m:t>𝑉</m:t>
                          </m:r>
                        </m:den>
                      </m:f>
                    </m:oMath>
                  </m:oMathPara>
                </a14:m>
                <a:endParaRPr lang="zh-CN" altLang="en-US" sz="2400" dirty="0"/>
              </a:p>
            </p:txBody>
          </p:sp>
        </mc:Choice>
        <mc:Fallback>
          <p:sp>
            <p:nvSpPr>
              <p:cNvPr id="9" name="Object 9"/>
              <p:cNvSpPr txBox="1">
                <a:spLocks noRot="1" noChangeAspect="1" noMove="1" noResize="1" noEditPoints="1" noAdjustHandles="1" noChangeArrowheads="1" noChangeShapeType="1" noTextEdit="1"/>
              </p:cNvSpPr>
              <p:nvPr/>
            </p:nvSpPr>
            <p:spPr bwMode="auto">
              <a:xfrm>
                <a:off x="2051719" y="1412776"/>
                <a:ext cx="5756539" cy="1233488"/>
              </a:xfrm>
              <a:prstGeom prst="rect">
                <a:avLst/>
              </a:prstGeom>
              <a:blipFill>
                <a:blip r:embed="rId3"/>
                <a:stretch>
                  <a:fillRect/>
                </a:stretch>
              </a:blipFill>
              <a:ln>
                <a:noFill/>
              </a:ln>
            </p:spPr>
            <p:txBody>
              <a:bodyPr/>
              <a:lstStyle/>
              <a:p>
                <a:r>
                  <a:rPr lang="zh-CN" altLang="en-US">
                    <a:noFill/>
                  </a:rPr>
                  <a:t> </a:t>
                </a:r>
              </a:p>
            </p:txBody>
          </p:sp>
        </mc:Fallback>
      </mc:AlternateContent>
      <p:graphicFrame>
        <p:nvGraphicFramePr>
          <p:cNvPr id="10" name="Object 7"/>
          <p:cNvGraphicFramePr>
            <a:graphicFrameLocks noChangeAspect="1"/>
          </p:cNvGraphicFramePr>
          <p:nvPr/>
        </p:nvGraphicFramePr>
        <p:xfrm>
          <a:off x="3347864" y="2748453"/>
          <a:ext cx="2609850" cy="1889125"/>
        </p:xfrm>
        <a:graphic>
          <a:graphicData uri="http://schemas.openxmlformats.org/presentationml/2006/ole">
            <mc:AlternateContent xmlns:mc="http://schemas.openxmlformats.org/markup-compatibility/2006">
              <mc:Choice xmlns:v="urn:schemas-microsoft-com:vml" Requires="v">
                <p:oleObj spid="_x0000_s279648" name="Equation" r:id="rId4" imgW="1104900" imgH="762000" progId="">
                  <p:embed/>
                </p:oleObj>
              </mc:Choice>
              <mc:Fallback>
                <p:oleObj name="Equation" r:id="rId4" imgW="1104900" imgH="762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748453"/>
                        <a:ext cx="2609850" cy="18891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1" name="Object 8"/>
              <p:cNvSpPr txBox="1"/>
              <p:nvPr/>
            </p:nvSpPr>
            <p:spPr bwMode="auto">
              <a:xfrm>
                <a:off x="3347863" y="4748703"/>
                <a:ext cx="5096889" cy="836613"/>
              </a:xfrm>
              <a:prstGeom prst="rect">
                <a:avLst/>
              </a:prstGeom>
              <a:solidFill>
                <a:schemeClr val="bg1"/>
              </a:solid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𝑐</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𝑐</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𝑣</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𝐸𝑔</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11" name="Object 8"/>
              <p:cNvSpPr txBox="1">
                <a:spLocks noRot="1" noChangeAspect="1" noMove="1" noResize="1" noEditPoints="1" noAdjustHandles="1" noChangeArrowheads="1" noChangeShapeType="1" noTextEdit="1"/>
              </p:cNvSpPr>
              <p:nvPr/>
            </p:nvSpPr>
            <p:spPr bwMode="auto">
              <a:xfrm>
                <a:off x="3347863" y="4748703"/>
                <a:ext cx="5096889" cy="836613"/>
              </a:xfrm>
              <a:prstGeom prst="rect">
                <a:avLst/>
              </a:prstGeom>
              <a:blipFill>
                <a:blip r:embed="rId6"/>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0092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FD9263-FE50-4C80-A65B-7C5CE7C1BCF9}" type="slidenum">
              <a:rPr lang="en-US" altLang="zh-CN" sz="1400" smtClean="0">
                <a:solidFill>
                  <a:srgbClr val="000000"/>
                </a:solidFill>
              </a:rPr>
              <a:pPr>
                <a:spcBef>
                  <a:spcPct val="0"/>
                </a:spcBef>
                <a:buClrTx/>
                <a:buSzTx/>
                <a:buFontTx/>
                <a:buNone/>
              </a:pPr>
              <a:t>4</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72707" name="Object 3"/>
              <p:cNvSpPr txBox="1"/>
              <p:nvPr/>
            </p:nvSpPr>
            <p:spPr bwMode="auto">
              <a:xfrm>
                <a:off x="2851150" y="1183636"/>
                <a:ext cx="5143500" cy="133191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+1</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+1</m:t>
                          </m:r>
                        </m:den>
                      </m:f>
                    </m:oMath>
                  </m:oMathPara>
                </a14:m>
                <a:endParaRPr lang="zh-CN" altLang="en-US" sz="2400" dirty="0"/>
              </a:p>
            </p:txBody>
          </p:sp>
        </mc:Choice>
        <mc:Fallback>
          <p:sp>
            <p:nvSpPr>
              <p:cNvPr id="72707" name="Object 3"/>
              <p:cNvSpPr txBox="1">
                <a:spLocks noRot="1" noChangeAspect="1" noMove="1" noResize="1" noEditPoints="1" noAdjustHandles="1" noChangeArrowheads="1" noChangeShapeType="1" noTextEdit="1"/>
              </p:cNvSpPr>
              <p:nvPr/>
            </p:nvSpPr>
            <p:spPr bwMode="auto">
              <a:xfrm>
                <a:off x="2851150" y="1183636"/>
                <a:ext cx="5143500" cy="1331912"/>
              </a:xfrm>
              <a:prstGeom prst="rect">
                <a:avLst/>
              </a:prstGeom>
              <a:blipFill>
                <a:blip r:embed="rId3"/>
                <a:stretch>
                  <a:fillRect/>
                </a:stretch>
              </a:blipFill>
              <a:ln>
                <a:noFill/>
              </a:ln>
            </p:spPr>
            <p:txBody>
              <a:bodyPr/>
              <a:lstStyle/>
              <a:p>
                <a:r>
                  <a:rPr lang="zh-CN" altLang="en-US">
                    <a:noFill/>
                  </a:rPr>
                  <a:t> </a:t>
                </a:r>
              </a:p>
            </p:txBody>
          </p:sp>
        </mc:Fallback>
      </mc:AlternateContent>
      <p:sp>
        <p:nvSpPr>
          <p:cNvPr id="10" name="矩形 9"/>
          <p:cNvSpPr/>
          <p:nvPr/>
        </p:nvSpPr>
        <p:spPr>
          <a:xfrm>
            <a:off x="1219200" y="304800"/>
            <a:ext cx="2236788" cy="584200"/>
          </a:xfrm>
          <a:prstGeom prst="rect">
            <a:avLst/>
          </a:prstGeom>
        </p:spPr>
        <p:txBody>
          <a:bodyPr wrap="none">
            <a:spAutoFit/>
          </a:bodyPr>
          <a:lstStyle/>
          <a:p>
            <a:pPr eaLnBrk="0" fontAlgn="base" hangingPunct="0">
              <a:spcBef>
                <a:spcPct val="0"/>
              </a:spcBef>
              <a:spcAft>
                <a:spcPct val="0"/>
              </a:spcAft>
              <a:defRPr/>
            </a:pPr>
            <a:r>
              <a:rPr lang="zh-CN" altLang="en-US" sz="3200" dirty="0">
                <a:solidFill>
                  <a:srgbClr val="333399"/>
                </a:solidFill>
              </a:rPr>
              <a:t>空穴的分布</a:t>
            </a:r>
          </a:p>
        </p:txBody>
      </p:sp>
      <mc:AlternateContent xmlns:mc="http://schemas.openxmlformats.org/markup-compatibility/2006">
        <mc:Choice xmlns:a14="http://schemas.microsoft.com/office/drawing/2010/main" Requires="a14">
          <p:sp>
            <p:nvSpPr>
              <p:cNvPr id="11" name="Object 3"/>
              <p:cNvSpPr txBox="1"/>
              <p:nvPr/>
            </p:nvSpPr>
            <p:spPr bwMode="auto">
              <a:xfrm>
                <a:off x="3131063" y="3655374"/>
                <a:ext cx="4648200" cy="10636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𝐸</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𝐹</m:t>
                                  </m:r>
                                </m:sub>
                              </m:sSub>
                              <m:r>
                                <a:rPr lang="zh-CN" altLang="en-US" sz="2800" i="0">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𝐸</m:t>
                              </m:r>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𝐵</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𝐸</m:t>
                              </m:r>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𝑇</m:t>
                              </m:r>
                            </m:den>
                          </m:f>
                        </m:sup>
                      </m:sSup>
                    </m:oMath>
                  </m:oMathPara>
                </a14:m>
                <a:endParaRPr lang="zh-CN" altLang="en-US" sz="2800" dirty="0"/>
              </a:p>
            </p:txBody>
          </p:sp>
        </mc:Choice>
        <mc:Fallback>
          <p:sp>
            <p:nvSpPr>
              <p:cNvPr id="11" name="Object 3"/>
              <p:cNvSpPr txBox="1">
                <a:spLocks noRot="1" noChangeAspect="1" noMove="1" noResize="1" noEditPoints="1" noAdjustHandles="1" noChangeArrowheads="1" noChangeShapeType="1" noTextEdit="1"/>
              </p:cNvSpPr>
              <p:nvPr/>
            </p:nvSpPr>
            <p:spPr bwMode="auto">
              <a:xfrm>
                <a:off x="3131063" y="3655374"/>
                <a:ext cx="4648200" cy="1063625"/>
              </a:xfrm>
              <a:prstGeom prst="rect">
                <a:avLst/>
              </a:prstGeom>
              <a:blipFill>
                <a:blip r:embed="rId4"/>
                <a:stretch>
                  <a:fillRect/>
                </a:stretch>
              </a:blipFill>
              <a:ln>
                <a:noFill/>
              </a:ln>
            </p:spPr>
            <p:txBody>
              <a:bodyPr/>
              <a:lstStyle/>
              <a:p>
                <a:r>
                  <a:rPr lang="zh-CN" altLang="en-US">
                    <a:noFill/>
                  </a:rPr>
                  <a:t> </a:t>
                </a:r>
              </a:p>
            </p:txBody>
          </p:sp>
        </mc:Fallback>
      </mc:AlternateContent>
      <p:sp>
        <p:nvSpPr>
          <p:cNvPr id="12" name="Rectangle 3"/>
          <p:cNvSpPr txBox="1">
            <a:spLocks noRot="1" noChangeAspect="1" noMove="1" noResize="1" noEditPoints="1" noAdjustHandles="1" noChangeArrowheads="1" noChangeShapeType="1" noTextEdit="1"/>
          </p:cNvSpPr>
          <p:nvPr/>
        </p:nvSpPr>
        <p:spPr bwMode="auto">
          <a:xfrm>
            <a:off x="457200" y="5243513"/>
            <a:ext cx="8229600" cy="1000125"/>
          </a:xfrm>
          <a:prstGeom prst="rect">
            <a:avLst/>
          </a:prstGeom>
          <a:blipFill rotWithShape="0">
            <a:blip r:embed="rId5"/>
            <a:stretch>
              <a:fillRect t="-731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r>
              <a:rPr lang="zh-CN" altLang="en-US">
                <a:noFill/>
                <a:latin typeface="Arial" panose="020B0604020202020204" pitchFamily="34" charset="0"/>
              </a:rPr>
              <a:t> </a:t>
            </a:r>
          </a:p>
        </p:txBody>
      </p:sp>
      <p:sp>
        <p:nvSpPr>
          <p:cNvPr id="2" name="文本框 1"/>
          <p:cNvSpPr txBox="1">
            <a:spLocks noRot="1" noChangeAspect="1" noMove="1" noResize="1" noEditPoints="1" noAdjustHandles="1" noChangeArrowheads="1" noChangeShapeType="1" noTextEdit="1"/>
          </p:cNvSpPr>
          <p:nvPr/>
        </p:nvSpPr>
        <p:spPr>
          <a:xfrm>
            <a:off x="843834" y="3092451"/>
            <a:ext cx="2287229" cy="430887"/>
          </a:xfrm>
          <a:prstGeom prst="rect">
            <a:avLst/>
          </a:prstGeom>
          <a:blipFill rotWithShape="0">
            <a:blip r:embed="rId6"/>
            <a:stretch>
              <a:fillRect/>
            </a:stretch>
          </a:blipFill>
        </p:spPr>
        <p:txBody>
          <a:bodyPr/>
          <a:lstStyle/>
          <a:p>
            <a:pPr eaLnBrk="0" fontAlgn="base" hangingPunct="0">
              <a:spcBef>
                <a:spcPct val="0"/>
              </a:spcBef>
              <a:spcAft>
                <a:spcPct val="0"/>
              </a:spcAft>
              <a:defRPr/>
            </a:pPr>
            <a:r>
              <a:rPr lang="zh-CN" altLang="en-US">
                <a:noFill/>
                <a:latin typeface="Arial" panose="020B0604020202020204" pitchFamily="34" charset="0"/>
              </a:rPr>
              <a:t> </a:t>
            </a:r>
          </a:p>
        </p:txBody>
      </p:sp>
      <p:sp>
        <p:nvSpPr>
          <p:cNvPr id="3" name="文本框 2">
            <a:extLst>
              <a:ext uri="{FF2B5EF4-FFF2-40B4-BE49-F238E27FC236}">
                <a16:creationId xmlns:a16="http://schemas.microsoft.com/office/drawing/2014/main" id="{15DC7EC2-0C69-482A-ABEA-BB5B2303B8A2}"/>
              </a:ext>
            </a:extLst>
          </p:cNvPr>
          <p:cNvSpPr txBox="1"/>
          <p:nvPr/>
        </p:nvSpPr>
        <p:spPr>
          <a:xfrm>
            <a:off x="622637" y="1489201"/>
            <a:ext cx="2031325" cy="461665"/>
          </a:xfrm>
          <a:prstGeom prst="rect">
            <a:avLst/>
          </a:prstGeom>
          <a:noFill/>
        </p:spPr>
        <p:txBody>
          <a:bodyPr wrap="none" rtlCol="0">
            <a:spAutoFit/>
          </a:bodyPr>
          <a:lstStyle/>
          <a:p>
            <a:r>
              <a:rPr lang="zh-CN" altLang="en-US" sz="2400" dirty="0"/>
              <a:t>费米分布函数</a:t>
            </a:r>
          </a:p>
        </p:txBody>
      </p:sp>
      <p:sp>
        <p:nvSpPr>
          <p:cNvPr id="9" name="文本框 8">
            <a:extLst>
              <a:ext uri="{FF2B5EF4-FFF2-40B4-BE49-F238E27FC236}">
                <a16:creationId xmlns:a16="http://schemas.microsoft.com/office/drawing/2014/main" id="{86133A29-45F4-4EDC-A4AF-CBC2F2FA9291}"/>
              </a:ext>
            </a:extLst>
          </p:cNvPr>
          <p:cNvSpPr txBox="1"/>
          <p:nvPr/>
        </p:nvSpPr>
        <p:spPr>
          <a:xfrm>
            <a:off x="314860" y="3869408"/>
            <a:ext cx="2646878" cy="461665"/>
          </a:xfrm>
          <a:prstGeom prst="rect">
            <a:avLst/>
          </a:prstGeom>
          <a:noFill/>
        </p:spPr>
        <p:txBody>
          <a:bodyPr wrap="none" rtlCol="0">
            <a:spAutoFit/>
          </a:bodyPr>
          <a:lstStyle/>
          <a:p>
            <a:r>
              <a:rPr lang="zh-CN" altLang="en-US" sz="2400" dirty="0"/>
              <a:t>玻尔兹曼分布函数</a:t>
            </a:r>
          </a:p>
        </p:txBody>
      </p:sp>
    </p:spTree>
    <p:extLst>
      <p:ext uri="{BB962C8B-B14F-4D97-AF65-F5344CB8AC3E}">
        <p14:creationId xmlns:p14="http://schemas.microsoft.com/office/powerpoint/2010/main" val="128056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a:t>Feimi VS Boltzmann</a:t>
            </a:r>
            <a:endParaRPr lang="zh-CN" altLang="en-US"/>
          </a:p>
        </p:txBody>
      </p:sp>
      <p:sp>
        <p:nvSpPr>
          <p:cNvPr id="7168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7A67CF-A689-4227-8169-EAA80CC8E03E}" type="slidenum">
              <a:rPr lang="zh-CN" altLang="en-US" sz="1400" smtClean="0">
                <a:solidFill>
                  <a:srgbClr val="000000"/>
                </a:solidFill>
              </a:rPr>
              <a:pPr>
                <a:spcBef>
                  <a:spcPct val="0"/>
                </a:spcBef>
                <a:buClrTx/>
                <a:buSzTx/>
                <a:buFontTx/>
                <a:buNone/>
              </a:pPr>
              <a:t>5</a:t>
            </a:fld>
            <a:endParaRPr lang="en-US" altLang="zh-CN" sz="1400">
              <a:solidFill>
                <a:srgbClr val="000000"/>
              </a:solidFill>
            </a:endParaRPr>
          </a:p>
        </p:txBody>
      </p:sp>
      <p:pic>
        <p:nvPicPr>
          <p:cNvPr id="7168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211263"/>
            <a:ext cx="5956487" cy="402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25310DA1-836D-4C04-9821-464EAB61F4E8}"/>
              </a:ext>
            </a:extLst>
          </p:cNvPr>
          <p:cNvSpPr txBox="1"/>
          <p:nvPr/>
        </p:nvSpPr>
        <p:spPr>
          <a:xfrm>
            <a:off x="1150938" y="5542032"/>
            <a:ext cx="7263527" cy="461665"/>
          </a:xfrm>
          <a:prstGeom prst="rect">
            <a:avLst/>
          </a:prstGeom>
          <a:noFill/>
        </p:spPr>
        <p:txBody>
          <a:bodyPr wrap="none" rtlCol="0">
            <a:spAutoFit/>
          </a:bodyPr>
          <a:lstStyle/>
          <a:p>
            <a:r>
              <a:rPr lang="zh-CN" altLang="en-US" sz="2400" dirty="0">
                <a:solidFill>
                  <a:srgbClr val="FF0000"/>
                </a:solidFill>
              </a:rPr>
              <a:t>玻尔兹曼分布函数是费米分布函数的一种特殊情况。</a:t>
            </a:r>
          </a:p>
        </p:txBody>
      </p:sp>
    </p:spTree>
    <p:extLst>
      <p:ext uri="{BB962C8B-B14F-4D97-AF65-F5344CB8AC3E}">
        <p14:creationId xmlns:p14="http://schemas.microsoft.com/office/powerpoint/2010/main" val="16364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FE99DA-106A-4564-AEA5-E49C911368C4}"/>
              </a:ext>
            </a:extLst>
          </p:cNvPr>
          <p:cNvSpPr>
            <a:spLocks noGrp="1"/>
          </p:cNvSpPr>
          <p:nvPr>
            <p:ph idx="1"/>
          </p:nvPr>
        </p:nvSpPr>
        <p:spPr>
          <a:xfrm>
            <a:off x="259976" y="3424060"/>
            <a:ext cx="8687174" cy="2752621"/>
          </a:xfrm>
        </p:spPr>
        <p:txBody>
          <a:bodyPr/>
          <a:lstStyle/>
          <a:p>
            <a:r>
              <a:rPr lang="zh-CN" altLang="en-US" sz="2400" dirty="0"/>
              <a:t>导带被电子占据的概率</a:t>
            </a:r>
            <a:endParaRPr lang="en-US" altLang="zh-CN" sz="2400" dirty="0"/>
          </a:p>
          <a:p>
            <a:r>
              <a:rPr lang="zh-CN" altLang="en-US" sz="2400" dirty="0"/>
              <a:t>价带被空穴占据的概率</a:t>
            </a:r>
            <a:endParaRPr lang="en-US" altLang="zh-CN" sz="2400" dirty="0"/>
          </a:p>
          <a:p>
            <a:r>
              <a:rPr lang="zh-CN" altLang="en-US" sz="2400" dirty="0"/>
              <a:t>导带中电子的分布和价带中空穴的分布可以用玻尔兹曼分布函数来描述</a:t>
            </a:r>
            <a:endParaRPr lang="en-US" altLang="zh-CN" sz="2400" dirty="0"/>
          </a:p>
          <a:p>
            <a:r>
              <a:rPr lang="en-US" altLang="zh-CN" sz="2400" dirty="0"/>
              <a:t>E</a:t>
            </a:r>
            <a:r>
              <a:rPr lang="en-US" altLang="zh-CN" sz="2400" baseline="-25000" dirty="0"/>
              <a:t>F</a:t>
            </a:r>
            <a:r>
              <a:rPr lang="zh-CN" altLang="en-US" sz="2400" dirty="0"/>
              <a:t>位于禁带中</a:t>
            </a:r>
            <a:endParaRPr lang="en-US" altLang="zh-CN" sz="2400" dirty="0"/>
          </a:p>
          <a:p>
            <a:r>
              <a:rPr lang="zh-CN" altLang="en-US" sz="2400" dirty="0"/>
              <a:t>主要研究导带底的电子和价带顶的空穴</a:t>
            </a:r>
          </a:p>
        </p:txBody>
      </p:sp>
      <p:sp>
        <p:nvSpPr>
          <p:cNvPr id="74754" name="灯片编号占位符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79F872-062B-45AE-81EC-0C996AAA57F5}" type="slidenum">
              <a:rPr lang="en-US" altLang="zh-CN" sz="1400" smtClean="0">
                <a:solidFill>
                  <a:srgbClr val="000000"/>
                </a:solidFill>
              </a:rPr>
              <a:pPr>
                <a:spcBef>
                  <a:spcPct val="0"/>
                </a:spcBef>
                <a:buClrTx/>
                <a:buSzTx/>
                <a:buFontTx/>
                <a:buNone/>
              </a:pPr>
              <a:t>6</a:t>
            </a:fld>
            <a:endParaRPr lang="en-US" altLang="zh-CN" sz="1400">
              <a:solidFill>
                <a:srgbClr val="000000"/>
              </a:solidFill>
            </a:endParaRPr>
          </a:p>
        </p:txBody>
      </p:sp>
      <mc:AlternateContent xmlns:mc="http://schemas.openxmlformats.org/markup-compatibility/2006">
        <mc:Choice xmlns:a14="http://schemas.microsoft.com/office/drawing/2010/main" Requires="a14">
          <p:sp>
            <p:nvSpPr>
              <p:cNvPr id="74756" name="Object 3"/>
              <p:cNvSpPr txBox="1"/>
              <p:nvPr/>
            </p:nvSpPr>
            <p:spPr bwMode="auto">
              <a:xfrm>
                <a:off x="384503" y="2136597"/>
                <a:ext cx="4083516" cy="86995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𝐹</m:t>
                                  </m:r>
                                </m:sub>
                              </m:sSub>
                              <m:r>
                                <a:rPr lang="zh-CN" altLang="en-US" sz="2400" i="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𝐸</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74756" name="Object 3"/>
              <p:cNvSpPr txBox="1">
                <a:spLocks noRot="1" noChangeAspect="1" noMove="1" noResize="1" noEditPoints="1" noAdjustHandles="1" noChangeArrowheads="1" noChangeShapeType="1" noTextEdit="1"/>
              </p:cNvSpPr>
              <p:nvPr/>
            </p:nvSpPr>
            <p:spPr bwMode="auto">
              <a:xfrm>
                <a:off x="384503" y="2136597"/>
                <a:ext cx="4083516" cy="86995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Object 3"/>
              <p:cNvSpPr txBox="1"/>
              <p:nvPr/>
            </p:nvSpPr>
            <p:spPr bwMode="auto">
              <a:xfrm>
                <a:off x="3744119" y="3413479"/>
                <a:ext cx="1447800" cy="4445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)&lt;&lt;1</m:t>
                      </m:r>
                    </m:oMath>
                  </m:oMathPara>
                </a14:m>
                <a:endParaRPr lang="zh-CN" altLang="en-US"/>
              </a:p>
            </p:txBody>
          </p:sp>
        </mc:Choice>
        <mc:Fallback>
          <p:sp>
            <p:nvSpPr>
              <p:cNvPr id="11" name="Object 3"/>
              <p:cNvSpPr txBox="1">
                <a:spLocks noRot="1" noChangeAspect="1" noMove="1" noResize="1" noEditPoints="1" noAdjustHandles="1" noChangeArrowheads="1" noChangeShapeType="1" noTextEdit="1"/>
              </p:cNvSpPr>
              <p:nvPr/>
            </p:nvSpPr>
            <p:spPr bwMode="auto">
              <a:xfrm>
                <a:off x="3744119" y="3413479"/>
                <a:ext cx="1447800" cy="444500"/>
              </a:xfrm>
              <a:prstGeom prst="rect">
                <a:avLst/>
              </a:prstGeom>
              <a:blipFill>
                <a:blip r:embed="rId4"/>
                <a:stretch>
                  <a:fillRect l="-126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Object 3"/>
              <p:cNvSpPr txBox="1"/>
              <p:nvPr/>
            </p:nvSpPr>
            <p:spPr bwMode="auto">
              <a:xfrm>
                <a:off x="3725400" y="3927568"/>
                <a:ext cx="1754188" cy="4445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1</m:t>
                      </m:r>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)&lt;&lt;1</m:t>
                      </m:r>
                    </m:oMath>
                  </m:oMathPara>
                </a14:m>
                <a:endParaRPr lang="zh-CN" altLang="en-US"/>
              </a:p>
            </p:txBody>
          </p:sp>
        </mc:Choice>
        <mc:Fallback>
          <p:sp>
            <p:nvSpPr>
              <p:cNvPr id="12" name="Object 3"/>
              <p:cNvSpPr txBox="1">
                <a:spLocks noRot="1" noChangeAspect="1" noMove="1" noResize="1" noEditPoints="1" noAdjustHandles="1" noChangeArrowheads="1" noChangeShapeType="1" noTextEdit="1"/>
              </p:cNvSpPr>
              <p:nvPr/>
            </p:nvSpPr>
            <p:spPr bwMode="auto">
              <a:xfrm>
                <a:off x="3725400" y="3927568"/>
                <a:ext cx="1754188" cy="444500"/>
              </a:xfrm>
              <a:prstGeom prst="rect">
                <a:avLst/>
              </a:prstGeom>
              <a:blipFill>
                <a:blip r:embed="rId5"/>
                <a:stretch>
                  <a:fillRect/>
                </a:stretch>
              </a:blipFill>
              <a:ln>
                <a:noFill/>
              </a:ln>
            </p:spPr>
            <p:txBody>
              <a:bodyPr/>
              <a:lstStyle/>
              <a:p>
                <a:r>
                  <a:rPr lang="zh-CN" altLang="en-US">
                    <a:noFill/>
                  </a:rPr>
                  <a:t> </a:t>
                </a:r>
              </a:p>
            </p:txBody>
          </p:sp>
        </mc:Fallback>
      </mc:AlternateContent>
      <p:sp>
        <p:nvSpPr>
          <p:cNvPr id="14" name="矩形 13"/>
          <p:cNvSpPr/>
          <p:nvPr/>
        </p:nvSpPr>
        <p:spPr>
          <a:xfrm>
            <a:off x="1219200" y="177800"/>
            <a:ext cx="7562850" cy="584200"/>
          </a:xfrm>
          <a:prstGeom prst="rect">
            <a:avLst/>
          </a:prstGeom>
        </p:spPr>
        <p:txBody>
          <a:bodyPr>
            <a:spAutoFit/>
          </a:bodyPr>
          <a:lstStyle/>
          <a:p>
            <a:pPr eaLnBrk="0" fontAlgn="base" hangingPunct="0">
              <a:spcBef>
                <a:spcPct val="0"/>
              </a:spcBef>
              <a:spcAft>
                <a:spcPct val="0"/>
              </a:spcAft>
              <a:defRPr/>
            </a:pPr>
            <a:r>
              <a:rPr lang="zh-CN" altLang="en-US" sz="3200" dirty="0">
                <a:solidFill>
                  <a:srgbClr val="333399"/>
                </a:solidFill>
              </a:rPr>
              <a:t>半导体中电子和空穴的分布</a:t>
            </a:r>
          </a:p>
        </p:txBody>
      </p:sp>
      <p:pic>
        <p:nvPicPr>
          <p:cNvPr id="74760"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97799" y="945523"/>
            <a:ext cx="387826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74761" name="Object 3"/>
              <p:cNvSpPr txBox="1"/>
              <p:nvPr/>
            </p:nvSpPr>
            <p:spPr bwMode="auto">
              <a:xfrm>
                <a:off x="385763" y="1203325"/>
                <a:ext cx="2765425" cy="8461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𝑓</m:t>
                          </m:r>
                        </m:e>
                        <m:sub>
                          <m:r>
                            <a:rPr lang="zh-CN" altLang="en-US" sz="2400" i="1">
                              <a:solidFill>
                                <a:srgbClr val="000000"/>
                              </a:solidFill>
                              <a:latin typeface="Cambria Math" panose="02040503050406030204" pitchFamily="18" charset="0"/>
                            </a:rPr>
                            <m:t>𝐵</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A</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E</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𝑇</m:t>
                              </m:r>
                            </m:den>
                          </m:f>
                        </m:sup>
                      </m:sSup>
                    </m:oMath>
                  </m:oMathPara>
                </a14:m>
                <a:endParaRPr lang="zh-CN" altLang="en-US" sz="2400" dirty="0"/>
              </a:p>
            </p:txBody>
          </p:sp>
        </mc:Choice>
        <mc:Fallback>
          <p:sp>
            <p:nvSpPr>
              <p:cNvPr id="74761" name="Object 3"/>
              <p:cNvSpPr txBox="1">
                <a:spLocks noRot="1" noChangeAspect="1" noMove="1" noResize="1" noEditPoints="1" noAdjustHandles="1" noChangeArrowheads="1" noChangeShapeType="1" noTextEdit="1"/>
              </p:cNvSpPr>
              <p:nvPr/>
            </p:nvSpPr>
            <p:spPr bwMode="auto">
              <a:xfrm>
                <a:off x="385763" y="1203325"/>
                <a:ext cx="2765425" cy="846138"/>
              </a:xfrm>
              <a:prstGeom prst="rect">
                <a:avLst/>
              </a:prstGeom>
              <a:blipFill>
                <a:blip r:embed="rId7"/>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6910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zh-CN" altLang="en-US" b="1"/>
              <a:t>玻尔兹曼分布函数</a:t>
            </a:r>
          </a:p>
        </p:txBody>
      </p:sp>
      <p:sp>
        <p:nvSpPr>
          <p:cNvPr id="76803" name="Rectangle 3"/>
          <p:cNvSpPr>
            <a:spLocks noGrp="1" noChangeArrowheads="1"/>
          </p:cNvSpPr>
          <p:nvPr>
            <p:ph type="body" sz="half" idx="1"/>
          </p:nvPr>
        </p:nvSpPr>
        <p:spPr bwMode="auto">
          <a:xfrm>
            <a:off x="1042988" y="1484313"/>
            <a:ext cx="7850187" cy="4611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400" dirty="0">
                <a:latin typeface="黑体" panose="02010609060101010101" pitchFamily="49" charset="-122"/>
                <a:ea typeface="黑体" panose="02010609060101010101" pitchFamily="49" charset="-122"/>
              </a:rPr>
              <a:t>导带中电子分布可用电子的玻尔兹曼分布函数描写（</a:t>
            </a:r>
            <a:r>
              <a:rPr lang="zh-CN" altLang="en-US" sz="2400" dirty="0">
                <a:solidFill>
                  <a:schemeClr val="tx2"/>
                </a:solidFill>
                <a:latin typeface="黑体" panose="02010609060101010101" pitchFamily="49" charset="-122"/>
                <a:ea typeface="黑体" panose="02010609060101010101" pitchFamily="49" charset="-122"/>
              </a:rPr>
              <a:t>绝大多数电子分布在导带底</a:t>
            </a:r>
            <a:r>
              <a:rPr lang="zh-CN" altLang="en-US" sz="2400" dirty="0">
                <a:latin typeface="黑体" panose="02010609060101010101" pitchFamily="49" charset="-122"/>
                <a:ea typeface="黑体" panose="02010609060101010101" pitchFamily="49" charset="-122"/>
              </a:rPr>
              <a:t>）；价带中的空穴分布可用空穴的玻尔兹曼分布函数描写（</a:t>
            </a:r>
            <a:r>
              <a:rPr lang="zh-CN" altLang="en-US" sz="2400" dirty="0">
                <a:solidFill>
                  <a:schemeClr val="tx2"/>
                </a:solidFill>
                <a:latin typeface="黑体" panose="02010609060101010101" pitchFamily="49" charset="-122"/>
                <a:ea typeface="黑体" panose="02010609060101010101" pitchFamily="49" charset="-122"/>
              </a:rPr>
              <a:t>绝大多数空穴分布在价带顶</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eaLnBrk="1" hangingPunct="1"/>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服从</a:t>
            </a:r>
            <a:r>
              <a:rPr lang="zh-CN" altLang="en-US" sz="2400" dirty="0">
                <a:solidFill>
                  <a:schemeClr val="tx2"/>
                </a:solidFill>
                <a:latin typeface="黑体" panose="02010609060101010101" pitchFamily="49" charset="-122"/>
                <a:ea typeface="黑体" panose="02010609060101010101" pitchFamily="49" charset="-122"/>
              </a:rPr>
              <a:t>费米统计律</a:t>
            </a:r>
            <a:r>
              <a:rPr lang="zh-CN" altLang="en-US" sz="2400" dirty="0">
                <a:latin typeface="黑体" panose="02010609060101010101" pitchFamily="49" charset="-122"/>
                <a:ea typeface="黑体" panose="02010609060101010101" pitchFamily="49" charset="-122"/>
              </a:rPr>
              <a:t>的电子系统称为</a:t>
            </a:r>
            <a:r>
              <a:rPr lang="zh-CN" altLang="en-US" sz="2400" dirty="0">
                <a:solidFill>
                  <a:schemeClr val="tx2"/>
                </a:solidFill>
                <a:latin typeface="黑体" panose="02010609060101010101" pitchFamily="49" charset="-122"/>
                <a:ea typeface="黑体" panose="02010609060101010101" pitchFamily="49" charset="-122"/>
              </a:rPr>
              <a:t>简并性系统</a:t>
            </a:r>
            <a:r>
              <a:rPr lang="zh-CN" altLang="en-US" sz="2400" dirty="0">
                <a:latin typeface="黑体" panose="02010609060101010101" pitchFamily="49" charset="-122"/>
                <a:ea typeface="黑体" panose="02010609060101010101" pitchFamily="49" charset="-122"/>
              </a:rPr>
              <a:t>；服从</a:t>
            </a:r>
            <a:r>
              <a:rPr lang="zh-CN" altLang="en-US" sz="2400" dirty="0">
                <a:solidFill>
                  <a:schemeClr val="tx2"/>
                </a:solidFill>
                <a:latin typeface="黑体" panose="02010609060101010101" pitchFamily="49" charset="-122"/>
                <a:ea typeface="黑体" panose="02010609060101010101" pitchFamily="49" charset="-122"/>
              </a:rPr>
              <a:t>玻尔兹曼统计律</a:t>
            </a:r>
            <a:r>
              <a:rPr lang="zh-CN" altLang="en-US" sz="2400" dirty="0">
                <a:latin typeface="黑体" panose="02010609060101010101" pitchFamily="49" charset="-122"/>
                <a:ea typeface="黑体" panose="02010609060101010101" pitchFamily="49" charset="-122"/>
              </a:rPr>
              <a:t>的电子系统称为</a:t>
            </a:r>
            <a:r>
              <a:rPr lang="zh-CN" altLang="en-US" sz="2400" dirty="0">
                <a:solidFill>
                  <a:schemeClr val="tx2"/>
                </a:solidFill>
                <a:latin typeface="黑体" panose="02010609060101010101" pitchFamily="49" charset="-122"/>
                <a:ea typeface="黑体" panose="02010609060101010101" pitchFamily="49" charset="-122"/>
              </a:rPr>
              <a:t>非简并性系统</a:t>
            </a:r>
            <a:endParaRPr lang="en-US" altLang="zh-CN" sz="2400" dirty="0">
              <a:solidFill>
                <a:schemeClr val="tx2"/>
              </a:solidFill>
              <a:latin typeface="黑体" panose="02010609060101010101" pitchFamily="49" charset="-122"/>
              <a:ea typeface="黑体" panose="02010609060101010101" pitchFamily="49" charset="-122"/>
            </a:endParaRPr>
          </a:p>
          <a:p>
            <a:pPr eaLnBrk="1" hangingPunct="1"/>
            <a:endParaRPr lang="zh-CN" altLang="en-US" sz="2400" dirty="0">
              <a:solidFill>
                <a:schemeClr val="tx2"/>
              </a:solidFill>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费米统计律与玻尔兹曼统计律的主要差别：</a:t>
            </a:r>
            <a:r>
              <a:rPr lang="zh-CN" altLang="en-US" sz="2400" dirty="0">
                <a:solidFill>
                  <a:schemeClr val="tx2"/>
                </a:solidFill>
                <a:latin typeface="黑体" panose="02010609060101010101" pitchFamily="49" charset="-122"/>
                <a:ea typeface="黑体" panose="02010609060101010101" pitchFamily="49" charset="-122"/>
              </a:rPr>
              <a:t>前者受泡利不相容原理的限制</a:t>
            </a:r>
          </a:p>
        </p:txBody>
      </p:sp>
    </p:spTree>
    <p:extLst>
      <p:ext uri="{BB962C8B-B14F-4D97-AF65-F5344CB8AC3E}">
        <p14:creationId xmlns:p14="http://schemas.microsoft.com/office/powerpoint/2010/main" val="306100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pPr eaLnBrk="1" hangingPunct="1"/>
            <a:r>
              <a:rPr lang="zh-CN" altLang="en-US" sz="3600" b="1"/>
              <a:t>练习</a:t>
            </a:r>
          </a:p>
        </p:txBody>
      </p:sp>
      <p:sp>
        <p:nvSpPr>
          <p:cNvPr id="77827" name="Text Box 3"/>
          <p:cNvSpPr txBox="1">
            <a:spLocks noChangeArrowheads="1"/>
          </p:cNvSpPr>
          <p:nvPr/>
        </p:nvSpPr>
        <p:spPr bwMode="auto">
          <a:xfrm>
            <a:off x="539750" y="1412875"/>
            <a:ext cx="8424863"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lang="en-US" altLang="zh-CN" sz="2800" b="1" dirty="0">
                <a:solidFill>
                  <a:srgbClr val="000000"/>
                </a:solidFill>
              </a:rPr>
              <a:t>1</a:t>
            </a:r>
            <a:r>
              <a:rPr lang="zh-CN" altLang="en-US" sz="2800" b="1" dirty="0">
                <a:solidFill>
                  <a:srgbClr val="000000"/>
                </a:solidFill>
              </a:rPr>
              <a:t>、空穴占据费米能级的概率在各种温度下总是</a:t>
            </a:r>
            <a:r>
              <a:rPr lang="en-US" altLang="zh-CN" sz="2800" b="1" dirty="0">
                <a:solidFill>
                  <a:srgbClr val="000000"/>
                </a:solidFill>
              </a:rPr>
              <a:t>1/2</a:t>
            </a:r>
            <a:r>
              <a:rPr lang="zh-CN" altLang="en-US" sz="2800" b="1" dirty="0">
                <a:solidFill>
                  <a:srgbClr val="000000"/>
                </a:solidFill>
              </a:rPr>
              <a:t>。</a:t>
            </a:r>
          </a:p>
          <a:p>
            <a:pPr fontAlgn="base">
              <a:spcBef>
                <a:spcPct val="50000"/>
              </a:spcBef>
              <a:spcAft>
                <a:spcPct val="0"/>
              </a:spcAft>
            </a:pPr>
            <a:r>
              <a:rPr lang="zh-CN" altLang="en-US" sz="2800" b="1" dirty="0">
                <a:solidFill>
                  <a:srgbClr val="000000"/>
                </a:solidFill>
              </a:rPr>
              <a:t>                                                                    （      ）</a:t>
            </a:r>
          </a:p>
          <a:p>
            <a:pPr fontAlgn="base">
              <a:spcBef>
                <a:spcPct val="50000"/>
              </a:spcBef>
              <a:spcAft>
                <a:spcPct val="0"/>
              </a:spcAft>
            </a:pPr>
            <a:r>
              <a:rPr lang="en-US" altLang="zh-CN" sz="2800" b="1" dirty="0">
                <a:solidFill>
                  <a:srgbClr val="000000"/>
                </a:solidFill>
              </a:rPr>
              <a:t>2</a:t>
            </a:r>
            <a:r>
              <a:rPr lang="zh-CN" altLang="en-US" sz="2800" b="1" dirty="0">
                <a:solidFill>
                  <a:srgbClr val="000000"/>
                </a:solidFill>
              </a:rPr>
              <a:t>、费米能级位置较高，说明有较多的能量较高的量子态上有电子。                                       （      ）</a:t>
            </a:r>
            <a:endParaRPr lang="en-US" altLang="zh-CN" sz="2800" b="1" dirty="0">
              <a:solidFill>
                <a:srgbClr val="000000"/>
              </a:solidFill>
            </a:endParaRPr>
          </a:p>
          <a:p>
            <a:pPr fontAlgn="base">
              <a:spcBef>
                <a:spcPct val="50000"/>
              </a:spcBef>
              <a:spcAft>
                <a:spcPct val="0"/>
              </a:spcAft>
            </a:pPr>
            <a:r>
              <a:rPr lang="zh-CN" altLang="en-US" sz="2800" b="1" dirty="0">
                <a:solidFill>
                  <a:srgbClr val="000000"/>
                </a:solidFill>
              </a:rPr>
              <a:t>                                                                                                                                        </a:t>
            </a:r>
            <a:r>
              <a:rPr lang="en-US" altLang="zh-CN" sz="2800" b="1" dirty="0">
                <a:solidFill>
                  <a:srgbClr val="000000"/>
                </a:solidFill>
              </a:rPr>
              <a:t>3</a:t>
            </a:r>
            <a:r>
              <a:rPr lang="zh-CN" altLang="en-US" sz="2800" b="1" dirty="0">
                <a:solidFill>
                  <a:srgbClr val="000000"/>
                </a:solidFill>
              </a:rPr>
              <a:t>、能量为</a:t>
            </a:r>
            <a:r>
              <a:rPr lang="en-US" altLang="zh-CN" sz="2800" b="1" dirty="0">
                <a:solidFill>
                  <a:srgbClr val="000000"/>
                </a:solidFill>
              </a:rPr>
              <a:t>E</a:t>
            </a:r>
            <a:r>
              <a:rPr lang="zh-CN" altLang="en-US" sz="2800" b="1" dirty="0">
                <a:solidFill>
                  <a:srgbClr val="000000"/>
                </a:solidFill>
              </a:rPr>
              <a:t>的一个量子态被一个空穴占据的概率为  （        ）。</a:t>
            </a:r>
          </a:p>
        </p:txBody>
      </p:sp>
    </p:spTree>
    <p:extLst>
      <p:ext uri="{BB962C8B-B14F-4D97-AF65-F5344CB8AC3E}">
        <p14:creationId xmlns:p14="http://schemas.microsoft.com/office/powerpoint/2010/main" val="421514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F99C77-793C-4D28-BAB1-97A8972B25C8}" type="slidenum">
              <a:rPr lang="en-US" altLang="zh-CN" sz="1400" smtClean="0">
                <a:solidFill>
                  <a:srgbClr val="000000"/>
                </a:solidFill>
              </a:rPr>
              <a:pPr>
                <a:spcBef>
                  <a:spcPct val="0"/>
                </a:spcBef>
                <a:buClrTx/>
                <a:buSzTx/>
                <a:buFontTx/>
                <a:buNone/>
              </a:pPr>
              <a:t>9</a:t>
            </a:fld>
            <a:endParaRPr lang="en-US" altLang="zh-CN" sz="1400">
              <a:solidFill>
                <a:srgbClr val="000000"/>
              </a:solidFill>
            </a:endParaRPr>
          </a:p>
        </p:txBody>
      </p:sp>
      <p:sp>
        <p:nvSpPr>
          <p:cNvPr id="6" name="Rectangle 4"/>
          <p:cNvSpPr>
            <a:spLocks noChangeArrowheads="1"/>
          </p:cNvSpPr>
          <p:nvPr/>
        </p:nvSpPr>
        <p:spPr bwMode="auto">
          <a:xfrm>
            <a:off x="1219200" y="192088"/>
            <a:ext cx="7620000" cy="646112"/>
          </a:xfrm>
          <a:prstGeom prst="rect">
            <a:avLst/>
          </a:prstGeom>
          <a:solidFill>
            <a:schemeClr val="accent3"/>
          </a:solidFill>
          <a:ln w="9525">
            <a:noFill/>
            <a:miter lim="800000"/>
            <a:headEnd/>
            <a:tailEnd/>
          </a:ln>
        </p:spPr>
        <p:txBody>
          <a:bodyPr>
            <a:spAutoFit/>
          </a:bodyPr>
          <a:lstStyle/>
          <a:p>
            <a:pPr eaLnBrk="0" fontAlgn="base" hangingPunct="0">
              <a:spcBef>
                <a:spcPct val="0"/>
              </a:spcBef>
              <a:spcAft>
                <a:spcPct val="0"/>
              </a:spcAft>
              <a:defRPr/>
            </a:pPr>
            <a:r>
              <a:rPr lang="zh-CN" altLang="en-US" sz="3600" dirty="0">
                <a:solidFill>
                  <a:srgbClr val="333399"/>
                </a:solidFill>
              </a:rPr>
              <a:t>导带中电子的浓度</a:t>
            </a:r>
          </a:p>
        </p:txBody>
      </p:sp>
      <p:pic>
        <p:nvPicPr>
          <p:cNvPr id="8090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295400"/>
            <a:ext cx="8212137"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8AD6A39B-88C7-4C4A-9F5B-E45A703A75B2}"/>
              </a:ext>
            </a:extLst>
          </p:cNvPr>
          <p:cNvSpPr txBox="1"/>
          <p:nvPr/>
        </p:nvSpPr>
        <p:spPr>
          <a:xfrm>
            <a:off x="3487270" y="2680449"/>
            <a:ext cx="298480" cy="307777"/>
          </a:xfrm>
          <a:prstGeom prst="rect">
            <a:avLst/>
          </a:prstGeom>
          <a:noFill/>
        </p:spPr>
        <p:txBody>
          <a:bodyPr wrap="none" rtlCol="0">
            <a:spAutoFit/>
          </a:bodyPr>
          <a:lstStyle/>
          <a:p>
            <a:r>
              <a:rPr lang="en-US" altLang="zh-CN" sz="1400" b="1" dirty="0"/>
              <a:t>0</a:t>
            </a:r>
            <a:endParaRPr lang="zh-CN" altLang="en-US" sz="1400" b="1" dirty="0"/>
          </a:p>
        </p:txBody>
      </p:sp>
      <p:sp>
        <p:nvSpPr>
          <p:cNvPr id="7" name="文本框 6">
            <a:extLst>
              <a:ext uri="{FF2B5EF4-FFF2-40B4-BE49-F238E27FC236}">
                <a16:creationId xmlns:a16="http://schemas.microsoft.com/office/drawing/2014/main" id="{02A4E233-2C10-4D4E-A6E3-E2FB5D0959BA}"/>
              </a:ext>
            </a:extLst>
          </p:cNvPr>
          <p:cNvSpPr txBox="1"/>
          <p:nvPr/>
        </p:nvSpPr>
        <p:spPr>
          <a:xfrm>
            <a:off x="2474258" y="2699868"/>
            <a:ext cx="298480" cy="307777"/>
          </a:xfrm>
          <a:prstGeom prst="rect">
            <a:avLst/>
          </a:prstGeom>
          <a:noFill/>
        </p:spPr>
        <p:txBody>
          <a:bodyPr wrap="none" rtlCol="0">
            <a:spAutoFit/>
          </a:bodyPr>
          <a:lstStyle/>
          <a:p>
            <a:r>
              <a:rPr lang="en-US" altLang="zh-CN" sz="1400" b="1" dirty="0"/>
              <a:t>1</a:t>
            </a:r>
            <a:endParaRPr lang="zh-CN" altLang="en-US" sz="1400" b="1" dirty="0"/>
          </a:p>
        </p:txBody>
      </p:sp>
      <p:sp>
        <p:nvSpPr>
          <p:cNvPr id="8" name="文本框 7">
            <a:extLst>
              <a:ext uri="{FF2B5EF4-FFF2-40B4-BE49-F238E27FC236}">
                <a16:creationId xmlns:a16="http://schemas.microsoft.com/office/drawing/2014/main" id="{007C1504-D807-4976-AE23-60118270E7AA}"/>
              </a:ext>
            </a:extLst>
          </p:cNvPr>
          <p:cNvSpPr txBox="1"/>
          <p:nvPr/>
        </p:nvSpPr>
        <p:spPr>
          <a:xfrm>
            <a:off x="6503067" y="2699868"/>
            <a:ext cx="298480" cy="307777"/>
          </a:xfrm>
          <a:prstGeom prst="rect">
            <a:avLst/>
          </a:prstGeom>
          <a:noFill/>
        </p:spPr>
        <p:txBody>
          <a:bodyPr wrap="none" rtlCol="0">
            <a:spAutoFit/>
          </a:bodyPr>
          <a:lstStyle/>
          <a:p>
            <a:r>
              <a:rPr lang="en-US" altLang="zh-CN" sz="1400" b="1" dirty="0"/>
              <a:t>0</a:t>
            </a:r>
            <a:endParaRPr lang="zh-CN" altLang="en-US" sz="1400" b="1" dirty="0"/>
          </a:p>
        </p:txBody>
      </p:sp>
      <p:sp>
        <p:nvSpPr>
          <p:cNvPr id="9" name="文本框 8">
            <a:extLst>
              <a:ext uri="{FF2B5EF4-FFF2-40B4-BE49-F238E27FC236}">
                <a16:creationId xmlns:a16="http://schemas.microsoft.com/office/drawing/2014/main" id="{E46EE807-E2F1-41C8-80E0-56BC3972DEB1}"/>
              </a:ext>
            </a:extLst>
          </p:cNvPr>
          <p:cNvSpPr txBox="1"/>
          <p:nvPr/>
        </p:nvSpPr>
        <p:spPr>
          <a:xfrm>
            <a:off x="5490055" y="2719287"/>
            <a:ext cx="298480" cy="307777"/>
          </a:xfrm>
          <a:prstGeom prst="rect">
            <a:avLst/>
          </a:prstGeom>
          <a:noFill/>
        </p:spPr>
        <p:txBody>
          <a:bodyPr wrap="none" rtlCol="0">
            <a:spAutoFit/>
          </a:bodyPr>
          <a:lstStyle/>
          <a:p>
            <a:r>
              <a:rPr lang="en-US" altLang="zh-CN" sz="1400" b="1" dirty="0"/>
              <a:t>1</a:t>
            </a:r>
            <a:endParaRPr lang="zh-CN" altLang="en-US" sz="1400" b="1" dirty="0"/>
          </a:p>
        </p:txBody>
      </p:sp>
    </p:spTree>
    <p:extLst>
      <p:ext uri="{BB962C8B-B14F-4D97-AF65-F5344CB8AC3E}">
        <p14:creationId xmlns:p14="http://schemas.microsoft.com/office/powerpoint/2010/main" val="1627025419"/>
      </p:ext>
    </p:extLst>
  </p:cSld>
  <p:clrMapOvr>
    <a:masterClrMapping/>
  </p:clrMapOvr>
  <p:transition/>
</p:sld>
</file>

<file path=ppt/theme/theme1.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4607</TotalTime>
  <Words>1445</Words>
  <Application>Microsoft Office PowerPoint</Application>
  <PresentationFormat>全屏显示(4:3)</PresentationFormat>
  <Paragraphs>257</Paragraphs>
  <Slides>31</Slides>
  <Notes>21</Notes>
  <HiddenSlides>0</HiddenSlides>
  <MMClips>0</MMClips>
  <ScaleCrop>false</ScaleCrop>
  <HeadingPairs>
    <vt:vector size="8" baseType="variant">
      <vt:variant>
        <vt:lpstr>已用的字体</vt:lpstr>
      </vt:variant>
      <vt:variant>
        <vt:i4>8</vt:i4>
      </vt:variant>
      <vt:variant>
        <vt:lpstr>主题</vt:lpstr>
      </vt:variant>
      <vt:variant>
        <vt:i4>7</vt:i4>
      </vt:variant>
      <vt:variant>
        <vt:lpstr>嵌入 OLE 服务器</vt:lpstr>
      </vt:variant>
      <vt:variant>
        <vt:i4>1</vt:i4>
      </vt:variant>
      <vt:variant>
        <vt:lpstr>幻灯片标题</vt:lpstr>
      </vt:variant>
      <vt:variant>
        <vt:i4>31</vt:i4>
      </vt:variant>
    </vt:vector>
  </HeadingPairs>
  <TitlesOfParts>
    <vt:vector size="47" baseType="lpstr">
      <vt:lpstr>黑体</vt:lpstr>
      <vt:lpstr>Arial</vt:lpstr>
      <vt:lpstr>Calibri</vt:lpstr>
      <vt:lpstr>Cambria Math</vt:lpstr>
      <vt:lpstr>Tahoma</vt:lpstr>
      <vt:lpstr>Times New Roman</vt:lpstr>
      <vt:lpstr>Wingdings</vt:lpstr>
      <vt:lpstr>Wingdings 2</vt:lpstr>
      <vt:lpstr>2_Blends</vt:lpstr>
      <vt:lpstr>2_吉祥如意</vt:lpstr>
      <vt:lpstr>6_Blends</vt:lpstr>
      <vt:lpstr>7_Blends</vt:lpstr>
      <vt:lpstr>1_吉祥如意</vt:lpstr>
      <vt:lpstr>1_Blends</vt:lpstr>
      <vt:lpstr>3_吉祥如意</vt:lpstr>
      <vt:lpstr>Equation</vt:lpstr>
      <vt:lpstr>第三章（1） 半导体中载流子的统计分布</vt:lpstr>
      <vt:lpstr>玻尔兹曼分布函数</vt:lpstr>
      <vt:lpstr>玻尔兹曼分布函数</vt:lpstr>
      <vt:lpstr>PowerPoint 演示文稿</vt:lpstr>
      <vt:lpstr>Feimi VS Boltzmann</vt:lpstr>
      <vt:lpstr>PowerPoint 演示文稿</vt:lpstr>
      <vt:lpstr>玻尔兹曼分布函数</vt:lpstr>
      <vt:lpstr>练习</vt:lpstr>
      <vt:lpstr>PowerPoint 演示文稿</vt:lpstr>
      <vt:lpstr>PowerPoint 演示文稿</vt:lpstr>
      <vt:lpstr>PowerPoint 演示文稿</vt:lpstr>
      <vt:lpstr>PowerPoint 演示文稿</vt:lpstr>
      <vt:lpstr>PowerPoint 演示文稿</vt:lpstr>
      <vt:lpstr>导带中电子的浓度</vt:lpstr>
      <vt:lpstr>PowerPoint 演示文稿</vt:lpstr>
      <vt:lpstr>PowerPoint 演示文稿</vt:lpstr>
      <vt:lpstr>PowerPoint 演示文稿</vt:lpstr>
      <vt:lpstr>PowerPoint 演示文稿</vt:lpstr>
      <vt:lpstr>PowerPoint 演示文稿</vt:lpstr>
      <vt:lpstr>第3章</vt:lpstr>
      <vt:lpstr>本征半导体</vt:lpstr>
      <vt:lpstr>在热平衡状态下，半导体呈现电中性：n0=p0</vt:lpstr>
      <vt:lpstr>本征半导体</vt:lpstr>
      <vt:lpstr>半导体载流子浓度和费米能级</vt:lpstr>
      <vt:lpstr>PowerPoint 演示文稿</vt:lpstr>
      <vt:lpstr>Eg 和 ni 的测量</vt:lpstr>
      <vt:lpstr>PowerPoint 演示文稿</vt:lpstr>
      <vt:lpstr>PowerPoint 演示文稿</vt:lpstr>
      <vt:lpstr>本征激发和杂质</vt:lpstr>
      <vt:lpstr>温度上限</vt:lpstr>
      <vt:lpstr>本节小结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qiaoli</cp:lastModifiedBy>
  <cp:revision>292</cp:revision>
  <dcterms:created xsi:type="dcterms:W3CDTF">2014-03-10T17:15:55Z</dcterms:created>
  <dcterms:modified xsi:type="dcterms:W3CDTF">2021-10-26T04:27:40Z</dcterms:modified>
</cp:coreProperties>
</file>