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73"/>
  </p:notesMasterIdLst>
  <p:sldIdLst>
    <p:sldId id="411" r:id="rId2"/>
    <p:sldId id="447" r:id="rId3"/>
    <p:sldId id="448" r:id="rId4"/>
    <p:sldId id="455" r:id="rId5"/>
    <p:sldId id="449" r:id="rId6"/>
    <p:sldId id="453" r:id="rId7"/>
    <p:sldId id="454" r:id="rId8"/>
    <p:sldId id="413" r:id="rId9"/>
    <p:sldId id="414" r:id="rId10"/>
    <p:sldId id="415" r:id="rId11"/>
    <p:sldId id="416" r:id="rId12"/>
    <p:sldId id="417" r:id="rId13"/>
    <p:sldId id="418" r:id="rId14"/>
    <p:sldId id="419" r:id="rId15"/>
    <p:sldId id="420" r:id="rId16"/>
    <p:sldId id="421" r:id="rId17"/>
    <p:sldId id="422" r:id="rId18"/>
    <p:sldId id="423" r:id="rId19"/>
    <p:sldId id="456" r:id="rId20"/>
    <p:sldId id="424" r:id="rId21"/>
    <p:sldId id="425" r:id="rId22"/>
    <p:sldId id="431" r:id="rId23"/>
    <p:sldId id="432" r:id="rId24"/>
    <p:sldId id="437" r:id="rId25"/>
    <p:sldId id="426" r:id="rId26"/>
    <p:sldId id="427" r:id="rId27"/>
    <p:sldId id="457" r:id="rId28"/>
    <p:sldId id="458" r:id="rId29"/>
    <p:sldId id="440" r:id="rId30"/>
    <p:sldId id="441" r:id="rId31"/>
    <p:sldId id="428" r:id="rId32"/>
    <p:sldId id="429" r:id="rId33"/>
    <p:sldId id="433" r:id="rId34"/>
    <p:sldId id="434" r:id="rId35"/>
    <p:sldId id="435" r:id="rId36"/>
    <p:sldId id="436" r:id="rId37"/>
    <p:sldId id="439" r:id="rId38"/>
    <p:sldId id="406" r:id="rId39"/>
    <p:sldId id="316" r:id="rId40"/>
    <p:sldId id="317" r:id="rId41"/>
    <p:sldId id="318" r:id="rId42"/>
    <p:sldId id="319" r:id="rId43"/>
    <p:sldId id="320" r:id="rId44"/>
    <p:sldId id="321" r:id="rId45"/>
    <p:sldId id="325" r:id="rId46"/>
    <p:sldId id="326" r:id="rId47"/>
    <p:sldId id="329" r:id="rId48"/>
    <p:sldId id="347" r:id="rId49"/>
    <p:sldId id="339" r:id="rId50"/>
    <p:sldId id="442" r:id="rId51"/>
    <p:sldId id="327" r:id="rId52"/>
    <p:sldId id="340" r:id="rId53"/>
    <p:sldId id="410" r:id="rId54"/>
    <p:sldId id="395" r:id="rId55"/>
    <p:sldId id="443" r:id="rId56"/>
    <p:sldId id="444" r:id="rId57"/>
    <p:sldId id="446" r:id="rId58"/>
    <p:sldId id="351" r:id="rId59"/>
    <p:sldId id="352" r:id="rId60"/>
    <p:sldId id="353" r:id="rId61"/>
    <p:sldId id="354" r:id="rId62"/>
    <p:sldId id="355" r:id="rId63"/>
    <p:sldId id="400" r:id="rId64"/>
    <p:sldId id="445" r:id="rId65"/>
    <p:sldId id="401" r:id="rId66"/>
    <p:sldId id="387" r:id="rId67"/>
    <p:sldId id="408" r:id="rId68"/>
    <p:sldId id="388" r:id="rId69"/>
    <p:sldId id="407" r:id="rId70"/>
    <p:sldId id="409" r:id="rId71"/>
    <p:sldId id="392" r:id="rId72"/>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imes New Roman" pitchFamily="18" charset="0"/>
        <a:ea typeface="幼圆" pitchFamily="49" charset="-122"/>
        <a:cs typeface="+mn-cs"/>
      </a:defRPr>
    </a:lvl1pPr>
    <a:lvl2pPr marL="457200" algn="l" rtl="0" fontAlgn="base">
      <a:spcBef>
        <a:spcPct val="0"/>
      </a:spcBef>
      <a:spcAft>
        <a:spcPct val="0"/>
      </a:spcAft>
      <a:defRPr kumimoji="1" sz="2800" b="1" kern="1200">
        <a:solidFill>
          <a:schemeClr val="tx1"/>
        </a:solidFill>
        <a:latin typeface="Times New Roman" pitchFamily="18" charset="0"/>
        <a:ea typeface="幼圆" pitchFamily="49" charset="-122"/>
        <a:cs typeface="+mn-cs"/>
      </a:defRPr>
    </a:lvl2pPr>
    <a:lvl3pPr marL="914400" algn="l" rtl="0" fontAlgn="base">
      <a:spcBef>
        <a:spcPct val="0"/>
      </a:spcBef>
      <a:spcAft>
        <a:spcPct val="0"/>
      </a:spcAft>
      <a:defRPr kumimoji="1" sz="2800" b="1" kern="1200">
        <a:solidFill>
          <a:schemeClr val="tx1"/>
        </a:solidFill>
        <a:latin typeface="Times New Roman" pitchFamily="18" charset="0"/>
        <a:ea typeface="幼圆" pitchFamily="49" charset="-122"/>
        <a:cs typeface="+mn-cs"/>
      </a:defRPr>
    </a:lvl3pPr>
    <a:lvl4pPr marL="1371600" algn="l" rtl="0" fontAlgn="base">
      <a:spcBef>
        <a:spcPct val="0"/>
      </a:spcBef>
      <a:spcAft>
        <a:spcPct val="0"/>
      </a:spcAft>
      <a:defRPr kumimoji="1" sz="2800" b="1" kern="1200">
        <a:solidFill>
          <a:schemeClr val="tx1"/>
        </a:solidFill>
        <a:latin typeface="Times New Roman" pitchFamily="18" charset="0"/>
        <a:ea typeface="幼圆" pitchFamily="49" charset="-122"/>
        <a:cs typeface="+mn-cs"/>
      </a:defRPr>
    </a:lvl4pPr>
    <a:lvl5pPr marL="1828800" algn="l" rtl="0" fontAlgn="base">
      <a:spcBef>
        <a:spcPct val="0"/>
      </a:spcBef>
      <a:spcAft>
        <a:spcPct val="0"/>
      </a:spcAft>
      <a:defRPr kumimoji="1" sz="2800" b="1" kern="1200">
        <a:solidFill>
          <a:schemeClr val="tx1"/>
        </a:solidFill>
        <a:latin typeface="Times New Roman" pitchFamily="18" charset="0"/>
        <a:ea typeface="幼圆" pitchFamily="49" charset="-122"/>
        <a:cs typeface="+mn-cs"/>
      </a:defRPr>
    </a:lvl5pPr>
    <a:lvl6pPr marL="2286000" algn="l" defTabSz="914400" rtl="0" eaLnBrk="1" latinLnBrk="0" hangingPunct="1">
      <a:defRPr kumimoji="1" sz="2800" b="1" kern="1200">
        <a:solidFill>
          <a:schemeClr val="tx1"/>
        </a:solidFill>
        <a:latin typeface="Times New Roman" pitchFamily="18" charset="0"/>
        <a:ea typeface="幼圆" pitchFamily="49" charset="-122"/>
        <a:cs typeface="+mn-cs"/>
      </a:defRPr>
    </a:lvl6pPr>
    <a:lvl7pPr marL="2743200" algn="l" defTabSz="914400" rtl="0" eaLnBrk="1" latinLnBrk="0" hangingPunct="1">
      <a:defRPr kumimoji="1" sz="2800" b="1" kern="1200">
        <a:solidFill>
          <a:schemeClr val="tx1"/>
        </a:solidFill>
        <a:latin typeface="Times New Roman" pitchFamily="18" charset="0"/>
        <a:ea typeface="幼圆" pitchFamily="49" charset="-122"/>
        <a:cs typeface="+mn-cs"/>
      </a:defRPr>
    </a:lvl7pPr>
    <a:lvl8pPr marL="3200400" algn="l" defTabSz="914400" rtl="0" eaLnBrk="1" latinLnBrk="0" hangingPunct="1">
      <a:defRPr kumimoji="1" sz="2800" b="1" kern="1200">
        <a:solidFill>
          <a:schemeClr val="tx1"/>
        </a:solidFill>
        <a:latin typeface="Times New Roman" pitchFamily="18" charset="0"/>
        <a:ea typeface="幼圆" pitchFamily="49" charset="-122"/>
        <a:cs typeface="+mn-cs"/>
      </a:defRPr>
    </a:lvl8pPr>
    <a:lvl9pPr marL="3657600" algn="l" defTabSz="914400" rtl="0" eaLnBrk="1" latinLnBrk="0" hangingPunct="1">
      <a:defRPr kumimoji="1" sz="2800" b="1" kern="1200">
        <a:solidFill>
          <a:schemeClr val="tx1"/>
        </a:solidFill>
        <a:latin typeface="Times New Roman" pitchFamily="18" charset="0"/>
        <a:ea typeface="幼圆"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D86"/>
    <a:srgbClr val="CC0099"/>
    <a:srgbClr val="FF3399"/>
    <a:srgbClr val="FF6699"/>
    <a:srgbClr val="009999"/>
    <a:srgbClr val="008080"/>
    <a:srgbClr val="66FF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6" autoAdjust="0"/>
    <p:restoredTop sz="98803" autoAdjust="0"/>
  </p:normalViewPr>
  <p:slideViewPr>
    <p:cSldViewPr>
      <p:cViewPr varScale="1">
        <p:scale>
          <a:sx n="76" d="100"/>
          <a:sy n="76" d="100"/>
        </p:scale>
        <p:origin x="-762" y="-90"/>
      </p:cViewPr>
      <p:guideLst>
        <p:guide orient="horz" pos="3748"/>
        <p:guide pos="30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4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emf"/><Relationship Id="rId2" Type="http://schemas.openxmlformats.org/officeDocument/2006/relationships/image" Target="../media/image80.emf"/><Relationship Id="rId1" Type="http://schemas.openxmlformats.org/officeDocument/2006/relationships/image" Target="../media/image79.emf"/><Relationship Id="rId6" Type="http://schemas.openxmlformats.org/officeDocument/2006/relationships/image" Target="../media/image84.emf"/><Relationship Id="rId5" Type="http://schemas.openxmlformats.org/officeDocument/2006/relationships/image" Target="../media/image83.emf"/><Relationship Id="rId4" Type="http://schemas.openxmlformats.org/officeDocument/2006/relationships/image" Target="../media/image8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image" Target="../media/image89.emf"/><Relationship Id="rId7" Type="http://schemas.openxmlformats.org/officeDocument/2006/relationships/image" Target="../media/image92.emf"/><Relationship Id="rId2" Type="http://schemas.openxmlformats.org/officeDocument/2006/relationships/image" Target="../media/image88.emf"/><Relationship Id="rId1" Type="http://schemas.openxmlformats.org/officeDocument/2006/relationships/image" Target="../media/image87.emf"/><Relationship Id="rId6" Type="http://schemas.openxmlformats.org/officeDocument/2006/relationships/image" Target="../media/image81.png"/><Relationship Id="rId11" Type="http://schemas.openxmlformats.org/officeDocument/2006/relationships/image" Target="../media/image96.emf"/><Relationship Id="rId5" Type="http://schemas.openxmlformats.org/officeDocument/2006/relationships/image" Target="../media/image91.emf"/><Relationship Id="rId10" Type="http://schemas.openxmlformats.org/officeDocument/2006/relationships/image" Target="../media/image95.emf"/><Relationship Id="rId4" Type="http://schemas.openxmlformats.org/officeDocument/2006/relationships/image" Target="../media/image90.emf"/><Relationship Id="rId9" Type="http://schemas.openxmlformats.org/officeDocument/2006/relationships/image" Target="../media/image9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81.png"/><Relationship Id="rId1" Type="http://schemas.openxmlformats.org/officeDocument/2006/relationships/image" Target="../media/image97.emf"/><Relationship Id="rId4" Type="http://schemas.openxmlformats.org/officeDocument/2006/relationships/image" Target="../media/image99.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6.emf"/><Relationship Id="rId3" Type="http://schemas.openxmlformats.org/officeDocument/2006/relationships/image" Target="../media/image102.emf"/><Relationship Id="rId7" Type="http://schemas.openxmlformats.org/officeDocument/2006/relationships/image" Target="../media/image105.emf"/><Relationship Id="rId2" Type="http://schemas.openxmlformats.org/officeDocument/2006/relationships/image" Target="../media/image101.emf"/><Relationship Id="rId1" Type="http://schemas.openxmlformats.org/officeDocument/2006/relationships/image" Target="../media/image100.emf"/><Relationship Id="rId6" Type="http://schemas.openxmlformats.org/officeDocument/2006/relationships/image" Target="../media/image104.emf"/><Relationship Id="rId5" Type="http://schemas.openxmlformats.org/officeDocument/2006/relationships/image" Target="../media/image103.emf"/><Relationship Id="rId10" Type="http://schemas.openxmlformats.org/officeDocument/2006/relationships/image" Target="../media/image108.emf"/><Relationship Id="rId4" Type="http://schemas.openxmlformats.org/officeDocument/2006/relationships/image" Target="../media/image81.png"/><Relationship Id="rId9" Type="http://schemas.openxmlformats.org/officeDocument/2006/relationships/image" Target="../media/image107.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5.emf"/><Relationship Id="rId3" Type="http://schemas.openxmlformats.org/officeDocument/2006/relationships/image" Target="../media/image111.emf"/><Relationship Id="rId7" Type="http://schemas.openxmlformats.org/officeDocument/2006/relationships/image" Target="../media/image114.emf"/><Relationship Id="rId2" Type="http://schemas.openxmlformats.org/officeDocument/2006/relationships/image" Target="../media/image110.emf"/><Relationship Id="rId1" Type="http://schemas.openxmlformats.org/officeDocument/2006/relationships/image" Target="../media/image109.emf"/><Relationship Id="rId6" Type="http://schemas.openxmlformats.org/officeDocument/2006/relationships/image" Target="../media/image113.emf"/><Relationship Id="rId5" Type="http://schemas.openxmlformats.org/officeDocument/2006/relationships/image" Target="../media/image81.png"/><Relationship Id="rId10" Type="http://schemas.openxmlformats.org/officeDocument/2006/relationships/image" Target="../media/image117.emf"/><Relationship Id="rId4" Type="http://schemas.openxmlformats.org/officeDocument/2006/relationships/image" Target="../media/image112.emf"/><Relationship Id="rId9" Type="http://schemas.openxmlformats.org/officeDocument/2006/relationships/image" Target="../media/image116.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image" Target="../media/image120.emf"/><Relationship Id="rId7" Type="http://schemas.openxmlformats.org/officeDocument/2006/relationships/image" Target="../media/image124.emf"/><Relationship Id="rId2" Type="http://schemas.openxmlformats.org/officeDocument/2006/relationships/image" Target="../media/image119.emf"/><Relationship Id="rId1" Type="http://schemas.openxmlformats.org/officeDocument/2006/relationships/image" Target="../media/image118.emf"/><Relationship Id="rId6" Type="http://schemas.openxmlformats.org/officeDocument/2006/relationships/image" Target="../media/image123.emf"/><Relationship Id="rId5" Type="http://schemas.openxmlformats.org/officeDocument/2006/relationships/image" Target="../media/image122.emf"/><Relationship Id="rId10" Type="http://schemas.openxmlformats.org/officeDocument/2006/relationships/image" Target="../media/image127.emf"/><Relationship Id="rId4" Type="http://schemas.openxmlformats.org/officeDocument/2006/relationships/image" Target="../media/image121.emf"/><Relationship Id="rId9" Type="http://schemas.openxmlformats.org/officeDocument/2006/relationships/image" Target="../media/image126.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36.emf"/><Relationship Id="rId13" Type="http://schemas.openxmlformats.org/officeDocument/2006/relationships/image" Target="../media/image141.emf"/><Relationship Id="rId3" Type="http://schemas.openxmlformats.org/officeDocument/2006/relationships/image" Target="../media/image131.emf"/><Relationship Id="rId7" Type="http://schemas.openxmlformats.org/officeDocument/2006/relationships/image" Target="../media/image135.emf"/><Relationship Id="rId12" Type="http://schemas.openxmlformats.org/officeDocument/2006/relationships/image" Target="../media/image140.emf"/><Relationship Id="rId2" Type="http://schemas.openxmlformats.org/officeDocument/2006/relationships/image" Target="../media/image130.emf"/><Relationship Id="rId16" Type="http://schemas.openxmlformats.org/officeDocument/2006/relationships/image" Target="../media/image144.emf"/><Relationship Id="rId1" Type="http://schemas.openxmlformats.org/officeDocument/2006/relationships/image" Target="../media/image129.emf"/><Relationship Id="rId6" Type="http://schemas.openxmlformats.org/officeDocument/2006/relationships/image" Target="../media/image134.emf"/><Relationship Id="rId11" Type="http://schemas.openxmlformats.org/officeDocument/2006/relationships/image" Target="../media/image139.emf"/><Relationship Id="rId5" Type="http://schemas.openxmlformats.org/officeDocument/2006/relationships/image" Target="../media/image133.emf"/><Relationship Id="rId15" Type="http://schemas.openxmlformats.org/officeDocument/2006/relationships/image" Target="../media/image143.emf"/><Relationship Id="rId10" Type="http://schemas.openxmlformats.org/officeDocument/2006/relationships/image" Target="../media/image138.emf"/><Relationship Id="rId4" Type="http://schemas.openxmlformats.org/officeDocument/2006/relationships/image" Target="../media/image132.emf"/><Relationship Id="rId9" Type="http://schemas.openxmlformats.org/officeDocument/2006/relationships/image" Target="../media/image137.emf"/><Relationship Id="rId14" Type="http://schemas.openxmlformats.org/officeDocument/2006/relationships/image" Target="../media/image142.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image" Target="../media/image146.emf"/><Relationship Id="rId1" Type="http://schemas.openxmlformats.org/officeDocument/2006/relationships/image" Target="../media/image145.emf"/><Relationship Id="rId4" Type="http://schemas.openxmlformats.org/officeDocument/2006/relationships/image" Target="../media/image148.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57.emf"/><Relationship Id="rId3" Type="http://schemas.openxmlformats.org/officeDocument/2006/relationships/image" Target="../media/image152.emf"/><Relationship Id="rId7" Type="http://schemas.openxmlformats.org/officeDocument/2006/relationships/image" Target="../media/image156.emf"/><Relationship Id="rId2" Type="http://schemas.openxmlformats.org/officeDocument/2006/relationships/image" Target="../media/image151.emf"/><Relationship Id="rId1" Type="http://schemas.openxmlformats.org/officeDocument/2006/relationships/image" Target="../media/image150.emf"/><Relationship Id="rId6" Type="http://schemas.openxmlformats.org/officeDocument/2006/relationships/image" Target="../media/image155.emf"/><Relationship Id="rId5" Type="http://schemas.openxmlformats.org/officeDocument/2006/relationships/image" Target="../media/image154.emf"/><Relationship Id="rId4" Type="http://schemas.openxmlformats.org/officeDocument/2006/relationships/image" Target="../media/image15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65.emf"/><Relationship Id="rId13" Type="http://schemas.openxmlformats.org/officeDocument/2006/relationships/image" Target="../media/image170.wmf"/><Relationship Id="rId3" Type="http://schemas.openxmlformats.org/officeDocument/2006/relationships/image" Target="../media/image160.emf"/><Relationship Id="rId7" Type="http://schemas.openxmlformats.org/officeDocument/2006/relationships/image" Target="../media/image164.emf"/><Relationship Id="rId12" Type="http://schemas.openxmlformats.org/officeDocument/2006/relationships/image" Target="../media/image169.wmf"/><Relationship Id="rId2" Type="http://schemas.openxmlformats.org/officeDocument/2006/relationships/image" Target="../media/image159.emf"/><Relationship Id="rId1" Type="http://schemas.openxmlformats.org/officeDocument/2006/relationships/image" Target="../media/image158.emf"/><Relationship Id="rId6" Type="http://schemas.openxmlformats.org/officeDocument/2006/relationships/image" Target="../media/image163.emf"/><Relationship Id="rId11" Type="http://schemas.openxmlformats.org/officeDocument/2006/relationships/image" Target="../media/image168.emf"/><Relationship Id="rId5" Type="http://schemas.openxmlformats.org/officeDocument/2006/relationships/image" Target="../media/image162.emf"/><Relationship Id="rId10" Type="http://schemas.openxmlformats.org/officeDocument/2006/relationships/image" Target="../media/image167.emf"/><Relationship Id="rId4" Type="http://schemas.openxmlformats.org/officeDocument/2006/relationships/image" Target="../media/image161.emf"/><Relationship Id="rId9" Type="http://schemas.openxmlformats.org/officeDocument/2006/relationships/image" Target="../media/image166.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79.emf"/><Relationship Id="rId3" Type="http://schemas.openxmlformats.org/officeDocument/2006/relationships/image" Target="../media/image174.emf"/><Relationship Id="rId7" Type="http://schemas.openxmlformats.org/officeDocument/2006/relationships/image" Target="../media/image178.emf"/><Relationship Id="rId2" Type="http://schemas.openxmlformats.org/officeDocument/2006/relationships/image" Target="../media/image173.emf"/><Relationship Id="rId1" Type="http://schemas.openxmlformats.org/officeDocument/2006/relationships/image" Target="../media/image172.emf"/><Relationship Id="rId6" Type="http://schemas.openxmlformats.org/officeDocument/2006/relationships/image" Target="../media/image177.emf"/><Relationship Id="rId5" Type="http://schemas.openxmlformats.org/officeDocument/2006/relationships/image" Target="../media/image176.emf"/><Relationship Id="rId10" Type="http://schemas.openxmlformats.org/officeDocument/2006/relationships/image" Target="../media/image181.emf"/><Relationship Id="rId4" Type="http://schemas.openxmlformats.org/officeDocument/2006/relationships/image" Target="../media/image175.emf"/><Relationship Id="rId9" Type="http://schemas.openxmlformats.org/officeDocument/2006/relationships/image" Target="../media/image180.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89.emf"/><Relationship Id="rId3" Type="http://schemas.openxmlformats.org/officeDocument/2006/relationships/image" Target="../media/image184.emf"/><Relationship Id="rId7" Type="http://schemas.openxmlformats.org/officeDocument/2006/relationships/image" Target="../media/image188.emf"/><Relationship Id="rId2" Type="http://schemas.openxmlformats.org/officeDocument/2006/relationships/image" Target="../media/image183.emf"/><Relationship Id="rId1" Type="http://schemas.openxmlformats.org/officeDocument/2006/relationships/image" Target="../media/image182.emf"/><Relationship Id="rId6" Type="http://schemas.openxmlformats.org/officeDocument/2006/relationships/image" Target="../media/image187.emf"/><Relationship Id="rId11" Type="http://schemas.openxmlformats.org/officeDocument/2006/relationships/image" Target="../media/image192.emf"/><Relationship Id="rId5" Type="http://schemas.openxmlformats.org/officeDocument/2006/relationships/image" Target="../media/image186.emf"/><Relationship Id="rId10" Type="http://schemas.openxmlformats.org/officeDocument/2006/relationships/image" Target="../media/image191.emf"/><Relationship Id="rId4" Type="http://schemas.openxmlformats.org/officeDocument/2006/relationships/image" Target="../media/image185.emf"/><Relationship Id="rId9" Type="http://schemas.openxmlformats.org/officeDocument/2006/relationships/image" Target="../media/image190.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01.emf"/><Relationship Id="rId13" Type="http://schemas.openxmlformats.org/officeDocument/2006/relationships/image" Target="../media/image206.emf"/><Relationship Id="rId3" Type="http://schemas.openxmlformats.org/officeDocument/2006/relationships/image" Target="../media/image196.emf"/><Relationship Id="rId7" Type="http://schemas.openxmlformats.org/officeDocument/2006/relationships/image" Target="../media/image200.emf"/><Relationship Id="rId12" Type="http://schemas.openxmlformats.org/officeDocument/2006/relationships/image" Target="../media/image205.emf"/><Relationship Id="rId2" Type="http://schemas.openxmlformats.org/officeDocument/2006/relationships/image" Target="../media/image195.emf"/><Relationship Id="rId1" Type="http://schemas.openxmlformats.org/officeDocument/2006/relationships/image" Target="../media/image194.emf"/><Relationship Id="rId6" Type="http://schemas.openxmlformats.org/officeDocument/2006/relationships/image" Target="../media/image199.emf"/><Relationship Id="rId11" Type="http://schemas.openxmlformats.org/officeDocument/2006/relationships/image" Target="../media/image204.emf"/><Relationship Id="rId5" Type="http://schemas.openxmlformats.org/officeDocument/2006/relationships/image" Target="../media/image198.emf"/><Relationship Id="rId10" Type="http://schemas.openxmlformats.org/officeDocument/2006/relationships/image" Target="../media/image203.emf"/><Relationship Id="rId4" Type="http://schemas.openxmlformats.org/officeDocument/2006/relationships/image" Target="../media/image197.emf"/><Relationship Id="rId9" Type="http://schemas.openxmlformats.org/officeDocument/2006/relationships/image" Target="../media/image202.emf"/><Relationship Id="rId14" Type="http://schemas.openxmlformats.org/officeDocument/2006/relationships/image" Target="../media/image20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10.emf"/><Relationship Id="rId2" Type="http://schemas.openxmlformats.org/officeDocument/2006/relationships/image" Target="../media/image209.emf"/><Relationship Id="rId1" Type="http://schemas.openxmlformats.org/officeDocument/2006/relationships/image" Target="../media/image208.emf"/><Relationship Id="rId6" Type="http://schemas.openxmlformats.org/officeDocument/2006/relationships/image" Target="../media/image213.emf"/><Relationship Id="rId5" Type="http://schemas.openxmlformats.org/officeDocument/2006/relationships/image" Target="../media/image212.emf"/><Relationship Id="rId4" Type="http://schemas.openxmlformats.org/officeDocument/2006/relationships/image" Target="../media/image211.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21.emf"/><Relationship Id="rId3" Type="http://schemas.openxmlformats.org/officeDocument/2006/relationships/image" Target="../media/image216.emf"/><Relationship Id="rId7" Type="http://schemas.openxmlformats.org/officeDocument/2006/relationships/image" Target="../media/image220.emf"/><Relationship Id="rId2" Type="http://schemas.openxmlformats.org/officeDocument/2006/relationships/image" Target="../media/image215.emf"/><Relationship Id="rId1" Type="http://schemas.openxmlformats.org/officeDocument/2006/relationships/image" Target="../media/image214.emf"/><Relationship Id="rId6" Type="http://schemas.openxmlformats.org/officeDocument/2006/relationships/image" Target="../media/image219.emf"/><Relationship Id="rId5" Type="http://schemas.openxmlformats.org/officeDocument/2006/relationships/image" Target="../media/image218.emf"/><Relationship Id="rId4" Type="http://schemas.openxmlformats.org/officeDocument/2006/relationships/image" Target="../media/image217.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24.emf"/><Relationship Id="rId7" Type="http://schemas.openxmlformats.org/officeDocument/2006/relationships/image" Target="../media/image228.emf"/><Relationship Id="rId2" Type="http://schemas.openxmlformats.org/officeDocument/2006/relationships/image" Target="../media/image223.emf"/><Relationship Id="rId1" Type="http://schemas.openxmlformats.org/officeDocument/2006/relationships/image" Target="../media/image222.emf"/><Relationship Id="rId6" Type="http://schemas.openxmlformats.org/officeDocument/2006/relationships/image" Target="../media/image227.emf"/><Relationship Id="rId5" Type="http://schemas.openxmlformats.org/officeDocument/2006/relationships/image" Target="../media/image226.emf"/><Relationship Id="rId4" Type="http://schemas.openxmlformats.org/officeDocument/2006/relationships/image" Target="../media/image225.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36.emf"/><Relationship Id="rId3" Type="http://schemas.openxmlformats.org/officeDocument/2006/relationships/image" Target="../media/image231.wmf"/><Relationship Id="rId7" Type="http://schemas.openxmlformats.org/officeDocument/2006/relationships/image" Target="../media/image235.emf"/><Relationship Id="rId2" Type="http://schemas.openxmlformats.org/officeDocument/2006/relationships/image" Target="../media/image230.wmf"/><Relationship Id="rId1" Type="http://schemas.openxmlformats.org/officeDocument/2006/relationships/image" Target="../media/image229.wmf"/><Relationship Id="rId6" Type="http://schemas.openxmlformats.org/officeDocument/2006/relationships/image" Target="../media/image234.wmf"/><Relationship Id="rId5" Type="http://schemas.openxmlformats.org/officeDocument/2006/relationships/image" Target="../media/image233.wmf"/><Relationship Id="rId4" Type="http://schemas.openxmlformats.org/officeDocument/2006/relationships/image" Target="../media/image23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44.emf"/><Relationship Id="rId3" Type="http://schemas.openxmlformats.org/officeDocument/2006/relationships/image" Target="../media/image239.emf"/><Relationship Id="rId7" Type="http://schemas.openxmlformats.org/officeDocument/2006/relationships/image" Target="../media/image243.emf"/><Relationship Id="rId2" Type="http://schemas.openxmlformats.org/officeDocument/2006/relationships/image" Target="../media/image238.emf"/><Relationship Id="rId1" Type="http://schemas.openxmlformats.org/officeDocument/2006/relationships/image" Target="../media/image237.emf"/><Relationship Id="rId6" Type="http://schemas.openxmlformats.org/officeDocument/2006/relationships/image" Target="../media/image242.emf"/><Relationship Id="rId5" Type="http://schemas.openxmlformats.org/officeDocument/2006/relationships/image" Target="../media/image241.emf"/><Relationship Id="rId10" Type="http://schemas.openxmlformats.org/officeDocument/2006/relationships/image" Target="../media/image246.emf"/><Relationship Id="rId4" Type="http://schemas.openxmlformats.org/officeDocument/2006/relationships/image" Target="../media/image240.emf"/><Relationship Id="rId9" Type="http://schemas.openxmlformats.org/officeDocument/2006/relationships/image" Target="../media/image245.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54.emf"/><Relationship Id="rId3" Type="http://schemas.openxmlformats.org/officeDocument/2006/relationships/image" Target="../media/image249.emf"/><Relationship Id="rId7" Type="http://schemas.openxmlformats.org/officeDocument/2006/relationships/image" Target="../media/image253.emf"/><Relationship Id="rId2" Type="http://schemas.openxmlformats.org/officeDocument/2006/relationships/image" Target="../media/image248.emf"/><Relationship Id="rId1" Type="http://schemas.openxmlformats.org/officeDocument/2006/relationships/image" Target="../media/image247.emf"/><Relationship Id="rId6" Type="http://schemas.openxmlformats.org/officeDocument/2006/relationships/image" Target="../media/image252.emf"/><Relationship Id="rId5" Type="http://schemas.openxmlformats.org/officeDocument/2006/relationships/image" Target="../media/image251.emf"/><Relationship Id="rId10" Type="http://schemas.openxmlformats.org/officeDocument/2006/relationships/image" Target="../media/image256.emf"/><Relationship Id="rId4" Type="http://schemas.openxmlformats.org/officeDocument/2006/relationships/image" Target="../media/image250.emf"/><Relationship Id="rId9" Type="http://schemas.openxmlformats.org/officeDocument/2006/relationships/image" Target="../media/image255.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10" Type="http://schemas.openxmlformats.org/officeDocument/2006/relationships/image" Target="../media/image23.emf"/><Relationship Id="rId4" Type="http://schemas.openxmlformats.org/officeDocument/2006/relationships/image" Target="../media/image17.emf"/><Relationship Id="rId9" Type="http://schemas.openxmlformats.org/officeDocument/2006/relationships/image" Target="../media/image22.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59.emf"/><Relationship Id="rId2" Type="http://schemas.openxmlformats.org/officeDocument/2006/relationships/image" Target="../media/image258.emf"/><Relationship Id="rId1" Type="http://schemas.openxmlformats.org/officeDocument/2006/relationships/image" Target="../media/image257.png"/></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67.emf"/><Relationship Id="rId3" Type="http://schemas.openxmlformats.org/officeDocument/2006/relationships/image" Target="../media/image262.emf"/><Relationship Id="rId7" Type="http://schemas.openxmlformats.org/officeDocument/2006/relationships/image" Target="../media/image266.emf"/><Relationship Id="rId2" Type="http://schemas.openxmlformats.org/officeDocument/2006/relationships/image" Target="../media/image261.emf"/><Relationship Id="rId1" Type="http://schemas.openxmlformats.org/officeDocument/2006/relationships/image" Target="../media/image260.png"/><Relationship Id="rId6" Type="http://schemas.openxmlformats.org/officeDocument/2006/relationships/image" Target="../media/image265.emf"/><Relationship Id="rId5" Type="http://schemas.openxmlformats.org/officeDocument/2006/relationships/image" Target="../media/image264.emf"/><Relationship Id="rId4" Type="http://schemas.openxmlformats.org/officeDocument/2006/relationships/image" Target="../media/image263.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70.emf"/><Relationship Id="rId2" Type="http://schemas.openxmlformats.org/officeDocument/2006/relationships/image" Target="../media/image269.emf"/><Relationship Id="rId1" Type="http://schemas.openxmlformats.org/officeDocument/2006/relationships/image" Target="../media/image268.emf"/><Relationship Id="rId4" Type="http://schemas.openxmlformats.org/officeDocument/2006/relationships/image" Target="../media/image271.e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79.emf"/><Relationship Id="rId3" Type="http://schemas.openxmlformats.org/officeDocument/2006/relationships/image" Target="../media/image274.emf"/><Relationship Id="rId7" Type="http://schemas.openxmlformats.org/officeDocument/2006/relationships/image" Target="../media/image278.emf"/><Relationship Id="rId2" Type="http://schemas.openxmlformats.org/officeDocument/2006/relationships/image" Target="../media/image273.emf"/><Relationship Id="rId1" Type="http://schemas.openxmlformats.org/officeDocument/2006/relationships/image" Target="../media/image272.emf"/><Relationship Id="rId6" Type="http://schemas.openxmlformats.org/officeDocument/2006/relationships/image" Target="../media/image277.emf"/><Relationship Id="rId5" Type="http://schemas.openxmlformats.org/officeDocument/2006/relationships/image" Target="../media/image276.emf"/><Relationship Id="rId10" Type="http://schemas.openxmlformats.org/officeDocument/2006/relationships/image" Target="../media/image281.emf"/><Relationship Id="rId4" Type="http://schemas.openxmlformats.org/officeDocument/2006/relationships/image" Target="../media/image275.emf"/><Relationship Id="rId9" Type="http://schemas.openxmlformats.org/officeDocument/2006/relationships/image" Target="../media/image280.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89.emf"/><Relationship Id="rId3" Type="http://schemas.openxmlformats.org/officeDocument/2006/relationships/image" Target="../media/image284.emf"/><Relationship Id="rId7" Type="http://schemas.openxmlformats.org/officeDocument/2006/relationships/image" Target="../media/image288.emf"/><Relationship Id="rId2" Type="http://schemas.openxmlformats.org/officeDocument/2006/relationships/image" Target="../media/image283.emf"/><Relationship Id="rId1" Type="http://schemas.openxmlformats.org/officeDocument/2006/relationships/image" Target="../media/image282.emf"/><Relationship Id="rId6" Type="http://schemas.openxmlformats.org/officeDocument/2006/relationships/image" Target="../media/image287.emf"/><Relationship Id="rId5" Type="http://schemas.openxmlformats.org/officeDocument/2006/relationships/image" Target="../media/image286.emf"/><Relationship Id="rId4" Type="http://schemas.openxmlformats.org/officeDocument/2006/relationships/image" Target="../media/image285.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97.emf"/><Relationship Id="rId3" Type="http://schemas.openxmlformats.org/officeDocument/2006/relationships/image" Target="../media/image292.emf"/><Relationship Id="rId7" Type="http://schemas.openxmlformats.org/officeDocument/2006/relationships/image" Target="../media/image296.emf"/><Relationship Id="rId2" Type="http://schemas.openxmlformats.org/officeDocument/2006/relationships/image" Target="../media/image291.emf"/><Relationship Id="rId1" Type="http://schemas.openxmlformats.org/officeDocument/2006/relationships/image" Target="../media/image290.emf"/><Relationship Id="rId6" Type="http://schemas.openxmlformats.org/officeDocument/2006/relationships/image" Target="../media/image295.emf"/><Relationship Id="rId5" Type="http://schemas.openxmlformats.org/officeDocument/2006/relationships/image" Target="../media/image294.emf"/><Relationship Id="rId4" Type="http://schemas.openxmlformats.org/officeDocument/2006/relationships/image" Target="../media/image293.emf"/><Relationship Id="rId9" Type="http://schemas.openxmlformats.org/officeDocument/2006/relationships/image" Target="../media/image298.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305.emf"/><Relationship Id="rId13" Type="http://schemas.openxmlformats.org/officeDocument/2006/relationships/image" Target="../media/image310.emf"/><Relationship Id="rId3" Type="http://schemas.openxmlformats.org/officeDocument/2006/relationships/image" Target="../media/image301.emf"/><Relationship Id="rId7" Type="http://schemas.openxmlformats.org/officeDocument/2006/relationships/image" Target="../media/image304.emf"/><Relationship Id="rId12" Type="http://schemas.openxmlformats.org/officeDocument/2006/relationships/image" Target="../media/image309.emf"/><Relationship Id="rId2" Type="http://schemas.openxmlformats.org/officeDocument/2006/relationships/image" Target="../media/image300.emf"/><Relationship Id="rId16" Type="http://schemas.openxmlformats.org/officeDocument/2006/relationships/image" Target="../media/image313.emf"/><Relationship Id="rId1" Type="http://schemas.openxmlformats.org/officeDocument/2006/relationships/image" Target="../media/image299.emf"/><Relationship Id="rId6" Type="http://schemas.openxmlformats.org/officeDocument/2006/relationships/image" Target="../media/image303.emf"/><Relationship Id="rId11" Type="http://schemas.openxmlformats.org/officeDocument/2006/relationships/image" Target="../media/image308.png"/><Relationship Id="rId5" Type="http://schemas.openxmlformats.org/officeDocument/2006/relationships/image" Target="../media/image302.emf"/><Relationship Id="rId15" Type="http://schemas.openxmlformats.org/officeDocument/2006/relationships/image" Target="../media/image312.emf"/><Relationship Id="rId10" Type="http://schemas.openxmlformats.org/officeDocument/2006/relationships/image" Target="../media/image307.emf"/><Relationship Id="rId4" Type="http://schemas.openxmlformats.org/officeDocument/2006/relationships/image" Target="../media/image81.png"/><Relationship Id="rId9" Type="http://schemas.openxmlformats.org/officeDocument/2006/relationships/image" Target="../media/image306.emf"/><Relationship Id="rId14" Type="http://schemas.openxmlformats.org/officeDocument/2006/relationships/image" Target="../media/image311.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320.emf"/><Relationship Id="rId13" Type="http://schemas.openxmlformats.org/officeDocument/2006/relationships/image" Target="../media/image324.emf"/><Relationship Id="rId3" Type="http://schemas.openxmlformats.org/officeDocument/2006/relationships/image" Target="../media/image316.emf"/><Relationship Id="rId7" Type="http://schemas.openxmlformats.org/officeDocument/2006/relationships/image" Target="../media/image319.emf"/><Relationship Id="rId12" Type="http://schemas.openxmlformats.org/officeDocument/2006/relationships/image" Target="../media/image323.emf"/><Relationship Id="rId2" Type="http://schemas.openxmlformats.org/officeDocument/2006/relationships/image" Target="../media/image315.emf"/><Relationship Id="rId1" Type="http://schemas.openxmlformats.org/officeDocument/2006/relationships/image" Target="../media/image314.emf"/><Relationship Id="rId6" Type="http://schemas.openxmlformats.org/officeDocument/2006/relationships/image" Target="../media/image318.emf"/><Relationship Id="rId11" Type="http://schemas.openxmlformats.org/officeDocument/2006/relationships/image" Target="../media/image308.png"/><Relationship Id="rId5" Type="http://schemas.openxmlformats.org/officeDocument/2006/relationships/image" Target="../media/image317.emf"/><Relationship Id="rId10" Type="http://schemas.openxmlformats.org/officeDocument/2006/relationships/image" Target="../media/image322.emf"/><Relationship Id="rId4" Type="http://schemas.openxmlformats.org/officeDocument/2006/relationships/image" Target="../media/image81.png"/><Relationship Id="rId9" Type="http://schemas.openxmlformats.org/officeDocument/2006/relationships/image" Target="../media/image321.emf"/><Relationship Id="rId14" Type="http://schemas.openxmlformats.org/officeDocument/2006/relationships/image" Target="../media/image325.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328.emf"/><Relationship Id="rId2" Type="http://schemas.openxmlformats.org/officeDocument/2006/relationships/image" Target="../media/image327.emf"/><Relationship Id="rId1" Type="http://schemas.openxmlformats.org/officeDocument/2006/relationships/image" Target="../media/image326.emf"/><Relationship Id="rId4" Type="http://schemas.openxmlformats.org/officeDocument/2006/relationships/image" Target="../media/image329.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331.emf"/><Relationship Id="rId1" Type="http://schemas.openxmlformats.org/officeDocument/2006/relationships/image" Target="../media/image330.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16.wmf"/><Relationship Id="rId7" Type="http://schemas.openxmlformats.org/officeDocument/2006/relationships/image" Target="../media/image28.emf"/><Relationship Id="rId2" Type="http://schemas.openxmlformats.org/officeDocument/2006/relationships/image" Target="../media/image24.emf"/><Relationship Id="rId1" Type="http://schemas.openxmlformats.org/officeDocument/2006/relationships/image" Target="../media/image21.wmf"/><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334.emf"/><Relationship Id="rId2" Type="http://schemas.openxmlformats.org/officeDocument/2006/relationships/image" Target="../media/image333.emf"/><Relationship Id="rId1" Type="http://schemas.openxmlformats.org/officeDocument/2006/relationships/image" Target="../media/image332.emf"/><Relationship Id="rId6" Type="http://schemas.openxmlformats.org/officeDocument/2006/relationships/image" Target="../media/image336.emf"/><Relationship Id="rId5" Type="http://schemas.openxmlformats.org/officeDocument/2006/relationships/image" Target="../media/image81.png"/><Relationship Id="rId4" Type="http://schemas.openxmlformats.org/officeDocument/2006/relationships/image" Target="../media/image335.e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343.emf"/><Relationship Id="rId13" Type="http://schemas.openxmlformats.org/officeDocument/2006/relationships/image" Target="../media/image348.emf"/><Relationship Id="rId3" Type="http://schemas.openxmlformats.org/officeDocument/2006/relationships/image" Target="../media/image339.emf"/><Relationship Id="rId7" Type="http://schemas.openxmlformats.org/officeDocument/2006/relationships/image" Target="../media/image342.emf"/><Relationship Id="rId12" Type="http://schemas.openxmlformats.org/officeDocument/2006/relationships/image" Target="../media/image347.emf"/><Relationship Id="rId2" Type="http://schemas.openxmlformats.org/officeDocument/2006/relationships/image" Target="../media/image338.emf"/><Relationship Id="rId1" Type="http://schemas.openxmlformats.org/officeDocument/2006/relationships/image" Target="../media/image337.emf"/><Relationship Id="rId6" Type="http://schemas.openxmlformats.org/officeDocument/2006/relationships/image" Target="../media/image341.emf"/><Relationship Id="rId11" Type="http://schemas.openxmlformats.org/officeDocument/2006/relationships/image" Target="../media/image346.emf"/><Relationship Id="rId5" Type="http://schemas.openxmlformats.org/officeDocument/2006/relationships/image" Target="../media/image340.emf"/><Relationship Id="rId10" Type="http://schemas.openxmlformats.org/officeDocument/2006/relationships/image" Target="../media/image345.emf"/><Relationship Id="rId4" Type="http://schemas.openxmlformats.org/officeDocument/2006/relationships/image" Target="../media/image81.png"/><Relationship Id="rId9" Type="http://schemas.openxmlformats.org/officeDocument/2006/relationships/image" Target="../media/image344.emf"/><Relationship Id="rId14" Type="http://schemas.openxmlformats.org/officeDocument/2006/relationships/image" Target="../media/image349.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352.emf"/><Relationship Id="rId2" Type="http://schemas.openxmlformats.org/officeDocument/2006/relationships/image" Target="../media/image351.emf"/><Relationship Id="rId1" Type="http://schemas.openxmlformats.org/officeDocument/2006/relationships/image" Target="../media/image350.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354.emf"/><Relationship Id="rId1" Type="http://schemas.openxmlformats.org/officeDocument/2006/relationships/image" Target="../media/image353.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55.e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362.emf"/><Relationship Id="rId13" Type="http://schemas.openxmlformats.org/officeDocument/2006/relationships/image" Target="../media/image367.emf"/><Relationship Id="rId3" Type="http://schemas.openxmlformats.org/officeDocument/2006/relationships/image" Target="../media/image357.emf"/><Relationship Id="rId7" Type="http://schemas.openxmlformats.org/officeDocument/2006/relationships/image" Target="../media/image361.emf"/><Relationship Id="rId12" Type="http://schemas.openxmlformats.org/officeDocument/2006/relationships/image" Target="../media/image366.emf"/><Relationship Id="rId2" Type="http://schemas.openxmlformats.org/officeDocument/2006/relationships/image" Target="../media/image356.emf"/><Relationship Id="rId1" Type="http://schemas.openxmlformats.org/officeDocument/2006/relationships/image" Target="../media/image308.png"/><Relationship Id="rId6" Type="http://schemas.openxmlformats.org/officeDocument/2006/relationships/image" Target="../media/image360.emf"/><Relationship Id="rId11" Type="http://schemas.openxmlformats.org/officeDocument/2006/relationships/image" Target="../media/image365.emf"/><Relationship Id="rId5" Type="http://schemas.openxmlformats.org/officeDocument/2006/relationships/image" Target="../media/image359.emf"/><Relationship Id="rId10" Type="http://schemas.openxmlformats.org/officeDocument/2006/relationships/image" Target="../media/image364.emf"/><Relationship Id="rId4" Type="http://schemas.openxmlformats.org/officeDocument/2006/relationships/image" Target="../media/image358.emf"/><Relationship Id="rId9" Type="http://schemas.openxmlformats.org/officeDocument/2006/relationships/image" Target="../media/image363.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370.emf"/><Relationship Id="rId2" Type="http://schemas.openxmlformats.org/officeDocument/2006/relationships/image" Target="../media/image369.emf"/><Relationship Id="rId1" Type="http://schemas.openxmlformats.org/officeDocument/2006/relationships/image" Target="../media/image368.emf"/><Relationship Id="rId6" Type="http://schemas.openxmlformats.org/officeDocument/2006/relationships/image" Target="../media/image373.emf"/><Relationship Id="rId5" Type="http://schemas.openxmlformats.org/officeDocument/2006/relationships/image" Target="../media/image372.emf"/><Relationship Id="rId4" Type="http://schemas.openxmlformats.org/officeDocument/2006/relationships/image" Target="../media/image371.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376.emf"/><Relationship Id="rId2" Type="http://schemas.openxmlformats.org/officeDocument/2006/relationships/image" Target="../media/image375.emf"/><Relationship Id="rId1" Type="http://schemas.openxmlformats.org/officeDocument/2006/relationships/image" Target="../media/image374.emf"/><Relationship Id="rId6" Type="http://schemas.openxmlformats.org/officeDocument/2006/relationships/image" Target="../media/image379.emf"/><Relationship Id="rId5" Type="http://schemas.openxmlformats.org/officeDocument/2006/relationships/image" Target="../media/image378.emf"/><Relationship Id="rId4" Type="http://schemas.openxmlformats.org/officeDocument/2006/relationships/image" Target="../media/image377.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382.emf"/><Relationship Id="rId2" Type="http://schemas.openxmlformats.org/officeDocument/2006/relationships/image" Target="../media/image381.emf"/><Relationship Id="rId1" Type="http://schemas.openxmlformats.org/officeDocument/2006/relationships/image" Target="../media/image380.e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389.emf"/><Relationship Id="rId13" Type="http://schemas.openxmlformats.org/officeDocument/2006/relationships/image" Target="../media/image393.emf"/><Relationship Id="rId3" Type="http://schemas.openxmlformats.org/officeDocument/2006/relationships/image" Target="../media/image385.emf"/><Relationship Id="rId7" Type="http://schemas.openxmlformats.org/officeDocument/2006/relationships/image" Target="../media/image388.emf"/><Relationship Id="rId12" Type="http://schemas.openxmlformats.org/officeDocument/2006/relationships/image" Target="../media/image392.emf"/><Relationship Id="rId2" Type="http://schemas.openxmlformats.org/officeDocument/2006/relationships/image" Target="../media/image384.emf"/><Relationship Id="rId1" Type="http://schemas.openxmlformats.org/officeDocument/2006/relationships/image" Target="../media/image383.emf"/><Relationship Id="rId6" Type="http://schemas.openxmlformats.org/officeDocument/2006/relationships/image" Target="../media/image387.emf"/><Relationship Id="rId11" Type="http://schemas.openxmlformats.org/officeDocument/2006/relationships/image" Target="../media/image391.emf"/><Relationship Id="rId5" Type="http://schemas.openxmlformats.org/officeDocument/2006/relationships/image" Target="../media/image386.emf"/><Relationship Id="rId10" Type="http://schemas.openxmlformats.org/officeDocument/2006/relationships/image" Target="../media/image390.emf"/><Relationship Id="rId4" Type="http://schemas.openxmlformats.org/officeDocument/2006/relationships/image" Target="../media/image81.png"/><Relationship Id="rId9" Type="http://schemas.openxmlformats.org/officeDocument/2006/relationships/image" Target="../media/image308.png"/></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16.wmf"/><Relationship Id="rId7" Type="http://schemas.openxmlformats.org/officeDocument/2006/relationships/image" Target="../media/image34.emf"/><Relationship Id="rId2" Type="http://schemas.openxmlformats.org/officeDocument/2006/relationships/image" Target="../media/image30.emf"/><Relationship Id="rId1" Type="http://schemas.openxmlformats.org/officeDocument/2006/relationships/image" Target="../media/image21.wmf"/><Relationship Id="rId6" Type="http://schemas.openxmlformats.org/officeDocument/2006/relationships/image" Target="../media/image33.emf"/><Relationship Id="rId5" Type="http://schemas.openxmlformats.org/officeDocument/2006/relationships/image" Target="../media/image3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394.e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402.emf"/><Relationship Id="rId3" Type="http://schemas.openxmlformats.org/officeDocument/2006/relationships/image" Target="../media/image397.emf"/><Relationship Id="rId7" Type="http://schemas.openxmlformats.org/officeDocument/2006/relationships/image" Target="../media/image401.emf"/><Relationship Id="rId2" Type="http://schemas.openxmlformats.org/officeDocument/2006/relationships/image" Target="../media/image396.emf"/><Relationship Id="rId1" Type="http://schemas.openxmlformats.org/officeDocument/2006/relationships/image" Target="../media/image395.emf"/><Relationship Id="rId6" Type="http://schemas.openxmlformats.org/officeDocument/2006/relationships/image" Target="../media/image400.emf"/><Relationship Id="rId5" Type="http://schemas.openxmlformats.org/officeDocument/2006/relationships/image" Target="../media/image399.emf"/><Relationship Id="rId4" Type="http://schemas.openxmlformats.org/officeDocument/2006/relationships/image" Target="../media/image398.emf"/><Relationship Id="rId9" Type="http://schemas.openxmlformats.org/officeDocument/2006/relationships/image" Target="../media/image403.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406.emf"/><Relationship Id="rId7" Type="http://schemas.openxmlformats.org/officeDocument/2006/relationships/image" Target="../media/image410.emf"/><Relationship Id="rId2" Type="http://schemas.openxmlformats.org/officeDocument/2006/relationships/image" Target="../media/image405.emf"/><Relationship Id="rId1" Type="http://schemas.openxmlformats.org/officeDocument/2006/relationships/image" Target="../media/image404.emf"/><Relationship Id="rId6" Type="http://schemas.openxmlformats.org/officeDocument/2006/relationships/image" Target="../media/image409.emf"/><Relationship Id="rId5" Type="http://schemas.openxmlformats.org/officeDocument/2006/relationships/image" Target="../media/image408.emf"/><Relationship Id="rId4" Type="http://schemas.openxmlformats.org/officeDocument/2006/relationships/image" Target="../media/image407.e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418.emf"/><Relationship Id="rId3" Type="http://schemas.openxmlformats.org/officeDocument/2006/relationships/image" Target="../media/image413.emf"/><Relationship Id="rId7" Type="http://schemas.openxmlformats.org/officeDocument/2006/relationships/image" Target="../media/image417.emf"/><Relationship Id="rId2" Type="http://schemas.openxmlformats.org/officeDocument/2006/relationships/image" Target="../media/image412.emf"/><Relationship Id="rId1" Type="http://schemas.openxmlformats.org/officeDocument/2006/relationships/image" Target="../media/image411.emf"/><Relationship Id="rId6" Type="http://schemas.openxmlformats.org/officeDocument/2006/relationships/image" Target="../media/image416.emf"/><Relationship Id="rId5" Type="http://schemas.openxmlformats.org/officeDocument/2006/relationships/image" Target="../media/image415.emf"/><Relationship Id="rId10" Type="http://schemas.openxmlformats.org/officeDocument/2006/relationships/image" Target="../media/image420.wmf"/><Relationship Id="rId4" Type="http://schemas.openxmlformats.org/officeDocument/2006/relationships/image" Target="../media/image414.emf"/><Relationship Id="rId9" Type="http://schemas.openxmlformats.org/officeDocument/2006/relationships/image" Target="../media/image419.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424.emf"/><Relationship Id="rId2" Type="http://schemas.openxmlformats.org/officeDocument/2006/relationships/image" Target="../media/image423.emf"/><Relationship Id="rId1" Type="http://schemas.openxmlformats.org/officeDocument/2006/relationships/image" Target="../media/image422.emf"/><Relationship Id="rId5" Type="http://schemas.openxmlformats.org/officeDocument/2006/relationships/image" Target="../media/image426.emf"/><Relationship Id="rId4" Type="http://schemas.openxmlformats.org/officeDocument/2006/relationships/image" Target="../media/image425.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430.emf"/><Relationship Id="rId2" Type="http://schemas.openxmlformats.org/officeDocument/2006/relationships/image" Target="../media/image429.emf"/><Relationship Id="rId1" Type="http://schemas.openxmlformats.org/officeDocument/2006/relationships/image" Target="../media/image428.emf"/><Relationship Id="rId5" Type="http://schemas.openxmlformats.org/officeDocument/2006/relationships/image" Target="../media/image432.emf"/><Relationship Id="rId4" Type="http://schemas.openxmlformats.org/officeDocument/2006/relationships/image" Target="../media/image431.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436.emf"/><Relationship Id="rId2" Type="http://schemas.openxmlformats.org/officeDocument/2006/relationships/image" Target="../media/image435.emf"/><Relationship Id="rId1" Type="http://schemas.openxmlformats.org/officeDocument/2006/relationships/image" Target="../media/image434.emf"/><Relationship Id="rId5" Type="http://schemas.openxmlformats.org/officeDocument/2006/relationships/image" Target="../media/image438.emf"/><Relationship Id="rId4" Type="http://schemas.openxmlformats.org/officeDocument/2006/relationships/image" Target="../media/image437.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441.emf"/><Relationship Id="rId2" Type="http://schemas.openxmlformats.org/officeDocument/2006/relationships/image" Target="../media/image440.emf"/><Relationship Id="rId1" Type="http://schemas.openxmlformats.org/officeDocument/2006/relationships/image" Target="../media/image439.emf"/><Relationship Id="rId5" Type="http://schemas.openxmlformats.org/officeDocument/2006/relationships/image" Target="../media/image443.emf"/><Relationship Id="rId4" Type="http://schemas.openxmlformats.org/officeDocument/2006/relationships/image" Target="../media/image442.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446.emf"/><Relationship Id="rId2" Type="http://schemas.openxmlformats.org/officeDocument/2006/relationships/image" Target="../media/image445.emf"/><Relationship Id="rId1" Type="http://schemas.openxmlformats.org/officeDocument/2006/relationships/image" Target="../media/image444.emf"/><Relationship Id="rId5" Type="http://schemas.openxmlformats.org/officeDocument/2006/relationships/image" Target="../media/image448.emf"/><Relationship Id="rId4" Type="http://schemas.openxmlformats.org/officeDocument/2006/relationships/image" Target="../media/image447.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451.emf"/><Relationship Id="rId2" Type="http://schemas.openxmlformats.org/officeDocument/2006/relationships/image" Target="../media/image450.emf"/><Relationship Id="rId1" Type="http://schemas.openxmlformats.org/officeDocument/2006/relationships/image" Target="../media/image449.emf"/><Relationship Id="rId5" Type="http://schemas.openxmlformats.org/officeDocument/2006/relationships/image" Target="../media/image453.emf"/><Relationship Id="rId4" Type="http://schemas.openxmlformats.org/officeDocument/2006/relationships/image" Target="../media/image45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43.emf"/><Relationship Id="rId2" Type="http://schemas.openxmlformats.org/officeDocument/2006/relationships/image" Target="../media/image39.emf"/><Relationship Id="rId1" Type="http://schemas.openxmlformats.org/officeDocument/2006/relationships/image" Target="../media/image38.emf"/><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461.emf"/><Relationship Id="rId13" Type="http://schemas.openxmlformats.org/officeDocument/2006/relationships/image" Target="../media/image466.emf"/><Relationship Id="rId3" Type="http://schemas.openxmlformats.org/officeDocument/2006/relationships/image" Target="../media/image456.emf"/><Relationship Id="rId7" Type="http://schemas.openxmlformats.org/officeDocument/2006/relationships/image" Target="../media/image460.emf"/><Relationship Id="rId12" Type="http://schemas.openxmlformats.org/officeDocument/2006/relationships/image" Target="../media/image465.emf"/><Relationship Id="rId2" Type="http://schemas.openxmlformats.org/officeDocument/2006/relationships/image" Target="../media/image455.emf"/><Relationship Id="rId16" Type="http://schemas.openxmlformats.org/officeDocument/2006/relationships/image" Target="../media/image469.emf"/><Relationship Id="rId1" Type="http://schemas.openxmlformats.org/officeDocument/2006/relationships/image" Target="../media/image454.emf"/><Relationship Id="rId6" Type="http://schemas.openxmlformats.org/officeDocument/2006/relationships/image" Target="../media/image459.emf"/><Relationship Id="rId11" Type="http://schemas.openxmlformats.org/officeDocument/2006/relationships/image" Target="../media/image464.emf"/><Relationship Id="rId5" Type="http://schemas.openxmlformats.org/officeDocument/2006/relationships/image" Target="../media/image458.emf"/><Relationship Id="rId15" Type="http://schemas.openxmlformats.org/officeDocument/2006/relationships/image" Target="../media/image468.wmf"/><Relationship Id="rId10" Type="http://schemas.openxmlformats.org/officeDocument/2006/relationships/image" Target="../media/image463.emf"/><Relationship Id="rId4" Type="http://schemas.openxmlformats.org/officeDocument/2006/relationships/image" Target="../media/image457.emf"/><Relationship Id="rId9" Type="http://schemas.openxmlformats.org/officeDocument/2006/relationships/image" Target="../media/image462.emf"/><Relationship Id="rId14" Type="http://schemas.openxmlformats.org/officeDocument/2006/relationships/image" Target="../media/image467.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478.emf"/><Relationship Id="rId13" Type="http://schemas.openxmlformats.org/officeDocument/2006/relationships/image" Target="../media/image483.emf"/><Relationship Id="rId3" Type="http://schemas.openxmlformats.org/officeDocument/2006/relationships/image" Target="../media/image473.emf"/><Relationship Id="rId7" Type="http://schemas.openxmlformats.org/officeDocument/2006/relationships/image" Target="../media/image477.emf"/><Relationship Id="rId12" Type="http://schemas.openxmlformats.org/officeDocument/2006/relationships/image" Target="../media/image482.emf"/><Relationship Id="rId2" Type="http://schemas.openxmlformats.org/officeDocument/2006/relationships/image" Target="../media/image472.emf"/><Relationship Id="rId16" Type="http://schemas.openxmlformats.org/officeDocument/2006/relationships/image" Target="../media/image486.emf"/><Relationship Id="rId1" Type="http://schemas.openxmlformats.org/officeDocument/2006/relationships/image" Target="../media/image471.emf"/><Relationship Id="rId6" Type="http://schemas.openxmlformats.org/officeDocument/2006/relationships/image" Target="../media/image476.emf"/><Relationship Id="rId11" Type="http://schemas.openxmlformats.org/officeDocument/2006/relationships/image" Target="../media/image481.emf"/><Relationship Id="rId5" Type="http://schemas.openxmlformats.org/officeDocument/2006/relationships/image" Target="../media/image475.emf"/><Relationship Id="rId15" Type="http://schemas.openxmlformats.org/officeDocument/2006/relationships/image" Target="../media/image485.emf"/><Relationship Id="rId10" Type="http://schemas.openxmlformats.org/officeDocument/2006/relationships/image" Target="../media/image480.emf"/><Relationship Id="rId4" Type="http://schemas.openxmlformats.org/officeDocument/2006/relationships/image" Target="../media/image474.emf"/><Relationship Id="rId9" Type="http://schemas.openxmlformats.org/officeDocument/2006/relationships/image" Target="../media/image479.emf"/><Relationship Id="rId14" Type="http://schemas.openxmlformats.org/officeDocument/2006/relationships/image" Target="../media/image484.e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489.emf"/><Relationship Id="rId2" Type="http://schemas.openxmlformats.org/officeDocument/2006/relationships/image" Target="../media/image488.emf"/><Relationship Id="rId1" Type="http://schemas.openxmlformats.org/officeDocument/2006/relationships/image" Target="../media/image487.emf"/><Relationship Id="rId4" Type="http://schemas.openxmlformats.org/officeDocument/2006/relationships/image" Target="../media/image490.e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496.emf"/><Relationship Id="rId13" Type="http://schemas.openxmlformats.org/officeDocument/2006/relationships/image" Target="../media/image501.emf"/><Relationship Id="rId3" Type="http://schemas.openxmlformats.org/officeDocument/2006/relationships/image" Target="../media/image493.emf"/><Relationship Id="rId7" Type="http://schemas.openxmlformats.org/officeDocument/2006/relationships/image" Target="../media/image495.emf"/><Relationship Id="rId12" Type="http://schemas.openxmlformats.org/officeDocument/2006/relationships/image" Target="../media/image500.emf"/><Relationship Id="rId2" Type="http://schemas.openxmlformats.org/officeDocument/2006/relationships/image" Target="../media/image492.emf"/><Relationship Id="rId1" Type="http://schemas.openxmlformats.org/officeDocument/2006/relationships/image" Target="../media/image491.emf"/><Relationship Id="rId6" Type="http://schemas.openxmlformats.org/officeDocument/2006/relationships/image" Target="../media/image308.png"/><Relationship Id="rId11" Type="http://schemas.openxmlformats.org/officeDocument/2006/relationships/image" Target="../media/image499.emf"/><Relationship Id="rId5" Type="http://schemas.openxmlformats.org/officeDocument/2006/relationships/image" Target="../media/image81.png"/><Relationship Id="rId15" Type="http://schemas.openxmlformats.org/officeDocument/2006/relationships/image" Target="../media/image503.emf"/><Relationship Id="rId10" Type="http://schemas.openxmlformats.org/officeDocument/2006/relationships/image" Target="../media/image498.emf"/><Relationship Id="rId4" Type="http://schemas.openxmlformats.org/officeDocument/2006/relationships/image" Target="../media/image494.emf"/><Relationship Id="rId9" Type="http://schemas.openxmlformats.org/officeDocument/2006/relationships/image" Target="../media/image497.emf"/><Relationship Id="rId14" Type="http://schemas.openxmlformats.org/officeDocument/2006/relationships/image" Target="../media/image502.e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509.emf"/><Relationship Id="rId13" Type="http://schemas.openxmlformats.org/officeDocument/2006/relationships/image" Target="../media/image514.emf"/><Relationship Id="rId3" Type="http://schemas.openxmlformats.org/officeDocument/2006/relationships/image" Target="../media/image506.emf"/><Relationship Id="rId7" Type="http://schemas.openxmlformats.org/officeDocument/2006/relationships/image" Target="../media/image508.emf"/><Relationship Id="rId12" Type="http://schemas.openxmlformats.org/officeDocument/2006/relationships/image" Target="../media/image513.emf"/><Relationship Id="rId17" Type="http://schemas.openxmlformats.org/officeDocument/2006/relationships/image" Target="../media/image518.emf"/><Relationship Id="rId2" Type="http://schemas.openxmlformats.org/officeDocument/2006/relationships/image" Target="../media/image505.emf"/><Relationship Id="rId16" Type="http://schemas.openxmlformats.org/officeDocument/2006/relationships/image" Target="../media/image517.emf"/><Relationship Id="rId1" Type="http://schemas.openxmlformats.org/officeDocument/2006/relationships/image" Target="../media/image504.emf"/><Relationship Id="rId6" Type="http://schemas.openxmlformats.org/officeDocument/2006/relationships/image" Target="../media/image308.png"/><Relationship Id="rId11" Type="http://schemas.openxmlformats.org/officeDocument/2006/relationships/image" Target="../media/image512.emf"/><Relationship Id="rId5" Type="http://schemas.openxmlformats.org/officeDocument/2006/relationships/image" Target="../media/image81.png"/><Relationship Id="rId15" Type="http://schemas.openxmlformats.org/officeDocument/2006/relationships/image" Target="../media/image516.emf"/><Relationship Id="rId10" Type="http://schemas.openxmlformats.org/officeDocument/2006/relationships/image" Target="../media/image511.emf"/><Relationship Id="rId4" Type="http://schemas.openxmlformats.org/officeDocument/2006/relationships/image" Target="../media/image507.emf"/><Relationship Id="rId9" Type="http://schemas.openxmlformats.org/officeDocument/2006/relationships/image" Target="../media/image510.emf"/><Relationship Id="rId14" Type="http://schemas.openxmlformats.org/officeDocument/2006/relationships/image" Target="../media/image515.e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527.emf"/><Relationship Id="rId3" Type="http://schemas.openxmlformats.org/officeDocument/2006/relationships/image" Target="../media/image522.emf"/><Relationship Id="rId7" Type="http://schemas.openxmlformats.org/officeDocument/2006/relationships/image" Target="../media/image526.emf"/><Relationship Id="rId12" Type="http://schemas.openxmlformats.org/officeDocument/2006/relationships/image" Target="../media/image531.emf"/><Relationship Id="rId2" Type="http://schemas.openxmlformats.org/officeDocument/2006/relationships/image" Target="../media/image521.emf"/><Relationship Id="rId1" Type="http://schemas.openxmlformats.org/officeDocument/2006/relationships/image" Target="../media/image520.emf"/><Relationship Id="rId6" Type="http://schemas.openxmlformats.org/officeDocument/2006/relationships/image" Target="../media/image525.emf"/><Relationship Id="rId11" Type="http://schemas.openxmlformats.org/officeDocument/2006/relationships/image" Target="../media/image530.emf"/><Relationship Id="rId5" Type="http://schemas.openxmlformats.org/officeDocument/2006/relationships/image" Target="../media/image524.emf"/><Relationship Id="rId10" Type="http://schemas.openxmlformats.org/officeDocument/2006/relationships/image" Target="../media/image529.emf"/><Relationship Id="rId4" Type="http://schemas.openxmlformats.org/officeDocument/2006/relationships/image" Target="../media/image523.emf"/><Relationship Id="rId9" Type="http://schemas.openxmlformats.org/officeDocument/2006/relationships/image" Target="../media/image528.e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534.emf"/><Relationship Id="rId2" Type="http://schemas.openxmlformats.org/officeDocument/2006/relationships/image" Target="../media/image533.emf"/><Relationship Id="rId1" Type="http://schemas.openxmlformats.org/officeDocument/2006/relationships/image" Target="../media/image532.emf"/><Relationship Id="rId4" Type="http://schemas.openxmlformats.org/officeDocument/2006/relationships/image" Target="../media/image535.e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543.emf"/><Relationship Id="rId3" Type="http://schemas.openxmlformats.org/officeDocument/2006/relationships/image" Target="../media/image538.emf"/><Relationship Id="rId7" Type="http://schemas.openxmlformats.org/officeDocument/2006/relationships/image" Target="../media/image542.emf"/><Relationship Id="rId12" Type="http://schemas.openxmlformats.org/officeDocument/2006/relationships/image" Target="../media/image547.emf"/><Relationship Id="rId2" Type="http://schemas.openxmlformats.org/officeDocument/2006/relationships/image" Target="../media/image537.emf"/><Relationship Id="rId1" Type="http://schemas.openxmlformats.org/officeDocument/2006/relationships/image" Target="../media/image536.emf"/><Relationship Id="rId6" Type="http://schemas.openxmlformats.org/officeDocument/2006/relationships/image" Target="../media/image541.png"/><Relationship Id="rId11" Type="http://schemas.openxmlformats.org/officeDocument/2006/relationships/image" Target="../media/image546.emf"/><Relationship Id="rId5" Type="http://schemas.openxmlformats.org/officeDocument/2006/relationships/image" Target="../media/image540.emf"/><Relationship Id="rId10" Type="http://schemas.openxmlformats.org/officeDocument/2006/relationships/image" Target="../media/image545.emf"/><Relationship Id="rId4" Type="http://schemas.openxmlformats.org/officeDocument/2006/relationships/image" Target="../media/image539.emf"/><Relationship Id="rId9" Type="http://schemas.openxmlformats.org/officeDocument/2006/relationships/image" Target="../media/image544.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57.emf"/><Relationship Id="rId18" Type="http://schemas.openxmlformats.org/officeDocument/2006/relationships/image" Target="../media/image62.emf"/><Relationship Id="rId3" Type="http://schemas.openxmlformats.org/officeDocument/2006/relationships/image" Target="../media/image47.emf"/><Relationship Id="rId21" Type="http://schemas.openxmlformats.org/officeDocument/2006/relationships/image" Target="../media/image65.emf"/><Relationship Id="rId7" Type="http://schemas.openxmlformats.org/officeDocument/2006/relationships/image" Target="../media/image51.emf"/><Relationship Id="rId12" Type="http://schemas.openxmlformats.org/officeDocument/2006/relationships/image" Target="../media/image56.emf"/><Relationship Id="rId17" Type="http://schemas.openxmlformats.org/officeDocument/2006/relationships/image" Target="../media/image61.emf"/><Relationship Id="rId2" Type="http://schemas.openxmlformats.org/officeDocument/2006/relationships/image" Target="../media/image46.emf"/><Relationship Id="rId16" Type="http://schemas.openxmlformats.org/officeDocument/2006/relationships/image" Target="../media/image60.emf"/><Relationship Id="rId20" Type="http://schemas.openxmlformats.org/officeDocument/2006/relationships/image" Target="../media/image64.emf"/><Relationship Id="rId1" Type="http://schemas.openxmlformats.org/officeDocument/2006/relationships/image" Target="../media/image45.emf"/><Relationship Id="rId6" Type="http://schemas.openxmlformats.org/officeDocument/2006/relationships/image" Target="../media/image50.emf"/><Relationship Id="rId11" Type="http://schemas.openxmlformats.org/officeDocument/2006/relationships/image" Target="../media/image55.emf"/><Relationship Id="rId24" Type="http://schemas.openxmlformats.org/officeDocument/2006/relationships/image" Target="../media/image68.emf"/><Relationship Id="rId5" Type="http://schemas.openxmlformats.org/officeDocument/2006/relationships/image" Target="../media/image49.png"/><Relationship Id="rId15" Type="http://schemas.openxmlformats.org/officeDocument/2006/relationships/image" Target="../media/image59.emf"/><Relationship Id="rId23" Type="http://schemas.openxmlformats.org/officeDocument/2006/relationships/image" Target="../media/image67.emf"/><Relationship Id="rId10" Type="http://schemas.openxmlformats.org/officeDocument/2006/relationships/image" Target="../media/image54.emf"/><Relationship Id="rId19" Type="http://schemas.openxmlformats.org/officeDocument/2006/relationships/image" Target="../media/image63.emf"/><Relationship Id="rId4" Type="http://schemas.openxmlformats.org/officeDocument/2006/relationships/image" Target="../media/image48.png"/><Relationship Id="rId9" Type="http://schemas.openxmlformats.org/officeDocument/2006/relationships/image" Target="../media/image53.emf"/><Relationship Id="rId14" Type="http://schemas.openxmlformats.org/officeDocument/2006/relationships/image" Target="../media/image58.emf"/><Relationship Id="rId22" Type="http://schemas.openxmlformats.org/officeDocument/2006/relationships/image" Target="../media/image6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0.emf"/><Relationship Id="rId7" Type="http://schemas.openxmlformats.org/officeDocument/2006/relationships/image" Target="../media/image74.emf"/><Relationship Id="rId2" Type="http://schemas.openxmlformats.org/officeDocument/2006/relationships/image" Target="../media/image69.emf"/><Relationship Id="rId1" Type="http://schemas.openxmlformats.org/officeDocument/2006/relationships/image" Target="../media/image49.png"/><Relationship Id="rId6" Type="http://schemas.openxmlformats.org/officeDocument/2006/relationships/image" Target="../media/image73.emf"/><Relationship Id="rId5" Type="http://schemas.openxmlformats.org/officeDocument/2006/relationships/image" Target="../media/image72.emf"/><Relationship Id="rId4" Type="http://schemas.openxmlformats.org/officeDocument/2006/relationships/image" Target="../media/image7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49.png"/><Relationship Id="rId5" Type="http://schemas.openxmlformats.org/officeDocument/2006/relationships/image" Target="../media/image78.png"/><Relationship Id="rId4" Type="http://schemas.openxmlformats.org/officeDocument/2006/relationships/image" Target="../media/image7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effectLst>
                  <a:outerShdw blurRad="38100" dist="38100" dir="2700000" algn="tl">
                    <a:srgbClr val="C0C0C0"/>
                  </a:outerShdw>
                </a:effectLst>
              </a:defRPr>
            </a:lvl1pPr>
          </a:lstStyle>
          <a:p>
            <a:pPr>
              <a:defRPr/>
            </a:pPr>
            <a:endParaRPr lang="en-US" altLang="zh-CN"/>
          </a:p>
        </p:txBody>
      </p:sp>
      <p:sp>
        <p:nvSpPr>
          <p:cNvPr id="573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effectLst>
                  <a:outerShdw blurRad="38100" dist="38100" dir="2700000" algn="tl">
                    <a:srgbClr val="C0C0C0"/>
                  </a:outerShdw>
                </a:effectLst>
              </a:defRPr>
            </a:lvl1pPr>
          </a:lstStyle>
          <a:p>
            <a:pPr>
              <a:defRPr/>
            </a:pPr>
            <a:endParaRPr lang="en-US" altLang="zh-CN"/>
          </a:p>
        </p:txBody>
      </p:sp>
      <p:sp>
        <p:nvSpPr>
          <p:cNvPr id="7475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73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effectLst>
                  <a:outerShdw blurRad="38100" dist="38100" dir="2700000" algn="tl">
                    <a:srgbClr val="C0C0C0"/>
                  </a:outerShdw>
                </a:effectLst>
              </a:defRPr>
            </a:lvl1pPr>
          </a:lstStyle>
          <a:p>
            <a:pPr>
              <a:defRPr/>
            </a:pPr>
            <a:endParaRPr lang="en-US" altLang="zh-CN"/>
          </a:p>
        </p:txBody>
      </p:sp>
      <p:sp>
        <p:nvSpPr>
          <p:cNvPr id="573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effectLst>
                  <a:outerShdw blurRad="38100" dist="38100" dir="2700000" algn="tl">
                    <a:srgbClr val="C0C0C0"/>
                  </a:outerShdw>
                </a:effectLst>
              </a:defRPr>
            </a:lvl1pPr>
          </a:lstStyle>
          <a:p>
            <a:pPr>
              <a:defRPr/>
            </a:pPr>
            <a:fld id="{929C91B4-0885-40FD-9D72-4004C791B226}" type="slidenum">
              <a:rPr lang="en-US" altLang="zh-CN"/>
              <a:pPr>
                <a:defRPr/>
              </a:pPr>
              <a:t>‹#›</a:t>
            </a:fld>
            <a:endParaRPr lang="en-US" altLang="zh-CN"/>
          </a:p>
        </p:txBody>
      </p:sp>
    </p:spTree>
    <p:extLst>
      <p:ext uri="{BB962C8B-B14F-4D97-AF65-F5344CB8AC3E}">
        <p14:creationId xmlns:p14="http://schemas.microsoft.com/office/powerpoint/2010/main" val="9334254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1E73D41-4E89-4D50-9AD6-DC438FA27D18}" type="slidenum">
              <a:rPr lang="en-US" altLang="zh-CN"/>
              <a:pPr>
                <a:defRPr/>
              </a:pPr>
              <a:t>60</a:t>
            </a:fld>
            <a:endParaRPr lang="en-US" altLang="zh-CN"/>
          </a:p>
        </p:txBody>
      </p:sp>
      <p:sp>
        <p:nvSpPr>
          <p:cNvPr id="75779" name="Rectangle 2"/>
          <p:cNvSpPr>
            <a:spLocks noChangeArrowheads="1" noTextEdit="1"/>
          </p:cNvSpPr>
          <p:nvPr>
            <p:ph type="sldImg"/>
          </p:nvPr>
        </p:nvSpPr>
        <p:spPr>
          <a:solidFill>
            <a:srgbClr val="FFFFFF"/>
          </a:solidFill>
          <a:ln/>
        </p:spPr>
      </p:sp>
      <p:sp>
        <p:nvSpPr>
          <p:cNvPr id="75780" name="Rectangle 3"/>
          <p:cNvSpPr>
            <a:spLocks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74454410-CEDF-4941-9C18-299EDF2F8E90}" type="datetime8">
              <a:rPr lang="en-US"/>
              <a:pPr>
                <a:defRPr/>
              </a:pPr>
              <a:t>2/27/2020 6:24 PM</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静电学的基本规律</a:t>
            </a:r>
          </a:p>
        </p:txBody>
      </p:sp>
      <p:sp>
        <p:nvSpPr>
          <p:cNvPr id="6" name="Rectangle 7"/>
          <p:cNvSpPr>
            <a:spLocks noGrp="1" noChangeArrowheads="1"/>
          </p:cNvSpPr>
          <p:nvPr>
            <p:ph type="sldNum" sz="quarter" idx="12"/>
          </p:nvPr>
        </p:nvSpPr>
        <p:spPr>
          <a:ln/>
        </p:spPr>
        <p:txBody>
          <a:bodyPr/>
          <a:lstStyle>
            <a:lvl1pPr>
              <a:defRPr/>
            </a:lvl1pPr>
          </a:lstStyle>
          <a:p>
            <a:pPr>
              <a:defRPr/>
            </a:pPr>
            <a:fld id="{FDBEA13F-214F-4EE0-9A9B-03E9EADCF030}" type="slidenum">
              <a:rPr lang="en-US" altLang="zh-CN"/>
              <a:pPr>
                <a:defRPr/>
              </a:pPr>
              <a:t>‹#›</a:t>
            </a:fld>
            <a:endParaRPr lang="en-US" altLang="zh-CN"/>
          </a:p>
        </p:txBody>
      </p:sp>
    </p:spTree>
    <p:extLst>
      <p:ext uri="{BB962C8B-B14F-4D97-AF65-F5344CB8AC3E}">
        <p14:creationId xmlns:p14="http://schemas.microsoft.com/office/powerpoint/2010/main" val="649485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1879C77B-31FC-4619-BB6F-E66FB88243AA}" type="datetime8">
              <a:rPr lang="en-US"/>
              <a:pPr>
                <a:defRPr/>
              </a:pPr>
              <a:t>2/27/2020 6:24 PM</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静电学的基本规律</a:t>
            </a:r>
          </a:p>
        </p:txBody>
      </p:sp>
      <p:sp>
        <p:nvSpPr>
          <p:cNvPr id="6" name="Rectangle 7"/>
          <p:cNvSpPr>
            <a:spLocks noGrp="1" noChangeArrowheads="1"/>
          </p:cNvSpPr>
          <p:nvPr>
            <p:ph type="sldNum" sz="quarter" idx="12"/>
          </p:nvPr>
        </p:nvSpPr>
        <p:spPr>
          <a:ln/>
        </p:spPr>
        <p:txBody>
          <a:bodyPr/>
          <a:lstStyle>
            <a:lvl1pPr>
              <a:defRPr/>
            </a:lvl1pPr>
          </a:lstStyle>
          <a:p>
            <a:pPr>
              <a:defRPr/>
            </a:pPr>
            <a:fld id="{7B9B8591-4A1B-4BD6-83D9-A3BED3B1E15D}" type="slidenum">
              <a:rPr lang="en-US" altLang="zh-CN"/>
              <a:pPr>
                <a:defRPr/>
              </a:pPr>
              <a:t>‹#›</a:t>
            </a:fld>
            <a:endParaRPr lang="en-US" altLang="zh-CN"/>
          </a:p>
        </p:txBody>
      </p:sp>
    </p:spTree>
    <p:extLst>
      <p:ext uri="{BB962C8B-B14F-4D97-AF65-F5344CB8AC3E}">
        <p14:creationId xmlns:p14="http://schemas.microsoft.com/office/powerpoint/2010/main" val="180512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075669F0-BEBB-4469-8B30-3BB7E429A8F5}" type="datetime8">
              <a:rPr lang="en-US"/>
              <a:pPr>
                <a:defRPr/>
              </a:pPr>
              <a:t>2/27/2020 6:24 PM</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静电学的基本规律</a:t>
            </a:r>
          </a:p>
        </p:txBody>
      </p:sp>
      <p:sp>
        <p:nvSpPr>
          <p:cNvPr id="6" name="Rectangle 7"/>
          <p:cNvSpPr>
            <a:spLocks noGrp="1" noChangeArrowheads="1"/>
          </p:cNvSpPr>
          <p:nvPr>
            <p:ph type="sldNum" sz="quarter" idx="12"/>
          </p:nvPr>
        </p:nvSpPr>
        <p:spPr>
          <a:ln/>
        </p:spPr>
        <p:txBody>
          <a:bodyPr/>
          <a:lstStyle>
            <a:lvl1pPr>
              <a:defRPr/>
            </a:lvl1pPr>
          </a:lstStyle>
          <a:p>
            <a:pPr>
              <a:defRPr/>
            </a:pPr>
            <a:fld id="{AF079534-40F9-4A31-B5B8-F11CB5C74020}" type="slidenum">
              <a:rPr lang="en-US" altLang="zh-CN"/>
              <a:pPr>
                <a:defRPr/>
              </a:pPr>
              <a:t>‹#›</a:t>
            </a:fld>
            <a:endParaRPr lang="en-US" altLang="zh-CN"/>
          </a:p>
        </p:txBody>
      </p:sp>
    </p:spTree>
    <p:extLst>
      <p:ext uri="{BB962C8B-B14F-4D97-AF65-F5344CB8AC3E}">
        <p14:creationId xmlns:p14="http://schemas.microsoft.com/office/powerpoint/2010/main" val="21466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43E985DB-C8BB-4729-9EDA-D5780B464E4E}" type="datetime8">
              <a:rPr lang="en-US"/>
              <a:pPr>
                <a:defRPr/>
              </a:pPr>
              <a:t>2/27/2020 6:24 PM</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静电学的基本规律</a:t>
            </a:r>
          </a:p>
        </p:txBody>
      </p:sp>
      <p:sp>
        <p:nvSpPr>
          <p:cNvPr id="6" name="Rectangle 7"/>
          <p:cNvSpPr>
            <a:spLocks noGrp="1" noChangeArrowheads="1"/>
          </p:cNvSpPr>
          <p:nvPr>
            <p:ph type="sldNum" sz="quarter" idx="12"/>
          </p:nvPr>
        </p:nvSpPr>
        <p:spPr>
          <a:ln/>
        </p:spPr>
        <p:txBody>
          <a:bodyPr/>
          <a:lstStyle>
            <a:lvl1pPr>
              <a:defRPr/>
            </a:lvl1pPr>
          </a:lstStyle>
          <a:p>
            <a:pPr>
              <a:defRPr/>
            </a:pPr>
            <a:fld id="{1402CE3F-80D7-4CA6-A962-61E02DD79C8A}" type="slidenum">
              <a:rPr lang="en-US" altLang="zh-CN"/>
              <a:pPr>
                <a:defRPr/>
              </a:pPr>
              <a:t>‹#›</a:t>
            </a:fld>
            <a:endParaRPr lang="en-US" altLang="zh-CN"/>
          </a:p>
        </p:txBody>
      </p:sp>
    </p:spTree>
    <p:extLst>
      <p:ext uri="{BB962C8B-B14F-4D97-AF65-F5344CB8AC3E}">
        <p14:creationId xmlns:p14="http://schemas.microsoft.com/office/powerpoint/2010/main" val="335654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EA00EC17-DAFB-4980-8682-A5F123203736}" type="datetime8">
              <a:rPr lang="en-US"/>
              <a:pPr>
                <a:defRPr/>
              </a:pPr>
              <a:t>2/27/2020 6:24 PM</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静电学的基本规律</a:t>
            </a:r>
          </a:p>
        </p:txBody>
      </p:sp>
      <p:sp>
        <p:nvSpPr>
          <p:cNvPr id="6" name="Rectangle 7"/>
          <p:cNvSpPr>
            <a:spLocks noGrp="1" noChangeArrowheads="1"/>
          </p:cNvSpPr>
          <p:nvPr>
            <p:ph type="sldNum" sz="quarter" idx="12"/>
          </p:nvPr>
        </p:nvSpPr>
        <p:spPr>
          <a:ln/>
        </p:spPr>
        <p:txBody>
          <a:bodyPr/>
          <a:lstStyle>
            <a:lvl1pPr>
              <a:defRPr/>
            </a:lvl1pPr>
          </a:lstStyle>
          <a:p>
            <a:pPr>
              <a:defRPr/>
            </a:pPr>
            <a:fld id="{6F2171CA-A1C7-4FF9-8CD3-756DC63B0374}" type="slidenum">
              <a:rPr lang="en-US" altLang="zh-CN"/>
              <a:pPr>
                <a:defRPr/>
              </a:pPr>
              <a:t>‹#›</a:t>
            </a:fld>
            <a:endParaRPr lang="en-US" altLang="zh-CN"/>
          </a:p>
        </p:txBody>
      </p:sp>
    </p:spTree>
    <p:extLst>
      <p:ext uri="{BB962C8B-B14F-4D97-AF65-F5344CB8AC3E}">
        <p14:creationId xmlns:p14="http://schemas.microsoft.com/office/powerpoint/2010/main" val="197808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8FF37B75-BF3C-4F18-9718-25BA07F082C5}" type="datetime8">
              <a:rPr lang="en-US"/>
              <a:pPr>
                <a:defRPr/>
              </a:pPr>
              <a:t>2/27/2020 6:24 PM</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静电学的基本规律</a:t>
            </a:r>
          </a:p>
        </p:txBody>
      </p:sp>
      <p:sp>
        <p:nvSpPr>
          <p:cNvPr id="7" name="Rectangle 7"/>
          <p:cNvSpPr>
            <a:spLocks noGrp="1" noChangeArrowheads="1"/>
          </p:cNvSpPr>
          <p:nvPr>
            <p:ph type="sldNum" sz="quarter" idx="12"/>
          </p:nvPr>
        </p:nvSpPr>
        <p:spPr>
          <a:ln/>
        </p:spPr>
        <p:txBody>
          <a:bodyPr/>
          <a:lstStyle>
            <a:lvl1pPr>
              <a:defRPr/>
            </a:lvl1pPr>
          </a:lstStyle>
          <a:p>
            <a:pPr>
              <a:defRPr/>
            </a:pPr>
            <a:fld id="{11B614E5-B22D-4FBA-A1CE-E052FE3F59DC}" type="slidenum">
              <a:rPr lang="en-US" altLang="zh-CN"/>
              <a:pPr>
                <a:defRPr/>
              </a:pPr>
              <a:t>‹#›</a:t>
            </a:fld>
            <a:endParaRPr lang="en-US" altLang="zh-CN"/>
          </a:p>
        </p:txBody>
      </p:sp>
    </p:spTree>
    <p:extLst>
      <p:ext uri="{BB962C8B-B14F-4D97-AF65-F5344CB8AC3E}">
        <p14:creationId xmlns:p14="http://schemas.microsoft.com/office/powerpoint/2010/main" val="56982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2A65E802-9925-4494-B1EA-5C12EF3AD4A8}" type="datetime8">
              <a:rPr lang="en-US"/>
              <a:pPr>
                <a:defRPr/>
              </a:pPr>
              <a:t>2/27/2020 6:24 PM</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r>
              <a:rPr lang="en-US" altLang="zh-CN"/>
              <a:t>静电学的基本规律</a:t>
            </a:r>
          </a:p>
        </p:txBody>
      </p:sp>
      <p:sp>
        <p:nvSpPr>
          <p:cNvPr id="9" name="Rectangle 7"/>
          <p:cNvSpPr>
            <a:spLocks noGrp="1" noChangeArrowheads="1"/>
          </p:cNvSpPr>
          <p:nvPr>
            <p:ph type="sldNum" sz="quarter" idx="12"/>
          </p:nvPr>
        </p:nvSpPr>
        <p:spPr>
          <a:ln/>
        </p:spPr>
        <p:txBody>
          <a:bodyPr/>
          <a:lstStyle>
            <a:lvl1pPr>
              <a:defRPr/>
            </a:lvl1pPr>
          </a:lstStyle>
          <a:p>
            <a:pPr>
              <a:defRPr/>
            </a:pPr>
            <a:fld id="{875F7D5C-EE00-4680-B23E-7A4A9B40F7D3}" type="slidenum">
              <a:rPr lang="en-US" altLang="zh-CN"/>
              <a:pPr>
                <a:defRPr/>
              </a:pPr>
              <a:t>‹#›</a:t>
            </a:fld>
            <a:endParaRPr lang="en-US" altLang="zh-CN"/>
          </a:p>
        </p:txBody>
      </p:sp>
    </p:spTree>
    <p:extLst>
      <p:ext uri="{BB962C8B-B14F-4D97-AF65-F5344CB8AC3E}">
        <p14:creationId xmlns:p14="http://schemas.microsoft.com/office/powerpoint/2010/main" val="167989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135BD415-48FC-4ACC-99C2-08A6AA04CFCA}" type="datetime8">
              <a:rPr lang="en-US"/>
              <a:pPr>
                <a:defRPr/>
              </a:pPr>
              <a:t>2/27/2020 6:24 PM</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zh-CN"/>
              <a:t>静电学的基本规律</a:t>
            </a:r>
          </a:p>
        </p:txBody>
      </p:sp>
      <p:sp>
        <p:nvSpPr>
          <p:cNvPr id="5" name="Rectangle 7"/>
          <p:cNvSpPr>
            <a:spLocks noGrp="1" noChangeArrowheads="1"/>
          </p:cNvSpPr>
          <p:nvPr>
            <p:ph type="sldNum" sz="quarter" idx="12"/>
          </p:nvPr>
        </p:nvSpPr>
        <p:spPr>
          <a:ln/>
        </p:spPr>
        <p:txBody>
          <a:bodyPr/>
          <a:lstStyle>
            <a:lvl1pPr>
              <a:defRPr/>
            </a:lvl1pPr>
          </a:lstStyle>
          <a:p>
            <a:pPr>
              <a:defRPr/>
            </a:pPr>
            <a:fld id="{6E8353EA-2539-4EFC-9170-AF9521933470}" type="slidenum">
              <a:rPr lang="en-US" altLang="zh-CN"/>
              <a:pPr>
                <a:defRPr/>
              </a:pPr>
              <a:t>‹#›</a:t>
            </a:fld>
            <a:endParaRPr lang="en-US" altLang="zh-CN"/>
          </a:p>
        </p:txBody>
      </p:sp>
    </p:spTree>
    <p:extLst>
      <p:ext uri="{BB962C8B-B14F-4D97-AF65-F5344CB8AC3E}">
        <p14:creationId xmlns:p14="http://schemas.microsoft.com/office/powerpoint/2010/main" val="384149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ABB96CF5-CDF6-4A73-800C-BFFDD573F693}" type="datetime8">
              <a:rPr lang="en-US"/>
              <a:pPr>
                <a:defRPr/>
              </a:pPr>
              <a:t>2/27/2020 6:24 PM</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en-US" altLang="zh-CN"/>
              <a:t>静电学的基本规律</a:t>
            </a:r>
          </a:p>
        </p:txBody>
      </p:sp>
      <p:sp>
        <p:nvSpPr>
          <p:cNvPr id="4" name="Rectangle 7"/>
          <p:cNvSpPr>
            <a:spLocks noGrp="1" noChangeArrowheads="1"/>
          </p:cNvSpPr>
          <p:nvPr>
            <p:ph type="sldNum" sz="quarter" idx="12"/>
          </p:nvPr>
        </p:nvSpPr>
        <p:spPr>
          <a:ln/>
        </p:spPr>
        <p:txBody>
          <a:bodyPr/>
          <a:lstStyle>
            <a:lvl1pPr>
              <a:defRPr/>
            </a:lvl1pPr>
          </a:lstStyle>
          <a:p>
            <a:pPr>
              <a:defRPr/>
            </a:pPr>
            <a:fld id="{76B58A4F-7943-48BF-A268-435CC56A585D}" type="slidenum">
              <a:rPr lang="en-US" altLang="zh-CN"/>
              <a:pPr>
                <a:defRPr/>
              </a:pPr>
              <a:t>‹#›</a:t>
            </a:fld>
            <a:endParaRPr lang="en-US" altLang="zh-CN"/>
          </a:p>
        </p:txBody>
      </p:sp>
    </p:spTree>
    <p:extLst>
      <p:ext uri="{BB962C8B-B14F-4D97-AF65-F5344CB8AC3E}">
        <p14:creationId xmlns:p14="http://schemas.microsoft.com/office/powerpoint/2010/main" val="160078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A73EC1D9-73B4-47CA-A23D-49FB167C9B1F}" type="datetime8">
              <a:rPr lang="en-US"/>
              <a:pPr>
                <a:defRPr/>
              </a:pPr>
              <a:t>2/27/2020 6:24 PM</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静电学的基本规律</a:t>
            </a:r>
          </a:p>
        </p:txBody>
      </p:sp>
      <p:sp>
        <p:nvSpPr>
          <p:cNvPr id="7" name="Rectangle 7"/>
          <p:cNvSpPr>
            <a:spLocks noGrp="1" noChangeArrowheads="1"/>
          </p:cNvSpPr>
          <p:nvPr>
            <p:ph type="sldNum" sz="quarter" idx="12"/>
          </p:nvPr>
        </p:nvSpPr>
        <p:spPr>
          <a:ln/>
        </p:spPr>
        <p:txBody>
          <a:bodyPr/>
          <a:lstStyle>
            <a:lvl1pPr>
              <a:defRPr/>
            </a:lvl1pPr>
          </a:lstStyle>
          <a:p>
            <a:pPr>
              <a:defRPr/>
            </a:pPr>
            <a:fld id="{E22D6733-3048-4320-942F-46FEB6BF8BD3}" type="slidenum">
              <a:rPr lang="en-US" altLang="zh-CN"/>
              <a:pPr>
                <a:defRPr/>
              </a:pPr>
              <a:t>‹#›</a:t>
            </a:fld>
            <a:endParaRPr lang="en-US" altLang="zh-CN"/>
          </a:p>
        </p:txBody>
      </p:sp>
    </p:spTree>
    <p:extLst>
      <p:ext uri="{BB962C8B-B14F-4D97-AF65-F5344CB8AC3E}">
        <p14:creationId xmlns:p14="http://schemas.microsoft.com/office/powerpoint/2010/main" val="384523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A71B70D4-223B-4E55-AA47-CF05CA503192}" type="datetime8">
              <a:rPr lang="en-US"/>
              <a:pPr>
                <a:defRPr/>
              </a:pPr>
              <a:t>2/27/2020 6:24 PM</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静电学的基本规律</a:t>
            </a:r>
          </a:p>
        </p:txBody>
      </p:sp>
      <p:sp>
        <p:nvSpPr>
          <p:cNvPr id="7" name="Rectangle 7"/>
          <p:cNvSpPr>
            <a:spLocks noGrp="1" noChangeArrowheads="1"/>
          </p:cNvSpPr>
          <p:nvPr>
            <p:ph type="sldNum" sz="quarter" idx="12"/>
          </p:nvPr>
        </p:nvSpPr>
        <p:spPr>
          <a:ln/>
        </p:spPr>
        <p:txBody>
          <a:bodyPr/>
          <a:lstStyle>
            <a:lvl1pPr>
              <a:defRPr/>
            </a:lvl1pPr>
          </a:lstStyle>
          <a:p>
            <a:pPr>
              <a:defRPr/>
            </a:pPr>
            <a:fld id="{F9BBE66A-2ED9-4706-8B0F-CDAC2FE7D9C8}" type="slidenum">
              <a:rPr lang="en-US" altLang="zh-CN"/>
              <a:pPr>
                <a:defRPr/>
              </a:pPr>
              <a:t>‹#›</a:t>
            </a:fld>
            <a:endParaRPr lang="en-US" altLang="zh-CN"/>
          </a:p>
        </p:txBody>
      </p:sp>
    </p:spTree>
    <p:extLst>
      <p:ext uri="{BB962C8B-B14F-4D97-AF65-F5344CB8AC3E}">
        <p14:creationId xmlns:p14="http://schemas.microsoft.com/office/powerpoint/2010/main" val="3120082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幻灯片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67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7941"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ffectLst/>
                <a:ea typeface="+mn-ea"/>
              </a:defRPr>
            </a:lvl1pPr>
          </a:lstStyle>
          <a:p>
            <a:pPr>
              <a:defRPr/>
            </a:pPr>
            <a:fld id="{3CDB4EE4-D109-4549-86FE-A86ADE86AE10}" type="datetime8">
              <a:rPr lang="en-US"/>
              <a:pPr>
                <a:defRPr/>
              </a:pPr>
              <a:t>2/27/2020 6:24 PM</a:t>
            </a:fld>
            <a:endParaRPr lang="en-US" altLang="zh-CN"/>
          </a:p>
        </p:txBody>
      </p:sp>
      <p:sp>
        <p:nvSpPr>
          <p:cNvPr id="16794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ffectLst/>
                <a:ea typeface="+mn-ea"/>
              </a:defRPr>
            </a:lvl1pPr>
          </a:lstStyle>
          <a:p>
            <a:pPr>
              <a:defRPr/>
            </a:pPr>
            <a:r>
              <a:rPr lang="en-US" altLang="zh-CN"/>
              <a:t>静电学的基本规律</a:t>
            </a:r>
          </a:p>
        </p:txBody>
      </p:sp>
      <p:sp>
        <p:nvSpPr>
          <p:cNvPr id="167943" name="Rectangle 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ffectLst/>
                <a:ea typeface="+mn-ea"/>
              </a:defRPr>
            </a:lvl1pPr>
          </a:lstStyle>
          <a:p>
            <a:pPr>
              <a:defRPr/>
            </a:pPr>
            <a:fld id="{88BF1BEB-7AED-4CDD-BB25-561988EA51B5}"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image" Target="../media/image11.png"/><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8.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75.e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77.emf"/><Relationship Id="rId4" Type="http://schemas.openxmlformats.org/officeDocument/2006/relationships/image" Target="../media/image49.png"/><Relationship Id="rId9" Type="http://schemas.openxmlformats.org/officeDocument/2006/relationships/oleObject" Target="../embeddings/oleObject76.bin"/></Relationships>
</file>

<file path=ppt/slides/_rels/slide11.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3.emf"/><Relationship Id="rId18" Type="http://schemas.openxmlformats.org/officeDocument/2006/relationships/image" Target="../media/image85.e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oleObject" Target="../embeddings/oleObject83.bin"/><Relationship Id="rId17" Type="http://schemas.openxmlformats.org/officeDocument/2006/relationships/oleObject" Target="../embeddings/oleObject85.bin"/><Relationship Id="rId2" Type="http://schemas.openxmlformats.org/officeDocument/2006/relationships/slideLayout" Target="../slideLayouts/slideLayout7.xml"/><Relationship Id="rId16" Type="http://schemas.openxmlformats.org/officeDocument/2006/relationships/image" Target="../media/image11.png"/><Relationship Id="rId1" Type="http://schemas.openxmlformats.org/officeDocument/2006/relationships/vmlDrawing" Target="../drawings/vmlDrawing10.vml"/><Relationship Id="rId6" Type="http://schemas.openxmlformats.org/officeDocument/2006/relationships/image" Target="../media/image80.e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image" Target="../media/image84.emf"/><Relationship Id="rId10" Type="http://schemas.openxmlformats.org/officeDocument/2006/relationships/image" Target="../media/image82.emf"/><Relationship Id="rId4" Type="http://schemas.openxmlformats.org/officeDocument/2006/relationships/image" Target="../media/image79.emf"/><Relationship Id="rId9" Type="http://schemas.openxmlformats.org/officeDocument/2006/relationships/oleObject" Target="../embeddings/oleObject81.bin"/><Relationship Id="rId14" Type="http://schemas.openxmlformats.org/officeDocument/2006/relationships/oleObject" Target="../embeddings/oleObject8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1.png"/><Relationship Id="rId4" Type="http://schemas.openxmlformats.org/officeDocument/2006/relationships/image" Target="../media/image86.emf"/></Relationships>
</file>

<file path=ppt/slides/_rels/slide13.xml.rels><?xml version="1.0" encoding="UTF-8" standalone="yes"?>
<Relationships xmlns="http://schemas.openxmlformats.org/package/2006/relationships"><Relationship Id="rId8" Type="http://schemas.openxmlformats.org/officeDocument/2006/relationships/image" Target="../media/image89.emf"/><Relationship Id="rId13" Type="http://schemas.openxmlformats.org/officeDocument/2006/relationships/oleObject" Target="../embeddings/oleObject92.bin"/><Relationship Id="rId18" Type="http://schemas.openxmlformats.org/officeDocument/2006/relationships/oleObject" Target="../embeddings/oleObject96.bin"/><Relationship Id="rId26" Type="http://schemas.openxmlformats.org/officeDocument/2006/relationships/image" Target="../media/image95.emf"/><Relationship Id="rId3" Type="http://schemas.openxmlformats.org/officeDocument/2006/relationships/oleObject" Target="../embeddings/oleObject87.bin"/><Relationship Id="rId21" Type="http://schemas.openxmlformats.org/officeDocument/2006/relationships/image" Target="../media/image93.emf"/><Relationship Id="rId7" Type="http://schemas.openxmlformats.org/officeDocument/2006/relationships/oleObject" Target="../embeddings/oleObject89.bin"/><Relationship Id="rId12" Type="http://schemas.openxmlformats.org/officeDocument/2006/relationships/image" Target="../media/image91.emf"/><Relationship Id="rId17" Type="http://schemas.openxmlformats.org/officeDocument/2006/relationships/oleObject" Target="../embeddings/oleObject95.bin"/><Relationship Id="rId25" Type="http://schemas.openxmlformats.org/officeDocument/2006/relationships/oleObject" Target="../embeddings/oleObject99.bin"/><Relationship Id="rId2" Type="http://schemas.openxmlformats.org/officeDocument/2006/relationships/slideLayout" Target="../slideLayouts/slideLayout7.xml"/><Relationship Id="rId16" Type="http://schemas.openxmlformats.org/officeDocument/2006/relationships/oleObject" Target="../embeddings/oleObject94.bin"/><Relationship Id="rId20" Type="http://schemas.openxmlformats.org/officeDocument/2006/relationships/oleObject" Target="../embeddings/oleObject97.bin"/><Relationship Id="rId1" Type="http://schemas.openxmlformats.org/officeDocument/2006/relationships/vmlDrawing" Target="../drawings/vmlDrawing12.vml"/><Relationship Id="rId6" Type="http://schemas.openxmlformats.org/officeDocument/2006/relationships/image" Target="../media/image88.emf"/><Relationship Id="rId11" Type="http://schemas.openxmlformats.org/officeDocument/2006/relationships/oleObject" Target="../embeddings/oleObject91.bin"/><Relationship Id="rId24" Type="http://schemas.openxmlformats.org/officeDocument/2006/relationships/image" Target="../media/image11.png"/><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image" Target="../media/image94.emf"/><Relationship Id="rId28" Type="http://schemas.openxmlformats.org/officeDocument/2006/relationships/image" Target="../media/image96.emf"/><Relationship Id="rId10" Type="http://schemas.openxmlformats.org/officeDocument/2006/relationships/image" Target="../media/image90.emf"/><Relationship Id="rId19" Type="http://schemas.openxmlformats.org/officeDocument/2006/relationships/image" Target="../media/image92.emf"/><Relationship Id="rId4" Type="http://schemas.openxmlformats.org/officeDocument/2006/relationships/image" Target="../media/image87.emf"/><Relationship Id="rId9" Type="http://schemas.openxmlformats.org/officeDocument/2006/relationships/oleObject" Target="../embeddings/oleObject90.bin"/><Relationship Id="rId14" Type="http://schemas.openxmlformats.org/officeDocument/2006/relationships/image" Target="../media/image81.png"/><Relationship Id="rId22" Type="http://schemas.openxmlformats.org/officeDocument/2006/relationships/oleObject" Target="../embeddings/oleObject98.bin"/><Relationship Id="rId27" Type="http://schemas.openxmlformats.org/officeDocument/2006/relationships/oleObject" Target="../embeddings/oleObject100.bin"/></Relationships>
</file>

<file path=ppt/slides/_rels/slide14.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99.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81.png"/><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11.png"/><Relationship Id="rId4" Type="http://schemas.openxmlformats.org/officeDocument/2006/relationships/image" Target="../media/image97.emf"/><Relationship Id="rId9" Type="http://schemas.openxmlformats.org/officeDocument/2006/relationships/oleObject" Target="../embeddings/oleObject104.bin"/></Relationships>
</file>

<file path=ppt/slides/_rels/slide15.xml.rels><?xml version="1.0" encoding="UTF-8" standalone="yes"?>
<Relationships xmlns="http://schemas.openxmlformats.org/package/2006/relationships"><Relationship Id="rId8" Type="http://schemas.openxmlformats.org/officeDocument/2006/relationships/image" Target="../media/image102.emf"/><Relationship Id="rId13" Type="http://schemas.openxmlformats.org/officeDocument/2006/relationships/image" Target="../media/image103.emf"/><Relationship Id="rId18" Type="http://schemas.openxmlformats.org/officeDocument/2006/relationships/oleObject" Target="../embeddings/oleObject114.bin"/><Relationship Id="rId3" Type="http://schemas.openxmlformats.org/officeDocument/2006/relationships/oleObject" Target="../embeddings/oleObject106.bin"/><Relationship Id="rId21" Type="http://schemas.openxmlformats.org/officeDocument/2006/relationships/image" Target="../media/image107.emf"/><Relationship Id="rId7" Type="http://schemas.openxmlformats.org/officeDocument/2006/relationships/oleObject" Target="../embeddings/oleObject108.bin"/><Relationship Id="rId12" Type="http://schemas.openxmlformats.org/officeDocument/2006/relationships/oleObject" Target="../embeddings/oleObject111.bin"/><Relationship Id="rId17" Type="http://schemas.openxmlformats.org/officeDocument/2006/relationships/image" Target="../media/image105.emf"/><Relationship Id="rId2" Type="http://schemas.openxmlformats.org/officeDocument/2006/relationships/slideLayout" Target="../slideLayouts/slideLayout7.xml"/><Relationship Id="rId16" Type="http://schemas.openxmlformats.org/officeDocument/2006/relationships/oleObject" Target="../embeddings/oleObject113.bin"/><Relationship Id="rId20" Type="http://schemas.openxmlformats.org/officeDocument/2006/relationships/oleObject" Target="../embeddings/oleObject115.bin"/><Relationship Id="rId1" Type="http://schemas.openxmlformats.org/officeDocument/2006/relationships/vmlDrawing" Target="../drawings/vmlDrawing14.vml"/><Relationship Id="rId6" Type="http://schemas.openxmlformats.org/officeDocument/2006/relationships/image" Target="../media/image101.emf"/><Relationship Id="rId11" Type="http://schemas.openxmlformats.org/officeDocument/2006/relationships/oleObject" Target="../embeddings/oleObject110.bin"/><Relationship Id="rId24" Type="http://schemas.openxmlformats.org/officeDocument/2006/relationships/image" Target="../media/image108.emf"/><Relationship Id="rId5" Type="http://schemas.openxmlformats.org/officeDocument/2006/relationships/oleObject" Target="../embeddings/oleObject107.bin"/><Relationship Id="rId15" Type="http://schemas.openxmlformats.org/officeDocument/2006/relationships/image" Target="../media/image104.emf"/><Relationship Id="rId23" Type="http://schemas.openxmlformats.org/officeDocument/2006/relationships/oleObject" Target="../embeddings/oleObject116.bin"/><Relationship Id="rId10" Type="http://schemas.openxmlformats.org/officeDocument/2006/relationships/image" Target="../media/image81.png"/><Relationship Id="rId19" Type="http://schemas.openxmlformats.org/officeDocument/2006/relationships/image" Target="../media/image106.emf"/><Relationship Id="rId4" Type="http://schemas.openxmlformats.org/officeDocument/2006/relationships/image" Target="../media/image100.emf"/><Relationship Id="rId9" Type="http://schemas.openxmlformats.org/officeDocument/2006/relationships/oleObject" Target="../embeddings/oleObject109.bin"/><Relationship Id="rId14" Type="http://schemas.openxmlformats.org/officeDocument/2006/relationships/oleObject" Target="../embeddings/oleObject112.bin"/><Relationship Id="rId22"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11.emf"/><Relationship Id="rId13" Type="http://schemas.openxmlformats.org/officeDocument/2006/relationships/oleObject" Target="../embeddings/oleObject122.bin"/><Relationship Id="rId18" Type="http://schemas.openxmlformats.org/officeDocument/2006/relationships/oleObject" Target="../embeddings/oleObject125.bin"/><Relationship Id="rId3" Type="http://schemas.openxmlformats.org/officeDocument/2006/relationships/oleObject" Target="../embeddings/oleObject117.bin"/><Relationship Id="rId21" Type="http://schemas.openxmlformats.org/officeDocument/2006/relationships/image" Target="../media/image116.emf"/><Relationship Id="rId7" Type="http://schemas.openxmlformats.org/officeDocument/2006/relationships/oleObject" Target="../embeddings/oleObject119.bin"/><Relationship Id="rId12" Type="http://schemas.openxmlformats.org/officeDocument/2006/relationships/image" Target="../media/image81.png"/><Relationship Id="rId17" Type="http://schemas.openxmlformats.org/officeDocument/2006/relationships/image" Target="../media/image114.emf"/><Relationship Id="rId2" Type="http://schemas.openxmlformats.org/officeDocument/2006/relationships/slideLayout" Target="../slideLayouts/slideLayout7.xml"/><Relationship Id="rId16" Type="http://schemas.openxmlformats.org/officeDocument/2006/relationships/oleObject" Target="../embeddings/oleObject124.bin"/><Relationship Id="rId20" Type="http://schemas.openxmlformats.org/officeDocument/2006/relationships/oleObject" Target="../embeddings/oleObject126.bin"/><Relationship Id="rId1" Type="http://schemas.openxmlformats.org/officeDocument/2006/relationships/vmlDrawing" Target="../drawings/vmlDrawing15.vml"/><Relationship Id="rId6" Type="http://schemas.openxmlformats.org/officeDocument/2006/relationships/image" Target="../media/image110.emf"/><Relationship Id="rId11" Type="http://schemas.openxmlformats.org/officeDocument/2006/relationships/oleObject" Target="../embeddings/oleObject121.bin"/><Relationship Id="rId24" Type="http://schemas.openxmlformats.org/officeDocument/2006/relationships/image" Target="../media/image117.emf"/><Relationship Id="rId5" Type="http://schemas.openxmlformats.org/officeDocument/2006/relationships/oleObject" Target="../embeddings/oleObject118.bin"/><Relationship Id="rId15" Type="http://schemas.openxmlformats.org/officeDocument/2006/relationships/image" Target="../media/image113.emf"/><Relationship Id="rId23" Type="http://schemas.openxmlformats.org/officeDocument/2006/relationships/oleObject" Target="../embeddings/oleObject127.bin"/><Relationship Id="rId10" Type="http://schemas.openxmlformats.org/officeDocument/2006/relationships/image" Target="../media/image112.emf"/><Relationship Id="rId19" Type="http://schemas.openxmlformats.org/officeDocument/2006/relationships/image" Target="../media/image115.emf"/><Relationship Id="rId4" Type="http://schemas.openxmlformats.org/officeDocument/2006/relationships/image" Target="../media/image109.emf"/><Relationship Id="rId9" Type="http://schemas.openxmlformats.org/officeDocument/2006/relationships/oleObject" Target="../embeddings/oleObject120.bin"/><Relationship Id="rId14" Type="http://schemas.openxmlformats.org/officeDocument/2006/relationships/oleObject" Target="../embeddings/oleObject123.bin"/><Relationship Id="rId22"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28.jpeg"/><Relationship Id="rId13" Type="http://schemas.openxmlformats.org/officeDocument/2006/relationships/oleObject" Target="../embeddings/oleObject132.bin"/><Relationship Id="rId18" Type="http://schemas.openxmlformats.org/officeDocument/2006/relationships/image" Target="../media/image124.emf"/><Relationship Id="rId3" Type="http://schemas.openxmlformats.org/officeDocument/2006/relationships/oleObject" Target="../embeddings/oleObject128.bin"/><Relationship Id="rId21" Type="http://schemas.openxmlformats.org/officeDocument/2006/relationships/oleObject" Target="../embeddings/oleObject136.bin"/><Relationship Id="rId7" Type="http://schemas.openxmlformats.org/officeDocument/2006/relationships/image" Target="../media/image119.emf"/><Relationship Id="rId12" Type="http://schemas.openxmlformats.org/officeDocument/2006/relationships/image" Target="../media/image121.emf"/><Relationship Id="rId17" Type="http://schemas.openxmlformats.org/officeDocument/2006/relationships/oleObject" Target="../embeddings/oleObject134.bin"/><Relationship Id="rId2" Type="http://schemas.openxmlformats.org/officeDocument/2006/relationships/slideLayout" Target="../slideLayouts/slideLayout7.xml"/><Relationship Id="rId16" Type="http://schemas.openxmlformats.org/officeDocument/2006/relationships/image" Target="../media/image123.emf"/><Relationship Id="rId20" Type="http://schemas.openxmlformats.org/officeDocument/2006/relationships/image" Target="../media/image125.emf"/><Relationship Id="rId1" Type="http://schemas.openxmlformats.org/officeDocument/2006/relationships/vmlDrawing" Target="../drawings/vmlDrawing16.vml"/><Relationship Id="rId6" Type="http://schemas.openxmlformats.org/officeDocument/2006/relationships/oleObject" Target="../embeddings/oleObject129.bin"/><Relationship Id="rId11" Type="http://schemas.openxmlformats.org/officeDocument/2006/relationships/oleObject" Target="../embeddings/oleObject131.bin"/><Relationship Id="rId24" Type="http://schemas.openxmlformats.org/officeDocument/2006/relationships/image" Target="../media/image127.emf"/><Relationship Id="rId5" Type="http://schemas.openxmlformats.org/officeDocument/2006/relationships/image" Target="../media/image11.png"/><Relationship Id="rId15" Type="http://schemas.openxmlformats.org/officeDocument/2006/relationships/oleObject" Target="../embeddings/oleObject133.bin"/><Relationship Id="rId23" Type="http://schemas.openxmlformats.org/officeDocument/2006/relationships/oleObject" Target="../embeddings/oleObject137.bin"/><Relationship Id="rId10" Type="http://schemas.openxmlformats.org/officeDocument/2006/relationships/image" Target="../media/image120.emf"/><Relationship Id="rId19" Type="http://schemas.openxmlformats.org/officeDocument/2006/relationships/oleObject" Target="../embeddings/oleObject135.bin"/><Relationship Id="rId4" Type="http://schemas.openxmlformats.org/officeDocument/2006/relationships/image" Target="../media/image118.emf"/><Relationship Id="rId9" Type="http://schemas.openxmlformats.org/officeDocument/2006/relationships/oleObject" Target="../embeddings/oleObject130.bin"/><Relationship Id="rId14" Type="http://schemas.openxmlformats.org/officeDocument/2006/relationships/image" Target="../media/image122.emf"/><Relationship Id="rId22" Type="http://schemas.openxmlformats.org/officeDocument/2006/relationships/image" Target="../media/image126.emf"/></Relationships>
</file>

<file path=ppt/slides/_rels/slide18.xml.rels><?xml version="1.0" encoding="UTF-8" standalone="yes"?>
<Relationships xmlns="http://schemas.openxmlformats.org/package/2006/relationships"><Relationship Id="rId8" Type="http://schemas.openxmlformats.org/officeDocument/2006/relationships/image" Target="../media/image131.emf"/><Relationship Id="rId13" Type="http://schemas.openxmlformats.org/officeDocument/2006/relationships/image" Target="../media/image133.emf"/><Relationship Id="rId18" Type="http://schemas.openxmlformats.org/officeDocument/2006/relationships/image" Target="../media/image135.emf"/><Relationship Id="rId26" Type="http://schemas.openxmlformats.org/officeDocument/2006/relationships/image" Target="../media/image139.emf"/><Relationship Id="rId3" Type="http://schemas.openxmlformats.org/officeDocument/2006/relationships/oleObject" Target="../embeddings/oleObject138.bin"/><Relationship Id="rId21" Type="http://schemas.openxmlformats.org/officeDocument/2006/relationships/oleObject" Target="../embeddings/oleObject146.bin"/><Relationship Id="rId34" Type="http://schemas.openxmlformats.org/officeDocument/2006/relationships/image" Target="../media/image143.emf"/><Relationship Id="rId7" Type="http://schemas.openxmlformats.org/officeDocument/2006/relationships/oleObject" Target="../embeddings/oleObject140.bin"/><Relationship Id="rId12" Type="http://schemas.openxmlformats.org/officeDocument/2006/relationships/oleObject" Target="../embeddings/oleObject142.bin"/><Relationship Id="rId17" Type="http://schemas.openxmlformats.org/officeDocument/2006/relationships/oleObject" Target="../embeddings/oleObject144.bin"/><Relationship Id="rId25" Type="http://schemas.openxmlformats.org/officeDocument/2006/relationships/oleObject" Target="../embeddings/oleObject148.bin"/><Relationship Id="rId33" Type="http://schemas.openxmlformats.org/officeDocument/2006/relationships/oleObject" Target="../embeddings/oleObject152.bin"/><Relationship Id="rId2" Type="http://schemas.openxmlformats.org/officeDocument/2006/relationships/slideLayout" Target="../slideLayouts/slideLayout7.xml"/><Relationship Id="rId16" Type="http://schemas.openxmlformats.org/officeDocument/2006/relationships/image" Target="../media/image134.emf"/><Relationship Id="rId20" Type="http://schemas.openxmlformats.org/officeDocument/2006/relationships/image" Target="../media/image136.emf"/><Relationship Id="rId29" Type="http://schemas.openxmlformats.org/officeDocument/2006/relationships/oleObject" Target="../embeddings/oleObject150.bin"/><Relationship Id="rId1" Type="http://schemas.openxmlformats.org/officeDocument/2006/relationships/vmlDrawing" Target="../drawings/vmlDrawing17.vml"/><Relationship Id="rId6" Type="http://schemas.openxmlformats.org/officeDocument/2006/relationships/image" Target="../media/image130.emf"/><Relationship Id="rId11" Type="http://schemas.openxmlformats.org/officeDocument/2006/relationships/image" Target="../media/image11.png"/><Relationship Id="rId24" Type="http://schemas.openxmlformats.org/officeDocument/2006/relationships/image" Target="../media/image138.emf"/><Relationship Id="rId32" Type="http://schemas.openxmlformats.org/officeDocument/2006/relationships/image" Target="../media/image142.emf"/><Relationship Id="rId5" Type="http://schemas.openxmlformats.org/officeDocument/2006/relationships/oleObject" Target="../embeddings/oleObject139.bin"/><Relationship Id="rId15" Type="http://schemas.openxmlformats.org/officeDocument/2006/relationships/oleObject" Target="../embeddings/oleObject143.bin"/><Relationship Id="rId23" Type="http://schemas.openxmlformats.org/officeDocument/2006/relationships/oleObject" Target="../embeddings/oleObject147.bin"/><Relationship Id="rId28" Type="http://schemas.openxmlformats.org/officeDocument/2006/relationships/image" Target="../media/image140.emf"/><Relationship Id="rId36" Type="http://schemas.openxmlformats.org/officeDocument/2006/relationships/image" Target="../media/image144.emf"/><Relationship Id="rId10" Type="http://schemas.openxmlformats.org/officeDocument/2006/relationships/image" Target="../media/image132.emf"/><Relationship Id="rId19" Type="http://schemas.openxmlformats.org/officeDocument/2006/relationships/oleObject" Target="../embeddings/oleObject145.bin"/><Relationship Id="rId31" Type="http://schemas.openxmlformats.org/officeDocument/2006/relationships/oleObject" Target="../embeddings/oleObject151.bin"/><Relationship Id="rId4" Type="http://schemas.openxmlformats.org/officeDocument/2006/relationships/image" Target="../media/image129.emf"/><Relationship Id="rId9" Type="http://schemas.openxmlformats.org/officeDocument/2006/relationships/oleObject" Target="../embeddings/oleObject141.bin"/><Relationship Id="rId14" Type="http://schemas.openxmlformats.org/officeDocument/2006/relationships/image" Target="../media/image128.jpeg"/><Relationship Id="rId22" Type="http://schemas.openxmlformats.org/officeDocument/2006/relationships/image" Target="../media/image137.emf"/><Relationship Id="rId27" Type="http://schemas.openxmlformats.org/officeDocument/2006/relationships/oleObject" Target="../embeddings/oleObject149.bin"/><Relationship Id="rId30" Type="http://schemas.openxmlformats.org/officeDocument/2006/relationships/image" Target="../media/image141.emf"/><Relationship Id="rId35" Type="http://schemas.openxmlformats.org/officeDocument/2006/relationships/oleObject" Target="../embeddings/oleObject153.bin"/></Relationships>
</file>

<file path=ppt/slides/_rels/slide19.xml.rels><?xml version="1.0" encoding="UTF-8" standalone="yes"?>
<Relationships xmlns="http://schemas.openxmlformats.org/package/2006/relationships"><Relationship Id="rId8" Type="http://schemas.openxmlformats.org/officeDocument/2006/relationships/image" Target="../media/image146.emf"/><Relationship Id="rId3" Type="http://schemas.openxmlformats.org/officeDocument/2006/relationships/image" Target="../media/image11.png"/><Relationship Id="rId7" Type="http://schemas.openxmlformats.org/officeDocument/2006/relationships/oleObject" Target="../embeddings/oleObject155.bin"/><Relationship Id="rId12" Type="http://schemas.openxmlformats.org/officeDocument/2006/relationships/image" Target="../media/image148.e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49.gif"/><Relationship Id="rId11" Type="http://schemas.openxmlformats.org/officeDocument/2006/relationships/oleObject" Target="../embeddings/oleObject157.bin"/><Relationship Id="rId5" Type="http://schemas.openxmlformats.org/officeDocument/2006/relationships/image" Target="../media/image145.emf"/><Relationship Id="rId10" Type="http://schemas.openxmlformats.org/officeDocument/2006/relationships/image" Target="../media/image147.emf"/><Relationship Id="rId4" Type="http://schemas.openxmlformats.org/officeDocument/2006/relationships/oleObject" Target="../embeddings/oleObject154.bin"/><Relationship Id="rId9" Type="http://schemas.openxmlformats.org/officeDocument/2006/relationships/oleObject" Target="../embeddings/oleObject156.bin"/></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jpeg"/><Relationship Id="rId11" Type="http://schemas.openxmlformats.org/officeDocument/2006/relationships/image" Target="../media/image11.png"/><Relationship Id="rId5" Type="http://schemas.openxmlformats.org/officeDocument/2006/relationships/image" Target="../media/image7.jpeg"/><Relationship Id="rId10" Type="http://schemas.openxmlformats.org/officeDocument/2006/relationships/image" Target="../media/image4.wmf"/><Relationship Id="rId4" Type="http://schemas.openxmlformats.org/officeDocument/2006/relationships/image" Target="../media/image6.jpeg"/><Relationship Id="rId9"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image" Target="../media/image152.emf"/><Relationship Id="rId13" Type="http://schemas.openxmlformats.org/officeDocument/2006/relationships/oleObject" Target="../embeddings/oleObject163.bin"/><Relationship Id="rId18" Type="http://schemas.openxmlformats.org/officeDocument/2006/relationships/oleObject" Target="../embeddings/oleObject165.bin"/><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54.emf"/><Relationship Id="rId17" Type="http://schemas.openxmlformats.org/officeDocument/2006/relationships/image" Target="../media/image156.emf"/><Relationship Id="rId2" Type="http://schemas.openxmlformats.org/officeDocument/2006/relationships/slideLayout" Target="../slideLayouts/slideLayout7.xml"/><Relationship Id="rId16" Type="http://schemas.openxmlformats.org/officeDocument/2006/relationships/oleObject" Target="../embeddings/oleObject164.bin"/><Relationship Id="rId1" Type="http://schemas.openxmlformats.org/officeDocument/2006/relationships/vmlDrawing" Target="../drawings/vmlDrawing19.vml"/><Relationship Id="rId6" Type="http://schemas.openxmlformats.org/officeDocument/2006/relationships/image" Target="../media/image151.emf"/><Relationship Id="rId11" Type="http://schemas.openxmlformats.org/officeDocument/2006/relationships/oleObject" Target="../embeddings/oleObject162.bin"/><Relationship Id="rId5" Type="http://schemas.openxmlformats.org/officeDocument/2006/relationships/oleObject" Target="../embeddings/oleObject159.bin"/><Relationship Id="rId15" Type="http://schemas.openxmlformats.org/officeDocument/2006/relationships/image" Target="../media/image11.png"/><Relationship Id="rId10" Type="http://schemas.openxmlformats.org/officeDocument/2006/relationships/image" Target="../media/image153.emf"/><Relationship Id="rId19" Type="http://schemas.openxmlformats.org/officeDocument/2006/relationships/image" Target="../media/image157.emf"/><Relationship Id="rId4" Type="http://schemas.openxmlformats.org/officeDocument/2006/relationships/image" Target="../media/image150.emf"/><Relationship Id="rId9" Type="http://schemas.openxmlformats.org/officeDocument/2006/relationships/oleObject" Target="../embeddings/oleObject161.bin"/><Relationship Id="rId14" Type="http://schemas.openxmlformats.org/officeDocument/2006/relationships/image" Target="../media/image155.emf"/></Relationships>
</file>

<file path=ppt/slides/_rels/slide21.xml.rels><?xml version="1.0" encoding="UTF-8" standalone="yes"?>
<Relationships xmlns="http://schemas.openxmlformats.org/package/2006/relationships"><Relationship Id="rId8" Type="http://schemas.openxmlformats.org/officeDocument/2006/relationships/image" Target="../media/image160.emf"/><Relationship Id="rId13" Type="http://schemas.openxmlformats.org/officeDocument/2006/relationships/oleObject" Target="../embeddings/oleObject171.bin"/><Relationship Id="rId18" Type="http://schemas.openxmlformats.org/officeDocument/2006/relationships/image" Target="../media/image165.emf"/><Relationship Id="rId26" Type="http://schemas.openxmlformats.org/officeDocument/2006/relationships/image" Target="../media/image171.png"/><Relationship Id="rId3" Type="http://schemas.openxmlformats.org/officeDocument/2006/relationships/oleObject" Target="../embeddings/oleObject166.bin"/><Relationship Id="rId21" Type="http://schemas.openxmlformats.org/officeDocument/2006/relationships/image" Target="../media/image11.png"/><Relationship Id="rId7" Type="http://schemas.openxmlformats.org/officeDocument/2006/relationships/oleObject" Target="../embeddings/oleObject168.bin"/><Relationship Id="rId12" Type="http://schemas.openxmlformats.org/officeDocument/2006/relationships/image" Target="../media/image162.emf"/><Relationship Id="rId17" Type="http://schemas.openxmlformats.org/officeDocument/2006/relationships/oleObject" Target="../embeddings/oleObject173.bin"/><Relationship Id="rId25" Type="http://schemas.openxmlformats.org/officeDocument/2006/relationships/image" Target="../media/image168.emf"/><Relationship Id="rId2" Type="http://schemas.openxmlformats.org/officeDocument/2006/relationships/slideLayout" Target="../slideLayouts/slideLayout7.xml"/><Relationship Id="rId16" Type="http://schemas.openxmlformats.org/officeDocument/2006/relationships/image" Target="../media/image164.emf"/><Relationship Id="rId20" Type="http://schemas.openxmlformats.org/officeDocument/2006/relationships/image" Target="../media/image166.emf"/><Relationship Id="rId29" Type="http://schemas.openxmlformats.org/officeDocument/2006/relationships/oleObject" Target="../embeddings/oleObject178.bin"/><Relationship Id="rId1" Type="http://schemas.openxmlformats.org/officeDocument/2006/relationships/vmlDrawing" Target="../drawings/vmlDrawing20.vml"/><Relationship Id="rId6" Type="http://schemas.openxmlformats.org/officeDocument/2006/relationships/image" Target="../media/image159.emf"/><Relationship Id="rId11" Type="http://schemas.openxmlformats.org/officeDocument/2006/relationships/oleObject" Target="../embeddings/oleObject170.bin"/><Relationship Id="rId24" Type="http://schemas.openxmlformats.org/officeDocument/2006/relationships/oleObject" Target="../embeddings/oleObject176.bin"/><Relationship Id="rId5" Type="http://schemas.openxmlformats.org/officeDocument/2006/relationships/oleObject" Target="../embeddings/oleObject167.bin"/><Relationship Id="rId15" Type="http://schemas.openxmlformats.org/officeDocument/2006/relationships/oleObject" Target="../embeddings/oleObject172.bin"/><Relationship Id="rId23" Type="http://schemas.openxmlformats.org/officeDocument/2006/relationships/image" Target="../media/image167.emf"/><Relationship Id="rId28" Type="http://schemas.openxmlformats.org/officeDocument/2006/relationships/image" Target="../media/image169.wmf"/><Relationship Id="rId10" Type="http://schemas.openxmlformats.org/officeDocument/2006/relationships/image" Target="../media/image161.emf"/><Relationship Id="rId19" Type="http://schemas.openxmlformats.org/officeDocument/2006/relationships/oleObject" Target="../embeddings/oleObject174.bin"/><Relationship Id="rId4" Type="http://schemas.openxmlformats.org/officeDocument/2006/relationships/image" Target="../media/image158.emf"/><Relationship Id="rId9" Type="http://schemas.openxmlformats.org/officeDocument/2006/relationships/oleObject" Target="../embeddings/oleObject169.bin"/><Relationship Id="rId14" Type="http://schemas.openxmlformats.org/officeDocument/2006/relationships/image" Target="../media/image163.emf"/><Relationship Id="rId22" Type="http://schemas.openxmlformats.org/officeDocument/2006/relationships/oleObject" Target="../embeddings/oleObject175.bin"/><Relationship Id="rId27" Type="http://schemas.openxmlformats.org/officeDocument/2006/relationships/oleObject" Target="../embeddings/oleObject177.bin"/><Relationship Id="rId30" Type="http://schemas.openxmlformats.org/officeDocument/2006/relationships/image" Target="../media/image170.wmf"/></Relationships>
</file>

<file path=ppt/slides/_rels/slide22.xml.rels><?xml version="1.0" encoding="UTF-8" standalone="yes"?>
<Relationships xmlns="http://schemas.openxmlformats.org/package/2006/relationships"><Relationship Id="rId8" Type="http://schemas.openxmlformats.org/officeDocument/2006/relationships/image" Target="../media/image174.emf"/><Relationship Id="rId13" Type="http://schemas.openxmlformats.org/officeDocument/2006/relationships/oleObject" Target="../embeddings/oleObject184.bin"/><Relationship Id="rId18" Type="http://schemas.openxmlformats.org/officeDocument/2006/relationships/oleObject" Target="../embeddings/oleObject186.bin"/><Relationship Id="rId3" Type="http://schemas.openxmlformats.org/officeDocument/2006/relationships/oleObject" Target="../embeddings/oleObject179.bin"/><Relationship Id="rId21" Type="http://schemas.openxmlformats.org/officeDocument/2006/relationships/image" Target="../media/image180.emf"/><Relationship Id="rId7" Type="http://schemas.openxmlformats.org/officeDocument/2006/relationships/oleObject" Target="../embeddings/oleObject181.bin"/><Relationship Id="rId12" Type="http://schemas.openxmlformats.org/officeDocument/2006/relationships/image" Target="../media/image176.emf"/><Relationship Id="rId17" Type="http://schemas.openxmlformats.org/officeDocument/2006/relationships/image" Target="../media/image178.emf"/><Relationship Id="rId2" Type="http://schemas.openxmlformats.org/officeDocument/2006/relationships/slideLayout" Target="../slideLayouts/slideLayout7.xml"/><Relationship Id="rId16" Type="http://schemas.openxmlformats.org/officeDocument/2006/relationships/oleObject" Target="../embeddings/oleObject185.bin"/><Relationship Id="rId20" Type="http://schemas.openxmlformats.org/officeDocument/2006/relationships/oleObject" Target="../embeddings/oleObject187.bin"/><Relationship Id="rId1" Type="http://schemas.openxmlformats.org/officeDocument/2006/relationships/vmlDrawing" Target="../drawings/vmlDrawing21.vml"/><Relationship Id="rId6" Type="http://schemas.openxmlformats.org/officeDocument/2006/relationships/image" Target="../media/image173.emf"/><Relationship Id="rId11" Type="http://schemas.openxmlformats.org/officeDocument/2006/relationships/oleObject" Target="../embeddings/oleObject183.bin"/><Relationship Id="rId5" Type="http://schemas.openxmlformats.org/officeDocument/2006/relationships/oleObject" Target="../embeddings/oleObject180.bin"/><Relationship Id="rId15" Type="http://schemas.openxmlformats.org/officeDocument/2006/relationships/image" Target="../media/image11.png"/><Relationship Id="rId23" Type="http://schemas.openxmlformats.org/officeDocument/2006/relationships/image" Target="../media/image181.emf"/><Relationship Id="rId10" Type="http://schemas.openxmlformats.org/officeDocument/2006/relationships/image" Target="../media/image175.emf"/><Relationship Id="rId19" Type="http://schemas.openxmlformats.org/officeDocument/2006/relationships/image" Target="../media/image179.emf"/><Relationship Id="rId4" Type="http://schemas.openxmlformats.org/officeDocument/2006/relationships/image" Target="../media/image172.emf"/><Relationship Id="rId9" Type="http://schemas.openxmlformats.org/officeDocument/2006/relationships/oleObject" Target="../embeddings/oleObject182.bin"/><Relationship Id="rId14" Type="http://schemas.openxmlformats.org/officeDocument/2006/relationships/image" Target="../media/image177.emf"/><Relationship Id="rId22" Type="http://schemas.openxmlformats.org/officeDocument/2006/relationships/oleObject" Target="../embeddings/oleObject188.bin"/></Relationships>
</file>

<file path=ppt/slides/_rels/slide23.xml.rels><?xml version="1.0" encoding="UTF-8" standalone="yes"?>
<Relationships xmlns="http://schemas.openxmlformats.org/package/2006/relationships"><Relationship Id="rId8" Type="http://schemas.openxmlformats.org/officeDocument/2006/relationships/image" Target="../media/image184.emf"/><Relationship Id="rId13" Type="http://schemas.openxmlformats.org/officeDocument/2006/relationships/oleObject" Target="../embeddings/oleObject194.bin"/><Relationship Id="rId18" Type="http://schemas.openxmlformats.org/officeDocument/2006/relationships/image" Target="../media/image189.emf"/><Relationship Id="rId26" Type="http://schemas.openxmlformats.org/officeDocument/2006/relationships/image" Target="../media/image192.emf"/><Relationship Id="rId3" Type="http://schemas.openxmlformats.org/officeDocument/2006/relationships/oleObject" Target="../embeddings/oleObject189.bin"/><Relationship Id="rId21" Type="http://schemas.openxmlformats.org/officeDocument/2006/relationships/image" Target="../media/image11.png"/><Relationship Id="rId7" Type="http://schemas.openxmlformats.org/officeDocument/2006/relationships/oleObject" Target="../embeddings/oleObject191.bin"/><Relationship Id="rId12" Type="http://schemas.openxmlformats.org/officeDocument/2006/relationships/image" Target="../media/image186.emf"/><Relationship Id="rId17" Type="http://schemas.openxmlformats.org/officeDocument/2006/relationships/oleObject" Target="../embeddings/oleObject196.bin"/><Relationship Id="rId25" Type="http://schemas.openxmlformats.org/officeDocument/2006/relationships/oleObject" Target="../embeddings/oleObject199.bin"/><Relationship Id="rId2" Type="http://schemas.openxmlformats.org/officeDocument/2006/relationships/slideLayout" Target="../slideLayouts/slideLayout7.xml"/><Relationship Id="rId16" Type="http://schemas.openxmlformats.org/officeDocument/2006/relationships/image" Target="../media/image188.emf"/><Relationship Id="rId20" Type="http://schemas.openxmlformats.org/officeDocument/2006/relationships/image" Target="../media/image190.emf"/><Relationship Id="rId1" Type="http://schemas.openxmlformats.org/officeDocument/2006/relationships/vmlDrawing" Target="../drawings/vmlDrawing22.vml"/><Relationship Id="rId6" Type="http://schemas.openxmlformats.org/officeDocument/2006/relationships/image" Target="../media/image183.emf"/><Relationship Id="rId11" Type="http://schemas.openxmlformats.org/officeDocument/2006/relationships/oleObject" Target="../embeddings/oleObject193.bin"/><Relationship Id="rId24" Type="http://schemas.openxmlformats.org/officeDocument/2006/relationships/image" Target="../media/image193.png"/><Relationship Id="rId5" Type="http://schemas.openxmlformats.org/officeDocument/2006/relationships/oleObject" Target="../embeddings/oleObject190.bin"/><Relationship Id="rId15" Type="http://schemas.openxmlformats.org/officeDocument/2006/relationships/oleObject" Target="../embeddings/oleObject195.bin"/><Relationship Id="rId23" Type="http://schemas.openxmlformats.org/officeDocument/2006/relationships/image" Target="../media/image191.emf"/><Relationship Id="rId10" Type="http://schemas.openxmlformats.org/officeDocument/2006/relationships/image" Target="../media/image185.emf"/><Relationship Id="rId19" Type="http://schemas.openxmlformats.org/officeDocument/2006/relationships/oleObject" Target="../embeddings/oleObject197.bin"/><Relationship Id="rId4" Type="http://schemas.openxmlformats.org/officeDocument/2006/relationships/image" Target="../media/image182.emf"/><Relationship Id="rId9" Type="http://schemas.openxmlformats.org/officeDocument/2006/relationships/oleObject" Target="../embeddings/oleObject192.bin"/><Relationship Id="rId14" Type="http://schemas.openxmlformats.org/officeDocument/2006/relationships/image" Target="../media/image187.emf"/><Relationship Id="rId22" Type="http://schemas.openxmlformats.org/officeDocument/2006/relationships/oleObject" Target="../embeddings/oleObject198.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02.bin"/><Relationship Id="rId13" Type="http://schemas.openxmlformats.org/officeDocument/2006/relationships/image" Target="../media/image198.emf"/><Relationship Id="rId18" Type="http://schemas.openxmlformats.org/officeDocument/2006/relationships/oleObject" Target="../embeddings/oleObject207.bin"/><Relationship Id="rId26" Type="http://schemas.openxmlformats.org/officeDocument/2006/relationships/oleObject" Target="../embeddings/oleObject211.bin"/><Relationship Id="rId3" Type="http://schemas.openxmlformats.org/officeDocument/2006/relationships/image" Target="../media/image11.png"/><Relationship Id="rId21" Type="http://schemas.openxmlformats.org/officeDocument/2006/relationships/image" Target="../media/image202.emf"/><Relationship Id="rId7" Type="http://schemas.openxmlformats.org/officeDocument/2006/relationships/image" Target="../media/image195.emf"/><Relationship Id="rId12" Type="http://schemas.openxmlformats.org/officeDocument/2006/relationships/oleObject" Target="../embeddings/oleObject204.bin"/><Relationship Id="rId17" Type="http://schemas.openxmlformats.org/officeDocument/2006/relationships/image" Target="../media/image200.emf"/><Relationship Id="rId25" Type="http://schemas.openxmlformats.org/officeDocument/2006/relationships/image" Target="../media/image204.emf"/><Relationship Id="rId2" Type="http://schemas.openxmlformats.org/officeDocument/2006/relationships/slideLayout" Target="../slideLayouts/slideLayout7.xml"/><Relationship Id="rId16" Type="http://schemas.openxmlformats.org/officeDocument/2006/relationships/oleObject" Target="../embeddings/oleObject206.bin"/><Relationship Id="rId20" Type="http://schemas.openxmlformats.org/officeDocument/2006/relationships/oleObject" Target="../embeddings/oleObject208.bin"/><Relationship Id="rId29" Type="http://schemas.openxmlformats.org/officeDocument/2006/relationships/image" Target="../media/image206.emf"/><Relationship Id="rId1" Type="http://schemas.openxmlformats.org/officeDocument/2006/relationships/vmlDrawing" Target="../drawings/vmlDrawing23.vml"/><Relationship Id="rId6" Type="http://schemas.openxmlformats.org/officeDocument/2006/relationships/oleObject" Target="../embeddings/oleObject201.bin"/><Relationship Id="rId11" Type="http://schemas.openxmlformats.org/officeDocument/2006/relationships/image" Target="../media/image197.emf"/><Relationship Id="rId24" Type="http://schemas.openxmlformats.org/officeDocument/2006/relationships/oleObject" Target="../embeddings/oleObject210.bin"/><Relationship Id="rId5" Type="http://schemas.openxmlformats.org/officeDocument/2006/relationships/image" Target="../media/image194.emf"/><Relationship Id="rId15" Type="http://schemas.openxmlformats.org/officeDocument/2006/relationships/image" Target="../media/image199.emf"/><Relationship Id="rId23" Type="http://schemas.openxmlformats.org/officeDocument/2006/relationships/image" Target="../media/image203.emf"/><Relationship Id="rId28" Type="http://schemas.openxmlformats.org/officeDocument/2006/relationships/oleObject" Target="../embeddings/oleObject212.bin"/><Relationship Id="rId10" Type="http://schemas.openxmlformats.org/officeDocument/2006/relationships/oleObject" Target="../embeddings/oleObject203.bin"/><Relationship Id="rId19" Type="http://schemas.openxmlformats.org/officeDocument/2006/relationships/image" Target="../media/image201.emf"/><Relationship Id="rId31" Type="http://schemas.openxmlformats.org/officeDocument/2006/relationships/image" Target="../media/image207.emf"/><Relationship Id="rId4" Type="http://schemas.openxmlformats.org/officeDocument/2006/relationships/oleObject" Target="../embeddings/oleObject200.bin"/><Relationship Id="rId9" Type="http://schemas.openxmlformats.org/officeDocument/2006/relationships/image" Target="../media/image196.emf"/><Relationship Id="rId14" Type="http://schemas.openxmlformats.org/officeDocument/2006/relationships/oleObject" Target="../embeddings/oleObject205.bin"/><Relationship Id="rId22" Type="http://schemas.openxmlformats.org/officeDocument/2006/relationships/oleObject" Target="../embeddings/oleObject209.bin"/><Relationship Id="rId27" Type="http://schemas.openxmlformats.org/officeDocument/2006/relationships/image" Target="../media/image205.emf"/><Relationship Id="rId30" Type="http://schemas.openxmlformats.org/officeDocument/2006/relationships/oleObject" Target="../embeddings/oleObject213.bin"/></Relationships>
</file>

<file path=ppt/slides/_rels/slide25.xml.rels><?xml version="1.0" encoding="UTF-8" standalone="yes"?>
<Relationships xmlns="http://schemas.openxmlformats.org/package/2006/relationships"><Relationship Id="rId8" Type="http://schemas.openxmlformats.org/officeDocument/2006/relationships/image" Target="../media/image210.emf"/><Relationship Id="rId13" Type="http://schemas.openxmlformats.org/officeDocument/2006/relationships/image" Target="../media/image11.png"/><Relationship Id="rId3" Type="http://schemas.openxmlformats.org/officeDocument/2006/relationships/oleObject" Target="../embeddings/oleObject214.bin"/><Relationship Id="rId7" Type="http://schemas.openxmlformats.org/officeDocument/2006/relationships/oleObject" Target="../embeddings/oleObject216.bin"/><Relationship Id="rId12" Type="http://schemas.openxmlformats.org/officeDocument/2006/relationships/image" Target="../media/image212.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209.emf"/><Relationship Id="rId11" Type="http://schemas.openxmlformats.org/officeDocument/2006/relationships/oleObject" Target="../embeddings/oleObject218.bin"/><Relationship Id="rId5" Type="http://schemas.openxmlformats.org/officeDocument/2006/relationships/oleObject" Target="../embeddings/oleObject215.bin"/><Relationship Id="rId15" Type="http://schemas.openxmlformats.org/officeDocument/2006/relationships/image" Target="../media/image213.emf"/><Relationship Id="rId10" Type="http://schemas.openxmlformats.org/officeDocument/2006/relationships/image" Target="../media/image211.emf"/><Relationship Id="rId4" Type="http://schemas.openxmlformats.org/officeDocument/2006/relationships/image" Target="../media/image208.emf"/><Relationship Id="rId9" Type="http://schemas.openxmlformats.org/officeDocument/2006/relationships/oleObject" Target="../embeddings/oleObject217.bin"/><Relationship Id="rId14" Type="http://schemas.openxmlformats.org/officeDocument/2006/relationships/oleObject" Target="../embeddings/oleObject219.bin"/></Relationships>
</file>

<file path=ppt/slides/_rels/slide26.xml.rels><?xml version="1.0" encoding="UTF-8" standalone="yes"?>
<Relationships xmlns="http://schemas.openxmlformats.org/package/2006/relationships"><Relationship Id="rId8" Type="http://schemas.openxmlformats.org/officeDocument/2006/relationships/image" Target="../media/image216.emf"/><Relationship Id="rId13" Type="http://schemas.openxmlformats.org/officeDocument/2006/relationships/oleObject" Target="../embeddings/oleObject225.bin"/><Relationship Id="rId18" Type="http://schemas.openxmlformats.org/officeDocument/2006/relationships/image" Target="../media/image221.emf"/><Relationship Id="rId3" Type="http://schemas.openxmlformats.org/officeDocument/2006/relationships/oleObject" Target="../embeddings/oleObject220.bin"/><Relationship Id="rId7" Type="http://schemas.openxmlformats.org/officeDocument/2006/relationships/oleObject" Target="../embeddings/oleObject222.bin"/><Relationship Id="rId12" Type="http://schemas.openxmlformats.org/officeDocument/2006/relationships/image" Target="../media/image218.emf"/><Relationship Id="rId17" Type="http://schemas.openxmlformats.org/officeDocument/2006/relationships/oleObject" Target="../embeddings/oleObject227.bin"/><Relationship Id="rId2" Type="http://schemas.openxmlformats.org/officeDocument/2006/relationships/slideLayout" Target="../slideLayouts/slideLayout7.xml"/><Relationship Id="rId16" Type="http://schemas.openxmlformats.org/officeDocument/2006/relationships/image" Target="../media/image220.emf"/><Relationship Id="rId1" Type="http://schemas.openxmlformats.org/officeDocument/2006/relationships/vmlDrawing" Target="../drawings/vmlDrawing25.vml"/><Relationship Id="rId6" Type="http://schemas.openxmlformats.org/officeDocument/2006/relationships/image" Target="../media/image215.emf"/><Relationship Id="rId11" Type="http://schemas.openxmlformats.org/officeDocument/2006/relationships/oleObject" Target="../embeddings/oleObject224.bin"/><Relationship Id="rId5" Type="http://schemas.openxmlformats.org/officeDocument/2006/relationships/oleObject" Target="../embeddings/oleObject221.bin"/><Relationship Id="rId15" Type="http://schemas.openxmlformats.org/officeDocument/2006/relationships/oleObject" Target="../embeddings/oleObject226.bin"/><Relationship Id="rId10" Type="http://schemas.openxmlformats.org/officeDocument/2006/relationships/image" Target="../media/image217.emf"/><Relationship Id="rId19" Type="http://schemas.openxmlformats.org/officeDocument/2006/relationships/image" Target="../media/image11.png"/><Relationship Id="rId4" Type="http://schemas.openxmlformats.org/officeDocument/2006/relationships/image" Target="../media/image214.emf"/><Relationship Id="rId9" Type="http://schemas.openxmlformats.org/officeDocument/2006/relationships/oleObject" Target="../embeddings/oleObject223.bin"/><Relationship Id="rId14" Type="http://schemas.openxmlformats.org/officeDocument/2006/relationships/image" Target="../media/image219.emf"/></Relationships>
</file>

<file path=ppt/slides/_rels/slide27.xml.rels><?xml version="1.0" encoding="UTF-8" standalone="yes"?>
<Relationships xmlns="http://schemas.openxmlformats.org/package/2006/relationships"><Relationship Id="rId8" Type="http://schemas.openxmlformats.org/officeDocument/2006/relationships/image" Target="../media/image224.emf"/><Relationship Id="rId13" Type="http://schemas.openxmlformats.org/officeDocument/2006/relationships/oleObject" Target="../embeddings/oleObject233.bin"/><Relationship Id="rId3" Type="http://schemas.openxmlformats.org/officeDocument/2006/relationships/oleObject" Target="../embeddings/oleObject228.bin"/><Relationship Id="rId7" Type="http://schemas.openxmlformats.org/officeDocument/2006/relationships/oleObject" Target="../embeddings/oleObject230.bin"/><Relationship Id="rId12" Type="http://schemas.openxmlformats.org/officeDocument/2006/relationships/image" Target="../media/image226.emf"/><Relationship Id="rId2" Type="http://schemas.openxmlformats.org/officeDocument/2006/relationships/slideLayout" Target="../slideLayouts/slideLayout7.xml"/><Relationship Id="rId16" Type="http://schemas.openxmlformats.org/officeDocument/2006/relationships/image" Target="../media/image228.emf"/><Relationship Id="rId1" Type="http://schemas.openxmlformats.org/officeDocument/2006/relationships/vmlDrawing" Target="../drawings/vmlDrawing26.vml"/><Relationship Id="rId6" Type="http://schemas.openxmlformats.org/officeDocument/2006/relationships/image" Target="../media/image223.emf"/><Relationship Id="rId11" Type="http://schemas.openxmlformats.org/officeDocument/2006/relationships/oleObject" Target="../embeddings/oleObject232.bin"/><Relationship Id="rId5" Type="http://schemas.openxmlformats.org/officeDocument/2006/relationships/oleObject" Target="../embeddings/oleObject229.bin"/><Relationship Id="rId15" Type="http://schemas.openxmlformats.org/officeDocument/2006/relationships/oleObject" Target="../embeddings/oleObject234.bin"/><Relationship Id="rId10" Type="http://schemas.openxmlformats.org/officeDocument/2006/relationships/image" Target="../media/image225.emf"/><Relationship Id="rId4" Type="http://schemas.openxmlformats.org/officeDocument/2006/relationships/image" Target="../media/image222.emf"/><Relationship Id="rId9" Type="http://schemas.openxmlformats.org/officeDocument/2006/relationships/oleObject" Target="../embeddings/oleObject231.bin"/><Relationship Id="rId14" Type="http://schemas.openxmlformats.org/officeDocument/2006/relationships/image" Target="../media/image227.emf"/></Relationships>
</file>

<file path=ppt/slides/_rels/slide28.xml.rels><?xml version="1.0" encoding="UTF-8" standalone="yes"?>
<Relationships xmlns="http://schemas.openxmlformats.org/package/2006/relationships"><Relationship Id="rId8" Type="http://schemas.openxmlformats.org/officeDocument/2006/relationships/image" Target="../media/image231.wmf"/><Relationship Id="rId13" Type="http://schemas.openxmlformats.org/officeDocument/2006/relationships/oleObject" Target="../embeddings/oleObject240.bin"/><Relationship Id="rId18" Type="http://schemas.openxmlformats.org/officeDocument/2006/relationships/image" Target="../media/image236.emf"/><Relationship Id="rId3" Type="http://schemas.openxmlformats.org/officeDocument/2006/relationships/oleObject" Target="../embeddings/oleObject235.bin"/><Relationship Id="rId7" Type="http://schemas.openxmlformats.org/officeDocument/2006/relationships/oleObject" Target="../embeddings/oleObject237.bin"/><Relationship Id="rId12" Type="http://schemas.openxmlformats.org/officeDocument/2006/relationships/image" Target="../media/image233.wmf"/><Relationship Id="rId17" Type="http://schemas.openxmlformats.org/officeDocument/2006/relationships/oleObject" Target="../embeddings/oleObject242.bin"/><Relationship Id="rId2" Type="http://schemas.openxmlformats.org/officeDocument/2006/relationships/slideLayout" Target="../slideLayouts/slideLayout7.xml"/><Relationship Id="rId16" Type="http://schemas.openxmlformats.org/officeDocument/2006/relationships/image" Target="../media/image235.emf"/><Relationship Id="rId1" Type="http://schemas.openxmlformats.org/officeDocument/2006/relationships/vmlDrawing" Target="../drawings/vmlDrawing27.vml"/><Relationship Id="rId6" Type="http://schemas.openxmlformats.org/officeDocument/2006/relationships/image" Target="../media/image230.wmf"/><Relationship Id="rId11" Type="http://schemas.openxmlformats.org/officeDocument/2006/relationships/oleObject" Target="../embeddings/oleObject239.bin"/><Relationship Id="rId5" Type="http://schemas.openxmlformats.org/officeDocument/2006/relationships/oleObject" Target="../embeddings/oleObject236.bin"/><Relationship Id="rId15" Type="http://schemas.openxmlformats.org/officeDocument/2006/relationships/oleObject" Target="../embeddings/oleObject241.bin"/><Relationship Id="rId10" Type="http://schemas.openxmlformats.org/officeDocument/2006/relationships/image" Target="../media/image232.wmf"/><Relationship Id="rId4" Type="http://schemas.openxmlformats.org/officeDocument/2006/relationships/image" Target="../media/image229.wmf"/><Relationship Id="rId9" Type="http://schemas.openxmlformats.org/officeDocument/2006/relationships/oleObject" Target="../embeddings/oleObject238.bin"/><Relationship Id="rId14" Type="http://schemas.openxmlformats.org/officeDocument/2006/relationships/image" Target="../media/image234.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45.bin"/><Relationship Id="rId13" Type="http://schemas.openxmlformats.org/officeDocument/2006/relationships/image" Target="../media/image241.emf"/><Relationship Id="rId18" Type="http://schemas.openxmlformats.org/officeDocument/2006/relationships/oleObject" Target="../embeddings/oleObject250.bin"/><Relationship Id="rId3" Type="http://schemas.openxmlformats.org/officeDocument/2006/relationships/oleObject" Target="../embeddings/oleObject243.bin"/><Relationship Id="rId21" Type="http://schemas.openxmlformats.org/officeDocument/2006/relationships/image" Target="../media/image245.emf"/><Relationship Id="rId7" Type="http://schemas.openxmlformats.org/officeDocument/2006/relationships/image" Target="../media/image238.emf"/><Relationship Id="rId12" Type="http://schemas.openxmlformats.org/officeDocument/2006/relationships/oleObject" Target="../embeddings/oleObject247.bin"/><Relationship Id="rId17" Type="http://schemas.openxmlformats.org/officeDocument/2006/relationships/image" Target="../media/image243.emf"/><Relationship Id="rId2" Type="http://schemas.openxmlformats.org/officeDocument/2006/relationships/slideLayout" Target="../slideLayouts/slideLayout7.xml"/><Relationship Id="rId16" Type="http://schemas.openxmlformats.org/officeDocument/2006/relationships/oleObject" Target="../embeddings/oleObject249.bin"/><Relationship Id="rId20" Type="http://schemas.openxmlformats.org/officeDocument/2006/relationships/oleObject" Target="../embeddings/oleObject251.bin"/><Relationship Id="rId1" Type="http://schemas.openxmlformats.org/officeDocument/2006/relationships/vmlDrawing" Target="../drawings/vmlDrawing28.vml"/><Relationship Id="rId6" Type="http://schemas.openxmlformats.org/officeDocument/2006/relationships/oleObject" Target="../embeddings/oleObject244.bin"/><Relationship Id="rId11" Type="http://schemas.openxmlformats.org/officeDocument/2006/relationships/image" Target="../media/image240.emf"/><Relationship Id="rId5" Type="http://schemas.openxmlformats.org/officeDocument/2006/relationships/image" Target="../media/image11.png"/><Relationship Id="rId15" Type="http://schemas.openxmlformats.org/officeDocument/2006/relationships/image" Target="../media/image242.emf"/><Relationship Id="rId23" Type="http://schemas.openxmlformats.org/officeDocument/2006/relationships/image" Target="../media/image246.emf"/><Relationship Id="rId10" Type="http://schemas.openxmlformats.org/officeDocument/2006/relationships/oleObject" Target="../embeddings/oleObject246.bin"/><Relationship Id="rId19" Type="http://schemas.openxmlformats.org/officeDocument/2006/relationships/image" Target="../media/image244.emf"/><Relationship Id="rId4" Type="http://schemas.openxmlformats.org/officeDocument/2006/relationships/image" Target="../media/image237.emf"/><Relationship Id="rId9" Type="http://schemas.openxmlformats.org/officeDocument/2006/relationships/image" Target="../media/image239.emf"/><Relationship Id="rId14" Type="http://schemas.openxmlformats.org/officeDocument/2006/relationships/oleObject" Target="../embeddings/oleObject248.bin"/><Relationship Id="rId22" Type="http://schemas.openxmlformats.org/officeDocument/2006/relationships/oleObject" Target="../embeddings/oleObject25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oleObject" Target="../embeddings/oleObject3.bin"/><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55.bin"/><Relationship Id="rId13" Type="http://schemas.openxmlformats.org/officeDocument/2006/relationships/image" Target="../media/image251.emf"/><Relationship Id="rId18" Type="http://schemas.openxmlformats.org/officeDocument/2006/relationships/oleObject" Target="../embeddings/oleObject260.bin"/><Relationship Id="rId3" Type="http://schemas.openxmlformats.org/officeDocument/2006/relationships/image" Target="../media/image11.png"/><Relationship Id="rId21" Type="http://schemas.openxmlformats.org/officeDocument/2006/relationships/image" Target="../media/image255.emf"/><Relationship Id="rId7" Type="http://schemas.openxmlformats.org/officeDocument/2006/relationships/image" Target="../media/image248.emf"/><Relationship Id="rId12" Type="http://schemas.openxmlformats.org/officeDocument/2006/relationships/oleObject" Target="../embeddings/oleObject257.bin"/><Relationship Id="rId17" Type="http://schemas.openxmlformats.org/officeDocument/2006/relationships/image" Target="../media/image253.emf"/><Relationship Id="rId2" Type="http://schemas.openxmlformats.org/officeDocument/2006/relationships/slideLayout" Target="../slideLayouts/slideLayout7.xml"/><Relationship Id="rId16" Type="http://schemas.openxmlformats.org/officeDocument/2006/relationships/oleObject" Target="../embeddings/oleObject259.bin"/><Relationship Id="rId20" Type="http://schemas.openxmlformats.org/officeDocument/2006/relationships/oleObject" Target="../embeddings/oleObject261.bin"/><Relationship Id="rId1" Type="http://schemas.openxmlformats.org/officeDocument/2006/relationships/vmlDrawing" Target="../drawings/vmlDrawing29.vml"/><Relationship Id="rId6" Type="http://schemas.openxmlformats.org/officeDocument/2006/relationships/oleObject" Target="../embeddings/oleObject254.bin"/><Relationship Id="rId11" Type="http://schemas.openxmlformats.org/officeDocument/2006/relationships/image" Target="../media/image250.emf"/><Relationship Id="rId5" Type="http://schemas.openxmlformats.org/officeDocument/2006/relationships/image" Target="../media/image247.emf"/><Relationship Id="rId15" Type="http://schemas.openxmlformats.org/officeDocument/2006/relationships/image" Target="../media/image252.emf"/><Relationship Id="rId23" Type="http://schemas.openxmlformats.org/officeDocument/2006/relationships/image" Target="../media/image256.emf"/><Relationship Id="rId10" Type="http://schemas.openxmlformats.org/officeDocument/2006/relationships/oleObject" Target="../embeddings/oleObject256.bin"/><Relationship Id="rId19" Type="http://schemas.openxmlformats.org/officeDocument/2006/relationships/image" Target="../media/image254.emf"/><Relationship Id="rId4" Type="http://schemas.openxmlformats.org/officeDocument/2006/relationships/oleObject" Target="../embeddings/oleObject253.bin"/><Relationship Id="rId9" Type="http://schemas.openxmlformats.org/officeDocument/2006/relationships/image" Target="../media/image249.emf"/><Relationship Id="rId14" Type="http://schemas.openxmlformats.org/officeDocument/2006/relationships/oleObject" Target="../embeddings/oleObject258.bin"/><Relationship Id="rId22" Type="http://schemas.openxmlformats.org/officeDocument/2006/relationships/oleObject" Target="../embeddings/oleObject262.bin"/></Relationships>
</file>

<file path=ppt/slides/_rels/slide31.xml.rels><?xml version="1.0" encoding="UTF-8" standalone="yes"?>
<Relationships xmlns="http://schemas.openxmlformats.org/package/2006/relationships"><Relationship Id="rId8" Type="http://schemas.openxmlformats.org/officeDocument/2006/relationships/image" Target="../media/image259.emf"/><Relationship Id="rId3" Type="http://schemas.openxmlformats.org/officeDocument/2006/relationships/oleObject" Target="../embeddings/oleObject263.bin"/><Relationship Id="rId7" Type="http://schemas.openxmlformats.org/officeDocument/2006/relationships/oleObject" Target="../embeddings/oleObject265.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258.emf"/><Relationship Id="rId5" Type="http://schemas.openxmlformats.org/officeDocument/2006/relationships/oleObject" Target="../embeddings/oleObject264.bin"/><Relationship Id="rId4" Type="http://schemas.openxmlformats.org/officeDocument/2006/relationships/image" Target="../media/image257.png"/><Relationship Id="rId9" Type="http://schemas.openxmlformats.org/officeDocument/2006/relationships/image" Target="../media/image11.png"/></Relationships>
</file>

<file path=ppt/slides/_rels/slide32.xml.rels><?xml version="1.0" encoding="UTF-8" standalone="yes"?>
<Relationships xmlns="http://schemas.openxmlformats.org/package/2006/relationships"><Relationship Id="rId8" Type="http://schemas.openxmlformats.org/officeDocument/2006/relationships/image" Target="../media/image262.emf"/><Relationship Id="rId13" Type="http://schemas.openxmlformats.org/officeDocument/2006/relationships/oleObject" Target="../embeddings/oleObject271.bin"/><Relationship Id="rId18" Type="http://schemas.openxmlformats.org/officeDocument/2006/relationships/oleObject" Target="../embeddings/oleObject273.bin"/><Relationship Id="rId3" Type="http://schemas.openxmlformats.org/officeDocument/2006/relationships/oleObject" Target="../embeddings/oleObject266.bin"/><Relationship Id="rId7" Type="http://schemas.openxmlformats.org/officeDocument/2006/relationships/oleObject" Target="../embeddings/oleObject268.bin"/><Relationship Id="rId12" Type="http://schemas.openxmlformats.org/officeDocument/2006/relationships/image" Target="../media/image264.emf"/><Relationship Id="rId17" Type="http://schemas.openxmlformats.org/officeDocument/2006/relationships/image" Target="../media/image266.emf"/><Relationship Id="rId2" Type="http://schemas.openxmlformats.org/officeDocument/2006/relationships/slideLayout" Target="../slideLayouts/slideLayout7.xml"/><Relationship Id="rId16" Type="http://schemas.openxmlformats.org/officeDocument/2006/relationships/oleObject" Target="../embeddings/oleObject272.bin"/><Relationship Id="rId1" Type="http://schemas.openxmlformats.org/officeDocument/2006/relationships/vmlDrawing" Target="../drawings/vmlDrawing31.vml"/><Relationship Id="rId6" Type="http://schemas.openxmlformats.org/officeDocument/2006/relationships/image" Target="../media/image261.emf"/><Relationship Id="rId11" Type="http://schemas.openxmlformats.org/officeDocument/2006/relationships/oleObject" Target="../embeddings/oleObject270.bin"/><Relationship Id="rId5" Type="http://schemas.openxmlformats.org/officeDocument/2006/relationships/oleObject" Target="../embeddings/oleObject267.bin"/><Relationship Id="rId15" Type="http://schemas.openxmlformats.org/officeDocument/2006/relationships/image" Target="../media/image11.png"/><Relationship Id="rId10" Type="http://schemas.openxmlformats.org/officeDocument/2006/relationships/image" Target="../media/image263.emf"/><Relationship Id="rId19" Type="http://schemas.openxmlformats.org/officeDocument/2006/relationships/image" Target="../media/image267.emf"/><Relationship Id="rId4" Type="http://schemas.openxmlformats.org/officeDocument/2006/relationships/image" Target="../media/image260.png"/><Relationship Id="rId9" Type="http://schemas.openxmlformats.org/officeDocument/2006/relationships/oleObject" Target="../embeddings/oleObject269.bin"/><Relationship Id="rId14" Type="http://schemas.openxmlformats.org/officeDocument/2006/relationships/image" Target="../media/image265.emf"/></Relationships>
</file>

<file path=ppt/slides/_rels/slide33.xml.rels><?xml version="1.0" encoding="UTF-8" standalone="yes"?>
<Relationships xmlns="http://schemas.openxmlformats.org/package/2006/relationships"><Relationship Id="rId8" Type="http://schemas.openxmlformats.org/officeDocument/2006/relationships/image" Target="../media/image270.emf"/><Relationship Id="rId3" Type="http://schemas.openxmlformats.org/officeDocument/2006/relationships/oleObject" Target="../embeddings/oleObject274.bin"/><Relationship Id="rId7" Type="http://schemas.openxmlformats.org/officeDocument/2006/relationships/oleObject" Target="../embeddings/oleObject276.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269.emf"/><Relationship Id="rId11" Type="http://schemas.openxmlformats.org/officeDocument/2006/relationships/image" Target="../media/image11.png"/><Relationship Id="rId5" Type="http://schemas.openxmlformats.org/officeDocument/2006/relationships/oleObject" Target="../embeddings/oleObject275.bin"/><Relationship Id="rId10" Type="http://schemas.openxmlformats.org/officeDocument/2006/relationships/image" Target="../media/image271.emf"/><Relationship Id="rId4" Type="http://schemas.openxmlformats.org/officeDocument/2006/relationships/image" Target="../media/image268.emf"/><Relationship Id="rId9" Type="http://schemas.openxmlformats.org/officeDocument/2006/relationships/oleObject" Target="../embeddings/oleObject277.bin"/></Relationships>
</file>

<file path=ppt/slides/_rels/slide34.xml.rels><?xml version="1.0" encoding="UTF-8" standalone="yes"?>
<Relationships xmlns="http://schemas.openxmlformats.org/package/2006/relationships"><Relationship Id="rId8" Type="http://schemas.openxmlformats.org/officeDocument/2006/relationships/image" Target="../media/image274.emf"/><Relationship Id="rId13" Type="http://schemas.openxmlformats.org/officeDocument/2006/relationships/oleObject" Target="../embeddings/oleObject283.bin"/><Relationship Id="rId18" Type="http://schemas.openxmlformats.org/officeDocument/2006/relationships/image" Target="../media/image279.emf"/><Relationship Id="rId3" Type="http://schemas.openxmlformats.org/officeDocument/2006/relationships/oleObject" Target="../embeddings/oleObject278.bin"/><Relationship Id="rId21" Type="http://schemas.openxmlformats.org/officeDocument/2006/relationships/oleObject" Target="../embeddings/oleObject287.bin"/><Relationship Id="rId7" Type="http://schemas.openxmlformats.org/officeDocument/2006/relationships/oleObject" Target="../embeddings/oleObject280.bin"/><Relationship Id="rId12" Type="http://schemas.openxmlformats.org/officeDocument/2006/relationships/image" Target="../media/image276.emf"/><Relationship Id="rId17" Type="http://schemas.openxmlformats.org/officeDocument/2006/relationships/oleObject" Target="../embeddings/oleObject285.bin"/><Relationship Id="rId2" Type="http://schemas.openxmlformats.org/officeDocument/2006/relationships/slideLayout" Target="../slideLayouts/slideLayout7.xml"/><Relationship Id="rId16" Type="http://schemas.openxmlformats.org/officeDocument/2006/relationships/image" Target="../media/image278.emf"/><Relationship Id="rId20" Type="http://schemas.openxmlformats.org/officeDocument/2006/relationships/image" Target="../media/image280.emf"/><Relationship Id="rId1" Type="http://schemas.openxmlformats.org/officeDocument/2006/relationships/vmlDrawing" Target="../drawings/vmlDrawing33.vml"/><Relationship Id="rId6" Type="http://schemas.openxmlformats.org/officeDocument/2006/relationships/image" Target="../media/image273.emf"/><Relationship Id="rId11" Type="http://schemas.openxmlformats.org/officeDocument/2006/relationships/oleObject" Target="../embeddings/oleObject282.bin"/><Relationship Id="rId5" Type="http://schemas.openxmlformats.org/officeDocument/2006/relationships/oleObject" Target="../embeddings/oleObject279.bin"/><Relationship Id="rId15" Type="http://schemas.openxmlformats.org/officeDocument/2006/relationships/oleObject" Target="../embeddings/oleObject284.bin"/><Relationship Id="rId23" Type="http://schemas.openxmlformats.org/officeDocument/2006/relationships/image" Target="../media/image11.png"/><Relationship Id="rId10" Type="http://schemas.openxmlformats.org/officeDocument/2006/relationships/image" Target="../media/image275.emf"/><Relationship Id="rId19" Type="http://schemas.openxmlformats.org/officeDocument/2006/relationships/oleObject" Target="../embeddings/oleObject286.bin"/><Relationship Id="rId4" Type="http://schemas.openxmlformats.org/officeDocument/2006/relationships/image" Target="../media/image272.emf"/><Relationship Id="rId9" Type="http://schemas.openxmlformats.org/officeDocument/2006/relationships/oleObject" Target="../embeddings/oleObject281.bin"/><Relationship Id="rId14" Type="http://schemas.openxmlformats.org/officeDocument/2006/relationships/image" Target="../media/image277.emf"/><Relationship Id="rId22" Type="http://schemas.openxmlformats.org/officeDocument/2006/relationships/image" Target="../media/image281.emf"/></Relationships>
</file>

<file path=ppt/slides/_rels/slide35.xml.rels><?xml version="1.0" encoding="UTF-8" standalone="yes"?>
<Relationships xmlns="http://schemas.openxmlformats.org/package/2006/relationships"><Relationship Id="rId8" Type="http://schemas.openxmlformats.org/officeDocument/2006/relationships/image" Target="../media/image284.emf"/><Relationship Id="rId13" Type="http://schemas.openxmlformats.org/officeDocument/2006/relationships/oleObject" Target="../embeddings/oleObject293.bin"/><Relationship Id="rId18" Type="http://schemas.openxmlformats.org/officeDocument/2006/relationships/image" Target="../media/image289.emf"/><Relationship Id="rId3" Type="http://schemas.openxmlformats.org/officeDocument/2006/relationships/oleObject" Target="../embeddings/oleObject288.bin"/><Relationship Id="rId7" Type="http://schemas.openxmlformats.org/officeDocument/2006/relationships/oleObject" Target="../embeddings/oleObject290.bin"/><Relationship Id="rId12" Type="http://schemas.openxmlformats.org/officeDocument/2006/relationships/image" Target="../media/image286.emf"/><Relationship Id="rId17" Type="http://schemas.openxmlformats.org/officeDocument/2006/relationships/oleObject" Target="../embeddings/oleObject295.bin"/><Relationship Id="rId2" Type="http://schemas.openxmlformats.org/officeDocument/2006/relationships/slideLayout" Target="../slideLayouts/slideLayout7.xml"/><Relationship Id="rId16" Type="http://schemas.openxmlformats.org/officeDocument/2006/relationships/image" Target="../media/image288.emf"/><Relationship Id="rId1" Type="http://schemas.openxmlformats.org/officeDocument/2006/relationships/vmlDrawing" Target="../drawings/vmlDrawing34.vml"/><Relationship Id="rId6" Type="http://schemas.openxmlformats.org/officeDocument/2006/relationships/image" Target="../media/image283.emf"/><Relationship Id="rId11" Type="http://schemas.openxmlformats.org/officeDocument/2006/relationships/oleObject" Target="../embeddings/oleObject292.bin"/><Relationship Id="rId5" Type="http://schemas.openxmlformats.org/officeDocument/2006/relationships/oleObject" Target="../embeddings/oleObject289.bin"/><Relationship Id="rId15" Type="http://schemas.openxmlformats.org/officeDocument/2006/relationships/oleObject" Target="../embeddings/oleObject294.bin"/><Relationship Id="rId10" Type="http://schemas.openxmlformats.org/officeDocument/2006/relationships/image" Target="../media/image285.emf"/><Relationship Id="rId19" Type="http://schemas.openxmlformats.org/officeDocument/2006/relationships/image" Target="../media/image11.png"/><Relationship Id="rId4" Type="http://schemas.openxmlformats.org/officeDocument/2006/relationships/image" Target="../media/image282.emf"/><Relationship Id="rId9" Type="http://schemas.openxmlformats.org/officeDocument/2006/relationships/oleObject" Target="../embeddings/oleObject291.bin"/><Relationship Id="rId14" Type="http://schemas.openxmlformats.org/officeDocument/2006/relationships/image" Target="../media/image287.emf"/></Relationships>
</file>

<file path=ppt/slides/_rels/slide36.xml.rels><?xml version="1.0" encoding="UTF-8" standalone="yes"?>
<Relationships xmlns="http://schemas.openxmlformats.org/package/2006/relationships"><Relationship Id="rId8" Type="http://schemas.openxmlformats.org/officeDocument/2006/relationships/image" Target="../media/image292.emf"/><Relationship Id="rId13" Type="http://schemas.openxmlformats.org/officeDocument/2006/relationships/oleObject" Target="../embeddings/oleObject301.bin"/><Relationship Id="rId18" Type="http://schemas.openxmlformats.org/officeDocument/2006/relationships/image" Target="../media/image297.emf"/><Relationship Id="rId3" Type="http://schemas.openxmlformats.org/officeDocument/2006/relationships/oleObject" Target="../embeddings/oleObject296.bin"/><Relationship Id="rId21" Type="http://schemas.openxmlformats.org/officeDocument/2006/relationships/image" Target="../media/image11.png"/><Relationship Id="rId7" Type="http://schemas.openxmlformats.org/officeDocument/2006/relationships/oleObject" Target="../embeddings/oleObject298.bin"/><Relationship Id="rId12" Type="http://schemas.openxmlformats.org/officeDocument/2006/relationships/image" Target="../media/image294.emf"/><Relationship Id="rId17" Type="http://schemas.openxmlformats.org/officeDocument/2006/relationships/oleObject" Target="../embeddings/oleObject303.bin"/><Relationship Id="rId2" Type="http://schemas.openxmlformats.org/officeDocument/2006/relationships/slideLayout" Target="../slideLayouts/slideLayout7.xml"/><Relationship Id="rId16" Type="http://schemas.openxmlformats.org/officeDocument/2006/relationships/image" Target="../media/image296.emf"/><Relationship Id="rId20" Type="http://schemas.openxmlformats.org/officeDocument/2006/relationships/image" Target="../media/image298.emf"/><Relationship Id="rId1" Type="http://schemas.openxmlformats.org/officeDocument/2006/relationships/vmlDrawing" Target="../drawings/vmlDrawing35.vml"/><Relationship Id="rId6" Type="http://schemas.openxmlformats.org/officeDocument/2006/relationships/image" Target="../media/image291.emf"/><Relationship Id="rId11" Type="http://schemas.openxmlformats.org/officeDocument/2006/relationships/oleObject" Target="../embeddings/oleObject300.bin"/><Relationship Id="rId5" Type="http://schemas.openxmlformats.org/officeDocument/2006/relationships/oleObject" Target="../embeddings/oleObject297.bin"/><Relationship Id="rId15" Type="http://schemas.openxmlformats.org/officeDocument/2006/relationships/oleObject" Target="../embeddings/oleObject302.bin"/><Relationship Id="rId10" Type="http://schemas.openxmlformats.org/officeDocument/2006/relationships/image" Target="../media/image293.emf"/><Relationship Id="rId19" Type="http://schemas.openxmlformats.org/officeDocument/2006/relationships/oleObject" Target="../embeddings/oleObject304.bin"/><Relationship Id="rId4" Type="http://schemas.openxmlformats.org/officeDocument/2006/relationships/image" Target="../media/image290.emf"/><Relationship Id="rId9" Type="http://schemas.openxmlformats.org/officeDocument/2006/relationships/oleObject" Target="../embeddings/oleObject299.bin"/><Relationship Id="rId14" Type="http://schemas.openxmlformats.org/officeDocument/2006/relationships/image" Target="../media/image295.emf"/></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301.emf"/><Relationship Id="rId13" Type="http://schemas.openxmlformats.org/officeDocument/2006/relationships/oleObject" Target="../embeddings/oleObject310.bin"/><Relationship Id="rId18" Type="http://schemas.openxmlformats.org/officeDocument/2006/relationships/image" Target="../media/image305.emf"/><Relationship Id="rId26" Type="http://schemas.openxmlformats.org/officeDocument/2006/relationships/image" Target="../media/image309.emf"/><Relationship Id="rId3" Type="http://schemas.openxmlformats.org/officeDocument/2006/relationships/oleObject" Target="../embeddings/oleObject305.bin"/><Relationship Id="rId21" Type="http://schemas.openxmlformats.org/officeDocument/2006/relationships/oleObject" Target="../embeddings/oleObject314.bin"/><Relationship Id="rId34" Type="http://schemas.openxmlformats.org/officeDocument/2006/relationships/oleObject" Target="../embeddings/oleObject321.bin"/><Relationship Id="rId7" Type="http://schemas.openxmlformats.org/officeDocument/2006/relationships/oleObject" Target="../embeddings/oleObject307.bin"/><Relationship Id="rId12" Type="http://schemas.openxmlformats.org/officeDocument/2006/relationships/image" Target="../media/image302.emf"/><Relationship Id="rId17" Type="http://schemas.openxmlformats.org/officeDocument/2006/relationships/oleObject" Target="../embeddings/oleObject312.bin"/><Relationship Id="rId25" Type="http://schemas.openxmlformats.org/officeDocument/2006/relationships/oleObject" Target="../embeddings/oleObject316.bin"/><Relationship Id="rId33" Type="http://schemas.openxmlformats.org/officeDocument/2006/relationships/image" Target="../media/image312.emf"/><Relationship Id="rId2" Type="http://schemas.openxmlformats.org/officeDocument/2006/relationships/slideLayout" Target="../slideLayouts/slideLayout7.xml"/><Relationship Id="rId16" Type="http://schemas.openxmlformats.org/officeDocument/2006/relationships/image" Target="../media/image304.emf"/><Relationship Id="rId20" Type="http://schemas.openxmlformats.org/officeDocument/2006/relationships/image" Target="../media/image306.emf"/><Relationship Id="rId29" Type="http://schemas.openxmlformats.org/officeDocument/2006/relationships/oleObject" Target="../embeddings/oleObject318.bin"/><Relationship Id="rId1" Type="http://schemas.openxmlformats.org/officeDocument/2006/relationships/vmlDrawing" Target="../drawings/vmlDrawing36.vml"/><Relationship Id="rId6" Type="http://schemas.openxmlformats.org/officeDocument/2006/relationships/image" Target="../media/image300.emf"/><Relationship Id="rId11" Type="http://schemas.openxmlformats.org/officeDocument/2006/relationships/oleObject" Target="../embeddings/oleObject309.bin"/><Relationship Id="rId24" Type="http://schemas.openxmlformats.org/officeDocument/2006/relationships/image" Target="../media/image308.png"/><Relationship Id="rId32" Type="http://schemas.openxmlformats.org/officeDocument/2006/relationships/oleObject" Target="../embeddings/oleObject320.bin"/><Relationship Id="rId5" Type="http://schemas.openxmlformats.org/officeDocument/2006/relationships/oleObject" Target="../embeddings/oleObject306.bin"/><Relationship Id="rId15" Type="http://schemas.openxmlformats.org/officeDocument/2006/relationships/oleObject" Target="../embeddings/oleObject311.bin"/><Relationship Id="rId23" Type="http://schemas.openxmlformats.org/officeDocument/2006/relationships/oleObject" Target="../embeddings/oleObject315.bin"/><Relationship Id="rId28" Type="http://schemas.openxmlformats.org/officeDocument/2006/relationships/image" Target="../media/image310.emf"/><Relationship Id="rId36" Type="http://schemas.openxmlformats.org/officeDocument/2006/relationships/image" Target="../media/image11.png"/><Relationship Id="rId10" Type="http://schemas.openxmlformats.org/officeDocument/2006/relationships/image" Target="../media/image81.png"/><Relationship Id="rId19" Type="http://schemas.openxmlformats.org/officeDocument/2006/relationships/oleObject" Target="../embeddings/oleObject313.bin"/><Relationship Id="rId31" Type="http://schemas.openxmlformats.org/officeDocument/2006/relationships/image" Target="../media/image311.emf"/><Relationship Id="rId4" Type="http://schemas.openxmlformats.org/officeDocument/2006/relationships/image" Target="../media/image299.emf"/><Relationship Id="rId9" Type="http://schemas.openxmlformats.org/officeDocument/2006/relationships/oleObject" Target="../embeddings/oleObject308.bin"/><Relationship Id="rId14" Type="http://schemas.openxmlformats.org/officeDocument/2006/relationships/image" Target="../media/image303.emf"/><Relationship Id="rId22" Type="http://schemas.openxmlformats.org/officeDocument/2006/relationships/image" Target="../media/image307.emf"/><Relationship Id="rId27" Type="http://schemas.openxmlformats.org/officeDocument/2006/relationships/oleObject" Target="../embeddings/oleObject317.bin"/><Relationship Id="rId30" Type="http://schemas.openxmlformats.org/officeDocument/2006/relationships/oleObject" Target="../embeddings/oleObject319.bin"/><Relationship Id="rId35" Type="http://schemas.openxmlformats.org/officeDocument/2006/relationships/image" Target="../media/image313.e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9.bin"/><Relationship Id="rId18" Type="http://schemas.openxmlformats.org/officeDocument/2006/relationships/image" Target="../media/image20.emf"/><Relationship Id="rId26" Type="http://schemas.openxmlformats.org/officeDocument/2006/relationships/image" Target="../media/image23.emf"/><Relationship Id="rId3" Type="http://schemas.openxmlformats.org/officeDocument/2006/relationships/image" Target="../media/image11.png"/><Relationship Id="rId21" Type="http://schemas.openxmlformats.org/officeDocument/2006/relationships/oleObject" Target="../embeddings/oleObject14.bin"/><Relationship Id="rId7" Type="http://schemas.openxmlformats.org/officeDocument/2006/relationships/image" Target="../media/image15.emf"/><Relationship Id="rId12" Type="http://schemas.openxmlformats.org/officeDocument/2006/relationships/image" Target="../media/image17.emf"/><Relationship Id="rId17" Type="http://schemas.openxmlformats.org/officeDocument/2006/relationships/oleObject" Target="../embeddings/oleObject11.bin"/><Relationship Id="rId25"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image" Target="../media/image19.emf"/><Relationship Id="rId20" Type="http://schemas.openxmlformats.org/officeDocument/2006/relationships/oleObject" Target="../embeddings/oleObject13.bin"/><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oleObject" Target="../embeddings/oleObject8.bin"/><Relationship Id="rId24" Type="http://schemas.openxmlformats.org/officeDocument/2006/relationships/image" Target="../media/image22.emf"/><Relationship Id="rId5" Type="http://schemas.openxmlformats.org/officeDocument/2006/relationships/image" Target="../media/image14.emf"/><Relationship Id="rId15" Type="http://schemas.openxmlformats.org/officeDocument/2006/relationships/oleObject" Target="../embeddings/oleObject10.bin"/><Relationship Id="rId23" Type="http://schemas.openxmlformats.org/officeDocument/2006/relationships/oleObject" Target="../embeddings/oleObject15.bin"/><Relationship Id="rId10" Type="http://schemas.openxmlformats.org/officeDocument/2006/relationships/oleObject" Target="../embeddings/oleObject7.bin"/><Relationship Id="rId19" Type="http://schemas.openxmlformats.org/officeDocument/2006/relationships/oleObject" Target="../embeddings/oleObject12.bin"/><Relationship Id="rId4" Type="http://schemas.openxmlformats.org/officeDocument/2006/relationships/oleObject" Target="../embeddings/oleObject4.bin"/><Relationship Id="rId9" Type="http://schemas.openxmlformats.org/officeDocument/2006/relationships/image" Target="../media/image16.wmf"/><Relationship Id="rId14" Type="http://schemas.openxmlformats.org/officeDocument/2006/relationships/image" Target="../media/image18.emf"/><Relationship Id="rId22" Type="http://schemas.openxmlformats.org/officeDocument/2006/relationships/image" Target="../media/image21.wmf"/></Relationships>
</file>

<file path=ppt/slides/_rels/slide40.xml.rels><?xml version="1.0" encoding="UTF-8" standalone="yes"?>
<Relationships xmlns="http://schemas.openxmlformats.org/package/2006/relationships"><Relationship Id="rId8" Type="http://schemas.openxmlformats.org/officeDocument/2006/relationships/image" Target="../media/image316.emf"/><Relationship Id="rId13" Type="http://schemas.openxmlformats.org/officeDocument/2006/relationships/oleObject" Target="../embeddings/oleObject327.bin"/><Relationship Id="rId18" Type="http://schemas.openxmlformats.org/officeDocument/2006/relationships/image" Target="../media/image320.emf"/><Relationship Id="rId26" Type="http://schemas.openxmlformats.org/officeDocument/2006/relationships/image" Target="../media/image323.emf"/><Relationship Id="rId3" Type="http://schemas.openxmlformats.org/officeDocument/2006/relationships/oleObject" Target="../embeddings/oleObject322.bin"/><Relationship Id="rId21" Type="http://schemas.openxmlformats.org/officeDocument/2006/relationships/oleObject" Target="../embeddings/oleObject331.bin"/><Relationship Id="rId7" Type="http://schemas.openxmlformats.org/officeDocument/2006/relationships/oleObject" Target="../embeddings/oleObject324.bin"/><Relationship Id="rId12" Type="http://schemas.openxmlformats.org/officeDocument/2006/relationships/image" Target="../media/image317.emf"/><Relationship Id="rId17" Type="http://schemas.openxmlformats.org/officeDocument/2006/relationships/oleObject" Target="../embeddings/oleObject329.bin"/><Relationship Id="rId25" Type="http://schemas.openxmlformats.org/officeDocument/2006/relationships/oleObject" Target="../embeddings/oleObject333.bin"/><Relationship Id="rId2" Type="http://schemas.openxmlformats.org/officeDocument/2006/relationships/slideLayout" Target="../slideLayouts/slideLayout7.xml"/><Relationship Id="rId16" Type="http://schemas.openxmlformats.org/officeDocument/2006/relationships/image" Target="../media/image319.emf"/><Relationship Id="rId20" Type="http://schemas.openxmlformats.org/officeDocument/2006/relationships/image" Target="../media/image321.emf"/><Relationship Id="rId29" Type="http://schemas.openxmlformats.org/officeDocument/2006/relationships/oleObject" Target="../embeddings/oleObject335.bin"/><Relationship Id="rId1" Type="http://schemas.openxmlformats.org/officeDocument/2006/relationships/vmlDrawing" Target="../drawings/vmlDrawing37.vml"/><Relationship Id="rId6" Type="http://schemas.openxmlformats.org/officeDocument/2006/relationships/image" Target="../media/image315.emf"/><Relationship Id="rId11" Type="http://schemas.openxmlformats.org/officeDocument/2006/relationships/oleObject" Target="../embeddings/oleObject326.bin"/><Relationship Id="rId24" Type="http://schemas.openxmlformats.org/officeDocument/2006/relationships/image" Target="../media/image308.png"/><Relationship Id="rId32" Type="http://schemas.openxmlformats.org/officeDocument/2006/relationships/image" Target="../media/image11.png"/><Relationship Id="rId5" Type="http://schemas.openxmlformats.org/officeDocument/2006/relationships/oleObject" Target="../embeddings/oleObject323.bin"/><Relationship Id="rId15" Type="http://schemas.openxmlformats.org/officeDocument/2006/relationships/oleObject" Target="../embeddings/oleObject328.bin"/><Relationship Id="rId23" Type="http://schemas.openxmlformats.org/officeDocument/2006/relationships/oleObject" Target="../embeddings/oleObject332.bin"/><Relationship Id="rId28" Type="http://schemas.openxmlformats.org/officeDocument/2006/relationships/image" Target="../media/image324.emf"/><Relationship Id="rId10" Type="http://schemas.openxmlformats.org/officeDocument/2006/relationships/image" Target="../media/image81.png"/><Relationship Id="rId19" Type="http://schemas.openxmlformats.org/officeDocument/2006/relationships/oleObject" Target="../embeddings/oleObject330.bin"/><Relationship Id="rId31" Type="http://schemas.openxmlformats.org/officeDocument/2006/relationships/image" Target="../media/image325.emf"/><Relationship Id="rId4" Type="http://schemas.openxmlformats.org/officeDocument/2006/relationships/image" Target="../media/image314.emf"/><Relationship Id="rId9" Type="http://schemas.openxmlformats.org/officeDocument/2006/relationships/oleObject" Target="../embeddings/oleObject325.bin"/><Relationship Id="rId14" Type="http://schemas.openxmlformats.org/officeDocument/2006/relationships/image" Target="../media/image318.emf"/><Relationship Id="rId22" Type="http://schemas.openxmlformats.org/officeDocument/2006/relationships/image" Target="../media/image322.emf"/><Relationship Id="rId27" Type="http://schemas.openxmlformats.org/officeDocument/2006/relationships/oleObject" Target="../embeddings/oleObject334.bin"/><Relationship Id="rId30" Type="http://schemas.openxmlformats.org/officeDocument/2006/relationships/oleObject" Target="../embeddings/oleObject336.bin"/></Relationships>
</file>

<file path=ppt/slides/_rels/slide41.xml.rels><?xml version="1.0" encoding="UTF-8" standalone="yes"?>
<Relationships xmlns="http://schemas.openxmlformats.org/package/2006/relationships"><Relationship Id="rId8" Type="http://schemas.openxmlformats.org/officeDocument/2006/relationships/image" Target="../media/image328.emf"/><Relationship Id="rId3" Type="http://schemas.openxmlformats.org/officeDocument/2006/relationships/oleObject" Target="../embeddings/oleObject337.bin"/><Relationship Id="rId7" Type="http://schemas.openxmlformats.org/officeDocument/2006/relationships/oleObject" Target="../embeddings/oleObject339.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327.emf"/><Relationship Id="rId11" Type="http://schemas.openxmlformats.org/officeDocument/2006/relationships/image" Target="../media/image11.png"/><Relationship Id="rId5" Type="http://schemas.openxmlformats.org/officeDocument/2006/relationships/oleObject" Target="../embeddings/oleObject338.bin"/><Relationship Id="rId10" Type="http://schemas.openxmlformats.org/officeDocument/2006/relationships/image" Target="../media/image329.emf"/><Relationship Id="rId4" Type="http://schemas.openxmlformats.org/officeDocument/2006/relationships/image" Target="../media/image326.emf"/><Relationship Id="rId9" Type="http://schemas.openxmlformats.org/officeDocument/2006/relationships/oleObject" Target="../embeddings/oleObject340.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41.bin"/><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331.emf"/><Relationship Id="rId5" Type="http://schemas.openxmlformats.org/officeDocument/2006/relationships/oleObject" Target="../embeddings/oleObject342.bin"/><Relationship Id="rId4" Type="http://schemas.openxmlformats.org/officeDocument/2006/relationships/image" Target="../media/image330.emf"/></Relationships>
</file>

<file path=ppt/slides/_rels/slide43.xml.rels><?xml version="1.0" encoding="UTF-8" standalone="yes"?>
<Relationships xmlns="http://schemas.openxmlformats.org/package/2006/relationships"><Relationship Id="rId8" Type="http://schemas.openxmlformats.org/officeDocument/2006/relationships/image" Target="../media/image334.emf"/><Relationship Id="rId13" Type="http://schemas.openxmlformats.org/officeDocument/2006/relationships/oleObject" Target="../embeddings/oleObject348.bin"/><Relationship Id="rId3" Type="http://schemas.openxmlformats.org/officeDocument/2006/relationships/oleObject" Target="../embeddings/oleObject343.bin"/><Relationship Id="rId7" Type="http://schemas.openxmlformats.org/officeDocument/2006/relationships/oleObject" Target="../embeddings/oleObject345.bin"/><Relationship Id="rId12" Type="http://schemas.openxmlformats.org/officeDocument/2006/relationships/image" Target="../media/image81.png"/><Relationship Id="rId2" Type="http://schemas.openxmlformats.org/officeDocument/2006/relationships/slideLayout" Target="../slideLayouts/slideLayout7.xml"/><Relationship Id="rId16" Type="http://schemas.openxmlformats.org/officeDocument/2006/relationships/image" Target="../media/image11.png"/><Relationship Id="rId1" Type="http://schemas.openxmlformats.org/officeDocument/2006/relationships/vmlDrawing" Target="../drawings/vmlDrawing40.vml"/><Relationship Id="rId6" Type="http://schemas.openxmlformats.org/officeDocument/2006/relationships/image" Target="../media/image333.emf"/><Relationship Id="rId11" Type="http://schemas.openxmlformats.org/officeDocument/2006/relationships/oleObject" Target="../embeddings/oleObject347.bin"/><Relationship Id="rId5" Type="http://schemas.openxmlformats.org/officeDocument/2006/relationships/oleObject" Target="../embeddings/oleObject344.bin"/><Relationship Id="rId15" Type="http://schemas.openxmlformats.org/officeDocument/2006/relationships/oleObject" Target="../embeddings/oleObject349.bin"/><Relationship Id="rId10" Type="http://schemas.openxmlformats.org/officeDocument/2006/relationships/image" Target="../media/image335.emf"/><Relationship Id="rId4" Type="http://schemas.openxmlformats.org/officeDocument/2006/relationships/image" Target="../media/image332.emf"/><Relationship Id="rId9" Type="http://schemas.openxmlformats.org/officeDocument/2006/relationships/oleObject" Target="../embeddings/oleObject346.bin"/><Relationship Id="rId14" Type="http://schemas.openxmlformats.org/officeDocument/2006/relationships/image" Target="../media/image336.emf"/></Relationships>
</file>

<file path=ppt/slides/_rels/slide44.xml.rels><?xml version="1.0" encoding="UTF-8" standalone="yes"?>
<Relationships xmlns="http://schemas.openxmlformats.org/package/2006/relationships"><Relationship Id="rId8" Type="http://schemas.openxmlformats.org/officeDocument/2006/relationships/image" Target="../media/image339.emf"/><Relationship Id="rId13" Type="http://schemas.openxmlformats.org/officeDocument/2006/relationships/oleObject" Target="../embeddings/oleObject355.bin"/><Relationship Id="rId18" Type="http://schemas.openxmlformats.org/officeDocument/2006/relationships/oleObject" Target="../embeddings/oleObject358.bin"/><Relationship Id="rId26" Type="http://schemas.openxmlformats.org/officeDocument/2006/relationships/oleObject" Target="../embeddings/oleObject362.bin"/><Relationship Id="rId3" Type="http://schemas.openxmlformats.org/officeDocument/2006/relationships/oleObject" Target="../embeddings/oleObject350.bin"/><Relationship Id="rId21" Type="http://schemas.openxmlformats.org/officeDocument/2006/relationships/image" Target="../media/image344.emf"/><Relationship Id="rId34" Type="http://schemas.openxmlformats.org/officeDocument/2006/relationships/image" Target="../media/image11.png"/><Relationship Id="rId7" Type="http://schemas.openxmlformats.org/officeDocument/2006/relationships/oleObject" Target="../embeddings/oleObject352.bin"/><Relationship Id="rId12" Type="http://schemas.openxmlformats.org/officeDocument/2006/relationships/image" Target="../media/image340.emf"/><Relationship Id="rId17" Type="http://schemas.openxmlformats.org/officeDocument/2006/relationships/image" Target="../media/image342.emf"/><Relationship Id="rId25" Type="http://schemas.openxmlformats.org/officeDocument/2006/relationships/image" Target="../media/image346.emf"/><Relationship Id="rId33" Type="http://schemas.openxmlformats.org/officeDocument/2006/relationships/oleObject" Target="../embeddings/oleObject366.bin"/><Relationship Id="rId2" Type="http://schemas.openxmlformats.org/officeDocument/2006/relationships/slideLayout" Target="../slideLayouts/slideLayout7.xml"/><Relationship Id="rId16" Type="http://schemas.openxmlformats.org/officeDocument/2006/relationships/oleObject" Target="../embeddings/oleObject357.bin"/><Relationship Id="rId20" Type="http://schemas.openxmlformats.org/officeDocument/2006/relationships/oleObject" Target="../embeddings/oleObject359.bin"/><Relationship Id="rId29" Type="http://schemas.openxmlformats.org/officeDocument/2006/relationships/image" Target="../media/image348.emf"/><Relationship Id="rId1" Type="http://schemas.openxmlformats.org/officeDocument/2006/relationships/vmlDrawing" Target="../drawings/vmlDrawing41.vml"/><Relationship Id="rId6" Type="http://schemas.openxmlformats.org/officeDocument/2006/relationships/image" Target="../media/image338.emf"/><Relationship Id="rId11" Type="http://schemas.openxmlformats.org/officeDocument/2006/relationships/oleObject" Target="../embeddings/oleObject354.bin"/><Relationship Id="rId24" Type="http://schemas.openxmlformats.org/officeDocument/2006/relationships/oleObject" Target="../embeddings/oleObject361.bin"/><Relationship Id="rId32" Type="http://schemas.openxmlformats.org/officeDocument/2006/relationships/image" Target="../media/image349.emf"/><Relationship Id="rId5" Type="http://schemas.openxmlformats.org/officeDocument/2006/relationships/oleObject" Target="../embeddings/oleObject351.bin"/><Relationship Id="rId15" Type="http://schemas.openxmlformats.org/officeDocument/2006/relationships/image" Target="../media/image341.emf"/><Relationship Id="rId23" Type="http://schemas.openxmlformats.org/officeDocument/2006/relationships/image" Target="../media/image345.emf"/><Relationship Id="rId28" Type="http://schemas.openxmlformats.org/officeDocument/2006/relationships/oleObject" Target="../embeddings/oleObject363.bin"/><Relationship Id="rId10" Type="http://schemas.openxmlformats.org/officeDocument/2006/relationships/image" Target="../media/image81.png"/><Relationship Id="rId19" Type="http://schemas.openxmlformats.org/officeDocument/2006/relationships/image" Target="../media/image343.emf"/><Relationship Id="rId31" Type="http://schemas.openxmlformats.org/officeDocument/2006/relationships/oleObject" Target="../embeddings/oleObject365.bin"/><Relationship Id="rId4" Type="http://schemas.openxmlformats.org/officeDocument/2006/relationships/image" Target="../media/image337.emf"/><Relationship Id="rId9" Type="http://schemas.openxmlformats.org/officeDocument/2006/relationships/oleObject" Target="../embeddings/oleObject353.bin"/><Relationship Id="rId14" Type="http://schemas.openxmlformats.org/officeDocument/2006/relationships/oleObject" Target="../embeddings/oleObject356.bin"/><Relationship Id="rId22" Type="http://schemas.openxmlformats.org/officeDocument/2006/relationships/oleObject" Target="../embeddings/oleObject360.bin"/><Relationship Id="rId27" Type="http://schemas.openxmlformats.org/officeDocument/2006/relationships/image" Target="../media/image347.emf"/><Relationship Id="rId30" Type="http://schemas.openxmlformats.org/officeDocument/2006/relationships/oleObject" Target="../embeddings/oleObject364.bin"/></Relationships>
</file>

<file path=ppt/slides/_rels/slide45.xml.rels><?xml version="1.0" encoding="UTF-8" standalone="yes"?>
<Relationships xmlns="http://schemas.openxmlformats.org/package/2006/relationships"><Relationship Id="rId8" Type="http://schemas.openxmlformats.org/officeDocument/2006/relationships/image" Target="../media/image352.emf"/><Relationship Id="rId3" Type="http://schemas.openxmlformats.org/officeDocument/2006/relationships/oleObject" Target="../embeddings/oleObject367.bin"/><Relationship Id="rId7" Type="http://schemas.openxmlformats.org/officeDocument/2006/relationships/oleObject" Target="../embeddings/oleObject369.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351.emf"/><Relationship Id="rId5" Type="http://schemas.openxmlformats.org/officeDocument/2006/relationships/oleObject" Target="../embeddings/oleObject368.bin"/><Relationship Id="rId4" Type="http://schemas.openxmlformats.org/officeDocument/2006/relationships/image" Target="../media/image350.emf"/><Relationship Id="rId9"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70.bin"/><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354.emf"/><Relationship Id="rId5" Type="http://schemas.openxmlformats.org/officeDocument/2006/relationships/oleObject" Target="../embeddings/oleObject371.bin"/><Relationship Id="rId4" Type="http://schemas.openxmlformats.org/officeDocument/2006/relationships/image" Target="../media/image353.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72.bin"/><Relationship Id="rId2" Type="http://schemas.openxmlformats.org/officeDocument/2006/relationships/slideLayout" Target="../slideLayouts/slideLayout7.xml"/><Relationship Id="rId1" Type="http://schemas.openxmlformats.org/officeDocument/2006/relationships/vmlDrawing" Target="../drawings/vmlDrawing44.vml"/><Relationship Id="rId5" Type="http://schemas.openxmlformats.org/officeDocument/2006/relationships/image" Target="../media/image11.png"/><Relationship Id="rId4" Type="http://schemas.openxmlformats.org/officeDocument/2006/relationships/image" Target="../media/image355.e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76.bin"/><Relationship Id="rId13" Type="http://schemas.openxmlformats.org/officeDocument/2006/relationships/oleObject" Target="../embeddings/oleObject379.bin"/><Relationship Id="rId18" Type="http://schemas.openxmlformats.org/officeDocument/2006/relationships/image" Target="../media/image361.emf"/><Relationship Id="rId26" Type="http://schemas.openxmlformats.org/officeDocument/2006/relationships/image" Target="../media/image365.emf"/><Relationship Id="rId3" Type="http://schemas.openxmlformats.org/officeDocument/2006/relationships/oleObject" Target="../embeddings/oleObject373.bin"/><Relationship Id="rId21" Type="http://schemas.openxmlformats.org/officeDocument/2006/relationships/oleObject" Target="../embeddings/oleObject383.bin"/><Relationship Id="rId7" Type="http://schemas.openxmlformats.org/officeDocument/2006/relationships/image" Target="../media/image356.emf"/><Relationship Id="rId12" Type="http://schemas.openxmlformats.org/officeDocument/2006/relationships/oleObject" Target="../embeddings/oleObject378.bin"/><Relationship Id="rId17" Type="http://schemas.openxmlformats.org/officeDocument/2006/relationships/oleObject" Target="../embeddings/oleObject381.bin"/><Relationship Id="rId25" Type="http://schemas.openxmlformats.org/officeDocument/2006/relationships/oleObject" Target="../embeddings/oleObject385.bin"/><Relationship Id="rId2" Type="http://schemas.openxmlformats.org/officeDocument/2006/relationships/slideLayout" Target="../slideLayouts/slideLayout7.xml"/><Relationship Id="rId16" Type="http://schemas.openxmlformats.org/officeDocument/2006/relationships/image" Target="../media/image360.emf"/><Relationship Id="rId20" Type="http://schemas.openxmlformats.org/officeDocument/2006/relationships/image" Target="../media/image362.emf"/><Relationship Id="rId29" Type="http://schemas.openxmlformats.org/officeDocument/2006/relationships/oleObject" Target="../embeddings/oleObject387.bin"/><Relationship Id="rId1" Type="http://schemas.openxmlformats.org/officeDocument/2006/relationships/vmlDrawing" Target="../drawings/vmlDrawing45.vml"/><Relationship Id="rId6" Type="http://schemas.openxmlformats.org/officeDocument/2006/relationships/oleObject" Target="../embeddings/oleObject375.bin"/><Relationship Id="rId11" Type="http://schemas.openxmlformats.org/officeDocument/2006/relationships/image" Target="../media/image358.emf"/><Relationship Id="rId24" Type="http://schemas.openxmlformats.org/officeDocument/2006/relationships/image" Target="../media/image364.emf"/><Relationship Id="rId5" Type="http://schemas.openxmlformats.org/officeDocument/2006/relationships/oleObject" Target="../embeddings/oleObject374.bin"/><Relationship Id="rId15" Type="http://schemas.openxmlformats.org/officeDocument/2006/relationships/oleObject" Target="../embeddings/oleObject380.bin"/><Relationship Id="rId23" Type="http://schemas.openxmlformats.org/officeDocument/2006/relationships/oleObject" Target="../embeddings/oleObject384.bin"/><Relationship Id="rId28" Type="http://schemas.openxmlformats.org/officeDocument/2006/relationships/image" Target="../media/image366.emf"/><Relationship Id="rId10" Type="http://schemas.openxmlformats.org/officeDocument/2006/relationships/oleObject" Target="../embeddings/oleObject377.bin"/><Relationship Id="rId19" Type="http://schemas.openxmlformats.org/officeDocument/2006/relationships/oleObject" Target="../embeddings/oleObject382.bin"/><Relationship Id="rId31" Type="http://schemas.openxmlformats.org/officeDocument/2006/relationships/image" Target="../media/image11.png"/><Relationship Id="rId4" Type="http://schemas.openxmlformats.org/officeDocument/2006/relationships/image" Target="../media/image308.png"/><Relationship Id="rId9" Type="http://schemas.openxmlformats.org/officeDocument/2006/relationships/image" Target="../media/image357.emf"/><Relationship Id="rId14" Type="http://schemas.openxmlformats.org/officeDocument/2006/relationships/image" Target="../media/image359.emf"/><Relationship Id="rId22" Type="http://schemas.openxmlformats.org/officeDocument/2006/relationships/image" Target="../media/image363.emf"/><Relationship Id="rId27" Type="http://schemas.openxmlformats.org/officeDocument/2006/relationships/oleObject" Target="../embeddings/oleObject386.bin"/><Relationship Id="rId30" Type="http://schemas.openxmlformats.org/officeDocument/2006/relationships/image" Target="../media/image367.emf"/></Relationships>
</file>

<file path=ppt/slides/_rels/slide49.xml.rels><?xml version="1.0" encoding="UTF-8" standalone="yes"?>
<Relationships xmlns="http://schemas.openxmlformats.org/package/2006/relationships"><Relationship Id="rId8" Type="http://schemas.openxmlformats.org/officeDocument/2006/relationships/image" Target="../media/image370.emf"/><Relationship Id="rId13" Type="http://schemas.openxmlformats.org/officeDocument/2006/relationships/oleObject" Target="../embeddings/oleObject393.bin"/><Relationship Id="rId3" Type="http://schemas.openxmlformats.org/officeDocument/2006/relationships/oleObject" Target="../embeddings/oleObject388.bin"/><Relationship Id="rId7" Type="http://schemas.openxmlformats.org/officeDocument/2006/relationships/oleObject" Target="../embeddings/oleObject390.bin"/><Relationship Id="rId12" Type="http://schemas.openxmlformats.org/officeDocument/2006/relationships/image" Target="../media/image372.e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369.emf"/><Relationship Id="rId11" Type="http://schemas.openxmlformats.org/officeDocument/2006/relationships/oleObject" Target="../embeddings/oleObject392.bin"/><Relationship Id="rId5" Type="http://schemas.openxmlformats.org/officeDocument/2006/relationships/oleObject" Target="../embeddings/oleObject389.bin"/><Relationship Id="rId15" Type="http://schemas.openxmlformats.org/officeDocument/2006/relationships/image" Target="../media/image11.png"/><Relationship Id="rId10" Type="http://schemas.openxmlformats.org/officeDocument/2006/relationships/image" Target="../media/image371.emf"/><Relationship Id="rId4" Type="http://schemas.openxmlformats.org/officeDocument/2006/relationships/image" Target="../media/image368.emf"/><Relationship Id="rId9" Type="http://schemas.openxmlformats.org/officeDocument/2006/relationships/oleObject" Target="../embeddings/oleObject391.bin"/><Relationship Id="rId14" Type="http://schemas.openxmlformats.org/officeDocument/2006/relationships/image" Target="../media/image373.emf"/></Relationships>
</file>

<file path=ppt/slides/_rels/slide5.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26.emf"/><Relationship Id="rId18" Type="http://schemas.openxmlformats.org/officeDocument/2006/relationships/oleObject" Target="../embeddings/oleObject24.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oleObject" Target="../embeddings/oleObject21.bin"/><Relationship Id="rId17" Type="http://schemas.openxmlformats.org/officeDocument/2006/relationships/image" Target="../media/image28.emf"/><Relationship Id="rId2" Type="http://schemas.openxmlformats.org/officeDocument/2006/relationships/slideLayout" Target="../slideLayouts/slideLayout7.xml"/><Relationship Id="rId16" Type="http://schemas.openxmlformats.org/officeDocument/2006/relationships/oleObject" Target="../embeddings/oleObject23.bin"/><Relationship Id="rId1" Type="http://schemas.openxmlformats.org/officeDocument/2006/relationships/vmlDrawing" Target="../drawings/vmlDrawing4.vml"/><Relationship Id="rId6" Type="http://schemas.openxmlformats.org/officeDocument/2006/relationships/image" Target="../media/image24.emf"/><Relationship Id="rId11" Type="http://schemas.openxmlformats.org/officeDocument/2006/relationships/image" Target="../media/image25.emf"/><Relationship Id="rId5" Type="http://schemas.openxmlformats.org/officeDocument/2006/relationships/oleObject" Target="../embeddings/oleObject18.bin"/><Relationship Id="rId15" Type="http://schemas.openxmlformats.org/officeDocument/2006/relationships/image" Target="../media/image27.emf"/><Relationship Id="rId10" Type="http://schemas.openxmlformats.org/officeDocument/2006/relationships/oleObject" Target="../embeddings/oleObject20.bin"/><Relationship Id="rId19" Type="http://schemas.openxmlformats.org/officeDocument/2006/relationships/image" Target="../media/image29.emf"/><Relationship Id="rId4" Type="http://schemas.openxmlformats.org/officeDocument/2006/relationships/image" Target="../media/image21.wmf"/><Relationship Id="rId9" Type="http://schemas.openxmlformats.org/officeDocument/2006/relationships/image" Target="../media/image11.png"/><Relationship Id="rId14" Type="http://schemas.openxmlformats.org/officeDocument/2006/relationships/oleObject" Target="../embeddings/oleObject22.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96.bin"/><Relationship Id="rId13" Type="http://schemas.openxmlformats.org/officeDocument/2006/relationships/image" Target="../media/image378.emf"/><Relationship Id="rId3" Type="http://schemas.openxmlformats.org/officeDocument/2006/relationships/image" Target="../media/image11.png"/><Relationship Id="rId7" Type="http://schemas.openxmlformats.org/officeDocument/2006/relationships/image" Target="../media/image375.emf"/><Relationship Id="rId12" Type="http://schemas.openxmlformats.org/officeDocument/2006/relationships/oleObject" Target="../embeddings/oleObject398.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395.bin"/><Relationship Id="rId11" Type="http://schemas.openxmlformats.org/officeDocument/2006/relationships/image" Target="../media/image377.emf"/><Relationship Id="rId5" Type="http://schemas.openxmlformats.org/officeDocument/2006/relationships/image" Target="../media/image374.emf"/><Relationship Id="rId15" Type="http://schemas.openxmlformats.org/officeDocument/2006/relationships/image" Target="../media/image379.emf"/><Relationship Id="rId10" Type="http://schemas.openxmlformats.org/officeDocument/2006/relationships/oleObject" Target="../embeddings/oleObject397.bin"/><Relationship Id="rId4" Type="http://schemas.openxmlformats.org/officeDocument/2006/relationships/oleObject" Target="../embeddings/oleObject394.bin"/><Relationship Id="rId9" Type="http://schemas.openxmlformats.org/officeDocument/2006/relationships/image" Target="../media/image376.emf"/><Relationship Id="rId14" Type="http://schemas.openxmlformats.org/officeDocument/2006/relationships/oleObject" Target="../embeddings/oleObject399.bin"/></Relationships>
</file>

<file path=ppt/slides/_rels/slide51.xml.rels><?xml version="1.0" encoding="UTF-8" standalone="yes"?>
<Relationships xmlns="http://schemas.openxmlformats.org/package/2006/relationships"><Relationship Id="rId8" Type="http://schemas.openxmlformats.org/officeDocument/2006/relationships/image" Target="../media/image382.emf"/><Relationship Id="rId3" Type="http://schemas.openxmlformats.org/officeDocument/2006/relationships/oleObject" Target="../embeddings/oleObject400.bin"/><Relationship Id="rId7" Type="http://schemas.openxmlformats.org/officeDocument/2006/relationships/oleObject" Target="../embeddings/oleObject402.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381.emf"/><Relationship Id="rId5" Type="http://schemas.openxmlformats.org/officeDocument/2006/relationships/oleObject" Target="../embeddings/oleObject401.bin"/><Relationship Id="rId4" Type="http://schemas.openxmlformats.org/officeDocument/2006/relationships/image" Target="../media/image380.emf"/><Relationship Id="rId9" Type="http://schemas.openxmlformats.org/officeDocument/2006/relationships/image" Target="../media/image11.png"/></Relationships>
</file>

<file path=ppt/slides/_rels/slide52.xml.rels><?xml version="1.0" encoding="UTF-8" standalone="yes"?>
<Relationships xmlns="http://schemas.openxmlformats.org/package/2006/relationships"><Relationship Id="rId8" Type="http://schemas.openxmlformats.org/officeDocument/2006/relationships/image" Target="../media/image385.emf"/><Relationship Id="rId13" Type="http://schemas.openxmlformats.org/officeDocument/2006/relationships/image" Target="../media/image386.emf"/><Relationship Id="rId18" Type="http://schemas.openxmlformats.org/officeDocument/2006/relationships/oleObject" Target="../embeddings/oleObject411.bin"/><Relationship Id="rId26" Type="http://schemas.openxmlformats.org/officeDocument/2006/relationships/image" Target="../media/image391.emf"/><Relationship Id="rId3" Type="http://schemas.openxmlformats.org/officeDocument/2006/relationships/oleObject" Target="../embeddings/oleObject403.bin"/><Relationship Id="rId21" Type="http://schemas.openxmlformats.org/officeDocument/2006/relationships/image" Target="../media/image308.png"/><Relationship Id="rId7" Type="http://schemas.openxmlformats.org/officeDocument/2006/relationships/oleObject" Target="../embeddings/oleObject405.bin"/><Relationship Id="rId12" Type="http://schemas.openxmlformats.org/officeDocument/2006/relationships/oleObject" Target="../embeddings/oleObject408.bin"/><Relationship Id="rId17" Type="http://schemas.openxmlformats.org/officeDocument/2006/relationships/image" Target="../media/image388.emf"/><Relationship Id="rId25" Type="http://schemas.openxmlformats.org/officeDocument/2006/relationships/oleObject" Target="../embeddings/oleObject415.bin"/><Relationship Id="rId2" Type="http://schemas.openxmlformats.org/officeDocument/2006/relationships/slideLayout" Target="../slideLayouts/slideLayout7.xml"/><Relationship Id="rId16" Type="http://schemas.openxmlformats.org/officeDocument/2006/relationships/oleObject" Target="../embeddings/oleObject410.bin"/><Relationship Id="rId20" Type="http://schemas.openxmlformats.org/officeDocument/2006/relationships/oleObject" Target="../embeddings/oleObject412.bin"/><Relationship Id="rId29" Type="http://schemas.openxmlformats.org/officeDocument/2006/relationships/oleObject" Target="../embeddings/oleObject417.bin"/><Relationship Id="rId1" Type="http://schemas.openxmlformats.org/officeDocument/2006/relationships/vmlDrawing" Target="../drawings/vmlDrawing49.vml"/><Relationship Id="rId6" Type="http://schemas.openxmlformats.org/officeDocument/2006/relationships/image" Target="../media/image384.emf"/><Relationship Id="rId11" Type="http://schemas.openxmlformats.org/officeDocument/2006/relationships/oleObject" Target="../embeddings/oleObject407.bin"/><Relationship Id="rId24" Type="http://schemas.openxmlformats.org/officeDocument/2006/relationships/image" Target="../media/image390.emf"/><Relationship Id="rId5" Type="http://schemas.openxmlformats.org/officeDocument/2006/relationships/oleObject" Target="../embeddings/oleObject404.bin"/><Relationship Id="rId15" Type="http://schemas.openxmlformats.org/officeDocument/2006/relationships/image" Target="../media/image387.emf"/><Relationship Id="rId23" Type="http://schemas.openxmlformats.org/officeDocument/2006/relationships/oleObject" Target="../embeddings/oleObject414.bin"/><Relationship Id="rId28" Type="http://schemas.openxmlformats.org/officeDocument/2006/relationships/image" Target="../media/image392.emf"/><Relationship Id="rId10" Type="http://schemas.openxmlformats.org/officeDocument/2006/relationships/image" Target="../media/image81.png"/><Relationship Id="rId19" Type="http://schemas.openxmlformats.org/officeDocument/2006/relationships/image" Target="../media/image389.emf"/><Relationship Id="rId31" Type="http://schemas.openxmlformats.org/officeDocument/2006/relationships/image" Target="../media/image11.png"/><Relationship Id="rId4" Type="http://schemas.openxmlformats.org/officeDocument/2006/relationships/image" Target="../media/image383.emf"/><Relationship Id="rId9" Type="http://schemas.openxmlformats.org/officeDocument/2006/relationships/oleObject" Target="../embeddings/oleObject406.bin"/><Relationship Id="rId14" Type="http://schemas.openxmlformats.org/officeDocument/2006/relationships/oleObject" Target="../embeddings/oleObject409.bin"/><Relationship Id="rId22" Type="http://schemas.openxmlformats.org/officeDocument/2006/relationships/oleObject" Target="../embeddings/oleObject413.bin"/><Relationship Id="rId27" Type="http://schemas.openxmlformats.org/officeDocument/2006/relationships/oleObject" Target="../embeddings/oleObject416.bin"/><Relationship Id="rId30" Type="http://schemas.openxmlformats.org/officeDocument/2006/relationships/image" Target="../media/image393.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18.bin"/><Relationship Id="rId2" Type="http://schemas.openxmlformats.org/officeDocument/2006/relationships/slideLayout" Target="../slideLayouts/slideLayout7.xml"/><Relationship Id="rId1" Type="http://schemas.openxmlformats.org/officeDocument/2006/relationships/vmlDrawing" Target="../drawings/vmlDrawing50.vml"/><Relationship Id="rId5" Type="http://schemas.openxmlformats.org/officeDocument/2006/relationships/image" Target="../media/image11.png"/><Relationship Id="rId4" Type="http://schemas.openxmlformats.org/officeDocument/2006/relationships/image" Target="../media/image394.e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421.bin"/><Relationship Id="rId13" Type="http://schemas.openxmlformats.org/officeDocument/2006/relationships/image" Target="../media/image399.emf"/><Relationship Id="rId18" Type="http://schemas.openxmlformats.org/officeDocument/2006/relationships/oleObject" Target="../embeddings/oleObject426.bin"/><Relationship Id="rId3" Type="http://schemas.openxmlformats.org/officeDocument/2006/relationships/image" Target="../media/image11.png"/><Relationship Id="rId21" Type="http://schemas.openxmlformats.org/officeDocument/2006/relationships/image" Target="../media/image403.emf"/><Relationship Id="rId7" Type="http://schemas.openxmlformats.org/officeDocument/2006/relationships/image" Target="../media/image396.emf"/><Relationship Id="rId12" Type="http://schemas.openxmlformats.org/officeDocument/2006/relationships/oleObject" Target="../embeddings/oleObject423.bin"/><Relationship Id="rId17" Type="http://schemas.openxmlformats.org/officeDocument/2006/relationships/image" Target="../media/image401.emf"/><Relationship Id="rId2" Type="http://schemas.openxmlformats.org/officeDocument/2006/relationships/slideLayout" Target="../slideLayouts/slideLayout7.xml"/><Relationship Id="rId16" Type="http://schemas.openxmlformats.org/officeDocument/2006/relationships/oleObject" Target="../embeddings/oleObject425.bin"/><Relationship Id="rId20" Type="http://schemas.openxmlformats.org/officeDocument/2006/relationships/oleObject" Target="../embeddings/oleObject427.bin"/><Relationship Id="rId1" Type="http://schemas.openxmlformats.org/officeDocument/2006/relationships/vmlDrawing" Target="../drawings/vmlDrawing51.vml"/><Relationship Id="rId6" Type="http://schemas.openxmlformats.org/officeDocument/2006/relationships/oleObject" Target="../embeddings/oleObject420.bin"/><Relationship Id="rId11" Type="http://schemas.openxmlformats.org/officeDocument/2006/relationships/image" Target="../media/image398.emf"/><Relationship Id="rId5" Type="http://schemas.openxmlformats.org/officeDocument/2006/relationships/image" Target="../media/image395.emf"/><Relationship Id="rId15" Type="http://schemas.openxmlformats.org/officeDocument/2006/relationships/image" Target="../media/image400.emf"/><Relationship Id="rId10" Type="http://schemas.openxmlformats.org/officeDocument/2006/relationships/oleObject" Target="../embeddings/oleObject422.bin"/><Relationship Id="rId19" Type="http://schemas.openxmlformats.org/officeDocument/2006/relationships/image" Target="../media/image402.emf"/><Relationship Id="rId4" Type="http://schemas.openxmlformats.org/officeDocument/2006/relationships/oleObject" Target="../embeddings/oleObject419.bin"/><Relationship Id="rId9" Type="http://schemas.openxmlformats.org/officeDocument/2006/relationships/image" Target="../media/image397.emf"/><Relationship Id="rId14" Type="http://schemas.openxmlformats.org/officeDocument/2006/relationships/oleObject" Target="../embeddings/oleObject424.bin"/></Relationships>
</file>

<file path=ppt/slides/_rels/slide55.xml.rels><?xml version="1.0" encoding="UTF-8" standalone="yes"?>
<Relationships xmlns="http://schemas.openxmlformats.org/package/2006/relationships"><Relationship Id="rId8" Type="http://schemas.openxmlformats.org/officeDocument/2006/relationships/image" Target="../media/image406.emf"/><Relationship Id="rId13" Type="http://schemas.openxmlformats.org/officeDocument/2006/relationships/oleObject" Target="../embeddings/oleObject433.bin"/><Relationship Id="rId3" Type="http://schemas.openxmlformats.org/officeDocument/2006/relationships/oleObject" Target="../embeddings/oleObject428.bin"/><Relationship Id="rId7" Type="http://schemas.openxmlformats.org/officeDocument/2006/relationships/oleObject" Target="../embeddings/oleObject430.bin"/><Relationship Id="rId12" Type="http://schemas.openxmlformats.org/officeDocument/2006/relationships/image" Target="../media/image408.emf"/><Relationship Id="rId17" Type="http://schemas.openxmlformats.org/officeDocument/2006/relationships/image" Target="../media/image11.png"/><Relationship Id="rId2" Type="http://schemas.openxmlformats.org/officeDocument/2006/relationships/slideLayout" Target="../slideLayouts/slideLayout7.xml"/><Relationship Id="rId16" Type="http://schemas.openxmlformats.org/officeDocument/2006/relationships/image" Target="../media/image410.emf"/><Relationship Id="rId1" Type="http://schemas.openxmlformats.org/officeDocument/2006/relationships/vmlDrawing" Target="../drawings/vmlDrawing52.vml"/><Relationship Id="rId6" Type="http://schemas.openxmlformats.org/officeDocument/2006/relationships/image" Target="../media/image405.emf"/><Relationship Id="rId11" Type="http://schemas.openxmlformats.org/officeDocument/2006/relationships/oleObject" Target="../embeddings/oleObject432.bin"/><Relationship Id="rId5" Type="http://schemas.openxmlformats.org/officeDocument/2006/relationships/oleObject" Target="../embeddings/oleObject429.bin"/><Relationship Id="rId15" Type="http://schemas.openxmlformats.org/officeDocument/2006/relationships/oleObject" Target="../embeddings/oleObject434.bin"/><Relationship Id="rId10" Type="http://schemas.openxmlformats.org/officeDocument/2006/relationships/image" Target="../media/image407.emf"/><Relationship Id="rId4" Type="http://schemas.openxmlformats.org/officeDocument/2006/relationships/image" Target="../media/image404.emf"/><Relationship Id="rId9" Type="http://schemas.openxmlformats.org/officeDocument/2006/relationships/oleObject" Target="../embeddings/oleObject431.bin"/><Relationship Id="rId14" Type="http://schemas.openxmlformats.org/officeDocument/2006/relationships/image" Target="../media/image409.e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437.bin"/><Relationship Id="rId13" Type="http://schemas.openxmlformats.org/officeDocument/2006/relationships/image" Target="../media/image415.emf"/><Relationship Id="rId18" Type="http://schemas.openxmlformats.org/officeDocument/2006/relationships/image" Target="../media/image421.png"/><Relationship Id="rId3" Type="http://schemas.openxmlformats.org/officeDocument/2006/relationships/oleObject" Target="../embeddings/oleObject435.bin"/><Relationship Id="rId21" Type="http://schemas.openxmlformats.org/officeDocument/2006/relationships/oleObject" Target="../embeddings/oleObject443.bin"/><Relationship Id="rId7" Type="http://schemas.openxmlformats.org/officeDocument/2006/relationships/image" Target="../media/image11.png"/><Relationship Id="rId12" Type="http://schemas.openxmlformats.org/officeDocument/2006/relationships/oleObject" Target="../embeddings/oleObject439.bin"/><Relationship Id="rId17" Type="http://schemas.openxmlformats.org/officeDocument/2006/relationships/image" Target="../media/image417.emf"/><Relationship Id="rId2" Type="http://schemas.openxmlformats.org/officeDocument/2006/relationships/slideLayout" Target="../slideLayouts/slideLayout7.xml"/><Relationship Id="rId16" Type="http://schemas.openxmlformats.org/officeDocument/2006/relationships/oleObject" Target="../embeddings/oleObject441.bin"/><Relationship Id="rId20" Type="http://schemas.openxmlformats.org/officeDocument/2006/relationships/image" Target="../media/image418.emf"/><Relationship Id="rId1" Type="http://schemas.openxmlformats.org/officeDocument/2006/relationships/vmlDrawing" Target="../drawings/vmlDrawing53.vml"/><Relationship Id="rId6" Type="http://schemas.openxmlformats.org/officeDocument/2006/relationships/image" Target="../media/image412.emf"/><Relationship Id="rId11" Type="http://schemas.openxmlformats.org/officeDocument/2006/relationships/image" Target="../media/image414.emf"/><Relationship Id="rId24" Type="http://schemas.openxmlformats.org/officeDocument/2006/relationships/image" Target="../media/image420.wmf"/><Relationship Id="rId5" Type="http://schemas.openxmlformats.org/officeDocument/2006/relationships/oleObject" Target="../embeddings/oleObject436.bin"/><Relationship Id="rId15" Type="http://schemas.openxmlformats.org/officeDocument/2006/relationships/image" Target="../media/image416.emf"/><Relationship Id="rId23" Type="http://schemas.openxmlformats.org/officeDocument/2006/relationships/oleObject" Target="../embeddings/oleObject444.bin"/><Relationship Id="rId10" Type="http://schemas.openxmlformats.org/officeDocument/2006/relationships/oleObject" Target="../embeddings/oleObject438.bin"/><Relationship Id="rId19" Type="http://schemas.openxmlformats.org/officeDocument/2006/relationships/oleObject" Target="../embeddings/oleObject442.bin"/><Relationship Id="rId4" Type="http://schemas.openxmlformats.org/officeDocument/2006/relationships/image" Target="../media/image411.emf"/><Relationship Id="rId9" Type="http://schemas.openxmlformats.org/officeDocument/2006/relationships/image" Target="../media/image413.emf"/><Relationship Id="rId14" Type="http://schemas.openxmlformats.org/officeDocument/2006/relationships/oleObject" Target="../embeddings/oleObject440.bin"/><Relationship Id="rId22" Type="http://schemas.openxmlformats.org/officeDocument/2006/relationships/image" Target="../media/image419.emf"/></Relationships>
</file>

<file path=ppt/slides/_rels/slide57.xml.rels><?xml version="1.0" encoding="UTF-8" standalone="yes"?>
<Relationships xmlns="http://schemas.openxmlformats.org/package/2006/relationships"><Relationship Id="rId8" Type="http://schemas.openxmlformats.org/officeDocument/2006/relationships/image" Target="../media/image423.emf"/><Relationship Id="rId13" Type="http://schemas.openxmlformats.org/officeDocument/2006/relationships/oleObject" Target="../embeddings/oleObject449.bin"/><Relationship Id="rId3" Type="http://schemas.openxmlformats.org/officeDocument/2006/relationships/image" Target="../media/image11.png"/><Relationship Id="rId7" Type="http://schemas.openxmlformats.org/officeDocument/2006/relationships/oleObject" Target="../embeddings/oleObject446.bin"/><Relationship Id="rId12" Type="http://schemas.openxmlformats.org/officeDocument/2006/relationships/image" Target="../media/image425.e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422.emf"/><Relationship Id="rId11" Type="http://schemas.openxmlformats.org/officeDocument/2006/relationships/oleObject" Target="../embeddings/oleObject448.bin"/><Relationship Id="rId5" Type="http://schemas.openxmlformats.org/officeDocument/2006/relationships/oleObject" Target="../embeddings/oleObject445.bin"/><Relationship Id="rId10" Type="http://schemas.openxmlformats.org/officeDocument/2006/relationships/image" Target="../media/image424.emf"/><Relationship Id="rId4" Type="http://schemas.openxmlformats.org/officeDocument/2006/relationships/image" Target="../media/image427.png"/><Relationship Id="rId9" Type="http://schemas.openxmlformats.org/officeDocument/2006/relationships/oleObject" Target="../embeddings/oleObject447.bin"/><Relationship Id="rId14" Type="http://schemas.openxmlformats.org/officeDocument/2006/relationships/image" Target="../media/image426.e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452.bin"/><Relationship Id="rId13" Type="http://schemas.openxmlformats.org/officeDocument/2006/relationships/oleObject" Target="../embeddings/oleObject454.bin"/><Relationship Id="rId3" Type="http://schemas.openxmlformats.org/officeDocument/2006/relationships/image" Target="../media/image5.jpeg"/><Relationship Id="rId7" Type="http://schemas.openxmlformats.org/officeDocument/2006/relationships/image" Target="../media/image429.emf"/><Relationship Id="rId12" Type="http://schemas.openxmlformats.org/officeDocument/2006/relationships/image" Target="../media/image433.png"/><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451.bin"/><Relationship Id="rId11" Type="http://schemas.openxmlformats.org/officeDocument/2006/relationships/image" Target="../media/image431.emf"/><Relationship Id="rId5" Type="http://schemas.openxmlformats.org/officeDocument/2006/relationships/image" Target="../media/image428.emf"/><Relationship Id="rId15" Type="http://schemas.openxmlformats.org/officeDocument/2006/relationships/image" Target="../media/image11.png"/><Relationship Id="rId10" Type="http://schemas.openxmlformats.org/officeDocument/2006/relationships/oleObject" Target="../embeddings/oleObject453.bin"/><Relationship Id="rId4" Type="http://schemas.openxmlformats.org/officeDocument/2006/relationships/oleObject" Target="../embeddings/oleObject450.bin"/><Relationship Id="rId9" Type="http://schemas.openxmlformats.org/officeDocument/2006/relationships/image" Target="../media/image430.emf"/><Relationship Id="rId14" Type="http://schemas.openxmlformats.org/officeDocument/2006/relationships/image" Target="../media/image432.e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457.bin"/><Relationship Id="rId13" Type="http://schemas.openxmlformats.org/officeDocument/2006/relationships/image" Target="../media/image438.emf"/><Relationship Id="rId3" Type="http://schemas.openxmlformats.org/officeDocument/2006/relationships/oleObject" Target="../embeddings/oleObject455.bin"/><Relationship Id="rId7" Type="http://schemas.openxmlformats.org/officeDocument/2006/relationships/image" Target="../media/image435.emf"/><Relationship Id="rId12" Type="http://schemas.openxmlformats.org/officeDocument/2006/relationships/oleObject" Target="../embeddings/oleObject459.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456.bin"/><Relationship Id="rId11" Type="http://schemas.openxmlformats.org/officeDocument/2006/relationships/image" Target="../media/image437.emf"/><Relationship Id="rId5" Type="http://schemas.openxmlformats.org/officeDocument/2006/relationships/image" Target="../media/image433.png"/><Relationship Id="rId10" Type="http://schemas.openxmlformats.org/officeDocument/2006/relationships/oleObject" Target="../embeddings/oleObject458.bin"/><Relationship Id="rId4" Type="http://schemas.openxmlformats.org/officeDocument/2006/relationships/image" Target="../media/image434.emf"/><Relationship Id="rId9" Type="http://schemas.openxmlformats.org/officeDocument/2006/relationships/image" Target="../media/image436.emf"/><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32.emf"/><Relationship Id="rId18" Type="http://schemas.openxmlformats.org/officeDocument/2006/relationships/oleObject" Target="../embeddings/oleObject32.bin"/><Relationship Id="rId3" Type="http://schemas.openxmlformats.org/officeDocument/2006/relationships/oleObject" Target="../embeddings/oleObject25.bin"/><Relationship Id="rId21" Type="http://schemas.openxmlformats.org/officeDocument/2006/relationships/image" Target="../media/image36.emf"/><Relationship Id="rId7" Type="http://schemas.openxmlformats.org/officeDocument/2006/relationships/oleObject" Target="../embeddings/oleObject27.bin"/><Relationship Id="rId12" Type="http://schemas.openxmlformats.org/officeDocument/2006/relationships/oleObject" Target="../embeddings/oleObject29.bin"/><Relationship Id="rId17" Type="http://schemas.openxmlformats.org/officeDocument/2006/relationships/image" Target="../media/image34.emf"/><Relationship Id="rId2" Type="http://schemas.openxmlformats.org/officeDocument/2006/relationships/slideLayout" Target="../slideLayouts/slideLayout7.xml"/><Relationship Id="rId16" Type="http://schemas.openxmlformats.org/officeDocument/2006/relationships/oleObject" Target="../embeddings/oleObject31.bin"/><Relationship Id="rId20" Type="http://schemas.openxmlformats.org/officeDocument/2006/relationships/oleObject" Target="../embeddings/oleObject33.bin"/><Relationship Id="rId1" Type="http://schemas.openxmlformats.org/officeDocument/2006/relationships/vmlDrawing" Target="../drawings/vmlDrawing5.vml"/><Relationship Id="rId6" Type="http://schemas.openxmlformats.org/officeDocument/2006/relationships/image" Target="../media/image30.emf"/><Relationship Id="rId11" Type="http://schemas.openxmlformats.org/officeDocument/2006/relationships/image" Target="../media/image31.emf"/><Relationship Id="rId5" Type="http://schemas.openxmlformats.org/officeDocument/2006/relationships/oleObject" Target="../embeddings/oleObject26.bin"/><Relationship Id="rId15" Type="http://schemas.openxmlformats.org/officeDocument/2006/relationships/image" Target="../media/image33.emf"/><Relationship Id="rId23" Type="http://schemas.openxmlformats.org/officeDocument/2006/relationships/image" Target="../media/image37.emf"/><Relationship Id="rId10" Type="http://schemas.openxmlformats.org/officeDocument/2006/relationships/oleObject" Target="../embeddings/oleObject28.bin"/><Relationship Id="rId19" Type="http://schemas.openxmlformats.org/officeDocument/2006/relationships/image" Target="../media/image35.emf"/><Relationship Id="rId4" Type="http://schemas.openxmlformats.org/officeDocument/2006/relationships/image" Target="../media/image21.wmf"/><Relationship Id="rId9" Type="http://schemas.openxmlformats.org/officeDocument/2006/relationships/image" Target="../media/image11.png"/><Relationship Id="rId14" Type="http://schemas.openxmlformats.org/officeDocument/2006/relationships/oleObject" Target="../embeddings/oleObject30.bin"/><Relationship Id="rId22" Type="http://schemas.openxmlformats.org/officeDocument/2006/relationships/oleObject" Target="../embeddings/oleObject34.bin"/></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462.bin"/><Relationship Id="rId13" Type="http://schemas.openxmlformats.org/officeDocument/2006/relationships/oleObject" Target="../embeddings/oleObject464.bin"/><Relationship Id="rId3" Type="http://schemas.openxmlformats.org/officeDocument/2006/relationships/notesSlide" Target="../notesSlides/notesSlide1.xml"/><Relationship Id="rId7" Type="http://schemas.openxmlformats.org/officeDocument/2006/relationships/image" Target="../media/image440.emf"/><Relationship Id="rId12" Type="http://schemas.openxmlformats.org/officeDocument/2006/relationships/image" Target="../media/image442.e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461.bin"/><Relationship Id="rId11" Type="http://schemas.openxmlformats.org/officeDocument/2006/relationships/oleObject" Target="../embeddings/oleObject463.bin"/><Relationship Id="rId5" Type="http://schemas.openxmlformats.org/officeDocument/2006/relationships/image" Target="../media/image439.emf"/><Relationship Id="rId15" Type="http://schemas.openxmlformats.org/officeDocument/2006/relationships/image" Target="../media/image11.png"/><Relationship Id="rId10" Type="http://schemas.openxmlformats.org/officeDocument/2006/relationships/image" Target="../media/image433.png"/><Relationship Id="rId4" Type="http://schemas.openxmlformats.org/officeDocument/2006/relationships/oleObject" Target="../embeddings/oleObject460.bin"/><Relationship Id="rId9" Type="http://schemas.openxmlformats.org/officeDocument/2006/relationships/image" Target="../media/image441.emf"/><Relationship Id="rId14" Type="http://schemas.openxmlformats.org/officeDocument/2006/relationships/image" Target="../media/image443.emf"/></Relationships>
</file>

<file path=ppt/slides/_rels/slide61.xml.rels><?xml version="1.0" encoding="UTF-8" standalone="yes"?>
<Relationships xmlns="http://schemas.openxmlformats.org/package/2006/relationships"><Relationship Id="rId8" Type="http://schemas.openxmlformats.org/officeDocument/2006/relationships/image" Target="../media/image445.emf"/><Relationship Id="rId13" Type="http://schemas.openxmlformats.org/officeDocument/2006/relationships/oleObject" Target="../embeddings/oleObject469.bin"/><Relationship Id="rId3" Type="http://schemas.openxmlformats.org/officeDocument/2006/relationships/image" Target="../media/image11.png"/><Relationship Id="rId7" Type="http://schemas.openxmlformats.org/officeDocument/2006/relationships/oleObject" Target="../embeddings/oleObject466.bin"/><Relationship Id="rId12" Type="http://schemas.openxmlformats.org/officeDocument/2006/relationships/image" Target="../media/image447.e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444.emf"/><Relationship Id="rId11" Type="http://schemas.openxmlformats.org/officeDocument/2006/relationships/oleObject" Target="../embeddings/oleObject468.bin"/><Relationship Id="rId5" Type="http://schemas.openxmlformats.org/officeDocument/2006/relationships/oleObject" Target="../embeddings/oleObject465.bin"/><Relationship Id="rId10" Type="http://schemas.openxmlformats.org/officeDocument/2006/relationships/image" Target="../media/image446.emf"/><Relationship Id="rId4" Type="http://schemas.openxmlformats.org/officeDocument/2006/relationships/image" Target="../media/image433.png"/><Relationship Id="rId9" Type="http://schemas.openxmlformats.org/officeDocument/2006/relationships/oleObject" Target="../embeddings/oleObject467.bin"/><Relationship Id="rId14" Type="http://schemas.openxmlformats.org/officeDocument/2006/relationships/image" Target="../media/image448.emf"/></Relationships>
</file>

<file path=ppt/slides/_rels/slide62.xml.rels><?xml version="1.0" encoding="UTF-8" standalone="yes"?>
<Relationships xmlns="http://schemas.openxmlformats.org/package/2006/relationships"><Relationship Id="rId8" Type="http://schemas.openxmlformats.org/officeDocument/2006/relationships/image" Target="../media/image451.emf"/><Relationship Id="rId13" Type="http://schemas.openxmlformats.org/officeDocument/2006/relationships/image" Target="../media/image11.png"/><Relationship Id="rId3" Type="http://schemas.openxmlformats.org/officeDocument/2006/relationships/oleObject" Target="../embeddings/oleObject470.bin"/><Relationship Id="rId7" Type="http://schemas.openxmlformats.org/officeDocument/2006/relationships/oleObject" Target="../embeddings/oleObject472.bin"/><Relationship Id="rId12" Type="http://schemas.openxmlformats.org/officeDocument/2006/relationships/image" Target="../media/image453.emf"/><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450.emf"/><Relationship Id="rId11" Type="http://schemas.openxmlformats.org/officeDocument/2006/relationships/oleObject" Target="../embeddings/oleObject474.bin"/><Relationship Id="rId5" Type="http://schemas.openxmlformats.org/officeDocument/2006/relationships/oleObject" Target="../embeddings/oleObject471.bin"/><Relationship Id="rId10" Type="http://schemas.openxmlformats.org/officeDocument/2006/relationships/image" Target="../media/image452.emf"/><Relationship Id="rId4" Type="http://schemas.openxmlformats.org/officeDocument/2006/relationships/image" Target="../media/image449.emf"/><Relationship Id="rId9" Type="http://schemas.openxmlformats.org/officeDocument/2006/relationships/oleObject" Target="../embeddings/oleObject473.bin"/></Relationships>
</file>

<file path=ppt/slides/_rels/slide63.xml.rels><?xml version="1.0" encoding="UTF-8" standalone="yes"?>
<Relationships xmlns="http://schemas.openxmlformats.org/package/2006/relationships"><Relationship Id="rId8" Type="http://schemas.openxmlformats.org/officeDocument/2006/relationships/image" Target="../media/image456.emf"/><Relationship Id="rId13" Type="http://schemas.openxmlformats.org/officeDocument/2006/relationships/oleObject" Target="../embeddings/oleObject480.bin"/><Relationship Id="rId18" Type="http://schemas.openxmlformats.org/officeDocument/2006/relationships/image" Target="../media/image461.emf"/><Relationship Id="rId26" Type="http://schemas.openxmlformats.org/officeDocument/2006/relationships/image" Target="../media/image465.emf"/><Relationship Id="rId3" Type="http://schemas.openxmlformats.org/officeDocument/2006/relationships/oleObject" Target="../embeddings/oleObject475.bin"/><Relationship Id="rId21" Type="http://schemas.openxmlformats.org/officeDocument/2006/relationships/oleObject" Target="../embeddings/oleObject484.bin"/><Relationship Id="rId34" Type="http://schemas.openxmlformats.org/officeDocument/2006/relationships/oleObject" Target="../embeddings/oleObject490.bin"/><Relationship Id="rId7" Type="http://schemas.openxmlformats.org/officeDocument/2006/relationships/oleObject" Target="../embeddings/oleObject477.bin"/><Relationship Id="rId12" Type="http://schemas.openxmlformats.org/officeDocument/2006/relationships/image" Target="../media/image458.emf"/><Relationship Id="rId17" Type="http://schemas.openxmlformats.org/officeDocument/2006/relationships/oleObject" Target="../embeddings/oleObject482.bin"/><Relationship Id="rId25" Type="http://schemas.openxmlformats.org/officeDocument/2006/relationships/oleObject" Target="../embeddings/oleObject486.bin"/><Relationship Id="rId33" Type="http://schemas.openxmlformats.org/officeDocument/2006/relationships/image" Target="../media/image468.wmf"/><Relationship Id="rId2" Type="http://schemas.openxmlformats.org/officeDocument/2006/relationships/slideLayout" Target="../slideLayouts/slideLayout7.xml"/><Relationship Id="rId16" Type="http://schemas.openxmlformats.org/officeDocument/2006/relationships/image" Target="../media/image460.emf"/><Relationship Id="rId20" Type="http://schemas.openxmlformats.org/officeDocument/2006/relationships/image" Target="../media/image462.emf"/><Relationship Id="rId29" Type="http://schemas.openxmlformats.org/officeDocument/2006/relationships/image" Target="../media/image470.png"/><Relationship Id="rId1" Type="http://schemas.openxmlformats.org/officeDocument/2006/relationships/vmlDrawing" Target="../drawings/vmlDrawing60.vml"/><Relationship Id="rId6" Type="http://schemas.openxmlformats.org/officeDocument/2006/relationships/image" Target="../media/image455.emf"/><Relationship Id="rId11" Type="http://schemas.openxmlformats.org/officeDocument/2006/relationships/oleObject" Target="../embeddings/oleObject479.bin"/><Relationship Id="rId24" Type="http://schemas.openxmlformats.org/officeDocument/2006/relationships/image" Target="../media/image464.emf"/><Relationship Id="rId32" Type="http://schemas.openxmlformats.org/officeDocument/2006/relationships/oleObject" Target="../embeddings/oleObject489.bin"/><Relationship Id="rId5" Type="http://schemas.openxmlformats.org/officeDocument/2006/relationships/oleObject" Target="../embeddings/oleObject476.bin"/><Relationship Id="rId15" Type="http://schemas.openxmlformats.org/officeDocument/2006/relationships/oleObject" Target="../embeddings/oleObject481.bin"/><Relationship Id="rId23" Type="http://schemas.openxmlformats.org/officeDocument/2006/relationships/oleObject" Target="../embeddings/oleObject485.bin"/><Relationship Id="rId28" Type="http://schemas.openxmlformats.org/officeDocument/2006/relationships/image" Target="../media/image466.emf"/><Relationship Id="rId36" Type="http://schemas.openxmlformats.org/officeDocument/2006/relationships/image" Target="../media/image11.png"/><Relationship Id="rId10" Type="http://schemas.openxmlformats.org/officeDocument/2006/relationships/image" Target="../media/image457.emf"/><Relationship Id="rId19" Type="http://schemas.openxmlformats.org/officeDocument/2006/relationships/oleObject" Target="../embeddings/oleObject483.bin"/><Relationship Id="rId31" Type="http://schemas.openxmlformats.org/officeDocument/2006/relationships/image" Target="../media/image467.wmf"/><Relationship Id="rId4" Type="http://schemas.openxmlformats.org/officeDocument/2006/relationships/image" Target="../media/image454.emf"/><Relationship Id="rId9" Type="http://schemas.openxmlformats.org/officeDocument/2006/relationships/oleObject" Target="../embeddings/oleObject478.bin"/><Relationship Id="rId14" Type="http://schemas.openxmlformats.org/officeDocument/2006/relationships/image" Target="../media/image459.emf"/><Relationship Id="rId22" Type="http://schemas.openxmlformats.org/officeDocument/2006/relationships/image" Target="../media/image463.emf"/><Relationship Id="rId27" Type="http://schemas.openxmlformats.org/officeDocument/2006/relationships/oleObject" Target="../embeddings/oleObject487.bin"/><Relationship Id="rId30" Type="http://schemas.openxmlformats.org/officeDocument/2006/relationships/oleObject" Target="../embeddings/oleObject488.bin"/><Relationship Id="rId35" Type="http://schemas.openxmlformats.org/officeDocument/2006/relationships/image" Target="../media/image469.emf"/></Relationships>
</file>

<file path=ppt/slides/_rels/slide64.xml.rels><?xml version="1.0" encoding="UTF-8" standalone="yes"?>
<Relationships xmlns="http://schemas.openxmlformats.org/package/2006/relationships"><Relationship Id="rId8" Type="http://schemas.openxmlformats.org/officeDocument/2006/relationships/image" Target="../media/image473.emf"/><Relationship Id="rId13" Type="http://schemas.openxmlformats.org/officeDocument/2006/relationships/oleObject" Target="../embeddings/oleObject496.bin"/><Relationship Id="rId18" Type="http://schemas.openxmlformats.org/officeDocument/2006/relationships/image" Target="../media/image478.emf"/><Relationship Id="rId26" Type="http://schemas.openxmlformats.org/officeDocument/2006/relationships/image" Target="../media/image482.emf"/><Relationship Id="rId3" Type="http://schemas.openxmlformats.org/officeDocument/2006/relationships/oleObject" Target="../embeddings/oleObject491.bin"/><Relationship Id="rId21" Type="http://schemas.openxmlformats.org/officeDocument/2006/relationships/oleObject" Target="../embeddings/oleObject500.bin"/><Relationship Id="rId34" Type="http://schemas.openxmlformats.org/officeDocument/2006/relationships/oleObject" Target="../embeddings/oleObject506.bin"/><Relationship Id="rId7" Type="http://schemas.openxmlformats.org/officeDocument/2006/relationships/oleObject" Target="../embeddings/oleObject493.bin"/><Relationship Id="rId12" Type="http://schemas.openxmlformats.org/officeDocument/2006/relationships/image" Target="../media/image475.emf"/><Relationship Id="rId17" Type="http://schemas.openxmlformats.org/officeDocument/2006/relationships/oleObject" Target="../embeddings/oleObject498.bin"/><Relationship Id="rId25" Type="http://schemas.openxmlformats.org/officeDocument/2006/relationships/oleObject" Target="../embeddings/oleObject502.bin"/><Relationship Id="rId33" Type="http://schemas.openxmlformats.org/officeDocument/2006/relationships/image" Target="../media/image11.png"/><Relationship Id="rId2" Type="http://schemas.openxmlformats.org/officeDocument/2006/relationships/slideLayout" Target="../slideLayouts/slideLayout7.xml"/><Relationship Id="rId16" Type="http://schemas.openxmlformats.org/officeDocument/2006/relationships/image" Target="../media/image477.emf"/><Relationship Id="rId20" Type="http://schemas.openxmlformats.org/officeDocument/2006/relationships/image" Target="../media/image479.emf"/><Relationship Id="rId29" Type="http://schemas.openxmlformats.org/officeDocument/2006/relationships/oleObject" Target="../embeddings/oleObject504.bin"/><Relationship Id="rId1" Type="http://schemas.openxmlformats.org/officeDocument/2006/relationships/vmlDrawing" Target="../drawings/vmlDrawing61.vml"/><Relationship Id="rId6" Type="http://schemas.openxmlformats.org/officeDocument/2006/relationships/image" Target="../media/image472.emf"/><Relationship Id="rId11" Type="http://schemas.openxmlformats.org/officeDocument/2006/relationships/oleObject" Target="../embeddings/oleObject495.bin"/><Relationship Id="rId24" Type="http://schemas.openxmlformats.org/officeDocument/2006/relationships/image" Target="../media/image481.emf"/><Relationship Id="rId32" Type="http://schemas.openxmlformats.org/officeDocument/2006/relationships/image" Target="../media/image485.emf"/><Relationship Id="rId5" Type="http://schemas.openxmlformats.org/officeDocument/2006/relationships/oleObject" Target="../embeddings/oleObject492.bin"/><Relationship Id="rId15" Type="http://schemas.openxmlformats.org/officeDocument/2006/relationships/oleObject" Target="../embeddings/oleObject497.bin"/><Relationship Id="rId23" Type="http://schemas.openxmlformats.org/officeDocument/2006/relationships/oleObject" Target="../embeddings/oleObject501.bin"/><Relationship Id="rId28" Type="http://schemas.openxmlformats.org/officeDocument/2006/relationships/image" Target="../media/image483.emf"/><Relationship Id="rId10" Type="http://schemas.openxmlformats.org/officeDocument/2006/relationships/image" Target="../media/image474.emf"/><Relationship Id="rId19" Type="http://schemas.openxmlformats.org/officeDocument/2006/relationships/oleObject" Target="../embeddings/oleObject499.bin"/><Relationship Id="rId31" Type="http://schemas.openxmlformats.org/officeDocument/2006/relationships/oleObject" Target="../embeddings/oleObject505.bin"/><Relationship Id="rId4" Type="http://schemas.openxmlformats.org/officeDocument/2006/relationships/image" Target="../media/image471.emf"/><Relationship Id="rId9" Type="http://schemas.openxmlformats.org/officeDocument/2006/relationships/oleObject" Target="../embeddings/oleObject494.bin"/><Relationship Id="rId14" Type="http://schemas.openxmlformats.org/officeDocument/2006/relationships/image" Target="../media/image476.emf"/><Relationship Id="rId22" Type="http://schemas.openxmlformats.org/officeDocument/2006/relationships/image" Target="../media/image480.emf"/><Relationship Id="rId27" Type="http://schemas.openxmlformats.org/officeDocument/2006/relationships/oleObject" Target="../embeddings/oleObject503.bin"/><Relationship Id="rId30" Type="http://schemas.openxmlformats.org/officeDocument/2006/relationships/image" Target="../media/image484.emf"/><Relationship Id="rId35" Type="http://schemas.openxmlformats.org/officeDocument/2006/relationships/image" Target="../media/image486.emf"/></Relationships>
</file>

<file path=ppt/slides/_rels/slide65.xml.rels><?xml version="1.0" encoding="UTF-8" standalone="yes"?>
<Relationships xmlns="http://schemas.openxmlformats.org/package/2006/relationships"><Relationship Id="rId8" Type="http://schemas.openxmlformats.org/officeDocument/2006/relationships/image" Target="../media/image489.emf"/><Relationship Id="rId3" Type="http://schemas.openxmlformats.org/officeDocument/2006/relationships/oleObject" Target="../embeddings/oleObject507.bin"/><Relationship Id="rId7" Type="http://schemas.openxmlformats.org/officeDocument/2006/relationships/oleObject" Target="../embeddings/oleObject509.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488.emf"/><Relationship Id="rId11" Type="http://schemas.openxmlformats.org/officeDocument/2006/relationships/image" Target="../media/image11.png"/><Relationship Id="rId5" Type="http://schemas.openxmlformats.org/officeDocument/2006/relationships/oleObject" Target="../embeddings/oleObject508.bin"/><Relationship Id="rId10" Type="http://schemas.openxmlformats.org/officeDocument/2006/relationships/image" Target="../media/image490.emf"/><Relationship Id="rId4" Type="http://schemas.openxmlformats.org/officeDocument/2006/relationships/image" Target="../media/image487.emf"/><Relationship Id="rId9" Type="http://schemas.openxmlformats.org/officeDocument/2006/relationships/oleObject" Target="../embeddings/oleObject510.bin"/></Relationships>
</file>

<file path=ppt/slides/_rels/slide66.xml.rels><?xml version="1.0" encoding="UTF-8" standalone="yes"?>
<Relationships xmlns="http://schemas.openxmlformats.org/package/2006/relationships"><Relationship Id="rId8" Type="http://schemas.openxmlformats.org/officeDocument/2006/relationships/image" Target="../media/image493.emf"/><Relationship Id="rId13" Type="http://schemas.openxmlformats.org/officeDocument/2006/relationships/oleObject" Target="../embeddings/oleObject516.bin"/><Relationship Id="rId18" Type="http://schemas.openxmlformats.org/officeDocument/2006/relationships/image" Target="../media/image496.emf"/><Relationship Id="rId26" Type="http://schemas.openxmlformats.org/officeDocument/2006/relationships/image" Target="../media/image500.emf"/><Relationship Id="rId3" Type="http://schemas.openxmlformats.org/officeDocument/2006/relationships/oleObject" Target="../embeddings/oleObject511.bin"/><Relationship Id="rId21" Type="http://schemas.openxmlformats.org/officeDocument/2006/relationships/oleObject" Target="../embeddings/oleObject520.bin"/><Relationship Id="rId7" Type="http://schemas.openxmlformats.org/officeDocument/2006/relationships/oleObject" Target="../embeddings/oleObject513.bin"/><Relationship Id="rId12" Type="http://schemas.openxmlformats.org/officeDocument/2006/relationships/image" Target="../media/image81.png"/><Relationship Id="rId17" Type="http://schemas.openxmlformats.org/officeDocument/2006/relationships/oleObject" Target="../embeddings/oleObject518.bin"/><Relationship Id="rId25" Type="http://schemas.openxmlformats.org/officeDocument/2006/relationships/oleObject" Target="../embeddings/oleObject522.bin"/><Relationship Id="rId33" Type="http://schemas.openxmlformats.org/officeDocument/2006/relationships/image" Target="../media/image11.png"/><Relationship Id="rId2" Type="http://schemas.openxmlformats.org/officeDocument/2006/relationships/slideLayout" Target="../slideLayouts/slideLayout7.xml"/><Relationship Id="rId16" Type="http://schemas.openxmlformats.org/officeDocument/2006/relationships/image" Target="../media/image495.emf"/><Relationship Id="rId20" Type="http://schemas.openxmlformats.org/officeDocument/2006/relationships/image" Target="../media/image497.emf"/><Relationship Id="rId29" Type="http://schemas.openxmlformats.org/officeDocument/2006/relationships/oleObject" Target="../embeddings/oleObject524.bin"/><Relationship Id="rId1" Type="http://schemas.openxmlformats.org/officeDocument/2006/relationships/vmlDrawing" Target="../drawings/vmlDrawing63.vml"/><Relationship Id="rId6" Type="http://schemas.openxmlformats.org/officeDocument/2006/relationships/image" Target="../media/image492.emf"/><Relationship Id="rId11" Type="http://schemas.openxmlformats.org/officeDocument/2006/relationships/oleObject" Target="../embeddings/oleObject515.bin"/><Relationship Id="rId24" Type="http://schemas.openxmlformats.org/officeDocument/2006/relationships/image" Target="../media/image499.emf"/><Relationship Id="rId32" Type="http://schemas.openxmlformats.org/officeDocument/2006/relationships/image" Target="../media/image503.emf"/><Relationship Id="rId5" Type="http://schemas.openxmlformats.org/officeDocument/2006/relationships/oleObject" Target="../embeddings/oleObject512.bin"/><Relationship Id="rId15" Type="http://schemas.openxmlformats.org/officeDocument/2006/relationships/oleObject" Target="../embeddings/oleObject517.bin"/><Relationship Id="rId23" Type="http://schemas.openxmlformats.org/officeDocument/2006/relationships/oleObject" Target="../embeddings/oleObject521.bin"/><Relationship Id="rId28" Type="http://schemas.openxmlformats.org/officeDocument/2006/relationships/image" Target="../media/image501.emf"/><Relationship Id="rId10" Type="http://schemas.openxmlformats.org/officeDocument/2006/relationships/image" Target="../media/image494.emf"/><Relationship Id="rId19" Type="http://schemas.openxmlformats.org/officeDocument/2006/relationships/oleObject" Target="../embeddings/oleObject519.bin"/><Relationship Id="rId31" Type="http://schemas.openxmlformats.org/officeDocument/2006/relationships/oleObject" Target="../embeddings/oleObject525.bin"/><Relationship Id="rId4" Type="http://schemas.openxmlformats.org/officeDocument/2006/relationships/image" Target="../media/image491.emf"/><Relationship Id="rId9" Type="http://schemas.openxmlformats.org/officeDocument/2006/relationships/oleObject" Target="../embeddings/oleObject514.bin"/><Relationship Id="rId14" Type="http://schemas.openxmlformats.org/officeDocument/2006/relationships/image" Target="../media/image308.png"/><Relationship Id="rId22" Type="http://schemas.openxmlformats.org/officeDocument/2006/relationships/image" Target="../media/image498.emf"/><Relationship Id="rId27" Type="http://schemas.openxmlformats.org/officeDocument/2006/relationships/oleObject" Target="../embeddings/oleObject523.bin"/><Relationship Id="rId30" Type="http://schemas.openxmlformats.org/officeDocument/2006/relationships/image" Target="../media/image502.emf"/></Relationships>
</file>

<file path=ppt/slides/_rels/slide67.xml.rels><?xml version="1.0" encoding="UTF-8" standalone="yes"?>
<Relationships xmlns="http://schemas.openxmlformats.org/package/2006/relationships"><Relationship Id="rId8" Type="http://schemas.openxmlformats.org/officeDocument/2006/relationships/image" Target="../media/image506.emf"/><Relationship Id="rId13" Type="http://schemas.openxmlformats.org/officeDocument/2006/relationships/oleObject" Target="../embeddings/oleObject531.bin"/><Relationship Id="rId18" Type="http://schemas.openxmlformats.org/officeDocument/2006/relationships/image" Target="../media/image509.emf"/><Relationship Id="rId26" Type="http://schemas.openxmlformats.org/officeDocument/2006/relationships/image" Target="../media/image513.emf"/><Relationship Id="rId3" Type="http://schemas.openxmlformats.org/officeDocument/2006/relationships/oleObject" Target="../embeddings/oleObject526.bin"/><Relationship Id="rId21" Type="http://schemas.openxmlformats.org/officeDocument/2006/relationships/oleObject" Target="../embeddings/oleObject535.bin"/><Relationship Id="rId34" Type="http://schemas.openxmlformats.org/officeDocument/2006/relationships/oleObject" Target="../embeddings/oleObject541.bin"/><Relationship Id="rId7" Type="http://schemas.openxmlformats.org/officeDocument/2006/relationships/oleObject" Target="../embeddings/oleObject528.bin"/><Relationship Id="rId12" Type="http://schemas.openxmlformats.org/officeDocument/2006/relationships/image" Target="../media/image81.png"/><Relationship Id="rId17" Type="http://schemas.openxmlformats.org/officeDocument/2006/relationships/oleObject" Target="../embeddings/oleObject533.bin"/><Relationship Id="rId25" Type="http://schemas.openxmlformats.org/officeDocument/2006/relationships/oleObject" Target="../embeddings/oleObject537.bin"/><Relationship Id="rId33" Type="http://schemas.openxmlformats.org/officeDocument/2006/relationships/image" Target="../media/image516.emf"/><Relationship Id="rId38" Type="http://schemas.openxmlformats.org/officeDocument/2006/relationships/image" Target="../media/image11.png"/><Relationship Id="rId2" Type="http://schemas.openxmlformats.org/officeDocument/2006/relationships/slideLayout" Target="../slideLayouts/slideLayout7.xml"/><Relationship Id="rId16" Type="http://schemas.openxmlformats.org/officeDocument/2006/relationships/image" Target="../media/image508.emf"/><Relationship Id="rId20" Type="http://schemas.openxmlformats.org/officeDocument/2006/relationships/image" Target="../media/image510.emf"/><Relationship Id="rId29" Type="http://schemas.openxmlformats.org/officeDocument/2006/relationships/image" Target="../media/image514.emf"/><Relationship Id="rId1" Type="http://schemas.openxmlformats.org/officeDocument/2006/relationships/vmlDrawing" Target="../drawings/vmlDrawing64.vml"/><Relationship Id="rId6" Type="http://schemas.openxmlformats.org/officeDocument/2006/relationships/image" Target="../media/image505.emf"/><Relationship Id="rId11" Type="http://schemas.openxmlformats.org/officeDocument/2006/relationships/oleObject" Target="../embeddings/oleObject530.bin"/><Relationship Id="rId24" Type="http://schemas.openxmlformats.org/officeDocument/2006/relationships/image" Target="../media/image512.emf"/><Relationship Id="rId32" Type="http://schemas.openxmlformats.org/officeDocument/2006/relationships/oleObject" Target="../embeddings/oleObject540.bin"/><Relationship Id="rId37" Type="http://schemas.openxmlformats.org/officeDocument/2006/relationships/image" Target="../media/image518.emf"/><Relationship Id="rId5" Type="http://schemas.openxmlformats.org/officeDocument/2006/relationships/oleObject" Target="../embeddings/oleObject527.bin"/><Relationship Id="rId15" Type="http://schemas.openxmlformats.org/officeDocument/2006/relationships/oleObject" Target="../embeddings/oleObject532.bin"/><Relationship Id="rId23" Type="http://schemas.openxmlformats.org/officeDocument/2006/relationships/oleObject" Target="../embeddings/oleObject536.bin"/><Relationship Id="rId28" Type="http://schemas.openxmlformats.org/officeDocument/2006/relationships/oleObject" Target="../embeddings/oleObject538.bin"/><Relationship Id="rId36" Type="http://schemas.openxmlformats.org/officeDocument/2006/relationships/oleObject" Target="../embeddings/oleObject542.bin"/><Relationship Id="rId10" Type="http://schemas.openxmlformats.org/officeDocument/2006/relationships/image" Target="../media/image507.emf"/><Relationship Id="rId19" Type="http://schemas.openxmlformats.org/officeDocument/2006/relationships/oleObject" Target="../embeddings/oleObject534.bin"/><Relationship Id="rId31" Type="http://schemas.openxmlformats.org/officeDocument/2006/relationships/image" Target="../media/image515.emf"/><Relationship Id="rId4" Type="http://schemas.openxmlformats.org/officeDocument/2006/relationships/image" Target="../media/image504.emf"/><Relationship Id="rId9" Type="http://schemas.openxmlformats.org/officeDocument/2006/relationships/oleObject" Target="../embeddings/oleObject529.bin"/><Relationship Id="rId14" Type="http://schemas.openxmlformats.org/officeDocument/2006/relationships/image" Target="../media/image308.png"/><Relationship Id="rId22" Type="http://schemas.openxmlformats.org/officeDocument/2006/relationships/image" Target="../media/image511.emf"/><Relationship Id="rId27" Type="http://schemas.openxmlformats.org/officeDocument/2006/relationships/image" Target="../media/image519.wmf"/><Relationship Id="rId30" Type="http://schemas.openxmlformats.org/officeDocument/2006/relationships/oleObject" Target="../embeddings/oleObject539.bin"/><Relationship Id="rId35" Type="http://schemas.openxmlformats.org/officeDocument/2006/relationships/image" Target="../media/image517.emf"/></Relationships>
</file>

<file path=ppt/slides/_rels/slide68.xml.rels><?xml version="1.0" encoding="UTF-8" standalone="yes"?>
<Relationships xmlns="http://schemas.openxmlformats.org/package/2006/relationships"><Relationship Id="rId8" Type="http://schemas.openxmlformats.org/officeDocument/2006/relationships/image" Target="../media/image522.emf"/><Relationship Id="rId13" Type="http://schemas.openxmlformats.org/officeDocument/2006/relationships/oleObject" Target="../embeddings/oleObject548.bin"/><Relationship Id="rId18" Type="http://schemas.openxmlformats.org/officeDocument/2006/relationships/image" Target="../media/image527.emf"/><Relationship Id="rId26" Type="http://schemas.openxmlformats.org/officeDocument/2006/relationships/image" Target="../media/image531.emf"/><Relationship Id="rId3" Type="http://schemas.openxmlformats.org/officeDocument/2006/relationships/oleObject" Target="../embeddings/oleObject543.bin"/><Relationship Id="rId21" Type="http://schemas.openxmlformats.org/officeDocument/2006/relationships/oleObject" Target="../embeddings/oleObject552.bin"/><Relationship Id="rId7" Type="http://schemas.openxmlformats.org/officeDocument/2006/relationships/oleObject" Target="../embeddings/oleObject545.bin"/><Relationship Id="rId12" Type="http://schemas.openxmlformats.org/officeDocument/2006/relationships/image" Target="../media/image524.emf"/><Relationship Id="rId17" Type="http://schemas.openxmlformats.org/officeDocument/2006/relationships/oleObject" Target="../embeddings/oleObject550.bin"/><Relationship Id="rId25" Type="http://schemas.openxmlformats.org/officeDocument/2006/relationships/oleObject" Target="../embeddings/oleObject554.bin"/><Relationship Id="rId2" Type="http://schemas.openxmlformats.org/officeDocument/2006/relationships/slideLayout" Target="../slideLayouts/slideLayout7.xml"/><Relationship Id="rId16" Type="http://schemas.openxmlformats.org/officeDocument/2006/relationships/image" Target="../media/image526.emf"/><Relationship Id="rId20" Type="http://schemas.openxmlformats.org/officeDocument/2006/relationships/image" Target="../media/image528.emf"/><Relationship Id="rId1" Type="http://schemas.openxmlformats.org/officeDocument/2006/relationships/vmlDrawing" Target="../drawings/vmlDrawing65.vml"/><Relationship Id="rId6" Type="http://schemas.openxmlformats.org/officeDocument/2006/relationships/image" Target="../media/image521.emf"/><Relationship Id="rId11" Type="http://schemas.openxmlformats.org/officeDocument/2006/relationships/oleObject" Target="../embeddings/oleObject547.bin"/><Relationship Id="rId24" Type="http://schemas.openxmlformats.org/officeDocument/2006/relationships/image" Target="../media/image530.emf"/><Relationship Id="rId5" Type="http://schemas.openxmlformats.org/officeDocument/2006/relationships/oleObject" Target="../embeddings/oleObject544.bin"/><Relationship Id="rId15" Type="http://schemas.openxmlformats.org/officeDocument/2006/relationships/oleObject" Target="../embeddings/oleObject549.bin"/><Relationship Id="rId23" Type="http://schemas.openxmlformats.org/officeDocument/2006/relationships/oleObject" Target="../embeddings/oleObject553.bin"/><Relationship Id="rId10" Type="http://schemas.openxmlformats.org/officeDocument/2006/relationships/image" Target="../media/image523.emf"/><Relationship Id="rId19" Type="http://schemas.openxmlformats.org/officeDocument/2006/relationships/oleObject" Target="../embeddings/oleObject551.bin"/><Relationship Id="rId4" Type="http://schemas.openxmlformats.org/officeDocument/2006/relationships/image" Target="../media/image520.emf"/><Relationship Id="rId9" Type="http://schemas.openxmlformats.org/officeDocument/2006/relationships/oleObject" Target="../embeddings/oleObject546.bin"/><Relationship Id="rId14" Type="http://schemas.openxmlformats.org/officeDocument/2006/relationships/image" Target="../media/image525.emf"/><Relationship Id="rId22" Type="http://schemas.openxmlformats.org/officeDocument/2006/relationships/image" Target="../media/image529.emf"/><Relationship Id="rId27" Type="http://schemas.openxmlformats.org/officeDocument/2006/relationships/image" Target="../media/image11.png"/></Relationships>
</file>

<file path=ppt/slides/_rels/slide69.xml.rels><?xml version="1.0" encoding="UTF-8" standalone="yes"?>
<Relationships xmlns="http://schemas.openxmlformats.org/package/2006/relationships"><Relationship Id="rId8" Type="http://schemas.openxmlformats.org/officeDocument/2006/relationships/image" Target="../media/image534.emf"/><Relationship Id="rId3" Type="http://schemas.openxmlformats.org/officeDocument/2006/relationships/oleObject" Target="../embeddings/oleObject555.bin"/><Relationship Id="rId7" Type="http://schemas.openxmlformats.org/officeDocument/2006/relationships/oleObject" Target="../embeddings/oleObject557.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533.emf"/><Relationship Id="rId11" Type="http://schemas.openxmlformats.org/officeDocument/2006/relationships/image" Target="../media/image11.png"/><Relationship Id="rId5" Type="http://schemas.openxmlformats.org/officeDocument/2006/relationships/oleObject" Target="../embeddings/oleObject556.bin"/><Relationship Id="rId10" Type="http://schemas.openxmlformats.org/officeDocument/2006/relationships/image" Target="../media/image535.emf"/><Relationship Id="rId4" Type="http://schemas.openxmlformats.org/officeDocument/2006/relationships/image" Target="../media/image532.emf"/><Relationship Id="rId9" Type="http://schemas.openxmlformats.org/officeDocument/2006/relationships/oleObject" Target="../embeddings/oleObject558.bin"/></Relationships>
</file>

<file path=ppt/slides/_rels/slide7.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oleObject" Target="../embeddings/oleObject39.bin"/><Relationship Id="rId18" Type="http://schemas.openxmlformats.org/officeDocument/2006/relationships/image" Target="../media/image43.emf"/><Relationship Id="rId3" Type="http://schemas.openxmlformats.org/officeDocument/2006/relationships/image" Target="../media/image11.png"/><Relationship Id="rId7" Type="http://schemas.openxmlformats.org/officeDocument/2006/relationships/oleObject" Target="../embeddings/oleObject36.bin"/><Relationship Id="rId12" Type="http://schemas.openxmlformats.org/officeDocument/2006/relationships/image" Target="../media/image40.emf"/><Relationship Id="rId17" Type="http://schemas.openxmlformats.org/officeDocument/2006/relationships/oleObject" Target="../embeddings/oleObject41.bin"/><Relationship Id="rId2" Type="http://schemas.openxmlformats.org/officeDocument/2006/relationships/slideLayout" Target="../slideLayouts/slideLayout7.xml"/><Relationship Id="rId16" Type="http://schemas.openxmlformats.org/officeDocument/2006/relationships/image" Target="../media/image42.emf"/><Relationship Id="rId1" Type="http://schemas.openxmlformats.org/officeDocument/2006/relationships/vmlDrawing" Target="../drawings/vmlDrawing6.vml"/><Relationship Id="rId6" Type="http://schemas.openxmlformats.org/officeDocument/2006/relationships/image" Target="../media/image44.png"/><Relationship Id="rId11" Type="http://schemas.openxmlformats.org/officeDocument/2006/relationships/oleObject" Target="../embeddings/oleObject38.bin"/><Relationship Id="rId5" Type="http://schemas.openxmlformats.org/officeDocument/2006/relationships/image" Target="../media/image38.emf"/><Relationship Id="rId15" Type="http://schemas.openxmlformats.org/officeDocument/2006/relationships/oleObject" Target="../embeddings/oleObject40.bin"/><Relationship Id="rId10" Type="http://schemas.openxmlformats.org/officeDocument/2006/relationships/image" Target="../media/image21.wmf"/><Relationship Id="rId4" Type="http://schemas.openxmlformats.org/officeDocument/2006/relationships/oleObject" Target="../embeddings/oleObject35.bin"/><Relationship Id="rId9" Type="http://schemas.openxmlformats.org/officeDocument/2006/relationships/oleObject" Target="../embeddings/oleObject37.bin"/><Relationship Id="rId14" Type="http://schemas.openxmlformats.org/officeDocument/2006/relationships/image" Target="../media/image41.emf"/></Relationships>
</file>

<file path=ppt/slides/_rels/slide70.xml.rels><?xml version="1.0" encoding="UTF-8" standalone="yes"?>
<Relationships xmlns="http://schemas.openxmlformats.org/package/2006/relationships"><Relationship Id="rId8" Type="http://schemas.openxmlformats.org/officeDocument/2006/relationships/image" Target="../media/image538.emf"/><Relationship Id="rId13" Type="http://schemas.openxmlformats.org/officeDocument/2006/relationships/oleObject" Target="../embeddings/oleObject564.bin"/><Relationship Id="rId18" Type="http://schemas.openxmlformats.org/officeDocument/2006/relationships/image" Target="../media/image543.emf"/><Relationship Id="rId26" Type="http://schemas.openxmlformats.org/officeDocument/2006/relationships/image" Target="../media/image547.emf"/><Relationship Id="rId3" Type="http://schemas.openxmlformats.org/officeDocument/2006/relationships/oleObject" Target="../embeddings/oleObject559.bin"/><Relationship Id="rId21" Type="http://schemas.openxmlformats.org/officeDocument/2006/relationships/oleObject" Target="../embeddings/oleObject568.bin"/><Relationship Id="rId7" Type="http://schemas.openxmlformats.org/officeDocument/2006/relationships/oleObject" Target="../embeddings/oleObject561.bin"/><Relationship Id="rId12" Type="http://schemas.openxmlformats.org/officeDocument/2006/relationships/image" Target="../media/image540.emf"/><Relationship Id="rId17" Type="http://schemas.openxmlformats.org/officeDocument/2006/relationships/oleObject" Target="../embeddings/oleObject566.bin"/><Relationship Id="rId25" Type="http://schemas.openxmlformats.org/officeDocument/2006/relationships/oleObject" Target="../embeddings/oleObject570.bin"/><Relationship Id="rId2" Type="http://schemas.openxmlformats.org/officeDocument/2006/relationships/slideLayout" Target="../slideLayouts/slideLayout7.xml"/><Relationship Id="rId16" Type="http://schemas.openxmlformats.org/officeDocument/2006/relationships/image" Target="../media/image542.emf"/><Relationship Id="rId20" Type="http://schemas.openxmlformats.org/officeDocument/2006/relationships/image" Target="../media/image544.emf"/><Relationship Id="rId1" Type="http://schemas.openxmlformats.org/officeDocument/2006/relationships/vmlDrawing" Target="../drawings/vmlDrawing67.vml"/><Relationship Id="rId6" Type="http://schemas.openxmlformats.org/officeDocument/2006/relationships/image" Target="../media/image537.emf"/><Relationship Id="rId11" Type="http://schemas.openxmlformats.org/officeDocument/2006/relationships/oleObject" Target="../embeddings/oleObject563.bin"/><Relationship Id="rId24" Type="http://schemas.openxmlformats.org/officeDocument/2006/relationships/image" Target="../media/image546.emf"/><Relationship Id="rId5" Type="http://schemas.openxmlformats.org/officeDocument/2006/relationships/oleObject" Target="../embeddings/oleObject560.bin"/><Relationship Id="rId15" Type="http://schemas.openxmlformats.org/officeDocument/2006/relationships/oleObject" Target="../embeddings/oleObject565.bin"/><Relationship Id="rId23" Type="http://schemas.openxmlformats.org/officeDocument/2006/relationships/oleObject" Target="../embeddings/oleObject569.bin"/><Relationship Id="rId10" Type="http://schemas.openxmlformats.org/officeDocument/2006/relationships/image" Target="../media/image539.emf"/><Relationship Id="rId19" Type="http://schemas.openxmlformats.org/officeDocument/2006/relationships/oleObject" Target="../embeddings/oleObject567.bin"/><Relationship Id="rId4" Type="http://schemas.openxmlformats.org/officeDocument/2006/relationships/image" Target="../media/image536.emf"/><Relationship Id="rId9" Type="http://schemas.openxmlformats.org/officeDocument/2006/relationships/oleObject" Target="../embeddings/oleObject562.bin"/><Relationship Id="rId14" Type="http://schemas.openxmlformats.org/officeDocument/2006/relationships/image" Target="../media/image541.png"/><Relationship Id="rId22" Type="http://schemas.openxmlformats.org/officeDocument/2006/relationships/image" Target="../media/image545.emf"/><Relationship Id="rId27" Type="http://schemas.openxmlformats.org/officeDocument/2006/relationships/image" Target="../media/image11.png"/></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47.bin"/><Relationship Id="rId18" Type="http://schemas.openxmlformats.org/officeDocument/2006/relationships/image" Target="../media/image52.emf"/><Relationship Id="rId26" Type="http://schemas.openxmlformats.org/officeDocument/2006/relationships/image" Target="../media/image56.emf"/><Relationship Id="rId39" Type="http://schemas.openxmlformats.org/officeDocument/2006/relationships/oleObject" Target="../embeddings/oleObject60.bin"/><Relationship Id="rId3" Type="http://schemas.openxmlformats.org/officeDocument/2006/relationships/oleObject" Target="../embeddings/oleObject42.bin"/><Relationship Id="rId21" Type="http://schemas.openxmlformats.org/officeDocument/2006/relationships/oleObject" Target="../embeddings/oleObject51.bin"/><Relationship Id="rId34" Type="http://schemas.openxmlformats.org/officeDocument/2006/relationships/image" Target="../media/image60.emf"/><Relationship Id="rId42" Type="http://schemas.openxmlformats.org/officeDocument/2006/relationships/image" Target="../media/image64.emf"/><Relationship Id="rId47" Type="http://schemas.openxmlformats.org/officeDocument/2006/relationships/oleObject" Target="../embeddings/oleObject64.bin"/><Relationship Id="rId50" Type="http://schemas.openxmlformats.org/officeDocument/2006/relationships/oleObject" Target="../embeddings/oleObject65.bin"/><Relationship Id="rId7" Type="http://schemas.openxmlformats.org/officeDocument/2006/relationships/oleObject" Target="../embeddings/oleObject44.bin"/><Relationship Id="rId12" Type="http://schemas.openxmlformats.org/officeDocument/2006/relationships/image" Target="../media/image49.png"/><Relationship Id="rId17" Type="http://schemas.openxmlformats.org/officeDocument/2006/relationships/oleObject" Target="../embeddings/oleObject49.bin"/><Relationship Id="rId25" Type="http://schemas.openxmlformats.org/officeDocument/2006/relationships/oleObject" Target="../embeddings/oleObject53.bin"/><Relationship Id="rId33" Type="http://schemas.openxmlformats.org/officeDocument/2006/relationships/oleObject" Target="../embeddings/oleObject57.bin"/><Relationship Id="rId38" Type="http://schemas.openxmlformats.org/officeDocument/2006/relationships/image" Target="../media/image62.emf"/><Relationship Id="rId46" Type="http://schemas.openxmlformats.org/officeDocument/2006/relationships/image" Target="../media/image66.emf"/><Relationship Id="rId2" Type="http://schemas.openxmlformats.org/officeDocument/2006/relationships/slideLayout" Target="../slideLayouts/slideLayout7.xml"/><Relationship Id="rId16" Type="http://schemas.openxmlformats.org/officeDocument/2006/relationships/image" Target="../media/image51.emf"/><Relationship Id="rId20" Type="http://schemas.openxmlformats.org/officeDocument/2006/relationships/image" Target="../media/image53.emf"/><Relationship Id="rId29" Type="http://schemas.openxmlformats.org/officeDocument/2006/relationships/oleObject" Target="../embeddings/oleObject55.bin"/><Relationship Id="rId41" Type="http://schemas.openxmlformats.org/officeDocument/2006/relationships/oleObject" Target="../embeddings/oleObject61.bin"/><Relationship Id="rId1" Type="http://schemas.openxmlformats.org/officeDocument/2006/relationships/vmlDrawing" Target="../drawings/vmlDrawing7.vml"/><Relationship Id="rId6" Type="http://schemas.openxmlformats.org/officeDocument/2006/relationships/image" Target="../media/image46.emf"/><Relationship Id="rId11" Type="http://schemas.openxmlformats.org/officeDocument/2006/relationships/oleObject" Target="../embeddings/oleObject46.bin"/><Relationship Id="rId24" Type="http://schemas.openxmlformats.org/officeDocument/2006/relationships/image" Target="../media/image55.emf"/><Relationship Id="rId32" Type="http://schemas.openxmlformats.org/officeDocument/2006/relationships/image" Target="../media/image59.emf"/><Relationship Id="rId37" Type="http://schemas.openxmlformats.org/officeDocument/2006/relationships/oleObject" Target="../embeddings/oleObject59.bin"/><Relationship Id="rId40" Type="http://schemas.openxmlformats.org/officeDocument/2006/relationships/image" Target="../media/image63.emf"/><Relationship Id="rId45" Type="http://schemas.openxmlformats.org/officeDocument/2006/relationships/oleObject" Target="../embeddings/oleObject63.bin"/><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28" Type="http://schemas.openxmlformats.org/officeDocument/2006/relationships/image" Target="../media/image57.emf"/><Relationship Id="rId36" Type="http://schemas.openxmlformats.org/officeDocument/2006/relationships/image" Target="../media/image61.emf"/><Relationship Id="rId49" Type="http://schemas.openxmlformats.org/officeDocument/2006/relationships/image" Target="../media/image11.png"/><Relationship Id="rId10" Type="http://schemas.openxmlformats.org/officeDocument/2006/relationships/image" Target="../media/image48.png"/><Relationship Id="rId19" Type="http://schemas.openxmlformats.org/officeDocument/2006/relationships/oleObject" Target="../embeddings/oleObject50.bin"/><Relationship Id="rId31" Type="http://schemas.openxmlformats.org/officeDocument/2006/relationships/oleObject" Target="../embeddings/oleObject56.bin"/><Relationship Id="rId44" Type="http://schemas.openxmlformats.org/officeDocument/2006/relationships/image" Target="../media/image65.emf"/><Relationship Id="rId4" Type="http://schemas.openxmlformats.org/officeDocument/2006/relationships/image" Target="../media/image45.emf"/><Relationship Id="rId9" Type="http://schemas.openxmlformats.org/officeDocument/2006/relationships/oleObject" Target="../embeddings/oleObject45.bin"/><Relationship Id="rId14" Type="http://schemas.openxmlformats.org/officeDocument/2006/relationships/image" Target="../media/image50.emf"/><Relationship Id="rId22" Type="http://schemas.openxmlformats.org/officeDocument/2006/relationships/image" Target="../media/image54.emf"/><Relationship Id="rId27" Type="http://schemas.openxmlformats.org/officeDocument/2006/relationships/oleObject" Target="../embeddings/oleObject54.bin"/><Relationship Id="rId30" Type="http://schemas.openxmlformats.org/officeDocument/2006/relationships/image" Target="../media/image58.emf"/><Relationship Id="rId35" Type="http://schemas.openxmlformats.org/officeDocument/2006/relationships/oleObject" Target="../embeddings/oleObject58.bin"/><Relationship Id="rId43" Type="http://schemas.openxmlformats.org/officeDocument/2006/relationships/oleObject" Target="../embeddings/oleObject62.bin"/><Relationship Id="rId48" Type="http://schemas.openxmlformats.org/officeDocument/2006/relationships/image" Target="../media/image67.emf"/><Relationship Id="rId8" Type="http://schemas.openxmlformats.org/officeDocument/2006/relationships/image" Target="../media/image47.emf"/><Relationship Id="rId51" Type="http://schemas.openxmlformats.org/officeDocument/2006/relationships/image" Target="../media/image68.emf"/></Relationships>
</file>

<file path=ppt/slides/_rels/slide9.xml.rels><?xml version="1.0" encoding="UTF-8" standalone="yes"?>
<Relationships xmlns="http://schemas.openxmlformats.org/package/2006/relationships"><Relationship Id="rId8" Type="http://schemas.openxmlformats.org/officeDocument/2006/relationships/image" Target="../media/image70.e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2.emf"/><Relationship Id="rId17" Type="http://schemas.openxmlformats.org/officeDocument/2006/relationships/image" Target="../media/image74.emf"/><Relationship Id="rId2" Type="http://schemas.openxmlformats.org/officeDocument/2006/relationships/slideLayout" Target="../slideLayouts/slideLayout7.xml"/><Relationship Id="rId16" Type="http://schemas.openxmlformats.org/officeDocument/2006/relationships/oleObject" Target="../embeddings/oleObject72.bin"/><Relationship Id="rId1" Type="http://schemas.openxmlformats.org/officeDocument/2006/relationships/vmlDrawing" Target="../drawings/vmlDrawing8.vml"/><Relationship Id="rId6" Type="http://schemas.openxmlformats.org/officeDocument/2006/relationships/image" Target="../media/image69.e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image" Target="../media/image11.png"/><Relationship Id="rId10" Type="http://schemas.openxmlformats.org/officeDocument/2006/relationships/image" Target="../media/image71.emf"/><Relationship Id="rId4" Type="http://schemas.openxmlformats.org/officeDocument/2006/relationships/image" Target="../media/image49.png"/><Relationship Id="rId9" Type="http://schemas.openxmlformats.org/officeDocument/2006/relationships/oleObject" Target="../embeddings/oleObject69.bin"/><Relationship Id="rId14" Type="http://schemas.openxmlformats.org/officeDocument/2006/relationships/image" Target="../media/image7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quarter" idx="10"/>
          </p:nvPr>
        </p:nvSpPr>
        <p:spPr/>
        <p:txBody>
          <a:bodyPr/>
          <a:lstStyle/>
          <a:p>
            <a:pPr>
              <a:defRPr/>
            </a:pPr>
            <a:fld id="{80D775E2-6A17-47A1-8E03-57B0F2700F39}" type="datetime8">
              <a:rPr lang="en-US"/>
              <a:pPr>
                <a:defRPr/>
              </a:pPr>
              <a:t>2/27/2020 6:24 PM</a:t>
            </a:fld>
            <a:endParaRPr lang="en-US" altLang="zh-CN"/>
          </a:p>
        </p:txBody>
      </p:sp>
      <p:sp>
        <p:nvSpPr>
          <p:cNvPr id="15" name="灯片编号占位符 5"/>
          <p:cNvSpPr>
            <a:spLocks noGrp="1"/>
          </p:cNvSpPr>
          <p:nvPr>
            <p:ph type="sldNum" sz="quarter" idx="12"/>
          </p:nvPr>
        </p:nvSpPr>
        <p:spPr/>
        <p:txBody>
          <a:bodyPr/>
          <a:lstStyle/>
          <a:p>
            <a:pPr>
              <a:defRPr/>
            </a:pPr>
            <a:fld id="{AD568577-D6BB-49B0-8171-0EC2E547C3C4}" type="slidenum">
              <a:rPr lang="en-US" altLang="zh-CN"/>
              <a:pPr>
                <a:defRPr/>
              </a:pPr>
              <a:t>1</a:t>
            </a:fld>
            <a:endParaRPr lang="en-US" altLang="zh-CN"/>
          </a:p>
        </p:txBody>
      </p:sp>
      <p:pic>
        <p:nvPicPr>
          <p:cNvPr id="2052" name="Picture 2"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3" name="Group 3"/>
          <p:cNvGrpSpPr>
            <a:grpSpLocks/>
          </p:cNvGrpSpPr>
          <p:nvPr/>
        </p:nvGrpSpPr>
        <p:grpSpPr bwMode="auto">
          <a:xfrm>
            <a:off x="304800" y="206375"/>
            <a:ext cx="8686800" cy="857250"/>
            <a:chOff x="192" y="130"/>
            <a:chExt cx="5472" cy="540"/>
          </a:xfrm>
        </p:grpSpPr>
        <p:sp>
          <p:nvSpPr>
            <p:cNvPr id="174084" name="Line 4"/>
            <p:cNvSpPr>
              <a:spLocks noChangeShapeType="1"/>
            </p:cNvSpPr>
            <p:nvPr/>
          </p:nvSpPr>
          <p:spPr bwMode="auto">
            <a:xfrm>
              <a:off x="2670" y="584"/>
              <a:ext cx="2994" cy="0"/>
            </a:xfrm>
            <a:prstGeom prst="line">
              <a:avLst/>
            </a:prstGeom>
            <a:noFill/>
            <a:ln w="25400">
              <a:solidFill>
                <a:srgbClr val="66FFCC"/>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61" name="Rectangle 5"/>
            <p:cNvSpPr>
              <a:spLocks noChangeArrowheads="1"/>
            </p:cNvSpPr>
            <p:nvPr/>
          </p:nvSpPr>
          <p:spPr bwMode="auto">
            <a:xfrm>
              <a:off x="192" y="130"/>
              <a:ext cx="370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0">
                  <a:solidFill>
                    <a:srgbClr val="66FFCC"/>
                  </a:solidFill>
                  <a:latin typeface="Webdings" pitchFamily="18" charset="2"/>
                  <a:ea typeface="华文行楷" pitchFamily="2" charset="-122"/>
                </a:rPr>
                <a:t>理学院</a:t>
              </a:r>
              <a:r>
                <a:rPr lang="zh-CN" altLang="en-US" b="0">
                  <a:latin typeface="Webdings" pitchFamily="18" charset="2"/>
                  <a:ea typeface="华文行楷" pitchFamily="2" charset="-122"/>
                </a:rPr>
                <a:t> </a:t>
              </a:r>
              <a:r>
                <a:rPr lang="zh-CN" altLang="en-US" sz="1800" b="0">
                  <a:solidFill>
                    <a:srgbClr val="66FFCC"/>
                  </a:solidFill>
                  <a:ea typeface="黑体" pitchFamily="2" charset="-122"/>
                </a:rPr>
                <a:t>大学物理教学中心</a:t>
              </a:r>
            </a:p>
          </p:txBody>
        </p:sp>
        <p:sp>
          <p:nvSpPr>
            <p:cNvPr id="2062" name="Rectangle 6"/>
            <p:cNvSpPr>
              <a:spLocks noChangeArrowheads="1"/>
            </p:cNvSpPr>
            <p:nvPr/>
          </p:nvSpPr>
          <p:spPr bwMode="auto">
            <a:xfrm>
              <a:off x="192" y="488"/>
              <a:ext cx="28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80000"/>
                </a:lnSpc>
                <a:spcBef>
                  <a:spcPct val="20000"/>
                </a:spcBef>
              </a:pPr>
              <a:r>
                <a:rPr lang="en-US" altLang="zh-CN" sz="1600">
                  <a:solidFill>
                    <a:srgbClr val="FFFF00"/>
                  </a:solidFill>
                  <a:latin typeface="Century Gothic" pitchFamily="34" charset="0"/>
                </a:rPr>
                <a:t>College  of  science</a:t>
              </a:r>
            </a:p>
          </p:txBody>
        </p:sp>
      </p:grpSp>
      <p:pic>
        <p:nvPicPr>
          <p:cNvPr id="2054" name="Picture 7" descr="标题3背景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509963"/>
            <a:ext cx="3886200" cy="33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9"/>
          <p:cNvGrpSpPr>
            <a:grpSpLocks/>
          </p:cNvGrpSpPr>
          <p:nvPr/>
        </p:nvGrpSpPr>
        <p:grpSpPr bwMode="auto">
          <a:xfrm>
            <a:off x="971550" y="2492375"/>
            <a:ext cx="7488238" cy="1584325"/>
            <a:chOff x="612" y="1570"/>
            <a:chExt cx="4717" cy="998"/>
          </a:xfrm>
        </p:grpSpPr>
        <p:sp>
          <p:nvSpPr>
            <p:cNvPr id="174090" name="AutoShape 10"/>
            <p:cNvSpPr>
              <a:spLocks noChangeArrowheads="1"/>
            </p:cNvSpPr>
            <p:nvPr/>
          </p:nvSpPr>
          <p:spPr bwMode="auto">
            <a:xfrm>
              <a:off x="884" y="1797"/>
              <a:ext cx="4445" cy="771"/>
            </a:xfrm>
            <a:prstGeom prst="roundRect">
              <a:avLst>
                <a:gd name="adj" fmla="val 28245"/>
              </a:avLst>
            </a:prstGeom>
            <a:gradFill rotWithShape="1">
              <a:gsLst>
                <a:gs pos="0">
                  <a:srgbClr val="97E5C0"/>
                </a:gs>
                <a:gs pos="100000">
                  <a:srgbClr val="97E5C0">
                    <a:gamma/>
                    <a:shade val="46275"/>
                    <a:invGamma/>
                  </a:srgbClr>
                </a:gs>
              </a:gsLst>
              <a:path path="rect">
                <a:fillToRect l="100000" b="100000"/>
              </a:path>
            </a:gradFill>
            <a:ln w="19050">
              <a:no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74091" name="AutoShape 11"/>
            <p:cNvSpPr>
              <a:spLocks noChangeArrowheads="1"/>
            </p:cNvSpPr>
            <p:nvPr/>
          </p:nvSpPr>
          <p:spPr bwMode="auto">
            <a:xfrm>
              <a:off x="612" y="1570"/>
              <a:ext cx="2586" cy="499"/>
            </a:xfrm>
            <a:prstGeom prst="roundRect">
              <a:avLst>
                <a:gd name="adj" fmla="val 28245"/>
              </a:avLst>
            </a:prstGeom>
            <a:gradFill rotWithShape="1">
              <a:gsLst>
                <a:gs pos="0">
                  <a:srgbClr val="FFCCFF"/>
                </a:gs>
                <a:gs pos="100000">
                  <a:srgbClr val="FFCCFF">
                    <a:gamma/>
                    <a:shade val="46275"/>
                    <a:invGamma/>
                  </a:srgbClr>
                </a:gs>
              </a:gsLst>
              <a:path path="rect">
                <a:fillToRect l="100000" b="100000"/>
              </a:path>
            </a:gradFill>
            <a:ln w="19050">
              <a:no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2058" name="Rectangle 12"/>
            <p:cNvSpPr>
              <a:spLocks noChangeArrowheads="1"/>
            </p:cNvSpPr>
            <p:nvPr/>
          </p:nvSpPr>
          <p:spPr bwMode="auto">
            <a:xfrm>
              <a:off x="884" y="1679"/>
              <a:ext cx="2087" cy="250"/>
            </a:xfrm>
            <a:prstGeom prst="rect">
              <a:avLst/>
            </a:prstGeom>
            <a:noFill/>
            <a:ln>
              <a:noFill/>
            </a:ln>
            <a:effectLst>
              <a:outerShdw dist="1796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r>
                <a:rPr lang="zh-CN" altLang="en-US" sz="2000">
                  <a:solidFill>
                    <a:schemeClr val="tx2"/>
                  </a:solidFill>
                </a:rPr>
                <a:t>第一章   静电场</a:t>
              </a:r>
            </a:p>
          </p:txBody>
        </p:sp>
        <p:sp>
          <p:nvSpPr>
            <p:cNvPr id="174093" name="Rectangle 13"/>
            <p:cNvSpPr>
              <a:spLocks noChangeArrowheads="1"/>
            </p:cNvSpPr>
            <p:nvPr/>
          </p:nvSpPr>
          <p:spPr bwMode="auto">
            <a:xfrm>
              <a:off x="1556" y="2082"/>
              <a:ext cx="2300" cy="327"/>
            </a:xfrm>
            <a:prstGeom prst="rect">
              <a:avLst/>
            </a:prstGeom>
            <a:noFill/>
            <a:ln w="9525">
              <a:noFill/>
              <a:miter lim="800000"/>
              <a:headEnd/>
              <a:tailEnd/>
            </a:ln>
            <a:effectLst>
              <a:outerShdw dist="17961" dir="2700000" algn="ctr" rotWithShape="0">
                <a:srgbClr val="808080">
                  <a:alpha val="50000"/>
                </a:srgbClr>
              </a:outerShdw>
            </a:effectLst>
          </p:spPr>
          <p:txBody>
            <a:bodyPr wrap="none">
              <a:spAutoFit/>
            </a:bodyPr>
            <a:lstStyle/>
            <a:p>
              <a:pPr algn="ctr">
                <a:defRPr/>
              </a:pPr>
              <a:r>
                <a:rPr kumimoji="0" lang="en-US" altLang="zh-CN">
                  <a:solidFill>
                    <a:srgbClr val="FF3399"/>
                  </a:solidFill>
                  <a:effectLst>
                    <a:outerShdw blurRad="38100" dist="38100" dir="2700000" algn="tl">
                      <a:srgbClr val="000000"/>
                    </a:outerShdw>
                  </a:effectLst>
                </a:rPr>
                <a:t>               </a:t>
              </a:r>
              <a:r>
                <a:rPr lang="en-US" altLang="zh-CN">
                  <a:solidFill>
                    <a:srgbClr val="FF3399"/>
                  </a:solidFill>
                  <a:latin typeface="隶书" pitchFamily="49" charset="-122"/>
                  <a:ea typeface="隶书" pitchFamily="49" charset="-122"/>
                </a:rPr>
                <a:t>1-3 </a:t>
              </a:r>
              <a:r>
                <a:rPr lang="zh-CN" altLang="en-US">
                  <a:solidFill>
                    <a:srgbClr val="FF3399"/>
                  </a:solidFill>
                  <a:latin typeface="隶书" pitchFamily="49" charset="-122"/>
                  <a:ea typeface="隶书" pitchFamily="49" charset="-122"/>
                </a:rPr>
                <a:t>高斯定理</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p:cNvSpPr>
            <a:spLocks noGrp="1"/>
          </p:cNvSpPr>
          <p:nvPr>
            <p:ph type="dt" sz="quarter" idx="10"/>
          </p:nvPr>
        </p:nvSpPr>
        <p:spPr/>
        <p:txBody>
          <a:bodyPr/>
          <a:lstStyle/>
          <a:p>
            <a:pPr>
              <a:defRPr/>
            </a:pPr>
            <a:fld id="{4B8DC572-36CC-4550-9D51-CCCD3ABD6AC3}" type="datetime8">
              <a:rPr lang="en-US"/>
              <a:pPr>
                <a:defRPr/>
              </a:pPr>
              <a:t>2/27/2020 6:24 PM</a:t>
            </a:fld>
            <a:endParaRPr lang="en-US" altLang="zh-CN"/>
          </a:p>
        </p:txBody>
      </p:sp>
      <p:sp>
        <p:nvSpPr>
          <p:cNvPr id="13" name="灯片编号占位符 3"/>
          <p:cNvSpPr>
            <a:spLocks noGrp="1"/>
          </p:cNvSpPr>
          <p:nvPr>
            <p:ph type="sldNum" sz="quarter" idx="12"/>
          </p:nvPr>
        </p:nvSpPr>
        <p:spPr/>
        <p:txBody>
          <a:bodyPr/>
          <a:lstStyle/>
          <a:p>
            <a:pPr>
              <a:defRPr/>
            </a:pPr>
            <a:fld id="{08B66428-2265-4E24-9A76-AD7B0C8CBB4E}" type="slidenum">
              <a:rPr lang="en-US" altLang="zh-CN"/>
              <a:pPr>
                <a:defRPr/>
              </a:pPr>
              <a:t>10</a:t>
            </a:fld>
            <a:endParaRPr lang="en-US" altLang="zh-CN"/>
          </a:p>
        </p:txBody>
      </p:sp>
      <p:graphicFrame>
        <p:nvGraphicFramePr>
          <p:cNvPr id="178178" name="Object 2"/>
          <p:cNvGraphicFramePr>
            <a:graphicFrameLocks noChangeAspect="1"/>
          </p:cNvGraphicFramePr>
          <p:nvPr/>
        </p:nvGraphicFramePr>
        <p:xfrm>
          <a:off x="3863975" y="3048000"/>
          <a:ext cx="4899025" cy="3352800"/>
        </p:xfrm>
        <a:graphic>
          <a:graphicData uri="http://schemas.openxmlformats.org/presentationml/2006/ole">
            <mc:AlternateContent xmlns:mc="http://schemas.openxmlformats.org/markup-compatibility/2006">
              <mc:Choice xmlns:v="urn:schemas-microsoft-com:vml" Requires="v">
                <p:oleObj spid="_x0000_s11278" name="BMP 图象" r:id="rId3" imgW="4695238" imgH="2924583" progId="Paint.Picture">
                  <p:embed/>
                </p:oleObj>
              </mc:Choice>
              <mc:Fallback>
                <p:oleObj name="BMP 图象" r:id="rId3" imgW="4695238" imgH="2924583"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975" y="3048000"/>
                        <a:ext cx="48990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79" name="Object 3"/>
          <p:cNvGraphicFramePr>
            <a:graphicFrameLocks noChangeAspect="1"/>
          </p:cNvGraphicFramePr>
          <p:nvPr/>
        </p:nvGraphicFramePr>
        <p:xfrm>
          <a:off x="2001838" y="1052513"/>
          <a:ext cx="3725862" cy="925512"/>
        </p:xfrm>
        <a:graphic>
          <a:graphicData uri="http://schemas.openxmlformats.org/presentationml/2006/ole">
            <mc:AlternateContent xmlns:mc="http://schemas.openxmlformats.org/markup-compatibility/2006">
              <mc:Choice xmlns:v="urn:schemas-microsoft-com:vml" Requires="v">
                <p:oleObj spid="_x0000_s11279" name="公式" r:id="rId5" imgW="1743050" imgH="409524" progId="Equation.3">
                  <p:embed/>
                </p:oleObj>
              </mc:Choice>
              <mc:Fallback>
                <p:oleObj name="公式" r:id="rId5" imgW="1743050" imgH="40952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1838" y="1052513"/>
                        <a:ext cx="3725862" cy="9255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8180" name="Text Box 4"/>
          <p:cNvSpPr txBox="1">
            <a:spLocks noChangeArrowheads="1"/>
          </p:cNvSpPr>
          <p:nvPr/>
        </p:nvSpPr>
        <p:spPr bwMode="auto">
          <a:xfrm>
            <a:off x="381000" y="1989138"/>
            <a:ext cx="8534400" cy="519112"/>
          </a:xfrm>
          <a:prstGeom prst="rect">
            <a:avLst/>
          </a:prstGeom>
          <a:noFill/>
          <a:ln w="9525">
            <a:noFill/>
            <a:miter lim="800000"/>
            <a:headEnd/>
            <a:tailEnd/>
          </a:ln>
          <a:effectLst/>
        </p:spPr>
        <p:txBody>
          <a:bodyPr>
            <a:spAutoFit/>
          </a:bodyPr>
          <a:lstStyle/>
          <a:p>
            <a:pPr>
              <a:spcBef>
                <a:spcPct val="50000"/>
              </a:spcBef>
              <a:defRPr/>
            </a:pPr>
            <a:r>
              <a:rPr kumimoji="0" lang="zh-CN" altLang="en-US">
                <a:effectLst>
                  <a:outerShdw blurRad="38100" dist="38100" dir="2700000" algn="tl">
                    <a:srgbClr val="000000"/>
                  </a:outerShdw>
                </a:effectLst>
              </a:rPr>
              <a:t>当点电荷在封闭曲面内部时，闭合面的立体角等于</a:t>
            </a:r>
            <a:r>
              <a:rPr kumimoji="0" lang="en-US" altLang="zh-CN">
                <a:effectLst>
                  <a:outerShdw blurRad="38100" dist="38100" dir="2700000" algn="tl">
                    <a:srgbClr val="000000"/>
                  </a:outerShdw>
                </a:effectLst>
              </a:rPr>
              <a:t>4</a:t>
            </a:r>
            <a:r>
              <a:rPr kumimoji="0" lang="en-US" altLang="zh-CN">
                <a:effectLst>
                  <a:outerShdw blurRad="38100" dist="38100" dir="2700000" algn="tl">
                    <a:srgbClr val="000000"/>
                  </a:outerShdw>
                </a:effectLst>
                <a:sym typeface="Symbol" pitchFamily="18" charset="2"/>
              </a:rPr>
              <a:t></a:t>
            </a:r>
            <a:endParaRPr kumimoji="0" lang="en-US" altLang="zh-CN">
              <a:effectLst>
                <a:outerShdw blurRad="38100" dist="38100" dir="2700000" algn="tl">
                  <a:srgbClr val="000000"/>
                </a:outerShdw>
              </a:effectLst>
            </a:endParaRPr>
          </a:p>
        </p:txBody>
      </p:sp>
      <p:graphicFrame>
        <p:nvGraphicFramePr>
          <p:cNvPr id="178181" name="Object 5"/>
          <p:cNvGraphicFramePr>
            <a:graphicFrameLocks noChangeAspect="1"/>
          </p:cNvGraphicFramePr>
          <p:nvPr/>
        </p:nvGraphicFramePr>
        <p:xfrm>
          <a:off x="1123950" y="2781300"/>
          <a:ext cx="1863725" cy="925513"/>
        </p:xfrm>
        <a:graphic>
          <a:graphicData uri="http://schemas.openxmlformats.org/presentationml/2006/ole">
            <mc:AlternateContent xmlns:mc="http://schemas.openxmlformats.org/markup-compatibility/2006">
              <mc:Choice xmlns:v="urn:schemas-microsoft-com:vml" Requires="v">
                <p:oleObj spid="_x0000_s11280" name="公式" r:id="rId7" imgW="847750" imgH="409524" progId="Equation.3">
                  <p:embed/>
                </p:oleObj>
              </mc:Choice>
              <mc:Fallback>
                <p:oleObj name="公式" r:id="rId7" imgW="847750" imgH="409524"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3950" y="2781300"/>
                        <a:ext cx="1863725" cy="9255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8182" name="Text Box 6"/>
          <p:cNvSpPr txBox="1">
            <a:spLocks noChangeArrowheads="1"/>
          </p:cNvSpPr>
          <p:nvPr/>
        </p:nvSpPr>
        <p:spPr bwMode="auto">
          <a:xfrm>
            <a:off x="381000" y="4000500"/>
            <a:ext cx="3505200" cy="1373188"/>
          </a:xfrm>
          <a:prstGeom prst="rect">
            <a:avLst/>
          </a:prstGeom>
          <a:noFill/>
          <a:ln w="9525">
            <a:noFill/>
            <a:miter lim="800000"/>
            <a:headEnd/>
            <a:tailEnd/>
          </a:ln>
          <a:effectLst/>
        </p:spPr>
        <p:txBody>
          <a:bodyPr>
            <a:spAutoFit/>
          </a:bodyPr>
          <a:lstStyle/>
          <a:p>
            <a:pPr>
              <a:spcBef>
                <a:spcPct val="50000"/>
              </a:spcBef>
              <a:defRPr/>
            </a:pPr>
            <a:r>
              <a:rPr kumimoji="0" lang="zh-CN" altLang="en-US">
                <a:effectLst>
                  <a:outerShdw blurRad="38100" dist="38100" dir="2700000" algn="tl">
                    <a:srgbClr val="000000"/>
                  </a:outerShdw>
                </a:effectLst>
              </a:rPr>
              <a:t>当点电荷在封闭曲面外部时，闭合面的立体角等于</a:t>
            </a:r>
            <a:r>
              <a:rPr kumimoji="0" lang="en-US" altLang="zh-CN">
                <a:effectLst>
                  <a:outerShdw blurRad="38100" dist="38100" dir="2700000" algn="tl">
                    <a:srgbClr val="000000"/>
                  </a:outerShdw>
                </a:effectLst>
              </a:rPr>
              <a:t>0</a:t>
            </a:r>
          </a:p>
        </p:txBody>
      </p:sp>
      <p:graphicFrame>
        <p:nvGraphicFramePr>
          <p:cNvPr id="178183" name="Object 7"/>
          <p:cNvGraphicFramePr>
            <a:graphicFrameLocks noChangeAspect="1"/>
          </p:cNvGraphicFramePr>
          <p:nvPr/>
        </p:nvGraphicFramePr>
        <p:xfrm>
          <a:off x="1077913" y="5516563"/>
          <a:ext cx="1766887" cy="658812"/>
        </p:xfrm>
        <a:graphic>
          <a:graphicData uri="http://schemas.openxmlformats.org/presentationml/2006/ole">
            <mc:AlternateContent xmlns:mc="http://schemas.openxmlformats.org/markup-compatibility/2006">
              <mc:Choice xmlns:v="urn:schemas-microsoft-com:vml" Requires="v">
                <p:oleObj spid="_x0000_s11281" name="公式" r:id="rId9" imgW="771347" imgH="266904" progId="Equation.3">
                  <p:embed/>
                </p:oleObj>
              </mc:Choice>
              <mc:Fallback>
                <p:oleObj name="公式" r:id="rId9" imgW="771347" imgH="26690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7913" y="5516563"/>
                        <a:ext cx="1766887" cy="6588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8184" name="Object 8"/>
          <p:cNvGraphicFramePr>
            <a:graphicFrameLocks noChangeAspect="1"/>
          </p:cNvGraphicFramePr>
          <p:nvPr/>
        </p:nvGraphicFramePr>
        <p:xfrm>
          <a:off x="3886200" y="3048000"/>
          <a:ext cx="4876800" cy="3352800"/>
        </p:xfrm>
        <a:graphic>
          <a:graphicData uri="http://schemas.openxmlformats.org/presentationml/2006/ole">
            <mc:AlternateContent xmlns:mc="http://schemas.openxmlformats.org/markup-compatibility/2006">
              <mc:Choice xmlns:v="urn:schemas-microsoft-com:vml" Requires="v">
                <p:oleObj spid="_x0000_s11282" name="BMP 图象" r:id="rId11" imgW="4266667" imgH="3352381" progId="Paint.Picture">
                  <p:embed/>
                </p:oleObj>
              </mc:Choice>
              <mc:Fallback>
                <p:oleObj name="BMP 图象" r:id="rId11" imgW="4266667" imgH="3352381" progId="Paint.Picture">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6200" y="3048000"/>
                        <a:ext cx="48768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75" name="Group 12"/>
          <p:cNvGrpSpPr>
            <a:grpSpLocks/>
          </p:cNvGrpSpPr>
          <p:nvPr/>
        </p:nvGrpSpPr>
        <p:grpSpPr bwMode="auto">
          <a:xfrm>
            <a:off x="0" y="44450"/>
            <a:ext cx="5715000" cy="1068388"/>
            <a:chOff x="0" y="191"/>
            <a:chExt cx="3600" cy="673"/>
          </a:xfrm>
        </p:grpSpPr>
        <p:pic>
          <p:nvPicPr>
            <p:cNvPr id="11276" name="Picture 13" descr="bar_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Text Box 14"/>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dissolve">
                                      <p:cBhvr>
                                        <p:cTn id="7" dur="500"/>
                                        <p:tgtEl>
                                          <p:spTgt spid="178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8178"/>
                                        </p:tgtEl>
                                        <p:attrNameLst>
                                          <p:attrName>style.visibility</p:attrName>
                                        </p:attrNameLst>
                                      </p:cBhvr>
                                      <p:to>
                                        <p:strVal val="visible"/>
                                      </p:to>
                                    </p:set>
                                    <p:animEffect transition="in" filter="blinds(horizontal)">
                                      <p:cBhvr>
                                        <p:cTn id="12" dur="500"/>
                                        <p:tgtEl>
                                          <p:spTgt spid="1781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8180"/>
                                        </p:tgtEl>
                                        <p:attrNameLst>
                                          <p:attrName>style.visibility</p:attrName>
                                        </p:attrNameLst>
                                      </p:cBhvr>
                                      <p:to>
                                        <p:strVal val="visible"/>
                                      </p:to>
                                    </p:set>
                                    <p:animEffect transition="in" filter="dissolve">
                                      <p:cBhvr>
                                        <p:cTn id="17" dur="500"/>
                                        <p:tgtEl>
                                          <p:spTgt spid="178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8181"/>
                                        </p:tgtEl>
                                        <p:attrNameLst>
                                          <p:attrName>style.visibility</p:attrName>
                                        </p:attrNameLst>
                                      </p:cBhvr>
                                      <p:to>
                                        <p:strVal val="visible"/>
                                      </p:to>
                                    </p:set>
                                    <p:animEffect transition="in" filter="dissolve">
                                      <p:cBhvr>
                                        <p:cTn id="22" dur="500"/>
                                        <p:tgtEl>
                                          <p:spTgt spid="1781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8184"/>
                                        </p:tgtEl>
                                        <p:attrNameLst>
                                          <p:attrName>style.visibility</p:attrName>
                                        </p:attrNameLst>
                                      </p:cBhvr>
                                      <p:to>
                                        <p:strVal val="visible"/>
                                      </p:to>
                                    </p:set>
                                    <p:animEffect transition="in" filter="blinds(horizontal)">
                                      <p:cBhvr>
                                        <p:cTn id="27" dur="500"/>
                                        <p:tgtEl>
                                          <p:spTgt spid="1781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8182"/>
                                        </p:tgtEl>
                                        <p:attrNameLst>
                                          <p:attrName>style.visibility</p:attrName>
                                        </p:attrNameLst>
                                      </p:cBhvr>
                                      <p:to>
                                        <p:strVal val="visible"/>
                                      </p:to>
                                    </p:set>
                                    <p:animEffect transition="in" filter="dissolve">
                                      <p:cBhvr>
                                        <p:cTn id="32" dur="500"/>
                                        <p:tgtEl>
                                          <p:spTgt spid="1781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78183"/>
                                        </p:tgtEl>
                                        <p:attrNameLst>
                                          <p:attrName>style.visibility</p:attrName>
                                        </p:attrNameLst>
                                      </p:cBhvr>
                                      <p:to>
                                        <p:strVal val="visible"/>
                                      </p:to>
                                    </p:set>
                                    <p:animEffect transition="in" filter="dissolve">
                                      <p:cBhvr>
                                        <p:cTn id="37" dur="500"/>
                                        <p:tgtEl>
                                          <p:spTgt spid="178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autoUpdateAnimBg="0"/>
      <p:bldP spid="17818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1"/>
          <p:cNvSpPr>
            <a:spLocks noGrp="1"/>
          </p:cNvSpPr>
          <p:nvPr>
            <p:ph type="dt" sz="quarter" idx="10"/>
          </p:nvPr>
        </p:nvSpPr>
        <p:spPr/>
        <p:txBody>
          <a:bodyPr/>
          <a:lstStyle/>
          <a:p>
            <a:pPr>
              <a:defRPr/>
            </a:pPr>
            <a:fld id="{2AF35085-0648-4208-B5D5-A3622A302590}" type="datetime8">
              <a:rPr lang="en-US"/>
              <a:pPr>
                <a:defRPr/>
              </a:pPr>
              <a:t>2/27/2020 6:24 PM</a:t>
            </a:fld>
            <a:endParaRPr lang="en-US" altLang="zh-CN"/>
          </a:p>
        </p:txBody>
      </p:sp>
      <p:sp>
        <p:nvSpPr>
          <p:cNvPr id="39" name="灯片编号占位符 3"/>
          <p:cNvSpPr>
            <a:spLocks noGrp="1"/>
          </p:cNvSpPr>
          <p:nvPr>
            <p:ph type="sldNum" sz="quarter" idx="12"/>
          </p:nvPr>
        </p:nvSpPr>
        <p:spPr/>
        <p:txBody>
          <a:bodyPr/>
          <a:lstStyle/>
          <a:p>
            <a:pPr>
              <a:defRPr/>
            </a:pPr>
            <a:fld id="{E62EBAEB-87AC-4BF9-B843-06ABC1A56B88}" type="slidenum">
              <a:rPr lang="en-US" altLang="zh-CN"/>
              <a:pPr>
                <a:defRPr/>
              </a:pPr>
              <a:t>11</a:t>
            </a:fld>
            <a:endParaRPr lang="en-US" altLang="zh-CN"/>
          </a:p>
        </p:txBody>
      </p:sp>
      <p:sp>
        <p:nvSpPr>
          <p:cNvPr id="179202" name="Rectangle 2"/>
          <p:cNvSpPr>
            <a:spLocks noChangeArrowheads="1"/>
          </p:cNvSpPr>
          <p:nvPr/>
        </p:nvSpPr>
        <p:spPr bwMode="auto">
          <a:xfrm>
            <a:off x="3352800" y="3276600"/>
            <a:ext cx="5105400" cy="3276600"/>
          </a:xfrm>
          <a:prstGeom prst="rect">
            <a:avLst/>
          </a:prstGeom>
          <a:solidFill>
            <a:schemeClr val="bg2"/>
          </a:solidFill>
          <a:ln w="9525">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9203" name="Oval 3"/>
          <p:cNvSpPr>
            <a:spLocks noChangeArrowheads="1"/>
          </p:cNvSpPr>
          <p:nvPr/>
        </p:nvSpPr>
        <p:spPr bwMode="auto">
          <a:xfrm>
            <a:off x="4419600" y="3657600"/>
            <a:ext cx="3581400" cy="2438400"/>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rgbClr val="6666FF"/>
            </a:solid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9204" name="Text Box 4"/>
          <p:cNvSpPr txBox="1">
            <a:spLocks noChangeArrowheads="1"/>
          </p:cNvSpPr>
          <p:nvPr/>
        </p:nvSpPr>
        <p:spPr bwMode="auto">
          <a:xfrm>
            <a:off x="330200" y="908050"/>
            <a:ext cx="8534400" cy="946150"/>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假设任意形状的曲面</a:t>
            </a:r>
            <a:r>
              <a:rPr lang="en-US" altLang="zh-CN" i="1" dirty="0">
                <a:effectLst>
                  <a:outerShdw blurRad="38100" dist="38100" dir="2700000" algn="tl">
                    <a:srgbClr val="000000"/>
                  </a:outerShdw>
                </a:effectLst>
              </a:rPr>
              <a:t>S</a:t>
            </a:r>
            <a:r>
              <a:rPr lang="zh-CN" altLang="en-US" dirty="0">
                <a:effectLst>
                  <a:outerShdw blurRad="38100" dist="38100" dir="2700000" algn="tl">
                    <a:srgbClr val="000000"/>
                  </a:outerShdw>
                </a:effectLst>
                <a:latin typeface="幼圆" pitchFamily="49" charset="-122"/>
              </a:rPr>
              <a:t>包围点电荷</a:t>
            </a:r>
            <a:r>
              <a:rPr lang="en-US" altLang="zh-CN" i="1" dirty="0">
                <a:effectLst>
                  <a:outerShdw blurRad="38100" dist="38100" dir="2700000" algn="tl">
                    <a:srgbClr val="000000"/>
                  </a:outerShdw>
                </a:effectLst>
                <a:latin typeface="幼圆" pitchFamily="49" charset="-122"/>
              </a:rPr>
              <a:t>q</a:t>
            </a:r>
            <a:r>
              <a:rPr lang="zh-CN" altLang="en-US" dirty="0">
                <a:effectLst>
                  <a:outerShdw blurRad="38100" dist="38100" dir="2700000" algn="tl">
                    <a:srgbClr val="000000"/>
                  </a:outerShdw>
                </a:effectLst>
                <a:latin typeface="幼圆" pitchFamily="49" charset="-122"/>
              </a:rPr>
              <a:t>，通过曲面</a:t>
            </a:r>
            <a:r>
              <a:rPr lang="en-US" altLang="zh-CN" i="1" dirty="0">
                <a:effectLst>
                  <a:outerShdw blurRad="38100" dist="38100" dir="2700000" algn="tl">
                    <a:srgbClr val="000000"/>
                  </a:outerShdw>
                </a:effectLst>
              </a:rPr>
              <a:t>S</a:t>
            </a:r>
            <a:r>
              <a:rPr lang="zh-CN" altLang="en-US" dirty="0">
                <a:effectLst>
                  <a:outerShdw blurRad="38100" dist="38100" dir="2700000" algn="tl">
                    <a:srgbClr val="000000"/>
                  </a:outerShdw>
                </a:effectLst>
                <a:latin typeface="幼圆" pitchFamily="49" charset="-122"/>
              </a:rPr>
              <a:t>的电通量</a:t>
            </a:r>
          </a:p>
        </p:txBody>
      </p:sp>
      <p:sp>
        <p:nvSpPr>
          <p:cNvPr id="179206" name="Text Box 6"/>
          <p:cNvSpPr txBox="1">
            <a:spLocks noChangeArrowheads="1"/>
          </p:cNvSpPr>
          <p:nvPr/>
        </p:nvSpPr>
        <p:spPr bwMode="auto">
          <a:xfrm>
            <a:off x="304800" y="2693988"/>
            <a:ext cx="87630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如果点电荷</a:t>
            </a:r>
            <a:r>
              <a:rPr lang="en-US" altLang="zh-CN" i="1">
                <a:effectLst>
                  <a:outerShdw blurRad="38100" dist="38100" dir="2700000" algn="tl">
                    <a:srgbClr val="000000"/>
                  </a:outerShdw>
                </a:effectLst>
                <a:latin typeface="幼圆" pitchFamily="49" charset="-122"/>
              </a:rPr>
              <a:t>q</a:t>
            </a:r>
            <a:r>
              <a:rPr lang="zh-CN" altLang="en-US">
                <a:effectLst>
                  <a:outerShdw blurRad="38100" dist="38100" dir="2700000" algn="tl">
                    <a:srgbClr val="000000"/>
                  </a:outerShdw>
                </a:effectLst>
                <a:latin typeface="幼圆" pitchFamily="49" charset="-122"/>
              </a:rPr>
              <a:t>在曲面</a:t>
            </a:r>
            <a:r>
              <a:rPr lang="en-US" altLang="zh-CN" i="1">
                <a:effectLst>
                  <a:outerShdw blurRad="38100" dist="38100" dir="2700000" algn="tl">
                    <a:srgbClr val="000000"/>
                  </a:outerShdw>
                </a:effectLst>
              </a:rPr>
              <a:t>S</a:t>
            </a:r>
            <a:r>
              <a:rPr lang="zh-CN" altLang="en-US">
                <a:effectLst>
                  <a:outerShdw blurRad="38100" dist="38100" dir="2700000" algn="tl">
                    <a:srgbClr val="000000"/>
                  </a:outerShdw>
                </a:effectLst>
                <a:latin typeface="幼圆" pitchFamily="49" charset="-122"/>
              </a:rPr>
              <a:t>之外，通过曲面</a:t>
            </a:r>
            <a:r>
              <a:rPr lang="en-US" altLang="zh-CN" i="1">
                <a:effectLst>
                  <a:outerShdw blurRad="38100" dist="38100" dir="2700000" algn="tl">
                    <a:srgbClr val="000000"/>
                  </a:outerShdw>
                </a:effectLst>
              </a:rPr>
              <a:t>S</a:t>
            </a:r>
            <a:r>
              <a:rPr lang="zh-CN" altLang="en-US">
                <a:effectLst>
                  <a:outerShdw blurRad="38100" dist="38100" dir="2700000" algn="tl">
                    <a:srgbClr val="000000"/>
                  </a:outerShdw>
                </a:effectLst>
                <a:latin typeface="幼圆" pitchFamily="49" charset="-122"/>
              </a:rPr>
              <a:t>的电通量</a:t>
            </a:r>
          </a:p>
        </p:txBody>
      </p:sp>
      <p:graphicFrame>
        <p:nvGraphicFramePr>
          <p:cNvPr id="179207" name="Object 7"/>
          <p:cNvGraphicFramePr>
            <a:graphicFrameLocks noChangeAspect="1"/>
          </p:cNvGraphicFramePr>
          <p:nvPr/>
        </p:nvGraphicFramePr>
        <p:xfrm>
          <a:off x="1147763" y="3284538"/>
          <a:ext cx="1817687" cy="677862"/>
        </p:xfrm>
        <a:graphic>
          <a:graphicData uri="http://schemas.openxmlformats.org/presentationml/2006/ole">
            <mc:AlternateContent xmlns:mc="http://schemas.openxmlformats.org/markup-compatibility/2006">
              <mc:Choice xmlns:v="urn:schemas-microsoft-com:vml" Requires="v">
                <p:oleObj spid="_x0000_s12328" name="Equation" r:id="rId3" imgW="771347" imgH="266904" progId="Equation.3">
                  <p:embed/>
                </p:oleObj>
              </mc:Choice>
              <mc:Fallback>
                <p:oleObj name="Equation" r:id="rId3" imgW="771347" imgH="26690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3284538"/>
                        <a:ext cx="1817687" cy="6778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08" name="Oval 8"/>
          <p:cNvSpPr>
            <a:spLocks noChangeArrowheads="1"/>
          </p:cNvSpPr>
          <p:nvPr/>
        </p:nvSpPr>
        <p:spPr bwMode="auto">
          <a:xfrm>
            <a:off x="5257800" y="4114800"/>
            <a:ext cx="1524000" cy="1524000"/>
          </a:xfrm>
          <a:prstGeom prst="ellipse">
            <a:avLst/>
          </a:prstGeom>
          <a:gradFill rotWithShape="0">
            <a:gsLst>
              <a:gs pos="0">
                <a:srgbClr val="FFFF99"/>
              </a:gs>
              <a:gs pos="100000">
                <a:srgbClr val="FFFF99">
                  <a:gamma/>
                  <a:shade val="56078"/>
                  <a:invGamma/>
                </a:srgbClr>
              </a:gs>
            </a:gsLst>
            <a:path path="shape">
              <a:fillToRect l="50000" t="50000" r="50000" b="50000"/>
            </a:path>
          </a:gradFill>
          <a:ln w="9525">
            <a:solidFill>
              <a:srgbClr val="FFFF99"/>
            </a:solid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9"/>
          <p:cNvGrpSpPr>
            <a:grpSpLocks/>
          </p:cNvGrpSpPr>
          <p:nvPr/>
        </p:nvGrpSpPr>
        <p:grpSpPr bwMode="auto">
          <a:xfrm>
            <a:off x="4038600" y="3429000"/>
            <a:ext cx="4038600" cy="2895600"/>
            <a:chOff x="2544" y="2160"/>
            <a:chExt cx="2544" cy="1824"/>
          </a:xfrm>
        </p:grpSpPr>
        <p:graphicFrame>
          <p:nvGraphicFramePr>
            <p:cNvPr id="12322" name="Object 10"/>
            <p:cNvGraphicFramePr>
              <a:graphicFrameLocks noChangeAspect="1"/>
            </p:cNvGraphicFramePr>
            <p:nvPr/>
          </p:nvGraphicFramePr>
          <p:xfrm>
            <a:off x="3959" y="2876"/>
            <a:ext cx="152" cy="181"/>
          </p:xfrm>
          <a:graphic>
            <a:graphicData uri="http://schemas.openxmlformats.org/presentationml/2006/ole">
              <mc:AlternateContent xmlns:mc="http://schemas.openxmlformats.org/markup-compatibility/2006">
                <mc:Choice xmlns:v="urn:schemas-microsoft-com:vml" Requires="v">
                  <p:oleObj spid="_x0000_s12329" name="公式" r:id="rId5" imgW="85750" imgH="123876" progId="Equation.3">
                    <p:embed/>
                  </p:oleObj>
                </mc:Choice>
                <mc:Fallback>
                  <p:oleObj name="公式" r:id="rId5" imgW="85750" imgH="12387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9" y="2876"/>
                          <a:ext cx="152" cy="18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11" name="Line 11"/>
            <p:cNvSpPr>
              <a:spLocks noChangeShapeType="1"/>
            </p:cNvSpPr>
            <p:nvPr/>
          </p:nvSpPr>
          <p:spPr bwMode="auto">
            <a:xfrm flipH="1">
              <a:off x="2544" y="3072"/>
              <a:ext cx="2544" cy="0"/>
            </a:xfrm>
            <a:prstGeom prst="line">
              <a:avLst/>
            </a:prstGeom>
            <a:noFill/>
            <a:ln w="28575">
              <a:solidFill>
                <a:schemeClr val="hlink"/>
              </a:solidFill>
              <a:round/>
              <a:headEnd type="triangl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9212" name="Line 12"/>
            <p:cNvSpPr>
              <a:spLocks noChangeShapeType="1"/>
            </p:cNvSpPr>
            <p:nvPr/>
          </p:nvSpPr>
          <p:spPr bwMode="auto">
            <a:xfrm>
              <a:off x="3792" y="2160"/>
              <a:ext cx="0" cy="1824"/>
            </a:xfrm>
            <a:prstGeom prst="line">
              <a:avLst/>
            </a:prstGeom>
            <a:noFill/>
            <a:ln w="28575">
              <a:solidFill>
                <a:schemeClr val="hlink"/>
              </a:solidFill>
              <a:round/>
              <a:headEnd type="stealth" w="sm" len="lg"/>
              <a:tailEnd type="stealth"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9213" name="Line 13"/>
            <p:cNvSpPr>
              <a:spLocks noChangeShapeType="1"/>
            </p:cNvSpPr>
            <p:nvPr/>
          </p:nvSpPr>
          <p:spPr bwMode="auto">
            <a:xfrm flipV="1">
              <a:off x="2976" y="2304"/>
              <a:ext cx="1584" cy="1584"/>
            </a:xfrm>
            <a:prstGeom prst="line">
              <a:avLst/>
            </a:prstGeom>
            <a:noFill/>
            <a:ln w="19050">
              <a:solidFill>
                <a:schemeClr val="hlink"/>
              </a:solidFill>
              <a:round/>
              <a:headEnd type="triangl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9214" name="Line 14"/>
            <p:cNvSpPr>
              <a:spLocks noChangeShapeType="1"/>
            </p:cNvSpPr>
            <p:nvPr/>
          </p:nvSpPr>
          <p:spPr bwMode="auto">
            <a:xfrm>
              <a:off x="3024" y="2304"/>
              <a:ext cx="1680" cy="1680"/>
            </a:xfrm>
            <a:prstGeom prst="line">
              <a:avLst/>
            </a:prstGeom>
            <a:noFill/>
            <a:ln w="19050">
              <a:solidFill>
                <a:schemeClr val="hlink"/>
              </a:solidFill>
              <a:round/>
              <a:headEnd type="stealth" w="sm" len="lg"/>
              <a:tailEnd type="stealth"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2327" name="Object 15"/>
            <p:cNvGraphicFramePr>
              <a:graphicFrameLocks noChangeAspect="1"/>
            </p:cNvGraphicFramePr>
            <p:nvPr/>
          </p:nvGraphicFramePr>
          <p:xfrm>
            <a:off x="3741" y="3015"/>
            <a:ext cx="104" cy="96"/>
          </p:xfrm>
          <a:graphic>
            <a:graphicData uri="http://schemas.openxmlformats.org/presentationml/2006/ole">
              <mc:AlternateContent xmlns:mc="http://schemas.openxmlformats.org/markup-compatibility/2006">
                <mc:Choice xmlns:v="urn:schemas-microsoft-com:vml" Requires="v">
                  <p:oleObj spid="_x0000_s12330" name="剪辑" r:id="rId7" imgW="380852" imgH="390270" progId="MS_ClipArt_Gallery.2">
                    <p:embed/>
                  </p:oleObj>
                </mc:Choice>
                <mc:Fallback>
                  <p:oleObj name="剪辑" r:id="rId7" imgW="380852" imgH="390270" progId="MS_ClipArt_Gallery.2">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1" y="3015"/>
                          <a:ext cx="104" cy="9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9216" name="Rectangle 16"/>
          <p:cNvSpPr>
            <a:spLocks noChangeArrowheads="1"/>
          </p:cNvSpPr>
          <p:nvPr/>
        </p:nvSpPr>
        <p:spPr bwMode="auto">
          <a:xfrm>
            <a:off x="3348038" y="3270250"/>
            <a:ext cx="5105400" cy="3276600"/>
          </a:xfrm>
          <a:prstGeom prst="rect">
            <a:avLst/>
          </a:prstGeom>
          <a:solidFill>
            <a:schemeClr val="bg2"/>
          </a:solidFill>
          <a:ln w="9525">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9217" name="Oval 17"/>
          <p:cNvSpPr>
            <a:spLocks noChangeArrowheads="1"/>
          </p:cNvSpPr>
          <p:nvPr/>
        </p:nvSpPr>
        <p:spPr bwMode="auto">
          <a:xfrm>
            <a:off x="4800600" y="4114800"/>
            <a:ext cx="2819400" cy="1371600"/>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rgbClr val="6666FF"/>
            </a:solid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 name="Group 18"/>
          <p:cNvGrpSpPr>
            <a:grpSpLocks/>
          </p:cNvGrpSpPr>
          <p:nvPr/>
        </p:nvGrpSpPr>
        <p:grpSpPr bwMode="auto">
          <a:xfrm>
            <a:off x="3733800" y="3429000"/>
            <a:ext cx="4419600" cy="3048000"/>
            <a:chOff x="2352" y="2160"/>
            <a:chExt cx="2784" cy="1920"/>
          </a:xfrm>
        </p:grpSpPr>
        <p:graphicFrame>
          <p:nvGraphicFramePr>
            <p:cNvPr id="12314" name="Object 19"/>
            <p:cNvGraphicFramePr>
              <a:graphicFrameLocks noChangeAspect="1"/>
            </p:cNvGraphicFramePr>
            <p:nvPr/>
          </p:nvGraphicFramePr>
          <p:xfrm>
            <a:off x="3264" y="3227"/>
            <a:ext cx="152" cy="181"/>
          </p:xfrm>
          <a:graphic>
            <a:graphicData uri="http://schemas.openxmlformats.org/presentationml/2006/ole">
              <mc:AlternateContent xmlns:mc="http://schemas.openxmlformats.org/markup-compatibility/2006">
                <mc:Choice xmlns:v="urn:schemas-microsoft-com:vml" Requires="v">
                  <p:oleObj spid="_x0000_s12331" name="公式" r:id="rId9" imgW="85750" imgH="123876" progId="Equation.3">
                    <p:embed/>
                  </p:oleObj>
                </mc:Choice>
                <mc:Fallback>
                  <p:oleObj name="公式" r:id="rId9" imgW="85750" imgH="123876"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4" y="3227"/>
                          <a:ext cx="152" cy="18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20" name="Line 20"/>
            <p:cNvSpPr>
              <a:spLocks noChangeShapeType="1"/>
            </p:cNvSpPr>
            <p:nvPr/>
          </p:nvSpPr>
          <p:spPr bwMode="auto">
            <a:xfrm flipH="1">
              <a:off x="2352" y="3408"/>
              <a:ext cx="2784" cy="0"/>
            </a:xfrm>
            <a:prstGeom prst="line">
              <a:avLst/>
            </a:prstGeom>
            <a:noFill/>
            <a:ln w="28575">
              <a:solidFill>
                <a:schemeClr val="hlink"/>
              </a:solidFill>
              <a:round/>
              <a:headEnd type="triangl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9221" name="Line 21"/>
            <p:cNvSpPr>
              <a:spLocks noChangeShapeType="1"/>
            </p:cNvSpPr>
            <p:nvPr/>
          </p:nvSpPr>
          <p:spPr bwMode="auto">
            <a:xfrm>
              <a:off x="2928" y="2496"/>
              <a:ext cx="0" cy="1584"/>
            </a:xfrm>
            <a:prstGeom prst="line">
              <a:avLst/>
            </a:prstGeom>
            <a:noFill/>
            <a:ln w="28575">
              <a:solidFill>
                <a:schemeClr val="hlink"/>
              </a:solidFill>
              <a:round/>
              <a:headEnd type="stealth" w="sm" len="lg"/>
              <a:tailEnd type="stealth"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9222" name="Line 22"/>
            <p:cNvSpPr>
              <a:spLocks noChangeShapeType="1"/>
            </p:cNvSpPr>
            <p:nvPr/>
          </p:nvSpPr>
          <p:spPr bwMode="auto">
            <a:xfrm flipV="1">
              <a:off x="2544" y="2160"/>
              <a:ext cx="1200" cy="1824"/>
            </a:xfrm>
            <a:prstGeom prst="line">
              <a:avLst/>
            </a:prstGeom>
            <a:noFill/>
            <a:ln w="19050">
              <a:solidFill>
                <a:schemeClr val="hlink"/>
              </a:solidFill>
              <a:round/>
              <a:headEnd type="triangl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9223" name="Line 23"/>
            <p:cNvSpPr>
              <a:spLocks noChangeShapeType="1"/>
            </p:cNvSpPr>
            <p:nvPr/>
          </p:nvSpPr>
          <p:spPr bwMode="auto">
            <a:xfrm>
              <a:off x="2592" y="2880"/>
              <a:ext cx="720" cy="1104"/>
            </a:xfrm>
            <a:prstGeom prst="line">
              <a:avLst/>
            </a:prstGeom>
            <a:noFill/>
            <a:ln w="19050">
              <a:solidFill>
                <a:schemeClr val="hlink"/>
              </a:solidFill>
              <a:round/>
              <a:headEnd type="stealth" w="sm" len="lg"/>
              <a:tailEnd type="stealth"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9224" name="Line 24"/>
            <p:cNvSpPr>
              <a:spLocks noChangeShapeType="1"/>
            </p:cNvSpPr>
            <p:nvPr/>
          </p:nvSpPr>
          <p:spPr bwMode="auto">
            <a:xfrm flipV="1">
              <a:off x="2352" y="2400"/>
              <a:ext cx="2592" cy="1296"/>
            </a:xfrm>
            <a:prstGeom prst="line">
              <a:avLst/>
            </a:prstGeom>
            <a:noFill/>
            <a:ln w="19050">
              <a:solidFill>
                <a:schemeClr val="hlink"/>
              </a:solidFill>
              <a:round/>
              <a:headEnd type="triangl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9225" name="Line 25"/>
            <p:cNvSpPr>
              <a:spLocks noChangeShapeType="1"/>
            </p:cNvSpPr>
            <p:nvPr/>
          </p:nvSpPr>
          <p:spPr bwMode="auto">
            <a:xfrm>
              <a:off x="2400" y="3120"/>
              <a:ext cx="1824" cy="960"/>
            </a:xfrm>
            <a:prstGeom prst="line">
              <a:avLst/>
            </a:prstGeom>
            <a:noFill/>
            <a:ln w="19050">
              <a:solidFill>
                <a:schemeClr val="hlink"/>
              </a:solidFill>
              <a:round/>
              <a:headEnd type="triangle" w="sm" len="lg"/>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2321" name="Object 26"/>
            <p:cNvGraphicFramePr>
              <a:graphicFrameLocks noChangeAspect="1"/>
            </p:cNvGraphicFramePr>
            <p:nvPr/>
          </p:nvGraphicFramePr>
          <p:xfrm>
            <a:off x="2877" y="3351"/>
            <a:ext cx="104" cy="96"/>
          </p:xfrm>
          <a:graphic>
            <a:graphicData uri="http://schemas.openxmlformats.org/presentationml/2006/ole">
              <mc:AlternateContent xmlns:mc="http://schemas.openxmlformats.org/markup-compatibility/2006">
                <mc:Choice xmlns:v="urn:schemas-microsoft-com:vml" Requires="v">
                  <p:oleObj spid="_x0000_s12332" name="剪辑" r:id="rId11" imgW="380852" imgH="390270" progId="MS_ClipArt_Gallery.2">
                    <p:embed/>
                  </p:oleObj>
                </mc:Choice>
                <mc:Fallback>
                  <p:oleObj name="剪辑" r:id="rId11" imgW="380852" imgH="390270" progId="MS_ClipArt_Gallery.2">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7" y="3351"/>
                          <a:ext cx="104" cy="9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9227" name="Rectangle 27"/>
          <p:cNvSpPr>
            <a:spLocks noChangeArrowheads="1"/>
          </p:cNvSpPr>
          <p:nvPr/>
        </p:nvSpPr>
        <p:spPr bwMode="auto">
          <a:xfrm>
            <a:off x="279400" y="4005263"/>
            <a:ext cx="8610600" cy="2692400"/>
          </a:xfrm>
          <a:prstGeom prst="rect">
            <a:avLst/>
          </a:prstGeom>
          <a:gradFill rotWithShape="0">
            <a:gsLst>
              <a:gs pos="0">
                <a:srgbClr val="94F4C9"/>
              </a:gs>
              <a:gs pos="100000">
                <a:srgbClr val="94F4C9">
                  <a:gamma/>
                  <a:shade val="46275"/>
                  <a:invGamma/>
                </a:srgbClr>
              </a:gs>
            </a:gsLst>
            <a:path path="rect">
              <a:fillToRect l="100000" b="100000"/>
            </a:path>
          </a:gradFill>
          <a:ln w="9525">
            <a:solidFill>
              <a:schemeClr val="tx1"/>
            </a:solidFill>
            <a:miter lim="800000"/>
            <a:headEnd/>
            <a:tailEnd type="none" w="sm" len="lg"/>
          </a:ln>
          <a:effectLst/>
        </p:spPr>
        <p:txBody>
          <a:bodyPr wrap="none" anchor="ctr"/>
          <a:lstStyle/>
          <a:p>
            <a:pPr algn="ctr">
              <a:defRPr/>
            </a:pPr>
            <a:endParaRPr lang="zh-CN" altLang="zh-CN">
              <a:effectLst>
                <a:outerShdw blurRad="38100" dist="38100" dir="2700000" algn="tl">
                  <a:srgbClr val="000000"/>
                </a:outerShdw>
              </a:effectLst>
            </a:endParaRPr>
          </a:p>
        </p:txBody>
      </p:sp>
      <p:sp>
        <p:nvSpPr>
          <p:cNvPr id="179228" name="Rectangle 28"/>
          <p:cNvSpPr>
            <a:spLocks noChangeArrowheads="1"/>
          </p:cNvSpPr>
          <p:nvPr/>
        </p:nvSpPr>
        <p:spPr bwMode="auto">
          <a:xfrm>
            <a:off x="381000" y="5578475"/>
            <a:ext cx="8512175" cy="946150"/>
          </a:xfrm>
          <a:prstGeom prst="rect">
            <a:avLst/>
          </a:prstGeom>
          <a:noFill/>
          <a:ln w="9525">
            <a:noFill/>
            <a:miter lim="800000"/>
            <a:headEnd/>
            <a:tailEnd/>
          </a:ln>
          <a:effectLst/>
        </p:spPr>
        <p:txBody>
          <a:bodyPr>
            <a:spAutoFit/>
          </a:bodyPr>
          <a:lstStyle/>
          <a:p>
            <a:pPr>
              <a:buFontTx/>
              <a:buChar char="•"/>
              <a:defRPr/>
            </a:pPr>
            <a:r>
              <a:rPr lang="zh-CN" altLang="en-US">
                <a:effectLst>
                  <a:outerShdw blurRad="38100" dist="38100" dir="2700000" algn="tl">
                    <a:srgbClr val="000000"/>
                  </a:outerShdw>
                </a:effectLst>
              </a:rPr>
              <a:t>若</a:t>
            </a:r>
            <a:r>
              <a:rPr lang="en-US" altLang="zh-CN" i="1">
                <a:effectLst>
                  <a:outerShdw blurRad="38100" dist="38100" dir="2700000" algn="tl">
                    <a:srgbClr val="000000"/>
                  </a:outerShdw>
                </a:effectLst>
                <a:ea typeface="文鼎CS中等线" pitchFamily="49" charset="-122"/>
              </a:rPr>
              <a:t>q=0</a:t>
            </a:r>
            <a:r>
              <a:rPr lang="zh-CN" altLang="en-US">
                <a:effectLst>
                  <a:outerShdw blurRad="38100" dist="38100" dir="2700000" algn="tl">
                    <a:srgbClr val="000000"/>
                  </a:outerShdw>
                </a:effectLst>
                <a:ea typeface="文鼎CS中等线" pitchFamily="49" charset="-122"/>
              </a:rPr>
              <a:t>，</a:t>
            </a:r>
            <a:r>
              <a:rPr lang="zh-CN" altLang="en-US">
                <a:effectLst>
                  <a:outerShdw blurRad="38100" dist="38100" dir="2700000" algn="tl">
                    <a:srgbClr val="000000"/>
                  </a:outerShdw>
                </a:effectLst>
              </a:rPr>
              <a:t>穿进曲面等于穿出曲面的电场线，在没有电荷的地方电场线不会中断。</a:t>
            </a:r>
            <a:endParaRPr lang="zh-CN" altLang="en-US">
              <a:effectLst>
                <a:outerShdw blurRad="38100" dist="38100" dir="2700000" algn="tl">
                  <a:srgbClr val="000000"/>
                </a:outerShdw>
              </a:effectLst>
              <a:ea typeface="文鼎CS中等线" pitchFamily="49" charset="-122"/>
              <a:sym typeface="Symbol" pitchFamily="18" charset="2"/>
            </a:endParaRPr>
          </a:p>
        </p:txBody>
      </p:sp>
      <p:grpSp>
        <p:nvGrpSpPr>
          <p:cNvPr id="4" name="Group 29"/>
          <p:cNvGrpSpPr>
            <a:grpSpLocks/>
          </p:cNvGrpSpPr>
          <p:nvPr/>
        </p:nvGrpSpPr>
        <p:grpSpPr bwMode="auto">
          <a:xfrm>
            <a:off x="381000" y="4121150"/>
            <a:ext cx="8356600" cy="603250"/>
            <a:chOff x="240" y="2596"/>
            <a:chExt cx="5264" cy="380"/>
          </a:xfrm>
        </p:grpSpPr>
        <p:sp>
          <p:nvSpPr>
            <p:cNvPr id="179230" name="Rectangle 30"/>
            <p:cNvSpPr>
              <a:spLocks noChangeArrowheads="1"/>
            </p:cNvSpPr>
            <p:nvPr/>
          </p:nvSpPr>
          <p:spPr bwMode="auto">
            <a:xfrm>
              <a:off x="240" y="2597"/>
              <a:ext cx="5264" cy="327"/>
            </a:xfrm>
            <a:prstGeom prst="rect">
              <a:avLst/>
            </a:prstGeom>
            <a:noFill/>
            <a:ln w="9525">
              <a:noFill/>
              <a:miter lim="800000"/>
              <a:headEnd/>
              <a:tailEnd/>
            </a:ln>
            <a:effectLst/>
          </p:spPr>
          <p:txBody>
            <a:bodyPr>
              <a:spAutoFit/>
            </a:bodyPr>
            <a:lstStyle/>
            <a:p>
              <a:pPr>
                <a:buFontTx/>
                <a:buChar char="•"/>
                <a:defRPr/>
              </a:pPr>
              <a:r>
                <a:rPr lang="zh-CN" altLang="en-US">
                  <a:effectLst>
                    <a:outerShdw blurRad="38100" dist="38100" dir="2700000" algn="tl">
                      <a:srgbClr val="000000"/>
                    </a:outerShdw>
                  </a:effectLst>
                </a:rPr>
                <a:t>若</a:t>
              </a:r>
              <a:r>
                <a:rPr lang="en-US" altLang="zh-CN" i="1">
                  <a:effectLst>
                    <a:outerShdw blurRad="38100" dist="38100" dir="2700000" algn="tl">
                      <a:srgbClr val="000000"/>
                    </a:outerShdw>
                  </a:effectLst>
                  <a:ea typeface="文鼎CS中等线" pitchFamily="49" charset="-122"/>
                </a:rPr>
                <a:t>q&gt;0</a:t>
              </a:r>
              <a:r>
                <a:rPr lang="zh-CN" altLang="en-US">
                  <a:effectLst>
                    <a:outerShdw blurRad="38100" dist="38100" dir="2700000" algn="tl">
                      <a:srgbClr val="000000"/>
                    </a:outerShdw>
                  </a:effectLst>
                  <a:ea typeface="文鼎CS中等线" pitchFamily="49" charset="-122"/>
                </a:rPr>
                <a:t>，                         </a:t>
              </a:r>
              <a:r>
                <a:rPr lang="zh-CN" altLang="en-US">
                  <a:effectLst>
                    <a:outerShdw blurRad="38100" dist="38100" dir="2700000" algn="tl">
                      <a:srgbClr val="000000"/>
                    </a:outerShdw>
                  </a:effectLst>
                </a:rPr>
                <a:t>电场线始于 </a:t>
              </a:r>
              <a:r>
                <a:rPr lang="en-US" altLang="zh-CN" i="1">
                  <a:effectLst>
                    <a:outerShdw blurRad="38100" dist="38100" dir="2700000" algn="tl">
                      <a:srgbClr val="000000"/>
                    </a:outerShdw>
                  </a:effectLst>
                  <a:ea typeface="文鼎CS中等线" pitchFamily="49" charset="-122"/>
                </a:rPr>
                <a:t>q </a:t>
              </a:r>
              <a:r>
                <a:rPr lang="zh-CN" altLang="en-US">
                  <a:effectLst>
                    <a:outerShdw blurRad="38100" dist="38100" dir="2700000" algn="tl">
                      <a:srgbClr val="000000"/>
                    </a:outerShdw>
                  </a:effectLst>
                </a:rPr>
                <a:t>并穿出曲面。</a:t>
              </a:r>
              <a:endParaRPr lang="zh-CN" altLang="en-US" i="1" baseline="-25000">
                <a:effectLst>
                  <a:outerShdw blurRad="38100" dist="38100" dir="2700000" algn="tl">
                    <a:srgbClr val="000000"/>
                  </a:outerShdw>
                </a:effectLst>
                <a:ea typeface="文鼎CS中等线" pitchFamily="49" charset="-122"/>
                <a:sym typeface="Symbol" pitchFamily="18" charset="2"/>
              </a:endParaRPr>
            </a:p>
          </p:txBody>
        </p:sp>
        <p:graphicFrame>
          <p:nvGraphicFramePr>
            <p:cNvPr id="12313" name="Object 31"/>
            <p:cNvGraphicFramePr>
              <a:graphicFrameLocks noChangeAspect="1"/>
            </p:cNvGraphicFramePr>
            <p:nvPr/>
          </p:nvGraphicFramePr>
          <p:xfrm>
            <a:off x="1251" y="2596"/>
            <a:ext cx="1308" cy="380"/>
          </p:xfrm>
          <a:graphic>
            <a:graphicData uri="http://schemas.openxmlformats.org/presentationml/2006/ole">
              <mc:AlternateContent xmlns:mc="http://schemas.openxmlformats.org/markup-compatibility/2006">
                <mc:Choice xmlns:v="urn:schemas-microsoft-com:vml" Requires="v">
                  <p:oleObj spid="_x0000_s12333" name="公式" r:id="rId12" imgW="762000" imgH="266904" progId="Equation.3">
                    <p:embed/>
                  </p:oleObj>
                </mc:Choice>
                <mc:Fallback>
                  <p:oleObj name="公式" r:id="rId12" imgW="762000" imgH="266904" progId="Equation.3">
                    <p:embed/>
                    <p:pic>
                      <p:nvPicPr>
                        <p:cNvPr id="0"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51" y="2596"/>
                          <a:ext cx="1308" cy="38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32"/>
          <p:cNvGrpSpPr>
            <a:grpSpLocks/>
          </p:cNvGrpSpPr>
          <p:nvPr/>
        </p:nvGrpSpPr>
        <p:grpSpPr bwMode="auto">
          <a:xfrm>
            <a:off x="366713" y="4897438"/>
            <a:ext cx="8435975" cy="612775"/>
            <a:chOff x="231" y="3085"/>
            <a:chExt cx="5314" cy="386"/>
          </a:xfrm>
        </p:grpSpPr>
        <p:sp>
          <p:nvSpPr>
            <p:cNvPr id="179233" name="Rectangle 33"/>
            <p:cNvSpPr>
              <a:spLocks noChangeArrowheads="1"/>
            </p:cNvSpPr>
            <p:nvPr/>
          </p:nvSpPr>
          <p:spPr bwMode="auto">
            <a:xfrm>
              <a:off x="231" y="3104"/>
              <a:ext cx="5314" cy="327"/>
            </a:xfrm>
            <a:prstGeom prst="rect">
              <a:avLst/>
            </a:prstGeom>
            <a:noFill/>
            <a:ln w="9525">
              <a:noFill/>
              <a:miter lim="800000"/>
              <a:headEnd/>
              <a:tailEnd/>
            </a:ln>
            <a:effectLst/>
          </p:spPr>
          <p:txBody>
            <a:bodyPr>
              <a:spAutoFit/>
            </a:bodyPr>
            <a:lstStyle/>
            <a:p>
              <a:pPr>
                <a:buFontTx/>
                <a:buChar char="•"/>
                <a:defRPr/>
              </a:pPr>
              <a:r>
                <a:rPr lang="zh-CN" altLang="en-US">
                  <a:effectLst>
                    <a:outerShdw blurRad="38100" dist="38100" dir="2700000" algn="tl">
                      <a:srgbClr val="000000"/>
                    </a:outerShdw>
                  </a:effectLst>
                </a:rPr>
                <a:t>若</a:t>
              </a:r>
              <a:r>
                <a:rPr lang="en-US" altLang="zh-CN" i="1">
                  <a:effectLst>
                    <a:outerShdw blurRad="38100" dist="38100" dir="2700000" algn="tl">
                      <a:srgbClr val="000000"/>
                    </a:outerShdw>
                  </a:effectLst>
                  <a:ea typeface="文鼎CS中等线" pitchFamily="49" charset="-122"/>
                </a:rPr>
                <a:t>q&lt;0</a:t>
              </a:r>
              <a:r>
                <a:rPr lang="zh-CN" altLang="en-US">
                  <a:effectLst>
                    <a:outerShdw blurRad="38100" dist="38100" dir="2700000" algn="tl">
                      <a:srgbClr val="000000"/>
                    </a:outerShdw>
                  </a:effectLst>
                  <a:ea typeface="文鼎CS中等线" pitchFamily="49" charset="-122"/>
                </a:rPr>
                <a:t>，                         </a:t>
              </a:r>
              <a:r>
                <a:rPr lang="zh-CN" altLang="en-US">
                  <a:effectLst>
                    <a:outerShdw blurRad="38100" dist="38100" dir="2700000" algn="tl">
                      <a:srgbClr val="000000"/>
                    </a:outerShdw>
                  </a:effectLst>
                </a:rPr>
                <a:t>电场线穿进曲面终止于</a:t>
              </a:r>
              <a:r>
                <a:rPr lang="en-US" altLang="zh-CN" i="1">
                  <a:effectLst>
                    <a:outerShdw blurRad="38100" dist="38100" dir="2700000" algn="tl">
                      <a:srgbClr val="000000"/>
                    </a:outerShdw>
                  </a:effectLst>
                  <a:ea typeface="文鼎CS中等线" pitchFamily="49" charset="-122"/>
                </a:rPr>
                <a:t>q</a:t>
              </a:r>
              <a:r>
                <a:rPr lang="zh-CN" altLang="en-US" i="1">
                  <a:effectLst>
                    <a:outerShdw blurRad="38100" dist="38100" dir="2700000" algn="tl">
                      <a:srgbClr val="000000"/>
                    </a:outerShdw>
                  </a:effectLst>
                  <a:ea typeface="文鼎CS中等线" pitchFamily="49" charset="-122"/>
                  <a:sym typeface="Symbol" pitchFamily="18" charset="2"/>
                </a:rPr>
                <a:t>。</a:t>
              </a:r>
            </a:p>
          </p:txBody>
        </p:sp>
        <p:graphicFrame>
          <p:nvGraphicFramePr>
            <p:cNvPr id="12311" name="Object 34"/>
            <p:cNvGraphicFramePr>
              <a:graphicFrameLocks noChangeAspect="1"/>
            </p:cNvGraphicFramePr>
            <p:nvPr/>
          </p:nvGraphicFramePr>
          <p:xfrm>
            <a:off x="1220" y="3085"/>
            <a:ext cx="1303" cy="386"/>
          </p:xfrm>
          <a:graphic>
            <a:graphicData uri="http://schemas.openxmlformats.org/presentationml/2006/ole">
              <mc:AlternateContent xmlns:mc="http://schemas.openxmlformats.org/markup-compatibility/2006">
                <mc:Choice xmlns:v="urn:schemas-microsoft-com:vml" Requires="v">
                  <p:oleObj spid="_x0000_s12334" name="公式" r:id="rId14" imgW="762000" imgH="266904" progId="Equation.3">
                    <p:embed/>
                  </p:oleObj>
                </mc:Choice>
                <mc:Fallback>
                  <p:oleObj name="公式" r:id="rId14" imgW="762000" imgH="266904" progId="Equation.3">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20" y="3085"/>
                          <a:ext cx="1303" cy="38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2306" name="Group 38"/>
          <p:cNvGrpSpPr>
            <a:grpSpLocks/>
          </p:cNvGrpSpPr>
          <p:nvPr/>
        </p:nvGrpSpPr>
        <p:grpSpPr bwMode="auto">
          <a:xfrm>
            <a:off x="0" y="44450"/>
            <a:ext cx="5715000" cy="1068388"/>
            <a:chOff x="0" y="191"/>
            <a:chExt cx="3600" cy="673"/>
          </a:xfrm>
        </p:grpSpPr>
        <p:pic>
          <p:nvPicPr>
            <p:cNvPr id="12308" name="Picture 39" descr="bar_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9" name="Text Box 40"/>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aphicFrame>
        <p:nvGraphicFramePr>
          <p:cNvPr id="6" name="对象 5"/>
          <p:cNvGraphicFramePr>
            <a:graphicFrameLocks noChangeAspect="1"/>
          </p:cNvGraphicFramePr>
          <p:nvPr/>
        </p:nvGraphicFramePr>
        <p:xfrm>
          <a:off x="887413" y="1712913"/>
          <a:ext cx="7064375" cy="1068387"/>
        </p:xfrm>
        <a:graphic>
          <a:graphicData uri="http://schemas.openxmlformats.org/presentationml/2006/ole">
            <mc:AlternateContent xmlns:mc="http://schemas.openxmlformats.org/markup-compatibility/2006">
              <mc:Choice xmlns:v="urn:schemas-microsoft-com:vml" Requires="v">
                <p:oleObj spid="_x0000_s12335" name="公式" r:id="rId17" imgW="2990698" imgH="438048" progId="Equation.3">
                  <p:embed/>
                </p:oleObj>
              </mc:Choice>
              <mc:Fallback>
                <p:oleObj name="公式" r:id="rId17" imgW="2990698" imgH="438048" progId="Equation.3">
                  <p:embed/>
                  <p:pic>
                    <p:nvPicPr>
                      <p:cNvPr id="0" name="对象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7413" y="1712913"/>
                        <a:ext cx="7064375" cy="10683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9204"/>
                                        </p:tgtEl>
                                        <p:attrNameLst>
                                          <p:attrName>style.visibility</p:attrName>
                                        </p:attrNameLst>
                                      </p:cBhvr>
                                      <p:to>
                                        <p:strVal val="visible"/>
                                      </p:to>
                                    </p:set>
                                    <p:animEffect transition="in" filter="dissolve">
                                      <p:cBhvr>
                                        <p:cTn id="7" dur="500"/>
                                        <p:tgtEl>
                                          <p:spTgt spid="179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9202"/>
                                        </p:tgtEl>
                                        <p:attrNameLst>
                                          <p:attrName>style.visibility</p:attrName>
                                        </p:attrNameLst>
                                      </p:cBhvr>
                                      <p:to>
                                        <p:strVal val="visible"/>
                                      </p:to>
                                    </p:set>
                                    <p:animEffect transition="in" filter="strips(downRight)">
                                      <p:cBhvr>
                                        <p:cTn id="12" dur="500"/>
                                        <p:tgtEl>
                                          <p:spTgt spid="179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9208"/>
                                        </p:tgtEl>
                                        <p:attrNameLst>
                                          <p:attrName>style.visibility</p:attrName>
                                        </p:attrNameLst>
                                      </p:cBhvr>
                                      <p:to>
                                        <p:strVal val="visible"/>
                                      </p:to>
                                    </p:set>
                                    <p:animEffect transition="in" filter="dissolve">
                                      <p:cBhvr>
                                        <p:cTn id="22" dur="500"/>
                                        <p:tgtEl>
                                          <p:spTgt spid="1792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9203"/>
                                        </p:tgtEl>
                                        <p:attrNameLst>
                                          <p:attrName>style.visibility</p:attrName>
                                        </p:attrNameLst>
                                      </p:cBhvr>
                                      <p:to>
                                        <p:strVal val="visible"/>
                                      </p:to>
                                    </p:set>
                                    <p:animEffect transition="in" filter="dissolve">
                                      <p:cBhvr>
                                        <p:cTn id="27" dur="500"/>
                                        <p:tgtEl>
                                          <p:spTgt spid="179203"/>
                                        </p:tgtEl>
                                      </p:cBhvr>
                                    </p:animEffect>
                                  </p:child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79206"/>
                                        </p:tgtEl>
                                        <p:attrNameLst>
                                          <p:attrName>style.visibility</p:attrName>
                                        </p:attrNameLst>
                                      </p:cBhvr>
                                      <p:to>
                                        <p:strVal val="visible"/>
                                      </p:to>
                                    </p:set>
                                    <p:animEffect transition="in" filter="dissolve">
                                      <p:cBhvr>
                                        <p:cTn id="36" dur="500"/>
                                        <p:tgtEl>
                                          <p:spTgt spid="179206"/>
                                        </p:tgtEl>
                                      </p:cBhvr>
                                    </p:animEffect>
                                  </p:childTnLst>
                                </p:cTn>
                              </p:par>
                            </p:childTnLst>
                          </p:cTn>
                        </p:par>
                        <p:par>
                          <p:cTn id="37" fill="hold" nodeType="afterGroup">
                            <p:stCondLst>
                              <p:cond delay="500"/>
                            </p:stCondLst>
                            <p:childTnLst>
                              <p:par>
                                <p:cTn id="38" presetID="9" presetClass="entr" presetSubtype="0" fill="hold" nodeType="afterEffect">
                                  <p:stCondLst>
                                    <p:cond delay="0"/>
                                  </p:stCondLst>
                                  <p:childTnLst>
                                    <p:set>
                                      <p:cBhvr>
                                        <p:cTn id="39" dur="1" fill="hold">
                                          <p:stCondLst>
                                            <p:cond delay="0"/>
                                          </p:stCondLst>
                                        </p:cTn>
                                        <p:tgtEl>
                                          <p:spTgt spid="179207"/>
                                        </p:tgtEl>
                                        <p:attrNameLst>
                                          <p:attrName>style.visibility</p:attrName>
                                        </p:attrNameLst>
                                      </p:cBhvr>
                                      <p:to>
                                        <p:strVal val="visible"/>
                                      </p:to>
                                    </p:set>
                                    <p:animEffect transition="in" filter="dissolve">
                                      <p:cBhvr>
                                        <p:cTn id="40" dur="500"/>
                                        <p:tgtEl>
                                          <p:spTgt spid="17920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79216"/>
                                        </p:tgtEl>
                                        <p:attrNameLst>
                                          <p:attrName>style.visibility</p:attrName>
                                        </p:attrNameLst>
                                      </p:cBhvr>
                                      <p:to>
                                        <p:strVal val="visible"/>
                                      </p:to>
                                    </p:set>
                                    <p:animEffect transition="in" filter="strips(downRight)">
                                      <p:cBhvr>
                                        <p:cTn id="45" dur="500"/>
                                        <p:tgtEl>
                                          <p:spTgt spid="17921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dissolve">
                                      <p:cBhvr>
                                        <p:cTn id="50" dur="500"/>
                                        <p:tgtEl>
                                          <p:spTgt spid="3"/>
                                        </p:tgtEl>
                                      </p:cBhvr>
                                    </p:animEffect>
                                  </p:childTnLst>
                                </p:cTn>
                              </p:par>
                            </p:childTnLst>
                          </p:cTn>
                        </p:par>
                        <p:par>
                          <p:cTn id="51" fill="hold" nodeType="afterGroup">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179217"/>
                                        </p:tgtEl>
                                        <p:attrNameLst>
                                          <p:attrName>style.visibility</p:attrName>
                                        </p:attrNameLst>
                                      </p:cBhvr>
                                      <p:to>
                                        <p:strVal val="visible"/>
                                      </p:to>
                                    </p:set>
                                    <p:animEffect transition="in" filter="dissolve">
                                      <p:cBhvr>
                                        <p:cTn id="54" dur="500"/>
                                        <p:tgtEl>
                                          <p:spTgt spid="17921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6" fill="hold" grpId="0" nodeType="clickEffect">
                                  <p:stCondLst>
                                    <p:cond delay="0"/>
                                  </p:stCondLst>
                                  <p:childTnLst>
                                    <p:set>
                                      <p:cBhvr>
                                        <p:cTn id="58" dur="1" fill="hold">
                                          <p:stCondLst>
                                            <p:cond delay="0"/>
                                          </p:stCondLst>
                                        </p:cTn>
                                        <p:tgtEl>
                                          <p:spTgt spid="179227"/>
                                        </p:tgtEl>
                                        <p:attrNameLst>
                                          <p:attrName>style.visibility</p:attrName>
                                        </p:attrNameLst>
                                      </p:cBhvr>
                                      <p:to>
                                        <p:strVal val="visible"/>
                                      </p:to>
                                    </p:set>
                                    <p:animEffect transition="in" filter="strips(downRight)">
                                      <p:cBhvr>
                                        <p:cTn id="59" dur="500"/>
                                        <p:tgtEl>
                                          <p:spTgt spid="17922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left)">
                                      <p:cBhvr>
                                        <p:cTn id="69" dur="500"/>
                                        <p:tgtEl>
                                          <p:spTgt spid="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79228"/>
                                        </p:tgtEl>
                                        <p:attrNameLst>
                                          <p:attrName>style.visibility</p:attrName>
                                        </p:attrNameLst>
                                      </p:cBhvr>
                                      <p:to>
                                        <p:strVal val="visible"/>
                                      </p:to>
                                    </p:set>
                                    <p:animEffect transition="in" filter="dissolve">
                                      <p:cBhvr>
                                        <p:cTn id="74" dur="500"/>
                                        <p:tgtEl>
                                          <p:spTgt spid="17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nimBg="1"/>
      <p:bldP spid="179203" grpId="0" animBg="1"/>
      <p:bldP spid="179204" grpId="0" autoUpdateAnimBg="0"/>
      <p:bldP spid="179206" grpId="0" autoUpdateAnimBg="0"/>
      <p:bldP spid="179208" grpId="0" animBg="1"/>
      <p:bldP spid="179216" grpId="0" animBg="1"/>
      <p:bldP spid="179217" grpId="0" animBg="1"/>
      <p:bldP spid="179227" grpId="0" animBg="1" autoUpdateAnimBg="0"/>
      <p:bldP spid="17922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6D75722B-AEB0-4D0F-A810-CB9590EB71CF}" type="datetime8">
              <a:rPr lang="en-US"/>
              <a:pPr>
                <a:defRPr/>
              </a:pPr>
              <a:t>2/27/2020 6:24 PM</a:t>
            </a:fld>
            <a:endParaRPr lang="en-US" altLang="zh-CN"/>
          </a:p>
        </p:txBody>
      </p:sp>
      <p:sp>
        <p:nvSpPr>
          <p:cNvPr id="11" name="灯片编号占位符 3"/>
          <p:cNvSpPr>
            <a:spLocks noGrp="1"/>
          </p:cNvSpPr>
          <p:nvPr>
            <p:ph type="sldNum" sz="quarter" idx="12"/>
          </p:nvPr>
        </p:nvSpPr>
        <p:spPr/>
        <p:txBody>
          <a:bodyPr/>
          <a:lstStyle/>
          <a:p>
            <a:pPr>
              <a:defRPr/>
            </a:pPr>
            <a:fld id="{915C3DE6-DB41-40BD-BB9F-D5131468D553}" type="slidenum">
              <a:rPr lang="en-US" altLang="zh-CN"/>
              <a:pPr>
                <a:defRPr/>
              </a:pPr>
              <a:t>12</a:t>
            </a:fld>
            <a:endParaRPr lang="en-US" altLang="zh-CN"/>
          </a:p>
        </p:txBody>
      </p:sp>
      <p:sp>
        <p:nvSpPr>
          <p:cNvPr id="180226" name="Text Box 2"/>
          <p:cNvSpPr txBox="1">
            <a:spLocks noChangeArrowheads="1"/>
          </p:cNvSpPr>
          <p:nvPr/>
        </p:nvSpPr>
        <p:spPr bwMode="auto">
          <a:xfrm>
            <a:off x="304800" y="1125538"/>
            <a:ext cx="2971800" cy="519112"/>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隶书" pitchFamily="49" charset="-122"/>
                <a:ea typeface="隶书" pitchFamily="49" charset="-122"/>
              </a:rPr>
              <a:t>三、高斯定理</a:t>
            </a:r>
            <a:endParaRPr lang="zh-CN" altLang="en-US">
              <a:effectLst>
                <a:outerShdw blurRad="38100" dist="38100" dir="2700000" algn="tl">
                  <a:srgbClr val="000000"/>
                </a:outerShdw>
              </a:effectLst>
              <a:latin typeface="隶书" pitchFamily="49" charset="-122"/>
              <a:ea typeface="隶书" pitchFamily="49" charset="-122"/>
            </a:endParaRPr>
          </a:p>
        </p:txBody>
      </p:sp>
      <p:sp>
        <p:nvSpPr>
          <p:cNvPr id="180227" name="Text Box 3"/>
          <p:cNvSpPr txBox="1">
            <a:spLocks noChangeArrowheads="1"/>
          </p:cNvSpPr>
          <p:nvPr/>
        </p:nvSpPr>
        <p:spPr bwMode="auto">
          <a:xfrm>
            <a:off x="304800" y="1773238"/>
            <a:ext cx="86106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电场线可以形象地描绘电场，电场线所遵循的规律应该和静电场所遵循的规律相一致。</a:t>
            </a:r>
          </a:p>
        </p:txBody>
      </p:sp>
      <p:sp>
        <p:nvSpPr>
          <p:cNvPr id="180228" name="Text Box 4"/>
          <p:cNvSpPr txBox="1">
            <a:spLocks noChangeArrowheads="1"/>
          </p:cNvSpPr>
          <p:nvPr/>
        </p:nvSpPr>
        <p:spPr bwMode="auto">
          <a:xfrm>
            <a:off x="277813" y="2708275"/>
            <a:ext cx="8686800" cy="1373188"/>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电场线从正电荷出发，终止于负电荷，在没有电荷的空间电场线不会中断。我们将这类电场称作</a:t>
            </a:r>
            <a:r>
              <a:rPr lang="zh-CN" altLang="en-US">
                <a:solidFill>
                  <a:schemeClr val="tx2"/>
                </a:solidFill>
                <a:effectLst>
                  <a:outerShdw blurRad="38100" dist="38100" dir="2700000" algn="tl">
                    <a:srgbClr val="000000"/>
                  </a:outerShdw>
                </a:effectLst>
                <a:latin typeface="幼圆" pitchFamily="49" charset="-122"/>
              </a:rPr>
              <a:t>有源场</a:t>
            </a:r>
            <a:r>
              <a:rPr lang="zh-CN" altLang="en-US">
                <a:effectLst>
                  <a:outerShdw blurRad="38100" dist="38100" dir="2700000" algn="tl">
                    <a:srgbClr val="000000"/>
                  </a:outerShdw>
                </a:effectLst>
                <a:latin typeface="幼圆" pitchFamily="49" charset="-122"/>
              </a:rPr>
              <a:t>，</a:t>
            </a:r>
            <a:r>
              <a:rPr lang="zh-CN" altLang="en-US">
                <a:solidFill>
                  <a:schemeClr val="tx2"/>
                </a:solidFill>
                <a:effectLst>
                  <a:outerShdw blurRad="38100" dist="38100" dir="2700000" algn="tl">
                    <a:srgbClr val="000000"/>
                  </a:outerShdw>
                </a:effectLst>
                <a:latin typeface="幼圆" pitchFamily="49" charset="-122"/>
              </a:rPr>
              <a:t>静电场是有源场</a:t>
            </a:r>
            <a:r>
              <a:rPr lang="zh-CN" altLang="en-US">
                <a:effectLst>
                  <a:outerShdw blurRad="38100" dist="38100" dir="2700000" algn="tl">
                    <a:srgbClr val="000000"/>
                  </a:outerShdw>
                </a:effectLst>
                <a:latin typeface="幼圆" pitchFamily="49" charset="-122"/>
              </a:rPr>
              <a:t>。</a:t>
            </a:r>
          </a:p>
        </p:txBody>
      </p:sp>
      <p:sp>
        <p:nvSpPr>
          <p:cNvPr id="180229" name="Text Box 5"/>
          <p:cNvSpPr txBox="1">
            <a:spLocks noChangeArrowheads="1"/>
          </p:cNvSpPr>
          <p:nvPr/>
        </p:nvSpPr>
        <p:spPr bwMode="auto">
          <a:xfrm>
            <a:off x="330200" y="4076700"/>
            <a:ext cx="85852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高斯定理用数学语言表明了静电场的这一基本特性。假设电场由一组点电荷</a:t>
            </a:r>
            <a:r>
              <a:rPr lang="en-US" altLang="zh-CN" i="1">
                <a:effectLst>
                  <a:outerShdw blurRad="38100" dist="38100" dir="2700000" algn="tl">
                    <a:srgbClr val="000000"/>
                  </a:outerShdw>
                </a:effectLst>
              </a:rPr>
              <a:t>q</a:t>
            </a:r>
            <a:r>
              <a:rPr lang="en-US" altLang="zh-CN" baseline="-25000">
                <a:effectLst>
                  <a:outerShdw blurRad="38100" dist="38100" dir="2700000" algn="tl">
                    <a:srgbClr val="000000"/>
                  </a:outerShdw>
                </a:effectLst>
                <a:latin typeface="幼圆" pitchFamily="49" charset="-122"/>
              </a:rPr>
              <a:t>1</a:t>
            </a:r>
            <a:r>
              <a:rPr lang="zh-CN" altLang="en-US">
                <a:effectLst>
                  <a:outerShdw blurRad="38100" dist="38100" dir="2700000" algn="tl">
                    <a:srgbClr val="000000"/>
                  </a:outerShdw>
                </a:effectLst>
                <a:latin typeface="幼圆" pitchFamily="49" charset="-122"/>
              </a:rPr>
              <a:t>、</a:t>
            </a:r>
            <a:r>
              <a:rPr lang="en-US" altLang="zh-CN" i="1">
                <a:effectLst>
                  <a:outerShdw blurRad="38100" dist="38100" dir="2700000" algn="tl">
                    <a:srgbClr val="000000"/>
                  </a:outerShdw>
                </a:effectLst>
              </a:rPr>
              <a:t>q</a:t>
            </a:r>
            <a:r>
              <a:rPr lang="en-US" altLang="zh-CN" baseline="-25000">
                <a:effectLst>
                  <a:outerShdw blurRad="38100" dist="38100" dir="2700000" algn="tl">
                    <a:srgbClr val="000000"/>
                  </a:outerShdw>
                </a:effectLst>
                <a:latin typeface="幼圆" pitchFamily="49" charset="-122"/>
              </a:rPr>
              <a:t>2</a:t>
            </a:r>
            <a:r>
              <a:rPr lang="en-US" altLang="zh-CN">
                <a:effectLst>
                  <a:outerShdw blurRad="38100" dist="38100" dir="2700000" algn="tl">
                    <a:srgbClr val="000000"/>
                  </a:outerShdw>
                </a:effectLst>
                <a:latin typeface="Times New Roman"/>
              </a:rPr>
              <a:t>……</a:t>
            </a:r>
            <a:r>
              <a:rPr lang="zh-CN" altLang="en-US">
                <a:effectLst>
                  <a:outerShdw blurRad="38100" dist="38100" dir="2700000" algn="tl">
                    <a:srgbClr val="000000"/>
                  </a:outerShdw>
                </a:effectLst>
                <a:latin typeface="幼圆" pitchFamily="49" charset="-122"/>
              </a:rPr>
              <a:t>激发</a:t>
            </a:r>
          </a:p>
        </p:txBody>
      </p:sp>
      <p:graphicFrame>
        <p:nvGraphicFramePr>
          <p:cNvPr id="180230" name="Object 6"/>
          <p:cNvGraphicFramePr>
            <a:graphicFrameLocks noChangeAspect="1"/>
          </p:cNvGraphicFramePr>
          <p:nvPr/>
        </p:nvGraphicFramePr>
        <p:xfrm>
          <a:off x="2357438" y="5310188"/>
          <a:ext cx="2900362" cy="566737"/>
        </p:xfrm>
        <a:graphic>
          <a:graphicData uri="http://schemas.openxmlformats.org/presentationml/2006/ole">
            <mc:AlternateContent xmlns:mc="http://schemas.openxmlformats.org/markup-compatibility/2006">
              <mc:Choice xmlns:v="urn:schemas-microsoft-com:vml" Requires="v">
                <p:oleObj spid="_x0000_s13324" name="Equation" r:id="rId3" imgW="1190752" imgH="200076" progId="Equation.3">
                  <p:embed/>
                </p:oleObj>
              </mc:Choice>
              <mc:Fallback>
                <p:oleObj name="Equation" r:id="rId3" imgW="1190752" imgH="20007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8" y="5310188"/>
                        <a:ext cx="2900362" cy="56673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21" name="Group 10"/>
          <p:cNvGrpSpPr>
            <a:grpSpLocks/>
          </p:cNvGrpSpPr>
          <p:nvPr/>
        </p:nvGrpSpPr>
        <p:grpSpPr bwMode="auto">
          <a:xfrm>
            <a:off x="0" y="44450"/>
            <a:ext cx="5715000" cy="1068388"/>
            <a:chOff x="0" y="191"/>
            <a:chExt cx="3600" cy="673"/>
          </a:xfrm>
        </p:grpSpPr>
        <p:pic>
          <p:nvPicPr>
            <p:cNvPr id="13322" name="Picture 11" descr="bar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Text Box 12"/>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wipe(left)">
                                      <p:cBhvr>
                                        <p:cTn id="7" dur="500"/>
                                        <p:tgtEl>
                                          <p:spTgt spid="180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0227"/>
                                        </p:tgtEl>
                                        <p:attrNameLst>
                                          <p:attrName>style.visibility</p:attrName>
                                        </p:attrNameLst>
                                      </p:cBhvr>
                                      <p:to>
                                        <p:strVal val="visible"/>
                                      </p:to>
                                    </p:set>
                                    <p:animEffect transition="in" filter="dissolve">
                                      <p:cBhvr>
                                        <p:cTn id="12" dur="500"/>
                                        <p:tgtEl>
                                          <p:spTgt spid="180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0228"/>
                                        </p:tgtEl>
                                        <p:attrNameLst>
                                          <p:attrName>style.visibility</p:attrName>
                                        </p:attrNameLst>
                                      </p:cBhvr>
                                      <p:to>
                                        <p:strVal val="visible"/>
                                      </p:to>
                                    </p:set>
                                    <p:animEffect transition="in" filter="dissolve">
                                      <p:cBhvr>
                                        <p:cTn id="17" dur="500"/>
                                        <p:tgtEl>
                                          <p:spTgt spid="180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0229"/>
                                        </p:tgtEl>
                                        <p:attrNameLst>
                                          <p:attrName>style.visibility</p:attrName>
                                        </p:attrNameLst>
                                      </p:cBhvr>
                                      <p:to>
                                        <p:strVal val="visible"/>
                                      </p:to>
                                    </p:set>
                                    <p:animEffect transition="in" filter="dissolve">
                                      <p:cBhvr>
                                        <p:cTn id="22" dur="500"/>
                                        <p:tgtEl>
                                          <p:spTgt spid="1802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80230"/>
                                        </p:tgtEl>
                                        <p:attrNameLst>
                                          <p:attrName>style.visibility</p:attrName>
                                        </p:attrNameLst>
                                      </p:cBhvr>
                                      <p:to>
                                        <p:strVal val="visible"/>
                                      </p:to>
                                    </p:set>
                                    <p:animEffect transition="in" filter="dissolve">
                                      <p:cBhvr>
                                        <p:cTn id="27" dur="500"/>
                                        <p:tgtEl>
                                          <p:spTgt spid="180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p:bldP spid="180227" grpId="0" autoUpdateAnimBg="0"/>
      <p:bldP spid="180228" grpId="0" autoUpdateAnimBg="0"/>
      <p:bldP spid="18022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1"/>
          <p:cNvSpPr>
            <a:spLocks noGrp="1"/>
          </p:cNvSpPr>
          <p:nvPr>
            <p:ph type="dt" sz="quarter" idx="10"/>
          </p:nvPr>
        </p:nvSpPr>
        <p:spPr/>
        <p:txBody>
          <a:bodyPr/>
          <a:lstStyle/>
          <a:p>
            <a:pPr>
              <a:defRPr/>
            </a:pPr>
            <a:fld id="{2BE7F23C-18C9-4747-9498-CF57E4CA8B9F}" type="datetime8">
              <a:rPr lang="en-US"/>
              <a:pPr>
                <a:defRPr/>
              </a:pPr>
              <a:t>2/27/2020 6:24 PM</a:t>
            </a:fld>
            <a:endParaRPr lang="en-US" altLang="zh-CN"/>
          </a:p>
        </p:txBody>
      </p:sp>
      <p:sp>
        <p:nvSpPr>
          <p:cNvPr id="28" name="灯片编号占位符 3"/>
          <p:cNvSpPr>
            <a:spLocks noGrp="1"/>
          </p:cNvSpPr>
          <p:nvPr>
            <p:ph type="sldNum" sz="quarter" idx="12"/>
          </p:nvPr>
        </p:nvSpPr>
        <p:spPr/>
        <p:txBody>
          <a:bodyPr/>
          <a:lstStyle/>
          <a:p>
            <a:pPr>
              <a:defRPr/>
            </a:pPr>
            <a:fld id="{283F2497-6F0F-4482-9187-A95A7E1D6CAD}" type="slidenum">
              <a:rPr lang="en-US" altLang="zh-CN"/>
              <a:pPr>
                <a:defRPr/>
              </a:pPr>
              <a:t>13</a:t>
            </a:fld>
            <a:endParaRPr lang="en-US" altLang="zh-CN" dirty="0"/>
          </a:p>
        </p:txBody>
      </p:sp>
      <p:graphicFrame>
        <p:nvGraphicFramePr>
          <p:cNvPr id="181279" name="Object 31"/>
          <p:cNvGraphicFramePr>
            <a:graphicFrameLocks noChangeAspect="1"/>
          </p:cNvGraphicFramePr>
          <p:nvPr/>
        </p:nvGraphicFramePr>
        <p:xfrm>
          <a:off x="1182688" y="5172075"/>
          <a:ext cx="3043237" cy="920750"/>
        </p:xfrm>
        <a:graphic>
          <a:graphicData uri="http://schemas.openxmlformats.org/presentationml/2006/ole">
            <mc:AlternateContent xmlns:mc="http://schemas.openxmlformats.org/markup-compatibility/2006">
              <mc:Choice xmlns:v="urn:schemas-microsoft-com:vml" Requires="v">
                <p:oleObj spid="_x0000_s14365" name="公式" r:id="rId3" imgW="1438250" imgH="409524" progId="Equation.3">
                  <p:embed/>
                </p:oleObj>
              </mc:Choice>
              <mc:Fallback>
                <p:oleObj name="公式" r:id="rId3" imgW="1438250" imgH="409524"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688" y="5172075"/>
                        <a:ext cx="3043237" cy="920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1250" name="Text Box 2"/>
          <p:cNvSpPr txBox="1">
            <a:spLocks noChangeArrowheads="1"/>
          </p:cNvSpPr>
          <p:nvPr/>
        </p:nvSpPr>
        <p:spPr bwMode="auto">
          <a:xfrm>
            <a:off x="228600" y="1196975"/>
            <a:ext cx="8610600" cy="519113"/>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作高斯面</a:t>
            </a:r>
            <a:r>
              <a:rPr lang="en-US" altLang="zh-CN" i="1">
                <a:effectLst>
                  <a:outerShdw blurRad="38100" dist="38100" dir="2700000" algn="tl">
                    <a:srgbClr val="000000"/>
                  </a:outerShdw>
                </a:effectLst>
              </a:rPr>
              <a:t>S</a:t>
            </a:r>
            <a:r>
              <a:rPr lang="zh-CN" altLang="en-US" i="1">
                <a:effectLst>
                  <a:outerShdw blurRad="38100" dist="38100" dir="2700000" algn="tl">
                    <a:srgbClr val="000000"/>
                  </a:outerShdw>
                </a:effectLst>
                <a:latin typeface="幼圆" pitchFamily="49" charset="-122"/>
              </a:rPr>
              <a:t>，</a:t>
            </a:r>
            <a:r>
              <a:rPr lang="zh-CN" altLang="en-US">
                <a:effectLst>
                  <a:outerShdw blurRad="38100" dist="38100" dir="2700000" algn="tl">
                    <a:srgbClr val="000000"/>
                  </a:outerShdw>
                </a:effectLst>
                <a:latin typeface="幼圆" pitchFamily="49" charset="-122"/>
              </a:rPr>
              <a:t>由电场的叠加可得通过高斯面的电通量</a:t>
            </a:r>
          </a:p>
        </p:txBody>
      </p:sp>
      <p:graphicFrame>
        <p:nvGraphicFramePr>
          <p:cNvPr id="181251" name="Object 3"/>
          <p:cNvGraphicFramePr>
            <a:graphicFrameLocks noChangeAspect="1"/>
          </p:cNvGraphicFramePr>
          <p:nvPr/>
        </p:nvGraphicFramePr>
        <p:xfrm>
          <a:off x="4500563" y="1916113"/>
          <a:ext cx="3078162" cy="636587"/>
        </p:xfrm>
        <a:graphic>
          <a:graphicData uri="http://schemas.openxmlformats.org/presentationml/2006/ole">
            <mc:AlternateContent xmlns:mc="http://schemas.openxmlformats.org/markup-compatibility/2006">
              <mc:Choice xmlns:v="urn:schemas-microsoft-com:vml" Requires="v">
                <p:oleObj spid="_x0000_s14366" name="Equation" r:id="rId5" imgW="1524000" imgH="266904" progId="Equation.3">
                  <p:embed/>
                </p:oleObj>
              </mc:Choice>
              <mc:Fallback>
                <p:oleObj name="Equation" r:id="rId5" imgW="1524000" imgH="26690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916113"/>
                        <a:ext cx="3078162" cy="6365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1252" name="Object 4"/>
          <p:cNvGraphicFramePr>
            <a:graphicFrameLocks noChangeAspect="1"/>
          </p:cNvGraphicFramePr>
          <p:nvPr/>
        </p:nvGraphicFramePr>
        <p:xfrm>
          <a:off x="827088" y="2636838"/>
          <a:ext cx="3883025" cy="1009650"/>
        </p:xfrm>
        <a:graphic>
          <a:graphicData uri="http://schemas.openxmlformats.org/presentationml/2006/ole">
            <mc:AlternateContent xmlns:mc="http://schemas.openxmlformats.org/markup-compatibility/2006">
              <mc:Choice xmlns:v="urn:schemas-microsoft-com:vml" Requires="v">
                <p:oleObj spid="_x0000_s14367" name="公式" r:id="rId7" imgW="1667053" imgH="409524" progId="Equation.3">
                  <p:embed/>
                </p:oleObj>
              </mc:Choice>
              <mc:Fallback>
                <p:oleObj name="公式" r:id="rId7" imgW="1667053" imgH="409524"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636838"/>
                        <a:ext cx="3883025" cy="1009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1253" name="Object 5"/>
          <p:cNvGraphicFramePr>
            <a:graphicFrameLocks noChangeAspect="1"/>
          </p:cNvGraphicFramePr>
          <p:nvPr/>
        </p:nvGraphicFramePr>
        <p:xfrm>
          <a:off x="762000" y="1916113"/>
          <a:ext cx="3681413" cy="639762"/>
        </p:xfrm>
        <a:graphic>
          <a:graphicData uri="http://schemas.openxmlformats.org/presentationml/2006/ole">
            <mc:AlternateContent xmlns:mc="http://schemas.openxmlformats.org/markup-compatibility/2006">
              <mc:Choice xmlns:v="urn:schemas-microsoft-com:vml" Requires="v">
                <p:oleObj spid="_x0000_s14368" name="Equation" r:id="rId9" imgW="2086051" imgH="266904" progId="Equation.3">
                  <p:embed/>
                </p:oleObj>
              </mc:Choice>
              <mc:Fallback>
                <p:oleObj name="Equation" r:id="rId9" imgW="2086051" imgH="266904"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1916113"/>
                        <a:ext cx="3681413" cy="6397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p:cNvGrpSpPr>
            <a:grpSpLocks/>
          </p:cNvGrpSpPr>
          <p:nvPr/>
        </p:nvGrpSpPr>
        <p:grpSpPr bwMode="auto">
          <a:xfrm>
            <a:off x="4876800" y="2708275"/>
            <a:ext cx="3962400" cy="3505200"/>
            <a:chOff x="3072" y="1872"/>
            <a:chExt cx="2496" cy="2208"/>
          </a:xfrm>
        </p:grpSpPr>
        <p:sp>
          <p:nvSpPr>
            <p:cNvPr id="181255" name="Rectangle 7"/>
            <p:cNvSpPr>
              <a:spLocks noChangeArrowheads="1"/>
            </p:cNvSpPr>
            <p:nvPr/>
          </p:nvSpPr>
          <p:spPr bwMode="auto">
            <a:xfrm>
              <a:off x="3072" y="1872"/>
              <a:ext cx="2496" cy="220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4356" name="Group 8"/>
            <p:cNvGrpSpPr>
              <a:grpSpLocks/>
            </p:cNvGrpSpPr>
            <p:nvPr/>
          </p:nvGrpSpPr>
          <p:grpSpPr bwMode="auto">
            <a:xfrm>
              <a:off x="3792" y="2544"/>
              <a:ext cx="1203" cy="1320"/>
              <a:chOff x="3604" y="1224"/>
              <a:chExt cx="1203" cy="1320"/>
            </a:xfrm>
          </p:grpSpPr>
          <p:graphicFrame>
            <p:nvGraphicFramePr>
              <p:cNvPr id="14357" name="Object 9"/>
              <p:cNvGraphicFramePr>
                <a:graphicFrameLocks noChangeAspect="1"/>
              </p:cNvGraphicFramePr>
              <p:nvPr/>
            </p:nvGraphicFramePr>
            <p:xfrm>
              <a:off x="4453" y="2232"/>
              <a:ext cx="252" cy="312"/>
            </p:xfrm>
            <a:graphic>
              <a:graphicData uri="http://schemas.openxmlformats.org/presentationml/2006/ole">
                <mc:AlternateContent xmlns:mc="http://schemas.openxmlformats.org/markup-compatibility/2006">
                  <mc:Choice xmlns:v="urn:schemas-microsoft-com:vml" Requires="v">
                    <p:oleObj spid="_x0000_s14369" name="公式" r:id="rId11" imgW="123952" imgH="180924" progId="Equation.3">
                      <p:embed/>
                    </p:oleObj>
                  </mc:Choice>
                  <mc:Fallback>
                    <p:oleObj name="公式" r:id="rId11" imgW="123952" imgH="180924"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53" y="2232"/>
                            <a:ext cx="25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8" name="Object 10"/>
              <p:cNvGraphicFramePr>
                <a:graphicFrameLocks noChangeAspect="1"/>
              </p:cNvGraphicFramePr>
              <p:nvPr/>
            </p:nvGraphicFramePr>
            <p:xfrm>
              <a:off x="3872" y="1308"/>
              <a:ext cx="132" cy="126"/>
            </p:xfrm>
            <a:graphic>
              <a:graphicData uri="http://schemas.openxmlformats.org/presentationml/2006/ole">
                <mc:AlternateContent xmlns:mc="http://schemas.openxmlformats.org/markup-compatibility/2006">
                  <mc:Choice xmlns:v="urn:schemas-microsoft-com:vml" Requires="v">
                    <p:oleObj spid="_x0000_s14370" name="Clip" r:id="rId13" imgW="380852" imgH="390270" progId="MS_ClipArt_Gallery.2">
                      <p:embed/>
                    </p:oleObj>
                  </mc:Choice>
                  <mc:Fallback>
                    <p:oleObj name="Clip" r:id="rId13" imgW="380852" imgH="390270" progId="MS_ClipArt_Gallery.2">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72" y="1308"/>
                            <a:ext cx="132"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9" name="Object 11"/>
              <p:cNvGraphicFramePr>
                <a:graphicFrameLocks noChangeAspect="1"/>
              </p:cNvGraphicFramePr>
              <p:nvPr/>
            </p:nvGraphicFramePr>
            <p:xfrm>
              <a:off x="3738" y="1896"/>
              <a:ext cx="132" cy="126"/>
            </p:xfrm>
            <a:graphic>
              <a:graphicData uri="http://schemas.openxmlformats.org/presentationml/2006/ole">
                <mc:AlternateContent xmlns:mc="http://schemas.openxmlformats.org/markup-compatibility/2006">
                  <mc:Choice xmlns:v="urn:schemas-microsoft-com:vml" Requires="v">
                    <p:oleObj spid="_x0000_s14371" name="Clip" r:id="rId15" imgW="380852" imgH="390270" progId="MS_ClipArt_Gallery.2">
                      <p:embed/>
                    </p:oleObj>
                  </mc:Choice>
                  <mc:Fallback>
                    <p:oleObj name="Clip" r:id="rId15" imgW="380852" imgH="390270" progId="MS_ClipArt_Gallery.2">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8" y="1896"/>
                            <a:ext cx="132"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0" name="Object 12"/>
              <p:cNvGraphicFramePr>
                <a:graphicFrameLocks noChangeAspect="1"/>
              </p:cNvGraphicFramePr>
              <p:nvPr/>
            </p:nvGraphicFramePr>
            <p:xfrm>
              <a:off x="4364" y="1560"/>
              <a:ext cx="131" cy="126"/>
            </p:xfrm>
            <a:graphic>
              <a:graphicData uri="http://schemas.openxmlformats.org/presentationml/2006/ole">
                <mc:AlternateContent xmlns:mc="http://schemas.openxmlformats.org/markup-compatibility/2006">
                  <mc:Choice xmlns:v="urn:schemas-microsoft-com:vml" Requires="v">
                    <p:oleObj spid="_x0000_s14372" name="Clip" r:id="rId16" imgW="380852" imgH="390270" progId="MS_ClipArt_Gallery.2">
                      <p:embed/>
                    </p:oleObj>
                  </mc:Choice>
                  <mc:Fallback>
                    <p:oleObj name="Clip" r:id="rId16" imgW="380852" imgH="390270" progId="MS_ClipArt_Gallery.2">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4" y="1560"/>
                            <a:ext cx="131"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1" name="Object 13"/>
              <p:cNvGraphicFramePr>
                <a:graphicFrameLocks noChangeAspect="1"/>
              </p:cNvGraphicFramePr>
              <p:nvPr/>
            </p:nvGraphicFramePr>
            <p:xfrm>
              <a:off x="4676" y="2190"/>
              <a:ext cx="131" cy="126"/>
            </p:xfrm>
            <a:graphic>
              <a:graphicData uri="http://schemas.openxmlformats.org/presentationml/2006/ole">
                <mc:AlternateContent xmlns:mc="http://schemas.openxmlformats.org/markup-compatibility/2006">
                  <mc:Choice xmlns:v="urn:schemas-microsoft-com:vml" Requires="v">
                    <p:oleObj spid="_x0000_s14373" name="Clip" r:id="rId17" imgW="380852" imgH="390270" progId="MS_ClipArt_Gallery.2">
                      <p:embed/>
                    </p:oleObj>
                  </mc:Choice>
                  <mc:Fallback>
                    <p:oleObj name="Clip" r:id="rId17" imgW="380852" imgH="390270" progId="MS_ClipArt_Gallery.2">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76" y="2190"/>
                            <a:ext cx="131"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2" name="Object 14"/>
              <p:cNvGraphicFramePr>
                <a:graphicFrameLocks noChangeAspect="1"/>
              </p:cNvGraphicFramePr>
              <p:nvPr/>
            </p:nvGraphicFramePr>
            <p:xfrm>
              <a:off x="3604" y="1224"/>
              <a:ext cx="253" cy="312"/>
            </p:xfrm>
            <a:graphic>
              <a:graphicData uri="http://schemas.openxmlformats.org/presentationml/2006/ole">
                <mc:AlternateContent xmlns:mc="http://schemas.openxmlformats.org/markup-compatibility/2006">
                  <mc:Choice xmlns:v="urn:schemas-microsoft-com:vml" Requires="v">
                    <p:oleObj spid="_x0000_s14374" name="公式" r:id="rId18" imgW="123952" imgH="180924" progId="Equation.3">
                      <p:embed/>
                    </p:oleObj>
                  </mc:Choice>
                  <mc:Fallback>
                    <p:oleObj name="公式" r:id="rId18" imgW="123952" imgH="180924" progId="Equation.3">
                      <p:embed/>
                      <p:pic>
                        <p:nvPicPr>
                          <p:cNvPr id="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04" y="1224"/>
                            <a:ext cx="25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3" name="Object 15"/>
              <p:cNvGraphicFramePr>
                <a:graphicFrameLocks noChangeAspect="1"/>
              </p:cNvGraphicFramePr>
              <p:nvPr/>
            </p:nvGraphicFramePr>
            <p:xfrm>
              <a:off x="3872" y="1676"/>
              <a:ext cx="252" cy="333"/>
            </p:xfrm>
            <a:graphic>
              <a:graphicData uri="http://schemas.openxmlformats.org/presentationml/2006/ole">
                <mc:AlternateContent xmlns:mc="http://schemas.openxmlformats.org/markup-compatibility/2006">
                  <mc:Choice xmlns:v="urn:schemas-microsoft-com:vml" Requires="v">
                    <p:oleObj spid="_x0000_s14375" name="公式" r:id="rId20" imgW="123952" imgH="190704" progId="Equation.3">
                      <p:embed/>
                    </p:oleObj>
                  </mc:Choice>
                  <mc:Fallback>
                    <p:oleObj name="公式" r:id="rId20" imgW="123952" imgH="190704" progId="Equation.3">
                      <p:embed/>
                      <p:pic>
                        <p:nvPicPr>
                          <p:cNvPr id="0"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72" y="1676"/>
                            <a:ext cx="252"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4" name="Object 16"/>
              <p:cNvGraphicFramePr>
                <a:graphicFrameLocks noChangeAspect="1"/>
              </p:cNvGraphicFramePr>
              <p:nvPr/>
            </p:nvGraphicFramePr>
            <p:xfrm>
              <a:off x="4542" y="1476"/>
              <a:ext cx="252" cy="312"/>
            </p:xfrm>
            <a:graphic>
              <a:graphicData uri="http://schemas.openxmlformats.org/presentationml/2006/ole">
                <mc:AlternateContent xmlns:mc="http://schemas.openxmlformats.org/markup-compatibility/2006">
                  <mc:Choice xmlns:v="urn:schemas-microsoft-com:vml" Requires="v">
                    <p:oleObj spid="_x0000_s14376" name="公式" r:id="rId22" imgW="123952" imgH="180924" progId="Equation.3">
                      <p:embed/>
                    </p:oleObj>
                  </mc:Choice>
                  <mc:Fallback>
                    <p:oleObj name="公式" r:id="rId22" imgW="123952" imgH="180924" progId="Equation.3">
                      <p:embed/>
                      <p:pic>
                        <p:nvPicPr>
                          <p:cNvPr id="0"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42" y="1476"/>
                            <a:ext cx="25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4346" name="Group 26"/>
          <p:cNvGrpSpPr>
            <a:grpSpLocks/>
          </p:cNvGrpSpPr>
          <p:nvPr/>
        </p:nvGrpSpPr>
        <p:grpSpPr bwMode="auto">
          <a:xfrm>
            <a:off x="0" y="44450"/>
            <a:ext cx="5715000" cy="1068388"/>
            <a:chOff x="0" y="191"/>
            <a:chExt cx="3600" cy="673"/>
          </a:xfrm>
        </p:grpSpPr>
        <p:pic>
          <p:nvPicPr>
            <p:cNvPr id="14353" name="Picture 27" descr="bar_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4" name="Text Box 28"/>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pSp>
        <p:nvGrpSpPr>
          <p:cNvPr id="5" name="Group 30"/>
          <p:cNvGrpSpPr>
            <a:grpSpLocks/>
          </p:cNvGrpSpPr>
          <p:nvPr/>
        </p:nvGrpSpPr>
        <p:grpSpPr bwMode="auto">
          <a:xfrm>
            <a:off x="5219700" y="3614738"/>
            <a:ext cx="3024188" cy="1901825"/>
            <a:chOff x="3288" y="2277"/>
            <a:chExt cx="1905" cy="1198"/>
          </a:xfrm>
        </p:grpSpPr>
        <p:graphicFrame>
          <p:nvGraphicFramePr>
            <p:cNvPr id="14351" name="Object 19"/>
            <p:cNvGraphicFramePr>
              <a:graphicFrameLocks noChangeAspect="1"/>
            </p:cNvGraphicFramePr>
            <p:nvPr/>
          </p:nvGraphicFramePr>
          <p:xfrm>
            <a:off x="3379" y="2277"/>
            <a:ext cx="264" cy="291"/>
          </p:xfrm>
          <a:graphic>
            <a:graphicData uri="http://schemas.openxmlformats.org/presentationml/2006/ole">
              <mc:AlternateContent xmlns:mc="http://schemas.openxmlformats.org/markup-compatibility/2006">
                <mc:Choice xmlns:v="urn:schemas-microsoft-com:vml" Requires="v">
                  <p:oleObj spid="_x0000_s14377" name="公式" r:id="rId25" imgW="114198" imgH="143028" progId="Equation.3">
                    <p:embed/>
                  </p:oleObj>
                </mc:Choice>
                <mc:Fallback>
                  <p:oleObj name="公式" r:id="rId25" imgW="114198" imgH="143028" progId="Equation.3">
                    <p:embed/>
                    <p:pic>
                      <p:nvPicPr>
                        <p:cNvPr id="0"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79" y="2277"/>
                          <a:ext cx="2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77" name="Oval 29"/>
            <p:cNvSpPr>
              <a:spLocks noChangeArrowheads="1"/>
            </p:cNvSpPr>
            <p:nvPr/>
          </p:nvSpPr>
          <p:spPr bwMode="auto">
            <a:xfrm>
              <a:off x="3288" y="2387"/>
              <a:ext cx="1905" cy="1088"/>
            </a:xfrm>
            <a:prstGeom prst="ellipse">
              <a:avLst/>
            </a:prstGeom>
            <a:gradFill rotWithShape="1">
              <a:gsLst>
                <a:gs pos="0">
                  <a:srgbClr val="66FF99">
                    <a:alpha val="60001"/>
                  </a:srgbClr>
                </a:gs>
                <a:gs pos="100000">
                  <a:srgbClr val="66FF99">
                    <a:gamma/>
                    <a:shade val="46275"/>
                    <a:invGamma/>
                    <a:alpha val="60001"/>
                  </a:srgbClr>
                </a:gs>
              </a:gsLst>
              <a:path path="shape">
                <a:fillToRect l="50000" t="50000" r="50000" b="50000"/>
              </a:path>
            </a:gradFill>
            <a:ln w="19050">
              <a:solidFill>
                <a:srgbClr val="66FF99"/>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81269" name="Rectangle 21"/>
          <p:cNvSpPr>
            <a:spLocks noChangeArrowheads="1"/>
          </p:cNvSpPr>
          <p:nvPr/>
        </p:nvSpPr>
        <p:spPr bwMode="auto">
          <a:xfrm>
            <a:off x="179388" y="4848225"/>
            <a:ext cx="8763000" cy="1676400"/>
          </a:xfrm>
          <a:prstGeom prst="rect">
            <a:avLst/>
          </a:prstGeom>
          <a:gradFill rotWithShape="0">
            <a:gsLst>
              <a:gs pos="0">
                <a:srgbClr val="94F4C9"/>
              </a:gs>
              <a:gs pos="100000">
                <a:srgbClr val="94F4C9">
                  <a:gamma/>
                  <a:shade val="46275"/>
                  <a:invGamma/>
                </a:srgbClr>
              </a:gs>
            </a:gsLst>
            <a:path path="rect">
              <a:fillToRect l="100000" t="100000"/>
            </a:path>
          </a:gradFill>
          <a:ln w="9525">
            <a:solidFill>
              <a:schemeClr val="tx1"/>
            </a:solidFill>
            <a:miter lim="800000"/>
            <a:headEnd/>
            <a:tailEnd type="none" w="sm" len="lg"/>
          </a:ln>
          <a:effectLst/>
        </p:spPr>
        <p:txBody>
          <a:bodyPr wrap="none" anchor="ctr"/>
          <a:lstStyle/>
          <a:p>
            <a:pPr algn="ctr">
              <a:defRPr/>
            </a:pPr>
            <a:endParaRPr lang="zh-CN" altLang="zh-CN">
              <a:effectLst>
                <a:outerShdw blurRad="38100" dist="38100" dir="2700000" algn="tl">
                  <a:srgbClr val="000000"/>
                </a:outerShdw>
              </a:effectLst>
            </a:endParaRPr>
          </a:p>
        </p:txBody>
      </p:sp>
      <p:sp>
        <p:nvSpPr>
          <p:cNvPr id="181270" name="Text Box 22"/>
          <p:cNvSpPr txBox="1">
            <a:spLocks noChangeArrowheads="1"/>
          </p:cNvSpPr>
          <p:nvPr/>
        </p:nvSpPr>
        <p:spPr bwMode="auto">
          <a:xfrm>
            <a:off x="381000" y="4875213"/>
            <a:ext cx="8458200" cy="1433512"/>
          </a:xfrm>
          <a:prstGeom prst="rect">
            <a:avLst/>
          </a:prstGeom>
          <a:noFill/>
          <a:ln w="9525">
            <a:noFill/>
            <a:miter lim="800000"/>
            <a:headEnd/>
            <a:tailEnd/>
          </a:ln>
          <a:effectLst/>
        </p:spPr>
        <p:txBody>
          <a:bodyPr>
            <a:spAutoFit/>
          </a:bodyPr>
          <a:lstStyle/>
          <a:p>
            <a:pPr>
              <a:spcBef>
                <a:spcPct val="50000"/>
              </a:spcBef>
              <a:defRPr/>
            </a:pPr>
            <a:r>
              <a:rPr lang="en-US" altLang="zh-CN" sz="3200" dirty="0">
                <a:effectLst>
                  <a:outerShdw blurRad="38100" dist="38100" dir="2700000" algn="tl">
                    <a:srgbClr val="000000"/>
                  </a:outerShdw>
                </a:effectLst>
                <a:ea typeface="文鼎CS中等线" pitchFamily="49" charset="-122"/>
              </a:rPr>
              <a:t>        </a:t>
            </a:r>
            <a:r>
              <a:rPr lang="zh-CN" altLang="en-US" dirty="0">
                <a:effectLst>
                  <a:outerShdw blurRad="38100" dist="38100" dir="2700000" algn="tl">
                    <a:srgbClr val="000000"/>
                  </a:outerShdw>
                </a:effectLst>
              </a:rPr>
              <a:t>电场内任意一个闭合曲面的电通量等于该</a:t>
            </a:r>
            <a:r>
              <a:rPr lang="zh-CN" altLang="en-US" dirty="0">
                <a:effectLst>
                  <a:outerShdw blurRad="38100" dist="38100" dir="2700000" algn="tl">
                    <a:srgbClr val="000000"/>
                  </a:outerShdw>
                </a:effectLst>
              </a:rPr>
              <a:t>曲面</a:t>
            </a:r>
            <a:r>
              <a:rPr lang="zh-CN" altLang="en-US" dirty="0">
                <a:effectLst>
                  <a:outerShdw blurRad="38100" dist="38100" dir="2700000" algn="tl">
                    <a:srgbClr val="000000"/>
                  </a:outerShdw>
                </a:effectLst>
              </a:rPr>
              <a:t>内</a:t>
            </a:r>
            <a:r>
              <a:rPr lang="zh-CN" altLang="en-US" dirty="0">
                <a:effectLst>
                  <a:outerShdw blurRad="38100" dist="38100" dir="2700000" algn="tl">
                    <a:srgbClr val="000000"/>
                  </a:outerShdw>
                </a:effectLst>
              </a:rPr>
              <a:t>所</a:t>
            </a:r>
            <a:r>
              <a:rPr lang="zh-CN" altLang="en-US" dirty="0">
                <a:effectLst>
                  <a:outerShdw blurRad="38100" dist="38100" dir="2700000" algn="tl">
                    <a:srgbClr val="000000"/>
                  </a:outerShdw>
                </a:effectLst>
              </a:rPr>
              <a:t>包围的所有电荷的代数和除以</a:t>
            </a:r>
            <a:r>
              <a:rPr lang="zh-CN" altLang="en-US" dirty="0">
                <a:effectLst>
                  <a:outerShdw blurRad="38100" dist="38100" dir="2700000" algn="tl">
                    <a:srgbClr val="000000"/>
                  </a:outerShdw>
                </a:effectLst>
                <a:ea typeface="文鼎CS中等线" pitchFamily="49" charset="-122"/>
                <a:sym typeface="Symbol" pitchFamily="18" charset="2"/>
              </a:rPr>
              <a:t></a:t>
            </a:r>
            <a:r>
              <a:rPr lang="en-US" altLang="zh-CN" baseline="-25000" dirty="0">
                <a:effectLst>
                  <a:outerShdw blurRad="38100" dist="38100" dir="2700000" algn="tl">
                    <a:srgbClr val="000000"/>
                  </a:outerShdw>
                </a:effectLst>
                <a:ea typeface="文鼎CS中等线" pitchFamily="49" charset="-122"/>
                <a:sym typeface="Symbol" pitchFamily="18" charset="2"/>
              </a:rPr>
              <a:t>o</a:t>
            </a:r>
            <a:r>
              <a:rPr lang="zh-CN" altLang="en-US" dirty="0">
                <a:effectLst>
                  <a:outerShdw blurRad="38100" dist="38100" dir="2700000" algn="tl">
                    <a:srgbClr val="000000"/>
                  </a:outerShdw>
                </a:effectLst>
                <a:ea typeface="文鼎CS中等线" pitchFamily="49" charset="-122"/>
                <a:sym typeface="Symbol" pitchFamily="18" charset="2"/>
              </a:rPr>
              <a:t>。</a:t>
            </a:r>
            <a:r>
              <a:rPr lang="zh-CN" altLang="en-US" dirty="0">
                <a:effectLst>
                  <a:outerShdw blurRad="38100" dist="38100" dir="2700000" algn="tl">
                    <a:srgbClr val="000000"/>
                  </a:outerShdw>
                </a:effectLst>
                <a:sym typeface="Symbol" pitchFamily="18" charset="2"/>
              </a:rPr>
              <a:t>这就是</a:t>
            </a:r>
            <a:r>
              <a:rPr lang="zh-CN" altLang="en-US" dirty="0">
                <a:solidFill>
                  <a:schemeClr val="tx2"/>
                </a:solidFill>
                <a:effectLst>
                  <a:outerShdw blurRad="38100" dist="38100" dir="2700000" algn="tl">
                    <a:srgbClr val="000000"/>
                  </a:outerShdw>
                </a:effectLst>
                <a:sym typeface="Symbol" pitchFamily="18" charset="2"/>
              </a:rPr>
              <a:t>真空中的高斯定理</a:t>
            </a:r>
            <a:r>
              <a:rPr lang="zh-CN" altLang="en-US" dirty="0">
                <a:effectLst>
                  <a:outerShdw blurRad="38100" dist="38100" dir="2700000" algn="tl">
                    <a:srgbClr val="000000"/>
                  </a:outerShdw>
                </a:effectLst>
                <a:sym typeface="Symbol" pitchFamily="18" charset="2"/>
              </a:rPr>
              <a:t>。</a:t>
            </a:r>
            <a:endParaRPr lang="zh-CN" altLang="en-US" dirty="0">
              <a:effectLst>
                <a:outerShdw blurRad="38100" dist="38100" dir="2700000" algn="tl">
                  <a:srgbClr val="000000"/>
                </a:outerShdw>
              </a:effectLst>
            </a:endParaRPr>
          </a:p>
        </p:txBody>
      </p:sp>
      <p:graphicFrame>
        <p:nvGraphicFramePr>
          <p:cNvPr id="3" name="对象 2"/>
          <p:cNvGraphicFramePr>
            <a:graphicFrameLocks noChangeAspect="1"/>
          </p:cNvGraphicFramePr>
          <p:nvPr/>
        </p:nvGraphicFramePr>
        <p:xfrm>
          <a:off x="1476375" y="3573463"/>
          <a:ext cx="2209800" cy="1270000"/>
        </p:xfrm>
        <a:graphic>
          <a:graphicData uri="http://schemas.openxmlformats.org/presentationml/2006/ole">
            <mc:AlternateContent xmlns:mc="http://schemas.openxmlformats.org/markup-compatibility/2006">
              <mc:Choice xmlns:v="urn:schemas-microsoft-com:vml" Requires="v">
                <p:oleObj spid="_x0000_s14378" name="公式" r:id="rId27" imgW="1028598" imgH="561924" progId="Equation.3">
                  <p:embed/>
                </p:oleObj>
              </mc:Choice>
              <mc:Fallback>
                <p:oleObj name="公式" r:id="rId27" imgW="1028598" imgH="561924" progId="Equation.3">
                  <p:embed/>
                  <p:pic>
                    <p:nvPicPr>
                      <p:cNvPr id="0" name="对象 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76375" y="3573463"/>
                        <a:ext cx="2209800" cy="1270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250"/>
                                        </p:tgtEl>
                                        <p:attrNameLst>
                                          <p:attrName>style.visibility</p:attrName>
                                        </p:attrNameLst>
                                      </p:cBhvr>
                                      <p:to>
                                        <p:strVal val="visible"/>
                                      </p:to>
                                    </p:set>
                                    <p:animEffect transition="in" filter="dissolve">
                                      <p:cBhvr>
                                        <p:cTn id="7" dur="500"/>
                                        <p:tgtEl>
                                          <p:spTgt spid="181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1253"/>
                                        </p:tgtEl>
                                        <p:attrNameLst>
                                          <p:attrName>style.visibility</p:attrName>
                                        </p:attrNameLst>
                                      </p:cBhvr>
                                      <p:to>
                                        <p:strVal val="visible"/>
                                      </p:to>
                                    </p:set>
                                    <p:animEffect transition="in" filter="dissolve">
                                      <p:cBhvr>
                                        <p:cTn id="17" dur="500"/>
                                        <p:tgtEl>
                                          <p:spTgt spid="181253"/>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181251"/>
                                        </p:tgtEl>
                                        <p:attrNameLst>
                                          <p:attrName>style.visibility</p:attrName>
                                        </p:attrNameLst>
                                      </p:cBhvr>
                                      <p:to>
                                        <p:strVal val="visible"/>
                                      </p:to>
                                    </p:set>
                                    <p:animEffect transition="in" filter="dissolve">
                                      <p:cBhvr>
                                        <p:cTn id="21" dur="500"/>
                                        <p:tgtEl>
                                          <p:spTgt spid="18125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81252"/>
                                        </p:tgtEl>
                                        <p:attrNameLst>
                                          <p:attrName>style.visibility</p:attrName>
                                        </p:attrNameLst>
                                      </p:cBhvr>
                                      <p:to>
                                        <p:strVal val="visible"/>
                                      </p:to>
                                    </p:set>
                                    <p:animEffect transition="in" filter="dissolve">
                                      <p:cBhvr>
                                        <p:cTn id="31" dur="500"/>
                                        <p:tgtEl>
                                          <p:spTgt spid="1812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181279"/>
                                        </p:tgtEl>
                                        <p:attrNameLst>
                                          <p:attrName>style.visibility</p:attrName>
                                        </p:attrNameLst>
                                      </p:cBhvr>
                                      <p:to>
                                        <p:strVal val="visible"/>
                                      </p:to>
                                    </p:set>
                                    <p:animEffect transition="in" filter="dissolve">
                                      <p:cBhvr>
                                        <p:cTn id="41" dur="500"/>
                                        <p:tgtEl>
                                          <p:spTgt spid="18127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181269"/>
                                        </p:tgtEl>
                                        <p:attrNameLst>
                                          <p:attrName>style.visibility</p:attrName>
                                        </p:attrNameLst>
                                      </p:cBhvr>
                                      <p:to>
                                        <p:strVal val="visible"/>
                                      </p:to>
                                    </p:set>
                                    <p:animEffect transition="in" filter="strips(downLeft)">
                                      <p:cBhvr>
                                        <p:cTn id="46" dur="500"/>
                                        <p:tgtEl>
                                          <p:spTgt spid="18126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81270"/>
                                        </p:tgtEl>
                                        <p:attrNameLst>
                                          <p:attrName>style.visibility</p:attrName>
                                        </p:attrNameLst>
                                      </p:cBhvr>
                                      <p:to>
                                        <p:strVal val="visible"/>
                                      </p:to>
                                    </p:set>
                                    <p:animEffect transition="in" filter="dissolve">
                                      <p:cBhvr>
                                        <p:cTn id="51" dur="500"/>
                                        <p:tgtEl>
                                          <p:spTgt spid="18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utoUpdateAnimBg="0"/>
      <p:bldP spid="181269" grpId="0" animBg="1"/>
      <p:bldP spid="18127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日期占位符 1"/>
          <p:cNvSpPr>
            <a:spLocks noGrp="1"/>
          </p:cNvSpPr>
          <p:nvPr>
            <p:ph type="dt" sz="quarter" idx="10"/>
          </p:nvPr>
        </p:nvSpPr>
        <p:spPr/>
        <p:txBody>
          <a:bodyPr/>
          <a:lstStyle/>
          <a:p>
            <a:pPr>
              <a:defRPr/>
            </a:pPr>
            <a:fld id="{E8EB52BC-CA9F-40E3-9A23-35E3A5464E9F}" type="datetime8">
              <a:rPr lang="en-US"/>
              <a:pPr>
                <a:defRPr/>
              </a:pPr>
              <a:t>2/27/2020 6:24 PM</a:t>
            </a:fld>
            <a:endParaRPr lang="en-US" altLang="zh-CN"/>
          </a:p>
        </p:txBody>
      </p:sp>
      <p:sp>
        <p:nvSpPr>
          <p:cNvPr id="84" name="灯片编号占位符 3"/>
          <p:cNvSpPr>
            <a:spLocks noGrp="1"/>
          </p:cNvSpPr>
          <p:nvPr>
            <p:ph type="sldNum" sz="quarter" idx="12"/>
          </p:nvPr>
        </p:nvSpPr>
        <p:spPr/>
        <p:txBody>
          <a:bodyPr/>
          <a:lstStyle/>
          <a:p>
            <a:pPr>
              <a:defRPr/>
            </a:pPr>
            <a:fld id="{953A917D-10D5-4592-A62B-6F56C973881E}" type="slidenum">
              <a:rPr lang="en-US" altLang="zh-CN"/>
              <a:pPr>
                <a:defRPr/>
              </a:pPr>
              <a:t>14</a:t>
            </a:fld>
            <a:endParaRPr lang="en-US" altLang="zh-CN"/>
          </a:p>
        </p:txBody>
      </p:sp>
      <p:sp>
        <p:nvSpPr>
          <p:cNvPr id="182274" name="Rectangle 2"/>
          <p:cNvSpPr>
            <a:spLocks noChangeArrowheads="1"/>
          </p:cNvSpPr>
          <p:nvPr/>
        </p:nvSpPr>
        <p:spPr bwMode="auto">
          <a:xfrm>
            <a:off x="685800" y="2971800"/>
            <a:ext cx="7848600" cy="32004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75" name="Text Box 3"/>
          <p:cNvSpPr txBox="1">
            <a:spLocks noChangeArrowheads="1"/>
          </p:cNvSpPr>
          <p:nvPr/>
        </p:nvSpPr>
        <p:spPr bwMode="auto">
          <a:xfrm>
            <a:off x="381000" y="1700213"/>
            <a:ext cx="8610600" cy="1373187"/>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1.</a:t>
            </a:r>
            <a:r>
              <a:rPr lang="zh-CN" altLang="en-US">
                <a:effectLst>
                  <a:outerShdw blurRad="38100" dist="38100" dir="2700000" algn="tl">
                    <a:srgbClr val="000000"/>
                  </a:outerShdw>
                </a:effectLst>
                <a:latin typeface="幼圆" pitchFamily="49" charset="-122"/>
              </a:rPr>
              <a:t>高斯定理与电场线的性质</a:t>
            </a:r>
            <a:r>
              <a:rPr lang="zh-CN" altLang="en-US">
                <a:effectLst>
                  <a:outerShdw blurRad="38100" dist="38100" dir="2700000" algn="tl">
                    <a:srgbClr val="000000"/>
                  </a:outerShdw>
                </a:effectLst>
                <a:latin typeface="宋体" pitchFamily="2" charset="-122"/>
                <a:ea typeface="宋体" pitchFamily="2" charset="-122"/>
                <a:cs typeface="Times New Roman" pitchFamily="18" charset="0"/>
              </a:rPr>
              <a:t>相</a:t>
            </a:r>
            <a:r>
              <a:rPr lang="zh-CN" altLang="en-US">
                <a:effectLst>
                  <a:outerShdw blurRad="38100" dist="38100" dir="2700000" algn="tl">
                    <a:srgbClr val="000000"/>
                  </a:outerShdw>
                </a:effectLst>
                <a:latin typeface="幼圆" pitchFamily="49" charset="-122"/>
              </a:rPr>
              <a:t>一致，用数学语言表明</a:t>
            </a:r>
            <a:r>
              <a:rPr lang="zh-CN" altLang="en-US">
                <a:solidFill>
                  <a:srgbClr val="FF99CC"/>
                </a:solidFill>
                <a:effectLst>
                  <a:outerShdw blurRad="38100" dist="38100" dir="2700000" algn="tl">
                    <a:srgbClr val="000000"/>
                  </a:outerShdw>
                </a:effectLst>
                <a:latin typeface="幼圆" pitchFamily="49" charset="-122"/>
              </a:rPr>
              <a:t>静电场是有源场</a:t>
            </a:r>
            <a:r>
              <a:rPr lang="zh-CN" altLang="en-US">
                <a:effectLst>
                  <a:outerShdw blurRad="38100" dist="38100" dir="2700000" algn="tl">
                    <a:srgbClr val="000000"/>
                  </a:outerShdw>
                </a:effectLst>
                <a:latin typeface="幼圆" pitchFamily="49" charset="-122"/>
              </a:rPr>
              <a:t>。电荷</a:t>
            </a:r>
            <a:r>
              <a:rPr lang="en-US" altLang="zh-CN" i="1">
                <a:effectLst>
                  <a:outerShdw blurRad="38100" dist="38100" dir="2700000" algn="tl">
                    <a:srgbClr val="000000"/>
                  </a:outerShdw>
                </a:effectLst>
              </a:rPr>
              <a:t>q</a:t>
            </a:r>
            <a:r>
              <a:rPr lang="zh-CN" altLang="en-US">
                <a:effectLst>
                  <a:outerShdw blurRad="38100" dist="38100" dir="2700000" algn="tl">
                    <a:srgbClr val="000000"/>
                  </a:outerShdw>
                </a:effectLst>
                <a:latin typeface="幼圆" pitchFamily="49" charset="-122"/>
              </a:rPr>
              <a:t>发出的电场线与电量</a:t>
            </a:r>
            <a:r>
              <a:rPr lang="en-US" altLang="zh-CN" i="1">
                <a:effectLst>
                  <a:outerShdw blurRad="38100" dist="38100" dir="2700000" algn="tl">
                    <a:srgbClr val="000000"/>
                  </a:outerShdw>
                </a:effectLst>
              </a:rPr>
              <a:t>q</a:t>
            </a:r>
            <a:r>
              <a:rPr lang="zh-CN" altLang="en-US">
                <a:effectLst>
                  <a:outerShdw blurRad="38100" dist="38100" dir="2700000" algn="tl">
                    <a:srgbClr val="000000"/>
                  </a:outerShdw>
                </a:effectLst>
                <a:latin typeface="幼圆" pitchFamily="49" charset="-122"/>
              </a:rPr>
              <a:t>成正比。</a:t>
            </a:r>
          </a:p>
        </p:txBody>
      </p:sp>
      <p:grpSp>
        <p:nvGrpSpPr>
          <p:cNvPr id="2" name="Group 4"/>
          <p:cNvGrpSpPr>
            <a:grpSpLocks/>
          </p:cNvGrpSpPr>
          <p:nvPr/>
        </p:nvGrpSpPr>
        <p:grpSpPr bwMode="auto">
          <a:xfrm>
            <a:off x="1143000" y="3200400"/>
            <a:ext cx="3200400" cy="2819400"/>
            <a:chOff x="720" y="2016"/>
            <a:chExt cx="2016" cy="1776"/>
          </a:xfrm>
        </p:grpSpPr>
        <p:graphicFrame>
          <p:nvGraphicFramePr>
            <p:cNvPr id="15429" name="Object 5"/>
            <p:cNvGraphicFramePr>
              <a:graphicFrameLocks noChangeAspect="1"/>
            </p:cNvGraphicFramePr>
            <p:nvPr/>
          </p:nvGraphicFramePr>
          <p:xfrm>
            <a:off x="1872" y="2704"/>
            <a:ext cx="198" cy="237"/>
          </p:xfrm>
          <a:graphic>
            <a:graphicData uri="http://schemas.openxmlformats.org/presentationml/2006/ole">
              <mc:AlternateContent xmlns:mc="http://schemas.openxmlformats.org/markup-compatibility/2006">
                <mc:Choice xmlns:v="urn:schemas-microsoft-com:vml" Requires="v">
                  <p:oleObj spid="_x0000_s15445" name="公式" r:id="rId3" imgW="123952" imgH="180924" progId="Equation.3">
                    <p:embed/>
                  </p:oleObj>
                </mc:Choice>
                <mc:Fallback>
                  <p:oleObj name="公式" r:id="rId3" imgW="123952" imgH="18092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 y="2704"/>
                          <a:ext cx="198" cy="237"/>
                        </a:xfrm>
                        <a:prstGeom prst="rect">
                          <a:avLst/>
                        </a:prstGeom>
                        <a:noFill/>
                        <a:ln w="19050">
                          <a:solidFill>
                            <a:srgbClr val="000000"/>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78" name="Line 6"/>
            <p:cNvSpPr>
              <a:spLocks noChangeShapeType="1"/>
            </p:cNvSpPr>
            <p:nvPr/>
          </p:nvSpPr>
          <p:spPr bwMode="auto">
            <a:xfrm flipH="1">
              <a:off x="1008" y="2928"/>
              <a:ext cx="1392" cy="0"/>
            </a:xfrm>
            <a:prstGeom prst="line">
              <a:avLst/>
            </a:prstGeom>
            <a:noFill/>
            <a:ln w="19050">
              <a:solidFill>
                <a:schemeClr val="hlink"/>
              </a:solidFill>
              <a:round/>
              <a:headEnd type="triangl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79" name="Line 7"/>
            <p:cNvSpPr>
              <a:spLocks noChangeShapeType="1"/>
            </p:cNvSpPr>
            <p:nvPr/>
          </p:nvSpPr>
          <p:spPr bwMode="auto">
            <a:xfrm flipH="1">
              <a:off x="1736" y="2432"/>
              <a:ext cx="0" cy="928"/>
            </a:xfrm>
            <a:prstGeom prst="line">
              <a:avLst/>
            </a:prstGeom>
            <a:noFill/>
            <a:ln w="19050">
              <a:solidFill>
                <a:schemeClr val="hlink"/>
              </a:solidFill>
              <a:round/>
              <a:headEnd type="stealth" w="sm" len="lg"/>
              <a:tailEnd type="stealth"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80" name="Line 8"/>
            <p:cNvSpPr>
              <a:spLocks noChangeShapeType="1"/>
            </p:cNvSpPr>
            <p:nvPr/>
          </p:nvSpPr>
          <p:spPr bwMode="auto">
            <a:xfrm flipV="1">
              <a:off x="1384" y="2512"/>
              <a:ext cx="753" cy="752"/>
            </a:xfrm>
            <a:prstGeom prst="line">
              <a:avLst/>
            </a:prstGeom>
            <a:noFill/>
            <a:ln w="19050">
              <a:solidFill>
                <a:schemeClr val="hlink"/>
              </a:solidFill>
              <a:round/>
              <a:headEnd type="triangle" w="med" len="med"/>
              <a:tailEnd type="triangle" w="med" len="med"/>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81" name="Line 9"/>
            <p:cNvSpPr>
              <a:spLocks noChangeShapeType="1"/>
            </p:cNvSpPr>
            <p:nvPr/>
          </p:nvSpPr>
          <p:spPr bwMode="auto">
            <a:xfrm>
              <a:off x="1328" y="2528"/>
              <a:ext cx="812" cy="811"/>
            </a:xfrm>
            <a:prstGeom prst="line">
              <a:avLst/>
            </a:prstGeom>
            <a:noFill/>
            <a:ln w="19050">
              <a:solidFill>
                <a:schemeClr val="hlink"/>
              </a:solidFill>
              <a:round/>
              <a:headEnd type="stealth" w="sm" len="lg"/>
              <a:tailEnd type="stealth"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5434" name="Object 10"/>
            <p:cNvGraphicFramePr>
              <a:graphicFrameLocks noChangeAspect="1"/>
            </p:cNvGraphicFramePr>
            <p:nvPr/>
          </p:nvGraphicFramePr>
          <p:xfrm>
            <a:off x="1677" y="2871"/>
            <a:ext cx="104" cy="96"/>
          </p:xfrm>
          <a:graphic>
            <a:graphicData uri="http://schemas.openxmlformats.org/presentationml/2006/ole">
              <mc:AlternateContent xmlns:mc="http://schemas.openxmlformats.org/markup-compatibility/2006">
                <mc:Choice xmlns:v="urn:schemas-microsoft-com:vml" Requires="v">
                  <p:oleObj spid="_x0000_s15446" name="剪辑" r:id="rId5" imgW="380852" imgH="390270" progId="MS_ClipArt_Gallery.2">
                    <p:embed/>
                  </p:oleObj>
                </mc:Choice>
                <mc:Fallback>
                  <p:oleObj name="剪辑" r:id="rId5" imgW="380852" imgH="390270" progId="MS_ClipArt_Gallery.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 y="2871"/>
                          <a:ext cx="104" cy="9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182283" name="Oval 11"/>
            <p:cNvSpPr>
              <a:spLocks noChangeArrowheads="1"/>
            </p:cNvSpPr>
            <p:nvPr/>
          </p:nvSpPr>
          <p:spPr bwMode="auto">
            <a:xfrm>
              <a:off x="960" y="2448"/>
              <a:ext cx="1440" cy="1008"/>
            </a:xfrm>
            <a:prstGeom prst="ellipse">
              <a:avLst/>
            </a:prstGeom>
            <a:noFill/>
            <a:ln w="19050">
              <a:solidFill>
                <a:srgbClr val="9966FF"/>
              </a:solidFill>
              <a:round/>
              <a:headEnd/>
              <a:tailEnd/>
            </a:ln>
            <a:effectLst/>
            <a:scene3d>
              <a:camera prst="legacyObliqueTopRight"/>
              <a:lightRig rig="legacyFlat3" dir="b"/>
            </a:scene3d>
            <a:sp3d extrusionH="430200" prstMaterial="legacyMatte">
              <a:bevelT w="13500" h="13500" prst="angle"/>
              <a:bevelB w="13500" h="13500" prst="angle"/>
              <a:extrusionClr>
                <a:srgbClr val="9966FF"/>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182284" name="Oval 12"/>
            <p:cNvSpPr>
              <a:spLocks noChangeArrowheads="1"/>
            </p:cNvSpPr>
            <p:nvPr/>
          </p:nvSpPr>
          <p:spPr bwMode="auto">
            <a:xfrm>
              <a:off x="960" y="2448"/>
              <a:ext cx="1440" cy="1008"/>
            </a:xfrm>
            <a:prstGeom prst="ellipse">
              <a:avLst/>
            </a:prstGeom>
            <a:solidFill>
              <a:srgbClr val="9966FF">
                <a:alpha val="50000"/>
              </a:srgbClr>
            </a:solidFill>
            <a:ln w="19050">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85" name="Line 13"/>
            <p:cNvSpPr>
              <a:spLocks noChangeShapeType="1"/>
            </p:cNvSpPr>
            <p:nvPr/>
          </p:nvSpPr>
          <p:spPr bwMode="auto">
            <a:xfrm flipV="1">
              <a:off x="1736" y="2016"/>
              <a:ext cx="0" cy="384"/>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86" name="Line 14"/>
            <p:cNvSpPr>
              <a:spLocks noChangeShapeType="1"/>
            </p:cNvSpPr>
            <p:nvPr/>
          </p:nvSpPr>
          <p:spPr bwMode="auto">
            <a:xfrm>
              <a:off x="1728" y="3456"/>
              <a:ext cx="0" cy="336"/>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87" name="Line 15"/>
            <p:cNvSpPr>
              <a:spLocks noChangeShapeType="1"/>
            </p:cNvSpPr>
            <p:nvPr/>
          </p:nvSpPr>
          <p:spPr bwMode="auto">
            <a:xfrm>
              <a:off x="2144" y="3352"/>
              <a:ext cx="336" cy="336"/>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88" name="Line 16"/>
            <p:cNvSpPr>
              <a:spLocks noChangeShapeType="1"/>
            </p:cNvSpPr>
            <p:nvPr/>
          </p:nvSpPr>
          <p:spPr bwMode="auto">
            <a:xfrm flipH="1" flipV="1">
              <a:off x="960" y="2160"/>
              <a:ext cx="336" cy="336"/>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89" name="Line 17"/>
            <p:cNvSpPr>
              <a:spLocks noChangeShapeType="1"/>
            </p:cNvSpPr>
            <p:nvPr/>
          </p:nvSpPr>
          <p:spPr bwMode="auto">
            <a:xfrm flipV="1">
              <a:off x="2160" y="2160"/>
              <a:ext cx="336" cy="336"/>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90" name="Line 18"/>
            <p:cNvSpPr>
              <a:spLocks noChangeShapeType="1"/>
            </p:cNvSpPr>
            <p:nvPr/>
          </p:nvSpPr>
          <p:spPr bwMode="auto">
            <a:xfrm flipH="1">
              <a:off x="952" y="3392"/>
              <a:ext cx="336" cy="336"/>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91" name="Line 19"/>
            <p:cNvSpPr>
              <a:spLocks noChangeShapeType="1"/>
            </p:cNvSpPr>
            <p:nvPr/>
          </p:nvSpPr>
          <p:spPr bwMode="auto">
            <a:xfrm>
              <a:off x="2448" y="2928"/>
              <a:ext cx="288" cy="0"/>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92" name="Line 20"/>
            <p:cNvSpPr>
              <a:spLocks noChangeShapeType="1"/>
            </p:cNvSpPr>
            <p:nvPr/>
          </p:nvSpPr>
          <p:spPr bwMode="auto">
            <a:xfrm flipH="1">
              <a:off x="720" y="2928"/>
              <a:ext cx="240" cy="0"/>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 name="Group 21"/>
          <p:cNvGrpSpPr>
            <a:grpSpLocks/>
          </p:cNvGrpSpPr>
          <p:nvPr/>
        </p:nvGrpSpPr>
        <p:grpSpPr bwMode="auto">
          <a:xfrm>
            <a:off x="4648200" y="3289300"/>
            <a:ext cx="3276600" cy="2620963"/>
            <a:chOff x="2928" y="2072"/>
            <a:chExt cx="2064" cy="1651"/>
          </a:xfrm>
        </p:grpSpPr>
        <p:sp>
          <p:nvSpPr>
            <p:cNvPr id="182294" name="Line 22"/>
            <p:cNvSpPr>
              <a:spLocks noChangeShapeType="1"/>
            </p:cNvSpPr>
            <p:nvPr/>
          </p:nvSpPr>
          <p:spPr bwMode="auto">
            <a:xfrm flipV="1">
              <a:off x="3168" y="3248"/>
              <a:ext cx="1824" cy="432"/>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95" name="Oval 23"/>
            <p:cNvSpPr>
              <a:spLocks noChangeArrowheads="1"/>
            </p:cNvSpPr>
            <p:nvPr/>
          </p:nvSpPr>
          <p:spPr bwMode="auto">
            <a:xfrm>
              <a:off x="3322" y="2522"/>
              <a:ext cx="1258" cy="883"/>
            </a:xfrm>
            <a:prstGeom prst="ellipse">
              <a:avLst/>
            </a:prstGeom>
            <a:noFill/>
            <a:ln w="19050">
              <a:solidFill>
                <a:srgbClr val="9966FF"/>
              </a:solidFill>
              <a:round/>
              <a:headEnd/>
              <a:tailEnd/>
            </a:ln>
            <a:effectLst/>
            <a:scene3d>
              <a:camera prst="legacyObliqueTopRight"/>
              <a:lightRig rig="legacyFlat3" dir="b"/>
            </a:scene3d>
            <a:sp3d extrusionH="430200" prstMaterial="legacyMatte">
              <a:bevelT w="13500" h="13500" prst="angle"/>
              <a:bevelB w="13500" h="13500" prst="angle"/>
              <a:extrusionClr>
                <a:srgbClr val="9966FF"/>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graphicFrame>
          <p:nvGraphicFramePr>
            <p:cNvPr id="15419" name="Object 24"/>
            <p:cNvGraphicFramePr>
              <a:graphicFrameLocks noChangeAspect="1"/>
            </p:cNvGraphicFramePr>
            <p:nvPr/>
          </p:nvGraphicFramePr>
          <p:xfrm>
            <a:off x="2928" y="3392"/>
            <a:ext cx="184" cy="230"/>
          </p:xfrm>
          <a:graphic>
            <a:graphicData uri="http://schemas.openxmlformats.org/presentationml/2006/ole">
              <mc:AlternateContent xmlns:mc="http://schemas.openxmlformats.org/markup-compatibility/2006">
                <mc:Choice xmlns:v="urn:schemas-microsoft-com:vml" Requires="v">
                  <p:oleObj spid="_x0000_s15447" name="公式" r:id="rId7" imgW="123952" imgH="180924" progId="Equation.3">
                    <p:embed/>
                  </p:oleObj>
                </mc:Choice>
                <mc:Fallback>
                  <p:oleObj name="公式" r:id="rId7" imgW="123952" imgH="180924"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3392"/>
                          <a:ext cx="18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97" name="Line 25"/>
            <p:cNvSpPr>
              <a:spLocks noChangeShapeType="1"/>
            </p:cNvSpPr>
            <p:nvPr/>
          </p:nvSpPr>
          <p:spPr bwMode="auto">
            <a:xfrm flipV="1">
              <a:off x="3183" y="3216"/>
              <a:ext cx="273" cy="436"/>
            </a:xfrm>
            <a:prstGeom prst="line">
              <a:avLst/>
            </a:prstGeom>
            <a:noFill/>
            <a:ln w="19050">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98" name="Line 26"/>
            <p:cNvSpPr>
              <a:spLocks noChangeShapeType="1"/>
            </p:cNvSpPr>
            <p:nvPr/>
          </p:nvSpPr>
          <p:spPr bwMode="auto">
            <a:xfrm flipV="1">
              <a:off x="3168" y="3360"/>
              <a:ext cx="432" cy="336"/>
            </a:xfrm>
            <a:prstGeom prst="line">
              <a:avLst/>
            </a:prstGeom>
            <a:noFill/>
            <a:ln w="19050">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299" name="Line 27"/>
            <p:cNvSpPr>
              <a:spLocks noChangeShapeType="1"/>
            </p:cNvSpPr>
            <p:nvPr/>
          </p:nvSpPr>
          <p:spPr bwMode="auto">
            <a:xfrm flipV="1">
              <a:off x="3168" y="2288"/>
              <a:ext cx="192" cy="1392"/>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300" name="Line 28"/>
            <p:cNvSpPr>
              <a:spLocks noChangeShapeType="1"/>
            </p:cNvSpPr>
            <p:nvPr/>
          </p:nvSpPr>
          <p:spPr bwMode="auto">
            <a:xfrm flipV="1">
              <a:off x="4512" y="2432"/>
              <a:ext cx="336" cy="240"/>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301" name="Line 29"/>
            <p:cNvSpPr>
              <a:spLocks noChangeShapeType="1"/>
            </p:cNvSpPr>
            <p:nvPr/>
          </p:nvSpPr>
          <p:spPr bwMode="auto">
            <a:xfrm flipV="1">
              <a:off x="3928" y="2072"/>
              <a:ext cx="240" cy="384"/>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5425" name="Object 30"/>
            <p:cNvGraphicFramePr>
              <a:graphicFrameLocks noChangeAspect="1"/>
            </p:cNvGraphicFramePr>
            <p:nvPr/>
          </p:nvGraphicFramePr>
          <p:xfrm>
            <a:off x="3120" y="3630"/>
            <a:ext cx="96" cy="93"/>
          </p:xfrm>
          <a:graphic>
            <a:graphicData uri="http://schemas.openxmlformats.org/presentationml/2006/ole">
              <mc:AlternateContent xmlns:mc="http://schemas.openxmlformats.org/markup-compatibility/2006">
                <mc:Choice xmlns:v="urn:schemas-microsoft-com:vml" Requires="v">
                  <p:oleObj spid="_x0000_s15448" name="剪辑" r:id="rId9" imgW="380852" imgH="390270" progId="MS_ClipArt_Gallery.2">
                    <p:embed/>
                  </p:oleObj>
                </mc:Choice>
                <mc:Fallback>
                  <p:oleObj name="剪辑" r:id="rId9" imgW="380852" imgH="390270" progId="MS_ClipArt_Gallery.2">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3630"/>
                          <a:ext cx="96" cy="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303" name="Line 31"/>
            <p:cNvSpPr>
              <a:spLocks noChangeShapeType="1"/>
            </p:cNvSpPr>
            <p:nvPr/>
          </p:nvSpPr>
          <p:spPr bwMode="auto">
            <a:xfrm flipV="1">
              <a:off x="3672" y="2720"/>
              <a:ext cx="768" cy="576"/>
            </a:xfrm>
            <a:prstGeom prst="line">
              <a:avLst/>
            </a:prstGeom>
            <a:noFill/>
            <a:ln w="19050">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304" name="Line 32"/>
            <p:cNvSpPr>
              <a:spLocks noChangeShapeType="1"/>
            </p:cNvSpPr>
            <p:nvPr/>
          </p:nvSpPr>
          <p:spPr bwMode="auto">
            <a:xfrm flipV="1">
              <a:off x="3488" y="2544"/>
              <a:ext cx="384" cy="624"/>
            </a:xfrm>
            <a:prstGeom prst="line">
              <a:avLst/>
            </a:prstGeom>
            <a:noFill/>
            <a:ln w="19050">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2305" name="Oval 33"/>
            <p:cNvSpPr>
              <a:spLocks noChangeArrowheads="1"/>
            </p:cNvSpPr>
            <p:nvPr/>
          </p:nvSpPr>
          <p:spPr bwMode="auto">
            <a:xfrm>
              <a:off x="3320" y="2528"/>
              <a:ext cx="1258" cy="883"/>
            </a:xfrm>
            <a:prstGeom prst="ellipse">
              <a:avLst/>
            </a:prstGeom>
            <a:solidFill>
              <a:srgbClr val="9966FF">
                <a:alpha val="50000"/>
              </a:srgbClr>
            </a:solidFill>
            <a:ln w="19050">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 name="Group 34"/>
          <p:cNvGrpSpPr>
            <a:grpSpLocks/>
          </p:cNvGrpSpPr>
          <p:nvPr/>
        </p:nvGrpSpPr>
        <p:grpSpPr bwMode="auto">
          <a:xfrm>
            <a:off x="381000" y="908050"/>
            <a:ext cx="2514600" cy="946150"/>
            <a:chOff x="480" y="230"/>
            <a:chExt cx="1584" cy="596"/>
          </a:xfrm>
        </p:grpSpPr>
        <p:sp>
          <p:nvSpPr>
            <p:cNvPr id="182307" name="AutoShape 35" descr="窄横线"/>
            <p:cNvSpPr>
              <a:spLocks noChangeArrowheads="1"/>
            </p:cNvSpPr>
            <p:nvPr/>
          </p:nvSpPr>
          <p:spPr bwMode="auto">
            <a:xfrm>
              <a:off x="480" y="230"/>
              <a:ext cx="1584" cy="596"/>
            </a:xfrm>
            <a:prstGeom prst="diamond">
              <a:avLst/>
            </a:prstGeom>
            <a:pattFill prst="narHorz">
              <a:fgClr>
                <a:srgbClr val="99FF66"/>
              </a:fgClr>
              <a:bgClr>
                <a:schemeClr val="bg1"/>
              </a:bgClr>
            </a:pattFill>
            <a:ln w="19050">
              <a:no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82308" name="Text Box 36"/>
            <p:cNvSpPr txBox="1">
              <a:spLocks noChangeArrowheads="1"/>
            </p:cNvSpPr>
            <p:nvPr/>
          </p:nvSpPr>
          <p:spPr bwMode="auto">
            <a:xfrm>
              <a:off x="960" y="288"/>
              <a:ext cx="672" cy="365"/>
            </a:xfrm>
            <a:prstGeom prst="rect">
              <a:avLst/>
            </a:prstGeom>
            <a:noFill/>
            <a:ln w="19050">
              <a:noFill/>
              <a:miter lim="800000"/>
              <a:headEnd/>
              <a:tailEnd/>
            </a:ln>
            <a:effectLst/>
          </p:spPr>
          <p:txBody>
            <a:bodyPr>
              <a:spAutoFit/>
            </a:bodyPr>
            <a:lstStyle/>
            <a:p>
              <a:pPr>
                <a:spcBef>
                  <a:spcPct val="50000"/>
                </a:spcBef>
                <a:defRPr/>
              </a:pPr>
              <a:r>
                <a:rPr kumimoji="0" lang="zh-CN" altLang="en-US" sz="3200">
                  <a:solidFill>
                    <a:srgbClr val="FF9966"/>
                  </a:solidFill>
                  <a:effectLst>
                    <a:outerShdw blurRad="38100" dist="38100" dir="2700000" algn="tl">
                      <a:srgbClr val="000000"/>
                    </a:outerShdw>
                  </a:effectLst>
                  <a:ea typeface="华文彩云" pitchFamily="2" charset="-122"/>
                </a:rPr>
                <a:t>讨论</a:t>
              </a:r>
            </a:p>
          </p:txBody>
        </p:sp>
      </p:grpSp>
      <p:sp>
        <p:nvSpPr>
          <p:cNvPr id="182309" name="Rectangle 37"/>
          <p:cNvSpPr>
            <a:spLocks noChangeArrowheads="1"/>
          </p:cNvSpPr>
          <p:nvPr/>
        </p:nvSpPr>
        <p:spPr bwMode="auto">
          <a:xfrm>
            <a:off x="685800" y="2971800"/>
            <a:ext cx="7848600" cy="3200400"/>
          </a:xfrm>
          <a:prstGeom prst="rect">
            <a:avLst/>
          </a:prstGeom>
          <a:solidFill>
            <a:schemeClr val="bg2"/>
          </a:solidFill>
          <a:ln w="19050">
            <a:solidFill>
              <a:schemeClr val="tx1"/>
            </a:solidFill>
            <a:miter lim="800000"/>
            <a:headEnd/>
            <a:tailEnd type="none" w="sm" len="lg"/>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pSp>
        <p:nvGrpSpPr>
          <p:cNvPr id="5" name="Group 38"/>
          <p:cNvGrpSpPr>
            <a:grpSpLocks/>
          </p:cNvGrpSpPr>
          <p:nvPr/>
        </p:nvGrpSpPr>
        <p:grpSpPr bwMode="auto">
          <a:xfrm>
            <a:off x="4876800" y="3124200"/>
            <a:ext cx="1676400" cy="1676400"/>
            <a:chOff x="3216" y="2496"/>
            <a:chExt cx="1056" cy="1056"/>
          </a:xfrm>
        </p:grpSpPr>
        <p:sp>
          <p:nvSpPr>
            <p:cNvPr id="182311" name="Line 39"/>
            <p:cNvSpPr>
              <a:spLocks noChangeShapeType="1"/>
            </p:cNvSpPr>
            <p:nvPr/>
          </p:nvSpPr>
          <p:spPr bwMode="auto">
            <a:xfrm>
              <a:off x="3744" y="2792"/>
              <a:ext cx="0" cy="456"/>
            </a:xfrm>
            <a:prstGeom prst="line">
              <a:avLst/>
            </a:prstGeom>
            <a:noFill/>
            <a:ln w="19050">
              <a:solidFill>
                <a:schemeClr val="hlink"/>
              </a:solidFill>
              <a:round/>
              <a:headEnd type="stealth"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12" name="Line 40"/>
            <p:cNvSpPr>
              <a:spLocks noChangeShapeType="1"/>
            </p:cNvSpPr>
            <p:nvPr/>
          </p:nvSpPr>
          <p:spPr bwMode="auto">
            <a:xfrm rot="-5400000">
              <a:off x="3744" y="2796"/>
              <a:ext cx="0" cy="456"/>
            </a:xfrm>
            <a:prstGeom prst="line">
              <a:avLst/>
            </a:prstGeom>
            <a:noFill/>
            <a:ln w="19050">
              <a:solidFill>
                <a:schemeClr val="hlink"/>
              </a:solidFill>
              <a:round/>
              <a:headEnd type="stealth"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13" name="Line 41"/>
            <p:cNvSpPr>
              <a:spLocks noChangeShapeType="1"/>
            </p:cNvSpPr>
            <p:nvPr/>
          </p:nvSpPr>
          <p:spPr bwMode="auto">
            <a:xfrm flipV="1">
              <a:off x="3744" y="2496"/>
              <a:ext cx="0" cy="192"/>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14" name="Line 42"/>
            <p:cNvSpPr>
              <a:spLocks noChangeShapeType="1"/>
            </p:cNvSpPr>
            <p:nvPr/>
          </p:nvSpPr>
          <p:spPr bwMode="auto">
            <a:xfrm flipH="1">
              <a:off x="3216" y="3024"/>
              <a:ext cx="192" cy="0"/>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15" name="Line 43"/>
            <p:cNvSpPr>
              <a:spLocks noChangeShapeType="1"/>
            </p:cNvSpPr>
            <p:nvPr/>
          </p:nvSpPr>
          <p:spPr bwMode="auto">
            <a:xfrm rot="5400000" flipV="1">
              <a:off x="4176" y="2928"/>
              <a:ext cx="0" cy="192"/>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16" name="Line 44"/>
            <p:cNvSpPr>
              <a:spLocks noChangeShapeType="1"/>
            </p:cNvSpPr>
            <p:nvPr/>
          </p:nvSpPr>
          <p:spPr bwMode="auto">
            <a:xfrm rot="16200000" flipH="1">
              <a:off x="3648" y="3456"/>
              <a:ext cx="192" cy="0"/>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17" name="Line 45"/>
            <p:cNvSpPr>
              <a:spLocks noChangeShapeType="1"/>
            </p:cNvSpPr>
            <p:nvPr/>
          </p:nvSpPr>
          <p:spPr bwMode="auto">
            <a:xfrm flipH="1">
              <a:off x="3312" y="3216"/>
              <a:ext cx="144" cy="96"/>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18" name="Line 46"/>
            <p:cNvSpPr>
              <a:spLocks noChangeShapeType="1"/>
            </p:cNvSpPr>
            <p:nvPr/>
          </p:nvSpPr>
          <p:spPr bwMode="auto">
            <a:xfrm flipH="1">
              <a:off x="3512" y="3324"/>
              <a:ext cx="96" cy="192"/>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19" name="Line 47"/>
            <p:cNvSpPr>
              <a:spLocks noChangeShapeType="1"/>
            </p:cNvSpPr>
            <p:nvPr/>
          </p:nvSpPr>
          <p:spPr bwMode="auto">
            <a:xfrm flipV="1">
              <a:off x="3884" y="2536"/>
              <a:ext cx="96" cy="192"/>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20" name="Line 48"/>
            <p:cNvSpPr>
              <a:spLocks noChangeShapeType="1"/>
            </p:cNvSpPr>
            <p:nvPr/>
          </p:nvSpPr>
          <p:spPr bwMode="auto">
            <a:xfrm flipV="1">
              <a:off x="4020" y="2732"/>
              <a:ext cx="144" cy="96"/>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21" name="Line 49"/>
            <p:cNvSpPr>
              <a:spLocks noChangeShapeType="1"/>
            </p:cNvSpPr>
            <p:nvPr/>
          </p:nvSpPr>
          <p:spPr bwMode="auto">
            <a:xfrm flipH="1" flipV="1">
              <a:off x="3504" y="2544"/>
              <a:ext cx="96" cy="192"/>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22" name="Line 50"/>
            <p:cNvSpPr>
              <a:spLocks noChangeShapeType="1"/>
            </p:cNvSpPr>
            <p:nvPr/>
          </p:nvSpPr>
          <p:spPr bwMode="auto">
            <a:xfrm>
              <a:off x="3888" y="3312"/>
              <a:ext cx="96" cy="192"/>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23" name="Line 51"/>
            <p:cNvSpPr>
              <a:spLocks noChangeShapeType="1"/>
            </p:cNvSpPr>
            <p:nvPr/>
          </p:nvSpPr>
          <p:spPr bwMode="auto">
            <a:xfrm flipH="1" flipV="1">
              <a:off x="3312" y="2736"/>
              <a:ext cx="144" cy="96"/>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24" name="Line 52"/>
            <p:cNvSpPr>
              <a:spLocks noChangeShapeType="1"/>
            </p:cNvSpPr>
            <p:nvPr/>
          </p:nvSpPr>
          <p:spPr bwMode="auto">
            <a:xfrm>
              <a:off x="4032" y="3216"/>
              <a:ext cx="144" cy="96"/>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25" name="Line 53"/>
            <p:cNvSpPr>
              <a:spLocks noChangeShapeType="1"/>
            </p:cNvSpPr>
            <p:nvPr/>
          </p:nvSpPr>
          <p:spPr bwMode="auto">
            <a:xfrm flipH="1">
              <a:off x="3600" y="2880"/>
              <a:ext cx="288" cy="288"/>
            </a:xfrm>
            <a:prstGeom prst="line">
              <a:avLst/>
            </a:prstGeom>
            <a:noFill/>
            <a:ln w="19050">
              <a:solidFill>
                <a:schemeClr val="hlink"/>
              </a:solidFill>
              <a:round/>
              <a:headEnd type="stealth"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26" name="Line 54"/>
            <p:cNvSpPr>
              <a:spLocks noChangeShapeType="1"/>
            </p:cNvSpPr>
            <p:nvPr/>
          </p:nvSpPr>
          <p:spPr bwMode="auto">
            <a:xfrm>
              <a:off x="3600" y="2880"/>
              <a:ext cx="288" cy="288"/>
            </a:xfrm>
            <a:prstGeom prst="line">
              <a:avLst/>
            </a:prstGeom>
            <a:noFill/>
            <a:ln w="19050">
              <a:solidFill>
                <a:schemeClr val="hlink"/>
              </a:solidFill>
              <a:round/>
              <a:headEnd type="stealth"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pSp>
      <p:grpSp>
        <p:nvGrpSpPr>
          <p:cNvPr id="6" name="Group 55"/>
          <p:cNvGrpSpPr>
            <a:grpSpLocks/>
          </p:cNvGrpSpPr>
          <p:nvPr/>
        </p:nvGrpSpPr>
        <p:grpSpPr bwMode="auto">
          <a:xfrm>
            <a:off x="838200" y="3200400"/>
            <a:ext cx="3886200" cy="2819400"/>
            <a:chOff x="528" y="2016"/>
            <a:chExt cx="2448" cy="1776"/>
          </a:xfrm>
        </p:grpSpPr>
        <p:grpSp>
          <p:nvGrpSpPr>
            <p:cNvPr id="15382" name="Group 56"/>
            <p:cNvGrpSpPr>
              <a:grpSpLocks/>
            </p:cNvGrpSpPr>
            <p:nvPr/>
          </p:nvGrpSpPr>
          <p:grpSpPr bwMode="auto">
            <a:xfrm>
              <a:off x="528" y="2016"/>
              <a:ext cx="1152" cy="1152"/>
              <a:chOff x="816" y="2400"/>
              <a:chExt cx="1152" cy="1152"/>
            </a:xfrm>
          </p:grpSpPr>
          <p:sp>
            <p:nvSpPr>
              <p:cNvPr id="182329" name="Line 57"/>
              <p:cNvSpPr>
                <a:spLocks noChangeShapeType="1"/>
              </p:cNvSpPr>
              <p:nvPr/>
            </p:nvSpPr>
            <p:spPr bwMode="auto">
              <a:xfrm>
                <a:off x="1391" y="2400"/>
                <a:ext cx="0" cy="1152"/>
              </a:xfrm>
              <a:prstGeom prst="line">
                <a:avLst/>
              </a:prstGeom>
              <a:noFill/>
              <a:ln w="19050">
                <a:solidFill>
                  <a:schemeClr val="hlink"/>
                </a:solidFill>
                <a:round/>
                <a:headEnd type="stealth"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30" name="Line 58"/>
              <p:cNvSpPr>
                <a:spLocks noChangeShapeType="1"/>
              </p:cNvSpPr>
              <p:nvPr/>
            </p:nvSpPr>
            <p:spPr bwMode="auto">
              <a:xfrm>
                <a:off x="816" y="2984"/>
                <a:ext cx="1152" cy="0"/>
              </a:xfrm>
              <a:prstGeom prst="line">
                <a:avLst/>
              </a:prstGeom>
              <a:noFill/>
              <a:ln w="19050">
                <a:solidFill>
                  <a:schemeClr val="hlink"/>
                </a:solidFill>
                <a:round/>
                <a:headEnd type="stealth"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31" name="Line 59"/>
              <p:cNvSpPr>
                <a:spLocks noChangeShapeType="1"/>
              </p:cNvSpPr>
              <p:nvPr/>
            </p:nvSpPr>
            <p:spPr bwMode="auto">
              <a:xfrm>
                <a:off x="1008" y="2544"/>
                <a:ext cx="768" cy="864"/>
              </a:xfrm>
              <a:prstGeom prst="line">
                <a:avLst/>
              </a:prstGeom>
              <a:noFill/>
              <a:ln w="19050">
                <a:solidFill>
                  <a:schemeClr val="hlink"/>
                </a:solidFill>
                <a:round/>
                <a:headEnd type="stealth"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32" name="Line 60"/>
              <p:cNvSpPr>
                <a:spLocks noChangeShapeType="1"/>
              </p:cNvSpPr>
              <p:nvPr/>
            </p:nvSpPr>
            <p:spPr bwMode="auto">
              <a:xfrm flipV="1">
                <a:off x="960" y="2592"/>
                <a:ext cx="864" cy="768"/>
              </a:xfrm>
              <a:prstGeom prst="line">
                <a:avLst/>
              </a:prstGeom>
              <a:noFill/>
              <a:ln w="19050">
                <a:solidFill>
                  <a:schemeClr val="hlink"/>
                </a:solidFill>
                <a:round/>
                <a:headEnd type="stealth"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33" name="Oval 61"/>
              <p:cNvSpPr>
                <a:spLocks noChangeArrowheads="1"/>
              </p:cNvSpPr>
              <p:nvPr/>
            </p:nvSpPr>
            <p:spPr bwMode="auto">
              <a:xfrm>
                <a:off x="1344" y="2932"/>
                <a:ext cx="96" cy="96"/>
              </a:xfrm>
              <a:prstGeom prst="ellipse">
                <a:avLst/>
              </a:prstGeom>
              <a:gradFill rotWithShape="0">
                <a:gsLst>
                  <a:gs pos="0">
                    <a:srgbClr val="FF7C80"/>
                  </a:gs>
                  <a:gs pos="100000">
                    <a:srgbClr val="FF7C80">
                      <a:gamma/>
                      <a:shade val="66275"/>
                      <a:invGamma/>
                    </a:srgbClr>
                  </a:gs>
                </a:gsLst>
                <a:path path="shape">
                  <a:fillToRect l="50000" t="50000" r="50000" b="50000"/>
                </a:path>
              </a:gradFill>
              <a:ln w="19050">
                <a:noFill/>
                <a:round/>
                <a:headEnd type="none" w="sm" len="lg"/>
                <a:tailEnd type="none" w="sm" len="lg"/>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grpSp>
        <p:grpSp>
          <p:nvGrpSpPr>
            <p:cNvPr id="15383" name="Group 62"/>
            <p:cNvGrpSpPr>
              <a:grpSpLocks/>
            </p:cNvGrpSpPr>
            <p:nvPr/>
          </p:nvGrpSpPr>
          <p:grpSpPr bwMode="auto">
            <a:xfrm>
              <a:off x="1824" y="2640"/>
              <a:ext cx="1152" cy="1152"/>
              <a:chOff x="2208" y="2448"/>
              <a:chExt cx="1152" cy="1152"/>
            </a:xfrm>
          </p:grpSpPr>
          <p:sp>
            <p:nvSpPr>
              <p:cNvPr id="182335" name="Oval 63"/>
              <p:cNvSpPr>
                <a:spLocks noChangeArrowheads="1"/>
              </p:cNvSpPr>
              <p:nvPr/>
            </p:nvSpPr>
            <p:spPr bwMode="auto">
              <a:xfrm>
                <a:off x="2736" y="2976"/>
                <a:ext cx="96" cy="96"/>
              </a:xfrm>
              <a:prstGeom prst="ellipse">
                <a:avLst/>
              </a:prstGeom>
              <a:gradFill rotWithShape="0">
                <a:gsLst>
                  <a:gs pos="0">
                    <a:srgbClr val="99FF99"/>
                  </a:gs>
                  <a:gs pos="100000">
                    <a:srgbClr val="99FF99">
                      <a:gamma/>
                      <a:shade val="66275"/>
                      <a:invGamma/>
                    </a:srgbClr>
                  </a:gs>
                </a:gsLst>
                <a:path path="shape">
                  <a:fillToRect l="50000" t="50000" r="50000" b="50000"/>
                </a:path>
              </a:gradFill>
              <a:ln w="19050">
                <a:noFill/>
                <a:round/>
                <a:headEnd type="none" w="sm" len="lg"/>
                <a:tailEnd type="none" w="sm" len="lg"/>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82336" name="Line 64"/>
              <p:cNvSpPr>
                <a:spLocks noChangeShapeType="1"/>
              </p:cNvSpPr>
              <p:nvPr/>
            </p:nvSpPr>
            <p:spPr bwMode="auto">
              <a:xfrm>
                <a:off x="2784" y="2448"/>
                <a:ext cx="0" cy="528"/>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37" name="Line 65"/>
              <p:cNvSpPr>
                <a:spLocks noChangeShapeType="1"/>
              </p:cNvSpPr>
              <p:nvPr/>
            </p:nvSpPr>
            <p:spPr bwMode="auto">
              <a:xfrm flipV="1">
                <a:off x="2784" y="3072"/>
                <a:ext cx="0" cy="528"/>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38" name="Line 66"/>
              <p:cNvSpPr>
                <a:spLocks noChangeShapeType="1"/>
              </p:cNvSpPr>
              <p:nvPr/>
            </p:nvSpPr>
            <p:spPr bwMode="auto">
              <a:xfrm>
                <a:off x="2208" y="3024"/>
                <a:ext cx="528" cy="0"/>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39" name="Line 67"/>
              <p:cNvSpPr>
                <a:spLocks noChangeShapeType="1"/>
              </p:cNvSpPr>
              <p:nvPr/>
            </p:nvSpPr>
            <p:spPr bwMode="auto">
              <a:xfrm flipH="1">
                <a:off x="2832" y="3024"/>
                <a:ext cx="528" cy="0"/>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40" name="Line 68"/>
              <p:cNvSpPr>
                <a:spLocks noChangeShapeType="1"/>
              </p:cNvSpPr>
              <p:nvPr/>
            </p:nvSpPr>
            <p:spPr bwMode="auto">
              <a:xfrm flipH="1">
                <a:off x="2808" y="2612"/>
                <a:ext cx="384" cy="384"/>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41" name="Line 69"/>
              <p:cNvSpPr>
                <a:spLocks noChangeShapeType="1"/>
              </p:cNvSpPr>
              <p:nvPr/>
            </p:nvSpPr>
            <p:spPr bwMode="auto">
              <a:xfrm flipV="1">
                <a:off x="2372" y="3052"/>
                <a:ext cx="384" cy="384"/>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42" name="Line 70"/>
              <p:cNvSpPr>
                <a:spLocks noChangeShapeType="1"/>
              </p:cNvSpPr>
              <p:nvPr/>
            </p:nvSpPr>
            <p:spPr bwMode="auto">
              <a:xfrm flipH="1" flipV="1">
                <a:off x="2812" y="3048"/>
                <a:ext cx="384" cy="384"/>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43" name="Line 71"/>
              <p:cNvSpPr>
                <a:spLocks noChangeShapeType="1"/>
              </p:cNvSpPr>
              <p:nvPr/>
            </p:nvSpPr>
            <p:spPr bwMode="auto">
              <a:xfrm>
                <a:off x="2376" y="2612"/>
                <a:ext cx="384" cy="384"/>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pSp>
        <p:sp>
          <p:nvSpPr>
            <p:cNvPr id="182344" name="Text Box 72"/>
            <p:cNvSpPr txBox="1">
              <a:spLocks noChangeArrowheads="1"/>
            </p:cNvSpPr>
            <p:nvPr/>
          </p:nvSpPr>
          <p:spPr bwMode="auto">
            <a:xfrm>
              <a:off x="1104" y="3408"/>
              <a:ext cx="624" cy="250"/>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sz="2000">
                  <a:solidFill>
                    <a:srgbClr val="FF99CC"/>
                  </a:solidFill>
                  <a:effectLst>
                    <a:outerShdw blurRad="38100" dist="38100" dir="2700000" algn="tl">
                      <a:srgbClr val="000000"/>
                    </a:outerShdw>
                  </a:effectLst>
                </a:rPr>
                <a:t>有源场</a:t>
              </a:r>
            </a:p>
          </p:txBody>
        </p:sp>
      </p:grpSp>
      <p:grpSp>
        <p:nvGrpSpPr>
          <p:cNvPr id="9" name="Group 73"/>
          <p:cNvGrpSpPr>
            <a:grpSpLocks/>
          </p:cNvGrpSpPr>
          <p:nvPr/>
        </p:nvGrpSpPr>
        <p:grpSpPr bwMode="auto">
          <a:xfrm>
            <a:off x="5943600" y="4572000"/>
            <a:ext cx="2286000" cy="1295400"/>
            <a:chOff x="3744" y="2880"/>
            <a:chExt cx="1440" cy="816"/>
          </a:xfrm>
        </p:grpSpPr>
        <p:grpSp>
          <p:nvGrpSpPr>
            <p:cNvPr id="15377" name="Group 74"/>
            <p:cNvGrpSpPr>
              <a:grpSpLocks/>
            </p:cNvGrpSpPr>
            <p:nvPr/>
          </p:nvGrpSpPr>
          <p:grpSpPr bwMode="auto">
            <a:xfrm>
              <a:off x="4416" y="2880"/>
              <a:ext cx="768" cy="816"/>
              <a:chOff x="4416" y="2880"/>
              <a:chExt cx="768" cy="816"/>
            </a:xfrm>
          </p:grpSpPr>
          <p:sp>
            <p:nvSpPr>
              <p:cNvPr id="182347" name="Oval 75"/>
              <p:cNvSpPr>
                <a:spLocks noChangeArrowheads="1"/>
              </p:cNvSpPr>
              <p:nvPr/>
            </p:nvSpPr>
            <p:spPr bwMode="auto">
              <a:xfrm>
                <a:off x="4416" y="2880"/>
                <a:ext cx="768" cy="816"/>
              </a:xfrm>
              <a:prstGeom prst="ellipse">
                <a:avLst/>
              </a:prstGeom>
              <a:noFill/>
              <a:ln w="19050">
                <a:solidFill>
                  <a:schemeClr val="hlink"/>
                </a:solidFill>
                <a:round/>
                <a:headEnd type="none" w="sm" len="lg"/>
                <a:tailEnd type="none" w="sm" len="lg"/>
              </a:ln>
              <a:effectLst/>
            </p:spPr>
            <p:txBody>
              <a:bodyPr wrap="none" anchor="ctr">
                <a:spAutoFit/>
              </a:bodyPr>
              <a:lstStyle/>
              <a:p>
                <a:pPr algn="ctr">
                  <a:defRPr/>
                </a:pPr>
                <a:endParaRPr kumimoji="0" lang="zh-CN" altLang="zh-CN" sz="3200">
                  <a:effectLst>
                    <a:outerShdw blurRad="38100" dist="38100" dir="2700000" algn="tl">
                      <a:srgbClr val="000000"/>
                    </a:outerShdw>
                  </a:effectLst>
                </a:endParaRPr>
              </a:p>
            </p:txBody>
          </p:sp>
          <p:sp>
            <p:nvSpPr>
              <p:cNvPr id="182348" name="Line 76"/>
              <p:cNvSpPr>
                <a:spLocks noChangeShapeType="1"/>
              </p:cNvSpPr>
              <p:nvPr/>
            </p:nvSpPr>
            <p:spPr bwMode="auto">
              <a:xfrm flipH="1">
                <a:off x="4752" y="3696"/>
                <a:ext cx="96" cy="0"/>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2349" name="Line 77"/>
              <p:cNvSpPr>
                <a:spLocks noChangeShapeType="1"/>
              </p:cNvSpPr>
              <p:nvPr/>
            </p:nvSpPr>
            <p:spPr bwMode="auto">
              <a:xfrm>
                <a:off x="4752" y="2880"/>
                <a:ext cx="96" cy="0"/>
              </a:xfrm>
              <a:prstGeom prst="line">
                <a:avLst/>
              </a:prstGeom>
              <a:noFill/>
              <a:ln w="19050">
                <a:solidFill>
                  <a:schemeClr val="hlink"/>
                </a:solidFill>
                <a:round/>
                <a:headEnd type="none" w="sm" len="lg"/>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pSp>
        <p:sp>
          <p:nvSpPr>
            <p:cNvPr id="182350" name="Text Box 78"/>
            <p:cNvSpPr txBox="1">
              <a:spLocks noChangeArrowheads="1"/>
            </p:cNvSpPr>
            <p:nvPr/>
          </p:nvSpPr>
          <p:spPr bwMode="auto">
            <a:xfrm>
              <a:off x="3744" y="3408"/>
              <a:ext cx="624" cy="250"/>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sz="2000">
                  <a:solidFill>
                    <a:srgbClr val="FF99CC"/>
                  </a:solidFill>
                  <a:effectLst>
                    <a:outerShdw blurRad="38100" dist="38100" dir="2700000" algn="tl">
                      <a:srgbClr val="000000"/>
                    </a:outerShdw>
                  </a:effectLst>
                </a:rPr>
                <a:t>无源场</a:t>
              </a:r>
            </a:p>
          </p:txBody>
        </p:sp>
      </p:grpSp>
      <p:grpSp>
        <p:nvGrpSpPr>
          <p:cNvPr id="15373" name="Group 82"/>
          <p:cNvGrpSpPr>
            <a:grpSpLocks/>
          </p:cNvGrpSpPr>
          <p:nvPr/>
        </p:nvGrpSpPr>
        <p:grpSpPr bwMode="auto">
          <a:xfrm>
            <a:off x="0" y="44450"/>
            <a:ext cx="5715000" cy="1068388"/>
            <a:chOff x="0" y="191"/>
            <a:chExt cx="3600" cy="673"/>
          </a:xfrm>
        </p:grpSpPr>
        <p:pic>
          <p:nvPicPr>
            <p:cNvPr id="15375" name="Picture 83" descr="bar_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6" name="Text Box 84"/>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aphicFrame>
        <p:nvGraphicFramePr>
          <p:cNvPr id="15374" name="对象 6"/>
          <p:cNvGraphicFramePr>
            <a:graphicFrameLocks noChangeAspect="1"/>
          </p:cNvGraphicFramePr>
          <p:nvPr/>
        </p:nvGraphicFramePr>
        <p:xfrm>
          <a:off x="5954713" y="142875"/>
          <a:ext cx="2209800" cy="1412875"/>
        </p:xfrm>
        <a:graphic>
          <a:graphicData uri="http://schemas.openxmlformats.org/presentationml/2006/ole">
            <mc:AlternateContent xmlns:mc="http://schemas.openxmlformats.org/markup-compatibility/2006">
              <mc:Choice xmlns:v="urn:schemas-microsoft-com:vml" Requires="v">
                <p:oleObj spid="_x0000_s15449" name="公式" r:id="rId11" imgW="1028598" imgH="561924" progId="Equation.3">
                  <p:embed/>
                </p:oleObj>
              </mc:Choice>
              <mc:Fallback>
                <p:oleObj name="公式" r:id="rId11" imgW="1028598" imgH="561924" progId="Equation.3">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54713" y="142875"/>
                        <a:ext cx="2209800" cy="1412875"/>
                      </a:xfrm>
                      <a:prstGeom prst="rect">
                        <a:avLst/>
                      </a:prstGeom>
                      <a:solidFill>
                        <a:srgbClr val="FF66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275"/>
                                        </p:tgtEl>
                                        <p:attrNameLst>
                                          <p:attrName>style.visibility</p:attrName>
                                        </p:attrNameLst>
                                      </p:cBhvr>
                                      <p:to>
                                        <p:strVal val="visible"/>
                                      </p:to>
                                    </p:set>
                                    <p:animEffect transition="in" filter="wipe(left)">
                                      <p:cBhvr>
                                        <p:cTn id="12" dur="500"/>
                                        <p:tgtEl>
                                          <p:spTgt spid="182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2274"/>
                                        </p:tgtEl>
                                        <p:attrNameLst>
                                          <p:attrName>style.visibility</p:attrName>
                                        </p:attrNameLst>
                                      </p:cBhvr>
                                      <p:to>
                                        <p:strVal val="visible"/>
                                      </p:to>
                                    </p:set>
                                    <p:animEffect transition="in" filter="blinds(vertical)">
                                      <p:cBhvr>
                                        <p:cTn id="17" dur="500"/>
                                        <p:tgtEl>
                                          <p:spTgt spid="1822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82309"/>
                                        </p:tgtEl>
                                        <p:attrNameLst>
                                          <p:attrName>style.visibility</p:attrName>
                                        </p:attrNameLst>
                                      </p:cBhvr>
                                      <p:to>
                                        <p:strVal val="visible"/>
                                      </p:to>
                                    </p:set>
                                    <p:animEffect transition="in" filter="strips(downLeft)">
                                      <p:cBhvr>
                                        <p:cTn id="32" dur="500"/>
                                        <p:tgtEl>
                                          <p:spTgt spid="1823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strips(downLeft)">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trips(downLeft)">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strips(downLeft)">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nimBg="1"/>
      <p:bldP spid="182275" grpId="0" autoUpdateAnimBg="0"/>
      <p:bldP spid="18230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1"/>
          <p:cNvSpPr>
            <a:spLocks noGrp="1"/>
          </p:cNvSpPr>
          <p:nvPr>
            <p:ph type="dt" sz="quarter" idx="10"/>
          </p:nvPr>
        </p:nvSpPr>
        <p:spPr/>
        <p:txBody>
          <a:bodyPr/>
          <a:lstStyle/>
          <a:p>
            <a:pPr>
              <a:defRPr/>
            </a:pPr>
            <a:fld id="{58620A71-6360-4990-B9CC-CE57672DABAB}" type="datetime8">
              <a:rPr lang="en-US"/>
              <a:pPr>
                <a:defRPr/>
              </a:pPr>
              <a:t>2/27/2020 6:24 PM</a:t>
            </a:fld>
            <a:endParaRPr lang="en-US" altLang="zh-CN"/>
          </a:p>
        </p:txBody>
      </p:sp>
      <p:sp>
        <p:nvSpPr>
          <p:cNvPr id="27" name="灯片编号占位符 3"/>
          <p:cNvSpPr>
            <a:spLocks noGrp="1"/>
          </p:cNvSpPr>
          <p:nvPr>
            <p:ph type="sldNum" sz="quarter" idx="12"/>
          </p:nvPr>
        </p:nvSpPr>
        <p:spPr/>
        <p:txBody>
          <a:bodyPr/>
          <a:lstStyle/>
          <a:p>
            <a:pPr>
              <a:defRPr/>
            </a:pPr>
            <a:fld id="{AAC466D3-3B02-493B-844D-FD524AF5CE98}" type="slidenum">
              <a:rPr lang="en-US" altLang="zh-CN"/>
              <a:pPr>
                <a:defRPr/>
              </a:pPr>
              <a:t>15</a:t>
            </a:fld>
            <a:endParaRPr lang="en-US" altLang="zh-CN"/>
          </a:p>
        </p:txBody>
      </p:sp>
      <p:sp>
        <p:nvSpPr>
          <p:cNvPr id="183298" name="Text Box 2"/>
          <p:cNvSpPr txBox="1">
            <a:spLocks noChangeArrowheads="1"/>
          </p:cNvSpPr>
          <p:nvPr/>
        </p:nvSpPr>
        <p:spPr bwMode="auto">
          <a:xfrm>
            <a:off x="457200" y="1254125"/>
            <a:ext cx="8382000" cy="519113"/>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2.</a:t>
            </a:r>
            <a:r>
              <a:rPr lang="zh-CN" altLang="en-US" dirty="0">
                <a:effectLst>
                  <a:outerShdw blurRad="38100" dist="38100" dir="2700000" algn="tl">
                    <a:srgbClr val="000000"/>
                  </a:outerShdw>
                </a:effectLst>
                <a:latin typeface="幼圆" pitchFamily="49" charset="-122"/>
              </a:rPr>
              <a:t>空间的电场是由高斯面内外的电荷共同激发</a:t>
            </a:r>
          </a:p>
        </p:txBody>
      </p:sp>
      <p:graphicFrame>
        <p:nvGraphicFramePr>
          <p:cNvPr id="183299" name="Object 3"/>
          <p:cNvGraphicFramePr>
            <a:graphicFrameLocks noChangeAspect="1"/>
          </p:cNvGraphicFramePr>
          <p:nvPr/>
        </p:nvGraphicFramePr>
        <p:xfrm>
          <a:off x="2990850" y="1628775"/>
          <a:ext cx="2020888" cy="1008063"/>
        </p:xfrm>
        <a:graphic>
          <a:graphicData uri="http://schemas.openxmlformats.org/presentationml/2006/ole">
            <mc:AlternateContent xmlns:mc="http://schemas.openxmlformats.org/markup-compatibility/2006">
              <mc:Choice xmlns:v="urn:schemas-microsoft-com:vml" Requires="v">
                <p:oleObj spid="_x0000_s16412" name="Equation" r:id="rId3" imgW="847750" imgH="409524" progId="Equation.3">
                  <p:embed/>
                </p:oleObj>
              </mc:Choice>
              <mc:Fallback>
                <p:oleObj name="Equation" r:id="rId3" imgW="847750" imgH="40952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850" y="1628775"/>
                        <a:ext cx="2020888" cy="10080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3300" name="Rectangle 4"/>
          <p:cNvSpPr>
            <a:spLocks noChangeArrowheads="1"/>
          </p:cNvSpPr>
          <p:nvPr/>
        </p:nvSpPr>
        <p:spPr bwMode="auto">
          <a:xfrm>
            <a:off x="3581400" y="3141663"/>
            <a:ext cx="5181600" cy="2971800"/>
          </a:xfrm>
          <a:prstGeom prst="rect">
            <a:avLst/>
          </a:prstGeom>
          <a:solidFill>
            <a:schemeClr val="bg2"/>
          </a:solidFill>
          <a:ln w="19050">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5"/>
          <p:cNvGrpSpPr>
            <a:grpSpLocks/>
          </p:cNvGrpSpPr>
          <p:nvPr/>
        </p:nvGrpSpPr>
        <p:grpSpPr bwMode="auto">
          <a:xfrm>
            <a:off x="5257800" y="4711700"/>
            <a:ext cx="3325813" cy="630238"/>
            <a:chOff x="3312" y="2968"/>
            <a:chExt cx="2095" cy="397"/>
          </a:xfrm>
        </p:grpSpPr>
        <p:graphicFrame>
          <p:nvGraphicFramePr>
            <p:cNvPr id="16408" name="Object 6"/>
            <p:cNvGraphicFramePr>
              <a:graphicFrameLocks noChangeAspect="1"/>
            </p:cNvGraphicFramePr>
            <p:nvPr/>
          </p:nvGraphicFramePr>
          <p:xfrm>
            <a:off x="5155" y="2968"/>
            <a:ext cx="252" cy="312"/>
          </p:xfrm>
          <a:graphic>
            <a:graphicData uri="http://schemas.openxmlformats.org/presentationml/2006/ole">
              <mc:AlternateContent xmlns:mc="http://schemas.openxmlformats.org/markup-compatibility/2006">
                <mc:Choice xmlns:v="urn:schemas-microsoft-com:vml" Requires="v">
                  <p:oleObj spid="_x0000_s16413" name="公式" r:id="rId5" imgW="123952" imgH="180924" progId="Equation.3">
                    <p:embed/>
                  </p:oleObj>
                </mc:Choice>
                <mc:Fallback>
                  <p:oleObj name="公式" r:id="rId5" imgW="123952" imgH="18092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5" y="2968"/>
                          <a:ext cx="25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9" name="Object 7"/>
            <p:cNvGraphicFramePr>
              <a:graphicFrameLocks noChangeAspect="1"/>
            </p:cNvGraphicFramePr>
            <p:nvPr/>
          </p:nvGraphicFramePr>
          <p:xfrm>
            <a:off x="3312" y="3053"/>
            <a:ext cx="253" cy="312"/>
          </p:xfrm>
          <a:graphic>
            <a:graphicData uri="http://schemas.openxmlformats.org/presentationml/2006/ole">
              <mc:AlternateContent xmlns:mc="http://schemas.openxmlformats.org/markup-compatibility/2006">
                <mc:Choice xmlns:v="urn:schemas-microsoft-com:vml" Requires="v">
                  <p:oleObj spid="_x0000_s16414" name="公式" r:id="rId7" imgW="123952" imgH="180924" progId="Equation.3">
                    <p:embed/>
                  </p:oleObj>
                </mc:Choice>
                <mc:Fallback>
                  <p:oleObj name="公式" r:id="rId7" imgW="123952" imgH="180924"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2" y="3053"/>
                          <a:ext cx="253" cy="3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10" name="Object 8"/>
            <p:cNvGraphicFramePr>
              <a:graphicFrameLocks noChangeAspect="1"/>
            </p:cNvGraphicFramePr>
            <p:nvPr/>
          </p:nvGraphicFramePr>
          <p:xfrm>
            <a:off x="5011" y="3160"/>
            <a:ext cx="132" cy="126"/>
          </p:xfrm>
          <a:graphic>
            <a:graphicData uri="http://schemas.openxmlformats.org/presentationml/2006/ole">
              <mc:AlternateContent xmlns:mc="http://schemas.openxmlformats.org/markup-compatibility/2006">
                <mc:Choice xmlns:v="urn:schemas-microsoft-com:vml" Requires="v">
                  <p:oleObj spid="_x0000_s16415" name="剪辑" r:id="rId9" imgW="380852" imgH="390270" progId="MS_ClipArt_Gallery.2">
                    <p:embed/>
                  </p:oleObj>
                </mc:Choice>
                <mc:Fallback>
                  <p:oleObj name="剪辑" r:id="rId9" imgW="380852" imgH="390270" progId="MS_ClipArt_Gallery.2">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1" y="3160"/>
                          <a:ext cx="132"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1" name="Object 9"/>
            <p:cNvGraphicFramePr>
              <a:graphicFrameLocks noChangeAspect="1"/>
            </p:cNvGraphicFramePr>
            <p:nvPr/>
          </p:nvGraphicFramePr>
          <p:xfrm>
            <a:off x="3629" y="3178"/>
            <a:ext cx="132" cy="126"/>
          </p:xfrm>
          <a:graphic>
            <a:graphicData uri="http://schemas.openxmlformats.org/presentationml/2006/ole">
              <mc:AlternateContent xmlns:mc="http://schemas.openxmlformats.org/markup-compatibility/2006">
                <mc:Choice xmlns:v="urn:schemas-microsoft-com:vml" Requires="v">
                  <p:oleObj spid="_x0000_s16416" name="剪辑" r:id="rId11" imgW="380852" imgH="390270" progId="MS_ClipArt_Gallery.2">
                    <p:embed/>
                  </p:oleObj>
                </mc:Choice>
                <mc:Fallback>
                  <p:oleObj name="剪辑" r:id="rId11" imgW="380852" imgH="390270" progId="MS_ClipArt_Gallery.2">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9" y="3178"/>
                          <a:ext cx="132"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3306" name="Text Box 10"/>
          <p:cNvSpPr txBox="1">
            <a:spLocks noChangeArrowheads="1"/>
          </p:cNvSpPr>
          <p:nvPr/>
        </p:nvSpPr>
        <p:spPr bwMode="auto">
          <a:xfrm>
            <a:off x="457200" y="2338388"/>
            <a:ext cx="8458200" cy="946150"/>
          </a:xfrm>
          <a:prstGeom prst="rect">
            <a:avLst/>
          </a:prstGeom>
          <a:noFill/>
          <a:ln w="19050">
            <a:noFill/>
            <a:miter lim="800000"/>
            <a:headEnd/>
            <a:tailEnd type="none" w="sm" len="lg"/>
          </a:ln>
          <a:effectLst/>
        </p:spPr>
        <p:txBody>
          <a:bodyPr>
            <a:spAutoFit/>
          </a:bodyPr>
          <a:lstStyle/>
          <a:p>
            <a:pPr>
              <a:spcBef>
                <a:spcPct val="50000"/>
              </a:spcBef>
              <a:defRPr/>
            </a:pPr>
            <a:r>
              <a:rPr kumimoji="0" lang="zh-CN" altLang="en-US" dirty="0">
                <a:effectLst>
                  <a:outerShdw blurRad="38100" dist="38100" dir="2700000" algn="tl">
                    <a:srgbClr val="000000"/>
                  </a:outerShdw>
                </a:effectLst>
              </a:rPr>
              <a:t>通量仅与曲面内的电荷有关，但是曲面上任意一点</a:t>
            </a:r>
            <a:r>
              <a:rPr kumimoji="0" lang="en-US" altLang="zh-CN" i="1" dirty="0">
                <a:effectLst>
                  <a:outerShdw blurRad="38100" dist="38100" dir="2700000" algn="tl">
                    <a:srgbClr val="000000"/>
                  </a:outerShdw>
                </a:effectLst>
              </a:rPr>
              <a:t>P </a:t>
            </a:r>
            <a:r>
              <a:rPr kumimoji="0" lang="zh-CN" altLang="en-US" dirty="0">
                <a:effectLst>
                  <a:outerShdw blurRad="38100" dist="38100" dir="2700000" algn="tl">
                    <a:srgbClr val="000000"/>
                  </a:outerShdw>
                </a:effectLst>
              </a:rPr>
              <a:t>的电场强度</a:t>
            </a:r>
          </a:p>
        </p:txBody>
      </p:sp>
      <p:sp>
        <p:nvSpPr>
          <p:cNvPr id="183307" name="Text Box 11"/>
          <p:cNvSpPr txBox="1">
            <a:spLocks noChangeArrowheads="1"/>
          </p:cNvSpPr>
          <p:nvPr/>
        </p:nvSpPr>
        <p:spPr bwMode="auto">
          <a:xfrm>
            <a:off x="457200" y="5013325"/>
            <a:ext cx="3352800" cy="1373188"/>
          </a:xfrm>
          <a:prstGeom prst="rect">
            <a:avLst/>
          </a:prstGeom>
          <a:noFill/>
          <a:ln w="19050">
            <a:noFill/>
            <a:miter lim="800000"/>
            <a:headEnd/>
            <a:tailEnd type="none" w="sm" len="lg"/>
          </a:ln>
          <a:effectLst/>
        </p:spPr>
        <p:txBody>
          <a:bodyPr>
            <a:spAutoFit/>
          </a:bodyPr>
          <a:lstStyle/>
          <a:p>
            <a:pPr>
              <a:spcBef>
                <a:spcPct val="50000"/>
              </a:spcBef>
              <a:defRPr/>
            </a:pPr>
            <a:r>
              <a:rPr kumimoji="0" lang="zh-CN" altLang="en-US">
                <a:solidFill>
                  <a:schemeClr val="accent1"/>
                </a:solidFill>
                <a:effectLst>
                  <a:outerShdw blurRad="38100" dist="38100" dir="2700000" algn="tl">
                    <a:srgbClr val="000000"/>
                  </a:outerShdw>
                </a:effectLst>
                <a:ea typeface="隶书" pitchFamily="49" charset="-122"/>
              </a:rPr>
              <a:t>高斯面上的电场强度与闭合曲面内外的电荷有关。</a:t>
            </a:r>
          </a:p>
        </p:txBody>
      </p:sp>
      <p:graphicFrame>
        <p:nvGraphicFramePr>
          <p:cNvPr id="183308" name="Object 12"/>
          <p:cNvGraphicFramePr>
            <a:graphicFrameLocks noChangeAspect="1"/>
          </p:cNvGraphicFramePr>
          <p:nvPr/>
        </p:nvGraphicFramePr>
        <p:xfrm>
          <a:off x="457200" y="3109913"/>
          <a:ext cx="2743200" cy="1974850"/>
        </p:xfrm>
        <a:graphic>
          <a:graphicData uri="http://schemas.openxmlformats.org/presentationml/2006/ole">
            <mc:AlternateContent xmlns:mc="http://schemas.openxmlformats.org/markup-compatibility/2006">
              <mc:Choice xmlns:v="urn:schemas-microsoft-com:vml" Requires="v">
                <p:oleObj spid="_x0000_s16417" name="公式" r:id="rId12" imgW="1105002" imgH="847572" progId="Equation.3">
                  <p:embed/>
                </p:oleObj>
              </mc:Choice>
              <mc:Fallback>
                <p:oleObj name="公式" r:id="rId12" imgW="1105002" imgH="847572"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3109913"/>
                        <a:ext cx="2743200" cy="19748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3"/>
          <p:cNvGrpSpPr>
            <a:grpSpLocks/>
          </p:cNvGrpSpPr>
          <p:nvPr/>
        </p:nvGrpSpPr>
        <p:grpSpPr bwMode="auto">
          <a:xfrm>
            <a:off x="4038600" y="4191000"/>
            <a:ext cx="3276600" cy="1752600"/>
            <a:chOff x="2544" y="2640"/>
            <a:chExt cx="2064" cy="1104"/>
          </a:xfrm>
        </p:grpSpPr>
        <p:graphicFrame>
          <p:nvGraphicFramePr>
            <p:cNvPr id="16406" name="Object 14"/>
            <p:cNvGraphicFramePr>
              <a:graphicFrameLocks noChangeAspect="1"/>
            </p:cNvGraphicFramePr>
            <p:nvPr/>
          </p:nvGraphicFramePr>
          <p:xfrm>
            <a:off x="2544" y="3376"/>
            <a:ext cx="253" cy="296"/>
          </p:xfrm>
          <a:graphic>
            <a:graphicData uri="http://schemas.openxmlformats.org/presentationml/2006/ole">
              <mc:AlternateContent xmlns:mc="http://schemas.openxmlformats.org/markup-compatibility/2006">
                <mc:Choice xmlns:v="urn:schemas-microsoft-com:vml" Requires="v">
                  <p:oleObj spid="_x0000_s16418" name="公式" r:id="rId14" imgW="114198" imgH="143028" progId="Equation.3">
                    <p:embed/>
                  </p:oleObj>
                </mc:Choice>
                <mc:Fallback>
                  <p:oleObj name="公式" r:id="rId14" imgW="114198" imgH="143028"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44" y="3376"/>
                          <a:ext cx="253"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11" name="Oval 15"/>
            <p:cNvSpPr>
              <a:spLocks noChangeArrowheads="1"/>
            </p:cNvSpPr>
            <p:nvPr/>
          </p:nvSpPr>
          <p:spPr bwMode="auto">
            <a:xfrm>
              <a:off x="2640" y="2640"/>
              <a:ext cx="1968" cy="1104"/>
            </a:xfrm>
            <a:prstGeom prst="ellipse">
              <a:avLst/>
            </a:prstGeom>
            <a:gradFill rotWithShape="1">
              <a:gsLst>
                <a:gs pos="0">
                  <a:srgbClr val="94F4C9">
                    <a:alpha val="50000"/>
                  </a:srgbClr>
                </a:gs>
                <a:gs pos="100000">
                  <a:srgbClr val="94F4C9">
                    <a:gamma/>
                    <a:shade val="46275"/>
                    <a:invGamma/>
                    <a:alpha val="60001"/>
                  </a:srgbClr>
                </a:gs>
              </a:gsLst>
              <a:path path="shape">
                <a:fillToRect l="50000" t="50000" r="50000" b="50000"/>
              </a:path>
            </a:gradFill>
            <a:ln w="19050">
              <a:solidFill>
                <a:srgbClr val="94F4C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 name="Group 16"/>
          <p:cNvGrpSpPr>
            <a:grpSpLocks/>
          </p:cNvGrpSpPr>
          <p:nvPr/>
        </p:nvGrpSpPr>
        <p:grpSpPr bwMode="auto">
          <a:xfrm>
            <a:off x="5867400" y="3873500"/>
            <a:ext cx="2133600" cy="1231900"/>
            <a:chOff x="3696" y="2440"/>
            <a:chExt cx="1344" cy="776"/>
          </a:xfrm>
        </p:grpSpPr>
        <p:sp>
          <p:nvSpPr>
            <p:cNvPr id="183313" name="Line 17"/>
            <p:cNvSpPr>
              <a:spLocks noChangeShapeType="1"/>
            </p:cNvSpPr>
            <p:nvPr/>
          </p:nvSpPr>
          <p:spPr bwMode="auto">
            <a:xfrm flipH="1" flipV="1">
              <a:off x="4224" y="2727"/>
              <a:ext cx="816" cy="449"/>
            </a:xfrm>
            <a:prstGeom prst="line">
              <a:avLst/>
            </a:prstGeom>
            <a:noFill/>
            <a:ln w="19050">
              <a:solidFill>
                <a:schemeClr val="tx2"/>
              </a:solidFill>
              <a:round/>
              <a:headEnd/>
              <a:tailEnd type="stealth"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6402" name="Object 18"/>
            <p:cNvGraphicFramePr>
              <a:graphicFrameLocks noChangeAspect="1"/>
            </p:cNvGraphicFramePr>
            <p:nvPr/>
          </p:nvGraphicFramePr>
          <p:xfrm>
            <a:off x="4656" y="2688"/>
            <a:ext cx="190" cy="288"/>
          </p:xfrm>
          <a:graphic>
            <a:graphicData uri="http://schemas.openxmlformats.org/presentationml/2006/ole">
              <mc:AlternateContent xmlns:mc="http://schemas.openxmlformats.org/markup-compatibility/2006">
                <mc:Choice xmlns:v="urn:schemas-microsoft-com:vml" Requires="v">
                  <p:oleObj spid="_x0000_s16419" name="公式" r:id="rId16" imgW="104851" imgH="180924" progId="Equation.3">
                    <p:embed/>
                  </p:oleObj>
                </mc:Choice>
                <mc:Fallback>
                  <p:oleObj name="公式" r:id="rId16" imgW="104851" imgH="180924"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56" y="2688"/>
                          <a:ext cx="19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3" name="Object 19"/>
            <p:cNvGraphicFramePr>
              <a:graphicFrameLocks noChangeAspect="1"/>
            </p:cNvGraphicFramePr>
            <p:nvPr/>
          </p:nvGraphicFramePr>
          <p:xfrm>
            <a:off x="4176" y="2440"/>
            <a:ext cx="253" cy="248"/>
          </p:xfrm>
          <a:graphic>
            <a:graphicData uri="http://schemas.openxmlformats.org/presentationml/2006/ole">
              <mc:AlternateContent xmlns:mc="http://schemas.openxmlformats.org/markup-compatibility/2006">
                <mc:Choice xmlns:v="urn:schemas-microsoft-com:vml" Requires="v">
                  <p:oleObj spid="_x0000_s16420" name="Equation" r:id="rId18" imgW="123952" imgH="123876" progId="Equation.3">
                    <p:embed/>
                  </p:oleObj>
                </mc:Choice>
                <mc:Fallback>
                  <p:oleObj name="Equation" r:id="rId18" imgW="123952" imgH="123876"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76" y="2440"/>
                          <a:ext cx="253"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16" name="Line 20"/>
            <p:cNvSpPr>
              <a:spLocks noChangeShapeType="1"/>
            </p:cNvSpPr>
            <p:nvPr/>
          </p:nvSpPr>
          <p:spPr bwMode="auto">
            <a:xfrm flipV="1">
              <a:off x="3696" y="2718"/>
              <a:ext cx="556" cy="498"/>
            </a:xfrm>
            <a:prstGeom prst="line">
              <a:avLst/>
            </a:prstGeom>
            <a:noFill/>
            <a:ln w="19050">
              <a:solidFill>
                <a:schemeClr val="tx2"/>
              </a:solidFill>
              <a:round/>
              <a:headEnd/>
              <a:tailEnd type="stealth"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6405" name="Object 21"/>
            <p:cNvGraphicFramePr>
              <a:graphicFrameLocks noChangeAspect="1"/>
            </p:cNvGraphicFramePr>
            <p:nvPr/>
          </p:nvGraphicFramePr>
          <p:xfrm>
            <a:off x="3744" y="2736"/>
            <a:ext cx="194" cy="291"/>
          </p:xfrm>
          <a:graphic>
            <a:graphicData uri="http://schemas.openxmlformats.org/presentationml/2006/ole">
              <mc:AlternateContent xmlns:mc="http://schemas.openxmlformats.org/markup-compatibility/2006">
                <mc:Choice xmlns:v="urn:schemas-microsoft-com:vml" Requires="v">
                  <p:oleObj spid="_x0000_s16421" name="公式" r:id="rId20" imgW="104851" imgH="180924" progId="Equation.3">
                    <p:embed/>
                  </p:oleObj>
                </mc:Choice>
                <mc:Fallback>
                  <p:oleObj name="公式" r:id="rId20" imgW="104851" imgH="180924" progId="Equation.3">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44" y="2736"/>
                          <a:ext cx="19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grpSp>
      <p:grpSp>
        <p:nvGrpSpPr>
          <p:cNvPr id="16397" name="Group 25"/>
          <p:cNvGrpSpPr>
            <a:grpSpLocks/>
          </p:cNvGrpSpPr>
          <p:nvPr/>
        </p:nvGrpSpPr>
        <p:grpSpPr bwMode="auto">
          <a:xfrm>
            <a:off x="0" y="44450"/>
            <a:ext cx="5715000" cy="1068388"/>
            <a:chOff x="0" y="191"/>
            <a:chExt cx="3600" cy="673"/>
          </a:xfrm>
        </p:grpSpPr>
        <p:pic>
          <p:nvPicPr>
            <p:cNvPr id="16399" name="Picture 26" descr="bar_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0" name="Text Box 27"/>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aphicFrame>
        <p:nvGraphicFramePr>
          <p:cNvPr id="16398" name="对象 4"/>
          <p:cNvGraphicFramePr>
            <a:graphicFrameLocks noChangeAspect="1"/>
          </p:cNvGraphicFramePr>
          <p:nvPr/>
        </p:nvGraphicFramePr>
        <p:xfrm>
          <a:off x="6137275" y="44450"/>
          <a:ext cx="2027238" cy="1296988"/>
        </p:xfrm>
        <a:graphic>
          <a:graphicData uri="http://schemas.openxmlformats.org/presentationml/2006/ole">
            <mc:AlternateContent xmlns:mc="http://schemas.openxmlformats.org/markup-compatibility/2006">
              <mc:Choice xmlns:v="urn:schemas-microsoft-com:vml" Requires="v">
                <p:oleObj spid="_x0000_s16422" name="公式" r:id="rId23" imgW="1019251" imgH="552552" progId="Equation.3">
                  <p:embed/>
                </p:oleObj>
              </mc:Choice>
              <mc:Fallback>
                <p:oleObj name="公式" r:id="rId23" imgW="1019251" imgH="552552" progId="Equation.3">
                  <p:embed/>
                  <p:pic>
                    <p:nvPicPr>
                      <p:cNvPr id="0" name="对象 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37275" y="44450"/>
                        <a:ext cx="2027238" cy="1296988"/>
                      </a:xfrm>
                      <a:prstGeom prst="rect">
                        <a:avLst/>
                      </a:prstGeom>
                      <a:solidFill>
                        <a:srgbClr val="FF66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wipe(left)">
                                      <p:cBhvr>
                                        <p:cTn id="7" dur="500"/>
                                        <p:tgtEl>
                                          <p:spTgt spid="183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3300"/>
                                        </p:tgtEl>
                                        <p:attrNameLst>
                                          <p:attrName>style.visibility</p:attrName>
                                        </p:attrNameLst>
                                      </p:cBhvr>
                                      <p:to>
                                        <p:strVal val="visible"/>
                                      </p:to>
                                    </p:set>
                                    <p:animEffect transition="in" filter="blinds(vertical)">
                                      <p:cBhvr>
                                        <p:cTn id="12" dur="500"/>
                                        <p:tgtEl>
                                          <p:spTgt spid="183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83299"/>
                                        </p:tgtEl>
                                        <p:attrNameLst>
                                          <p:attrName>style.visibility</p:attrName>
                                        </p:attrNameLst>
                                      </p:cBhvr>
                                      <p:to>
                                        <p:strVal val="visible"/>
                                      </p:to>
                                    </p:set>
                                    <p:animEffect transition="in" filter="dissolve">
                                      <p:cBhvr>
                                        <p:cTn id="27" dur="500"/>
                                        <p:tgtEl>
                                          <p:spTgt spid="1832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3306"/>
                                        </p:tgtEl>
                                        <p:attrNameLst>
                                          <p:attrName>style.visibility</p:attrName>
                                        </p:attrNameLst>
                                      </p:cBhvr>
                                      <p:to>
                                        <p:strVal val="visible"/>
                                      </p:to>
                                    </p:set>
                                    <p:animEffect transition="in" filter="wipe(left)">
                                      <p:cBhvr>
                                        <p:cTn id="37" dur="500"/>
                                        <p:tgtEl>
                                          <p:spTgt spid="1833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83308"/>
                                        </p:tgtEl>
                                        <p:attrNameLst>
                                          <p:attrName>style.visibility</p:attrName>
                                        </p:attrNameLst>
                                      </p:cBhvr>
                                      <p:to>
                                        <p:strVal val="visible"/>
                                      </p:to>
                                    </p:set>
                                    <p:animEffect transition="in" filter="dissolve">
                                      <p:cBhvr>
                                        <p:cTn id="42" dur="500"/>
                                        <p:tgtEl>
                                          <p:spTgt spid="1833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3307"/>
                                        </p:tgtEl>
                                        <p:attrNameLst>
                                          <p:attrName>style.visibility</p:attrName>
                                        </p:attrNameLst>
                                      </p:cBhvr>
                                      <p:to>
                                        <p:strVal val="visible"/>
                                      </p:to>
                                    </p:set>
                                    <p:animEffect transition="in" filter="wipe(left)">
                                      <p:cBhvr>
                                        <p:cTn id="47" dur="500"/>
                                        <p:tgtEl>
                                          <p:spTgt spid="183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300" grpId="0" animBg="1"/>
      <p:bldP spid="183306" grpId="0" autoUpdateAnimBg="0"/>
      <p:bldP spid="18330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1"/>
          <p:cNvSpPr>
            <a:spLocks noGrp="1"/>
          </p:cNvSpPr>
          <p:nvPr>
            <p:ph type="dt" sz="quarter" idx="10"/>
          </p:nvPr>
        </p:nvSpPr>
        <p:spPr/>
        <p:txBody>
          <a:bodyPr/>
          <a:lstStyle/>
          <a:p>
            <a:pPr>
              <a:defRPr/>
            </a:pPr>
            <a:fld id="{C8A05FCB-9901-4661-BB62-788517F06A0D}" type="datetime8">
              <a:rPr lang="en-US"/>
              <a:pPr>
                <a:defRPr/>
              </a:pPr>
              <a:t>2/27/2020 6:24 PM</a:t>
            </a:fld>
            <a:endParaRPr lang="en-US" altLang="zh-CN"/>
          </a:p>
        </p:txBody>
      </p:sp>
      <p:sp>
        <p:nvSpPr>
          <p:cNvPr id="26" name="灯片编号占位符 3"/>
          <p:cNvSpPr>
            <a:spLocks noGrp="1"/>
          </p:cNvSpPr>
          <p:nvPr>
            <p:ph type="sldNum" sz="quarter" idx="12"/>
          </p:nvPr>
        </p:nvSpPr>
        <p:spPr/>
        <p:txBody>
          <a:bodyPr/>
          <a:lstStyle/>
          <a:p>
            <a:pPr>
              <a:defRPr/>
            </a:pPr>
            <a:fld id="{7B224379-6CE1-4EDB-9EE3-75FF9CF64B66}" type="slidenum">
              <a:rPr lang="en-US" altLang="zh-CN"/>
              <a:pPr>
                <a:defRPr/>
              </a:pPr>
              <a:t>16</a:t>
            </a:fld>
            <a:endParaRPr lang="en-US" altLang="zh-CN"/>
          </a:p>
        </p:txBody>
      </p:sp>
      <p:sp>
        <p:nvSpPr>
          <p:cNvPr id="184322" name="Text Box 2"/>
          <p:cNvSpPr txBox="1">
            <a:spLocks noChangeArrowheads="1"/>
          </p:cNvSpPr>
          <p:nvPr/>
        </p:nvSpPr>
        <p:spPr bwMode="auto">
          <a:xfrm>
            <a:off x="381000" y="1330325"/>
            <a:ext cx="8610600" cy="946150"/>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3.</a:t>
            </a:r>
            <a:r>
              <a:rPr lang="zh-CN" altLang="en-US" dirty="0">
                <a:effectLst>
                  <a:outerShdw blurRad="38100" dist="38100" dir="2700000" algn="tl">
                    <a:srgbClr val="000000"/>
                  </a:outerShdw>
                </a:effectLst>
                <a:latin typeface="幼圆" pitchFamily="49" charset="-122"/>
              </a:rPr>
              <a:t>闭合曲面内电荷的代数和为零，并不意味着曲面上的电场强度一定为零。</a:t>
            </a:r>
          </a:p>
        </p:txBody>
      </p:sp>
      <p:graphicFrame>
        <p:nvGraphicFramePr>
          <p:cNvPr id="184323" name="Object 3"/>
          <p:cNvGraphicFramePr>
            <a:graphicFrameLocks noChangeAspect="1"/>
          </p:cNvGraphicFramePr>
          <p:nvPr/>
        </p:nvGraphicFramePr>
        <p:xfrm>
          <a:off x="2747963" y="2216150"/>
          <a:ext cx="2886075" cy="996950"/>
        </p:xfrm>
        <a:graphic>
          <a:graphicData uri="http://schemas.openxmlformats.org/presentationml/2006/ole">
            <mc:AlternateContent xmlns:mc="http://schemas.openxmlformats.org/markup-compatibility/2006">
              <mc:Choice xmlns:v="urn:schemas-microsoft-com:vml" Requires="v">
                <p:oleObj spid="_x0000_s17435" name="Equation" r:id="rId3" imgW="1247648" imgH="409524" progId="Equation.3">
                  <p:embed/>
                </p:oleObj>
              </mc:Choice>
              <mc:Fallback>
                <p:oleObj name="Equation" r:id="rId3" imgW="1247648" imgH="40952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7963" y="2216150"/>
                        <a:ext cx="2886075" cy="9969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24" name="Object 4"/>
          <p:cNvGraphicFramePr>
            <a:graphicFrameLocks noChangeAspect="1"/>
          </p:cNvGraphicFramePr>
          <p:nvPr/>
        </p:nvGraphicFramePr>
        <p:xfrm>
          <a:off x="533400" y="3429000"/>
          <a:ext cx="2590800" cy="1889125"/>
        </p:xfrm>
        <a:graphic>
          <a:graphicData uri="http://schemas.openxmlformats.org/presentationml/2006/ole">
            <mc:AlternateContent xmlns:mc="http://schemas.openxmlformats.org/markup-compatibility/2006">
              <mc:Choice xmlns:v="urn:schemas-microsoft-com:vml" Requires="v">
                <p:oleObj spid="_x0000_s17436" name="公式" r:id="rId5" imgW="1180998" imgH="847572" progId="Equation.3">
                  <p:embed/>
                </p:oleObj>
              </mc:Choice>
              <mc:Fallback>
                <p:oleObj name="公式" r:id="rId5" imgW="1180998" imgH="847572"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429000"/>
                        <a:ext cx="2590800" cy="1889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25" name="Rectangle 5"/>
          <p:cNvSpPr>
            <a:spLocks noChangeArrowheads="1"/>
          </p:cNvSpPr>
          <p:nvPr/>
        </p:nvSpPr>
        <p:spPr bwMode="auto">
          <a:xfrm>
            <a:off x="3581400" y="3697288"/>
            <a:ext cx="5181600" cy="29718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6"/>
          <p:cNvGrpSpPr>
            <a:grpSpLocks/>
          </p:cNvGrpSpPr>
          <p:nvPr/>
        </p:nvGrpSpPr>
        <p:grpSpPr bwMode="auto">
          <a:xfrm>
            <a:off x="5227638" y="5011738"/>
            <a:ext cx="1989137" cy="623887"/>
            <a:chOff x="3293" y="3157"/>
            <a:chExt cx="1253" cy="393"/>
          </a:xfrm>
        </p:grpSpPr>
        <p:graphicFrame>
          <p:nvGraphicFramePr>
            <p:cNvPr id="17431" name="Object 7"/>
            <p:cNvGraphicFramePr>
              <a:graphicFrameLocks noChangeAspect="1"/>
            </p:cNvGraphicFramePr>
            <p:nvPr/>
          </p:nvGraphicFramePr>
          <p:xfrm>
            <a:off x="4176" y="3312"/>
            <a:ext cx="370" cy="238"/>
          </p:xfrm>
          <a:graphic>
            <a:graphicData uri="http://schemas.openxmlformats.org/presentationml/2006/ole">
              <mc:AlternateContent xmlns:mc="http://schemas.openxmlformats.org/markup-compatibility/2006">
                <mc:Choice xmlns:v="urn:schemas-microsoft-com:vml" Requires="v">
                  <p:oleObj spid="_x0000_s17437" name="公式" r:id="rId7" imgW="199949" imgH="123876" progId="Equation.3">
                    <p:embed/>
                  </p:oleObj>
                </mc:Choice>
                <mc:Fallback>
                  <p:oleObj name="公式" r:id="rId7" imgW="199949" imgH="12387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 y="3312"/>
                          <a:ext cx="370" cy="2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2" name="Object 8"/>
            <p:cNvGraphicFramePr>
              <a:graphicFrameLocks noChangeAspect="1"/>
            </p:cNvGraphicFramePr>
            <p:nvPr/>
          </p:nvGraphicFramePr>
          <p:xfrm>
            <a:off x="3360" y="3312"/>
            <a:ext cx="194" cy="238"/>
          </p:xfrm>
          <a:graphic>
            <a:graphicData uri="http://schemas.openxmlformats.org/presentationml/2006/ole">
              <mc:AlternateContent xmlns:mc="http://schemas.openxmlformats.org/markup-compatibility/2006">
                <mc:Choice xmlns:v="urn:schemas-microsoft-com:vml" Requires="v">
                  <p:oleObj spid="_x0000_s17438" name="公式" r:id="rId9" imgW="85750" imgH="123876" progId="Equation.3">
                    <p:embed/>
                  </p:oleObj>
                </mc:Choice>
                <mc:Fallback>
                  <p:oleObj name="公式" r:id="rId9" imgW="85750" imgH="123876"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0" y="3312"/>
                          <a:ext cx="194" cy="2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3" name="Object 9"/>
            <p:cNvGraphicFramePr>
              <a:graphicFrameLocks noChangeAspect="1"/>
            </p:cNvGraphicFramePr>
            <p:nvPr/>
          </p:nvGraphicFramePr>
          <p:xfrm>
            <a:off x="4349" y="3157"/>
            <a:ext cx="132" cy="126"/>
          </p:xfrm>
          <a:graphic>
            <a:graphicData uri="http://schemas.openxmlformats.org/presentationml/2006/ole">
              <mc:AlternateContent xmlns:mc="http://schemas.openxmlformats.org/markup-compatibility/2006">
                <mc:Choice xmlns:v="urn:schemas-microsoft-com:vml" Requires="v">
                  <p:oleObj spid="_x0000_s17439" name="剪辑" r:id="rId11" imgW="380852" imgH="390270" progId="MS_ClipArt_Gallery.2">
                    <p:embed/>
                  </p:oleObj>
                </mc:Choice>
                <mc:Fallback>
                  <p:oleObj name="剪辑" r:id="rId11" imgW="380852" imgH="390270" progId="MS_ClipArt_Gallery.2">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9" y="3157"/>
                          <a:ext cx="132" cy="12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4" name="Object 10"/>
            <p:cNvGraphicFramePr>
              <a:graphicFrameLocks noChangeAspect="1"/>
            </p:cNvGraphicFramePr>
            <p:nvPr/>
          </p:nvGraphicFramePr>
          <p:xfrm>
            <a:off x="3293" y="3157"/>
            <a:ext cx="132" cy="126"/>
          </p:xfrm>
          <a:graphic>
            <a:graphicData uri="http://schemas.openxmlformats.org/presentationml/2006/ole">
              <mc:AlternateContent xmlns:mc="http://schemas.openxmlformats.org/markup-compatibility/2006">
                <mc:Choice xmlns:v="urn:schemas-microsoft-com:vml" Requires="v">
                  <p:oleObj spid="_x0000_s17440" name="剪辑" r:id="rId13" imgW="380852" imgH="390270" progId="MS_ClipArt_Gallery.2">
                    <p:embed/>
                  </p:oleObj>
                </mc:Choice>
                <mc:Fallback>
                  <p:oleObj name="剪辑" r:id="rId13" imgW="380852" imgH="390270" progId="MS_ClipArt_Gallery.2">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93" y="3157"/>
                          <a:ext cx="132" cy="12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1"/>
          <p:cNvGrpSpPr>
            <a:grpSpLocks/>
          </p:cNvGrpSpPr>
          <p:nvPr/>
        </p:nvGrpSpPr>
        <p:grpSpPr bwMode="auto">
          <a:xfrm>
            <a:off x="5410200" y="3886200"/>
            <a:ext cx="1620838" cy="1344613"/>
            <a:chOff x="3408" y="2448"/>
            <a:chExt cx="1021" cy="847"/>
          </a:xfrm>
        </p:grpSpPr>
        <p:sp>
          <p:nvSpPr>
            <p:cNvPr id="184332" name="Line 12"/>
            <p:cNvSpPr>
              <a:spLocks noChangeShapeType="1"/>
            </p:cNvSpPr>
            <p:nvPr/>
          </p:nvSpPr>
          <p:spPr bwMode="auto">
            <a:xfrm flipV="1">
              <a:off x="3408" y="2688"/>
              <a:ext cx="757" cy="482"/>
            </a:xfrm>
            <a:prstGeom prst="line">
              <a:avLst/>
            </a:prstGeom>
            <a:noFill/>
            <a:ln w="19050">
              <a:solidFill>
                <a:schemeClr val="tx2"/>
              </a:solidFill>
              <a:round/>
              <a:headEnd/>
              <a:tailEnd type="stealth"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7427" name="Object 13"/>
            <p:cNvGraphicFramePr>
              <a:graphicFrameLocks noChangeAspect="1"/>
            </p:cNvGraphicFramePr>
            <p:nvPr/>
          </p:nvGraphicFramePr>
          <p:xfrm>
            <a:off x="3617" y="2962"/>
            <a:ext cx="220" cy="333"/>
          </p:xfrm>
          <a:graphic>
            <a:graphicData uri="http://schemas.openxmlformats.org/presentationml/2006/ole">
              <mc:AlternateContent xmlns:mc="http://schemas.openxmlformats.org/markup-compatibility/2006">
                <mc:Choice xmlns:v="urn:schemas-microsoft-com:vml" Requires="v">
                  <p:oleObj spid="_x0000_s17441" name="公式" r:id="rId14" imgW="104851" imgH="180924" progId="Equation.3">
                    <p:embed/>
                  </p:oleObj>
                </mc:Choice>
                <mc:Fallback>
                  <p:oleObj name="公式" r:id="rId14" imgW="104851" imgH="180924"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17" y="2962"/>
                          <a:ext cx="220" cy="33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34" name="Line 14"/>
            <p:cNvSpPr>
              <a:spLocks noChangeShapeType="1"/>
            </p:cNvSpPr>
            <p:nvPr/>
          </p:nvSpPr>
          <p:spPr bwMode="auto">
            <a:xfrm flipH="1" flipV="1">
              <a:off x="4125" y="2672"/>
              <a:ext cx="299" cy="480"/>
            </a:xfrm>
            <a:prstGeom prst="line">
              <a:avLst/>
            </a:prstGeom>
            <a:noFill/>
            <a:ln w="19050">
              <a:solidFill>
                <a:schemeClr val="tx2"/>
              </a:solidFill>
              <a:round/>
              <a:headEnd/>
              <a:tailEnd type="stealth" w="sm" len="lg"/>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7429" name="Object 15"/>
            <p:cNvGraphicFramePr>
              <a:graphicFrameLocks noChangeAspect="1"/>
            </p:cNvGraphicFramePr>
            <p:nvPr/>
          </p:nvGraphicFramePr>
          <p:xfrm>
            <a:off x="4119" y="2987"/>
            <a:ext cx="201" cy="308"/>
          </p:xfrm>
          <a:graphic>
            <a:graphicData uri="http://schemas.openxmlformats.org/presentationml/2006/ole">
              <mc:AlternateContent xmlns:mc="http://schemas.openxmlformats.org/markup-compatibility/2006">
                <mc:Choice xmlns:v="urn:schemas-microsoft-com:vml" Requires="v">
                  <p:oleObj spid="_x0000_s17442" name="公式" r:id="rId16" imgW="104851" imgH="180924" progId="Equation.3">
                    <p:embed/>
                  </p:oleObj>
                </mc:Choice>
                <mc:Fallback>
                  <p:oleObj name="公式" r:id="rId16" imgW="104851" imgH="180924"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19" y="2987"/>
                          <a:ext cx="201" cy="30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0" name="Object 16"/>
            <p:cNvGraphicFramePr>
              <a:graphicFrameLocks noChangeAspect="1"/>
            </p:cNvGraphicFramePr>
            <p:nvPr/>
          </p:nvGraphicFramePr>
          <p:xfrm>
            <a:off x="4176" y="2448"/>
            <a:ext cx="253" cy="253"/>
          </p:xfrm>
          <a:graphic>
            <a:graphicData uri="http://schemas.openxmlformats.org/presentationml/2006/ole">
              <mc:AlternateContent xmlns:mc="http://schemas.openxmlformats.org/markup-compatibility/2006">
                <mc:Choice xmlns:v="urn:schemas-microsoft-com:vml" Requires="v">
                  <p:oleObj spid="_x0000_s17443" name="Equation" r:id="rId18" imgW="123952" imgH="123876" progId="Equation.3">
                    <p:embed/>
                  </p:oleObj>
                </mc:Choice>
                <mc:Fallback>
                  <p:oleObj name="Equation" r:id="rId18" imgW="123952" imgH="123876"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76" y="2448"/>
                          <a:ext cx="253"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337" name="Rectangle 17"/>
          <p:cNvSpPr>
            <a:spLocks noChangeArrowheads="1"/>
          </p:cNvSpPr>
          <p:nvPr/>
        </p:nvSpPr>
        <p:spPr bwMode="auto">
          <a:xfrm>
            <a:off x="381000" y="3054350"/>
            <a:ext cx="8153400" cy="519113"/>
          </a:xfrm>
          <a:prstGeom prst="rect">
            <a:avLst/>
          </a:prstGeom>
          <a:noFill/>
          <a:ln w="19050">
            <a:noFill/>
            <a:miter lim="800000"/>
            <a:headEnd/>
            <a:tailEnd type="none" w="sm" len="lg"/>
          </a:ln>
          <a:effectLst/>
        </p:spPr>
        <p:txBody>
          <a:bodyPr>
            <a:spAutoFit/>
          </a:bodyPr>
          <a:lstStyle/>
          <a:p>
            <a:pPr>
              <a:spcBef>
                <a:spcPct val="50000"/>
              </a:spcBef>
              <a:defRPr/>
            </a:pPr>
            <a:r>
              <a:rPr kumimoji="0" lang="zh-CN" altLang="en-US" dirty="0">
                <a:effectLst>
                  <a:outerShdw blurRad="38100" dist="38100" dir="2700000" algn="tl">
                    <a:srgbClr val="000000"/>
                  </a:outerShdw>
                </a:effectLst>
              </a:rPr>
              <a:t>曲面上任意一点 </a:t>
            </a:r>
            <a:r>
              <a:rPr kumimoji="0" lang="en-US" altLang="zh-CN" i="1" dirty="0">
                <a:effectLst>
                  <a:outerShdw blurRad="38100" dist="38100" dir="2700000" algn="tl">
                    <a:srgbClr val="000000"/>
                  </a:outerShdw>
                </a:effectLst>
              </a:rPr>
              <a:t>P </a:t>
            </a:r>
            <a:r>
              <a:rPr kumimoji="0" lang="zh-CN" altLang="en-US" dirty="0">
                <a:effectLst>
                  <a:outerShdw blurRad="38100" dist="38100" dir="2700000" algn="tl">
                    <a:srgbClr val="000000"/>
                  </a:outerShdw>
                </a:effectLst>
              </a:rPr>
              <a:t>的电场强度一般情况不等于零。</a:t>
            </a:r>
          </a:p>
        </p:txBody>
      </p:sp>
      <p:grpSp>
        <p:nvGrpSpPr>
          <p:cNvPr id="4" name="Group 18"/>
          <p:cNvGrpSpPr>
            <a:grpSpLocks/>
          </p:cNvGrpSpPr>
          <p:nvPr/>
        </p:nvGrpSpPr>
        <p:grpSpPr bwMode="auto">
          <a:xfrm>
            <a:off x="4400550" y="4267200"/>
            <a:ext cx="3505200" cy="1993900"/>
            <a:chOff x="2772" y="2688"/>
            <a:chExt cx="2208" cy="1256"/>
          </a:xfrm>
        </p:grpSpPr>
        <p:graphicFrame>
          <p:nvGraphicFramePr>
            <p:cNvPr id="17424" name="Object 19"/>
            <p:cNvGraphicFramePr>
              <a:graphicFrameLocks noChangeAspect="1"/>
            </p:cNvGraphicFramePr>
            <p:nvPr/>
          </p:nvGraphicFramePr>
          <p:xfrm>
            <a:off x="4560" y="3648"/>
            <a:ext cx="253" cy="296"/>
          </p:xfrm>
          <a:graphic>
            <a:graphicData uri="http://schemas.openxmlformats.org/presentationml/2006/ole">
              <mc:AlternateContent xmlns:mc="http://schemas.openxmlformats.org/markup-compatibility/2006">
                <mc:Choice xmlns:v="urn:schemas-microsoft-com:vml" Requires="v">
                  <p:oleObj spid="_x0000_s17444" name="公式" r:id="rId20" imgW="114198" imgH="143028" progId="Equation.3">
                    <p:embed/>
                  </p:oleObj>
                </mc:Choice>
                <mc:Fallback>
                  <p:oleObj name="公式" r:id="rId20" imgW="114198" imgH="143028" progId="Equation.3">
                    <p:embed/>
                    <p:pic>
                      <p:nvPicPr>
                        <p:cNvPr id="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60" y="3648"/>
                          <a:ext cx="253" cy="29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40" name="Oval 20"/>
            <p:cNvSpPr>
              <a:spLocks noChangeArrowheads="1"/>
            </p:cNvSpPr>
            <p:nvPr/>
          </p:nvSpPr>
          <p:spPr bwMode="auto">
            <a:xfrm>
              <a:off x="2772" y="2688"/>
              <a:ext cx="2208" cy="1104"/>
            </a:xfrm>
            <a:prstGeom prst="ellipse">
              <a:avLst/>
            </a:prstGeom>
            <a:gradFill rotWithShape="1">
              <a:gsLst>
                <a:gs pos="0">
                  <a:srgbClr val="94F4C9">
                    <a:alpha val="50000"/>
                  </a:srgbClr>
                </a:gs>
                <a:gs pos="100000">
                  <a:srgbClr val="94F4C9">
                    <a:gamma/>
                    <a:shade val="46275"/>
                    <a:invGamma/>
                    <a:alpha val="60001"/>
                  </a:srgbClr>
                </a:gs>
              </a:gsLst>
              <a:path path="shape">
                <a:fillToRect l="50000" t="50000" r="50000" b="50000"/>
              </a:path>
            </a:gradFill>
            <a:ln w="19050">
              <a:solidFill>
                <a:srgbClr val="94F4C9"/>
              </a:solidFill>
              <a:round/>
              <a:headEnd type="none" w="sm" len="lg"/>
              <a:tailEnd type="none" w="sm" len="lg"/>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pSp>
      <p:grpSp>
        <p:nvGrpSpPr>
          <p:cNvPr id="17420" name="Group 24"/>
          <p:cNvGrpSpPr>
            <a:grpSpLocks/>
          </p:cNvGrpSpPr>
          <p:nvPr/>
        </p:nvGrpSpPr>
        <p:grpSpPr bwMode="auto">
          <a:xfrm>
            <a:off x="0" y="57150"/>
            <a:ext cx="5715000" cy="1068388"/>
            <a:chOff x="0" y="191"/>
            <a:chExt cx="3600" cy="673"/>
          </a:xfrm>
        </p:grpSpPr>
        <p:pic>
          <p:nvPicPr>
            <p:cNvPr id="17422" name="Picture 25" descr="bar_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Text Box 26"/>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aphicFrame>
        <p:nvGraphicFramePr>
          <p:cNvPr id="17421" name="对象 4"/>
          <p:cNvGraphicFramePr>
            <a:graphicFrameLocks noChangeAspect="1"/>
          </p:cNvGraphicFramePr>
          <p:nvPr/>
        </p:nvGraphicFramePr>
        <p:xfrm>
          <a:off x="6153150" y="100013"/>
          <a:ext cx="2011363" cy="1285875"/>
        </p:xfrm>
        <a:graphic>
          <a:graphicData uri="http://schemas.openxmlformats.org/presentationml/2006/ole">
            <mc:AlternateContent xmlns:mc="http://schemas.openxmlformats.org/markup-compatibility/2006">
              <mc:Choice xmlns:v="urn:schemas-microsoft-com:vml" Requires="v">
                <p:oleObj spid="_x0000_s17445" name="公式" r:id="rId23" imgW="1019251" imgH="552552" progId="Equation.3">
                  <p:embed/>
                </p:oleObj>
              </mc:Choice>
              <mc:Fallback>
                <p:oleObj name="公式" r:id="rId23" imgW="1019251" imgH="552552" progId="Equation.3">
                  <p:embed/>
                  <p:pic>
                    <p:nvPicPr>
                      <p:cNvPr id="0" name="对象 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53150" y="100013"/>
                        <a:ext cx="2011363" cy="1285875"/>
                      </a:xfrm>
                      <a:prstGeom prst="rect">
                        <a:avLst/>
                      </a:prstGeom>
                      <a:solidFill>
                        <a:srgbClr val="FF66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animEffect transition="in" filter="wipe(left)">
                                      <p:cBhvr>
                                        <p:cTn id="7" dur="500"/>
                                        <p:tgtEl>
                                          <p:spTgt spid="184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4325"/>
                                        </p:tgtEl>
                                        <p:attrNameLst>
                                          <p:attrName>style.visibility</p:attrName>
                                        </p:attrNameLst>
                                      </p:cBhvr>
                                      <p:to>
                                        <p:strVal val="visible"/>
                                      </p:to>
                                    </p:set>
                                    <p:animEffect transition="in" filter="blinds(vertical)">
                                      <p:cBhvr>
                                        <p:cTn id="12" dur="500"/>
                                        <p:tgtEl>
                                          <p:spTgt spid="1843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84323"/>
                                        </p:tgtEl>
                                        <p:attrNameLst>
                                          <p:attrName>style.visibility</p:attrName>
                                        </p:attrNameLst>
                                      </p:cBhvr>
                                      <p:to>
                                        <p:strVal val="visible"/>
                                      </p:to>
                                    </p:set>
                                    <p:animEffect transition="in" filter="dissolve">
                                      <p:cBhvr>
                                        <p:cTn id="27" dur="500"/>
                                        <p:tgtEl>
                                          <p:spTgt spid="1843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37"/>
                                        </p:tgtEl>
                                        <p:attrNameLst>
                                          <p:attrName>style.visibility</p:attrName>
                                        </p:attrNameLst>
                                      </p:cBhvr>
                                      <p:to>
                                        <p:strVal val="visible"/>
                                      </p:to>
                                    </p:set>
                                    <p:animEffect transition="in" filter="wipe(left)">
                                      <p:cBhvr>
                                        <p:cTn id="32" dur="500"/>
                                        <p:tgtEl>
                                          <p:spTgt spid="1843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strips(downLef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84324"/>
                                        </p:tgtEl>
                                        <p:attrNameLst>
                                          <p:attrName>style.visibility</p:attrName>
                                        </p:attrNameLst>
                                      </p:cBhvr>
                                      <p:to>
                                        <p:strVal val="visible"/>
                                      </p:to>
                                    </p:set>
                                    <p:animEffect transition="in" filter="dissolve">
                                      <p:cBhvr>
                                        <p:cTn id="42" dur="500"/>
                                        <p:tgtEl>
                                          <p:spTgt spid="184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autoUpdateAnimBg="0"/>
      <p:bldP spid="184325" grpId="0" animBg="1"/>
      <p:bldP spid="18433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日期占位符 1"/>
          <p:cNvSpPr>
            <a:spLocks noGrp="1"/>
          </p:cNvSpPr>
          <p:nvPr>
            <p:ph type="dt" sz="quarter" idx="10"/>
          </p:nvPr>
        </p:nvSpPr>
        <p:spPr/>
        <p:txBody>
          <a:bodyPr/>
          <a:lstStyle/>
          <a:p>
            <a:pPr>
              <a:defRPr/>
            </a:pPr>
            <a:fld id="{DDA72785-EF02-42AA-AF1D-338D5936DD71}" type="datetime8">
              <a:rPr lang="en-US"/>
              <a:pPr>
                <a:defRPr/>
              </a:pPr>
              <a:t>2/27/2020 6:24 PM</a:t>
            </a:fld>
            <a:endParaRPr lang="en-US" altLang="zh-CN"/>
          </a:p>
        </p:txBody>
      </p:sp>
      <p:sp>
        <p:nvSpPr>
          <p:cNvPr id="57" name="灯片编号占位符 3"/>
          <p:cNvSpPr>
            <a:spLocks noGrp="1"/>
          </p:cNvSpPr>
          <p:nvPr>
            <p:ph type="sldNum" sz="quarter" idx="12"/>
          </p:nvPr>
        </p:nvSpPr>
        <p:spPr/>
        <p:txBody>
          <a:bodyPr/>
          <a:lstStyle/>
          <a:p>
            <a:pPr>
              <a:defRPr/>
            </a:pPr>
            <a:fld id="{B09BDCA0-5F92-42D1-BD11-DB768A028AD6}" type="slidenum">
              <a:rPr lang="en-US" altLang="zh-CN"/>
              <a:pPr>
                <a:defRPr/>
              </a:pPr>
              <a:t>17</a:t>
            </a:fld>
            <a:endParaRPr lang="en-US" altLang="zh-CN"/>
          </a:p>
        </p:txBody>
      </p:sp>
      <p:grpSp>
        <p:nvGrpSpPr>
          <p:cNvPr id="2" name="Group 34"/>
          <p:cNvGrpSpPr>
            <a:grpSpLocks/>
          </p:cNvGrpSpPr>
          <p:nvPr/>
        </p:nvGrpSpPr>
        <p:grpSpPr bwMode="auto">
          <a:xfrm>
            <a:off x="4572000" y="3352800"/>
            <a:ext cx="4248150" cy="3244850"/>
            <a:chOff x="2880" y="2112"/>
            <a:chExt cx="2676" cy="2044"/>
          </a:xfrm>
        </p:grpSpPr>
        <p:sp>
          <p:nvSpPr>
            <p:cNvPr id="185349" name="Rectangle 5"/>
            <p:cNvSpPr>
              <a:spLocks noChangeArrowheads="1"/>
            </p:cNvSpPr>
            <p:nvPr/>
          </p:nvSpPr>
          <p:spPr bwMode="auto">
            <a:xfrm>
              <a:off x="2880" y="2112"/>
              <a:ext cx="2676" cy="2044"/>
            </a:xfrm>
            <a:prstGeom prst="rect">
              <a:avLst/>
            </a:prstGeom>
            <a:solidFill>
              <a:schemeClr val="bg2"/>
            </a:solidFill>
            <a:ln w="19050">
              <a:solidFill>
                <a:schemeClr val="tx1"/>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85350" name="Oval 6"/>
            <p:cNvSpPr>
              <a:spLocks noChangeArrowheads="1"/>
            </p:cNvSpPr>
            <p:nvPr/>
          </p:nvSpPr>
          <p:spPr bwMode="auto">
            <a:xfrm>
              <a:off x="3480" y="2396"/>
              <a:ext cx="1488" cy="1488"/>
            </a:xfrm>
            <a:prstGeom prst="ellipse">
              <a:avLst/>
            </a:prstGeom>
            <a:solidFill>
              <a:srgbClr val="94F4C9">
                <a:alpha val="50000"/>
              </a:srgbClr>
            </a:solidFill>
            <a:ln w="19050">
              <a:solidFill>
                <a:srgbClr val="66FF99"/>
              </a:solidFill>
              <a:round/>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5377" name="Oval 33"/>
            <p:cNvSpPr>
              <a:spLocks noChangeArrowheads="1"/>
            </p:cNvSpPr>
            <p:nvPr/>
          </p:nvSpPr>
          <p:spPr bwMode="auto">
            <a:xfrm>
              <a:off x="3705" y="2632"/>
              <a:ext cx="1043" cy="1043"/>
            </a:xfrm>
            <a:prstGeom prst="ellipse">
              <a:avLst/>
            </a:prstGeom>
            <a:noFill/>
            <a:ln w="19050">
              <a:solidFill>
                <a:srgbClr val="66FF99"/>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85346" name="Text Box 2"/>
          <p:cNvSpPr txBox="1">
            <a:spLocks noChangeArrowheads="1"/>
          </p:cNvSpPr>
          <p:nvPr/>
        </p:nvSpPr>
        <p:spPr bwMode="auto">
          <a:xfrm>
            <a:off x="304800" y="1052513"/>
            <a:ext cx="8686800" cy="2227262"/>
          </a:xfrm>
          <a:prstGeom prst="rect">
            <a:avLst/>
          </a:prstGeom>
          <a:noFill/>
          <a:ln w="19050">
            <a:noFill/>
            <a:miter lim="800000"/>
            <a:headEnd/>
            <a:tailEnd/>
          </a:ln>
          <a:effectLst/>
        </p:spPr>
        <p:txBody>
          <a:bodyPr>
            <a:spAutoFit/>
          </a:bodyPr>
          <a:lstStyle/>
          <a:p>
            <a:pPr>
              <a:spcBef>
                <a:spcPct val="50000"/>
              </a:spcBef>
              <a:defRPr/>
            </a:pPr>
            <a:r>
              <a:rPr kumimoji="0" lang="zh-CN" altLang="en-US">
                <a:solidFill>
                  <a:schemeClr val="tx2"/>
                </a:solidFill>
                <a:effectLst>
                  <a:outerShdw blurRad="38100" dist="38100" dir="2700000" algn="tl">
                    <a:srgbClr val="000000"/>
                  </a:outerShdw>
                </a:effectLst>
              </a:rPr>
              <a:t>例题：</a:t>
            </a:r>
            <a:r>
              <a:rPr kumimoji="0" lang="zh-CN" altLang="en-US">
                <a:effectLst>
                  <a:outerShdw blurRad="38100" dist="38100" dir="2700000" algn="tl">
                    <a:srgbClr val="000000"/>
                  </a:outerShdw>
                </a:effectLst>
              </a:rPr>
              <a:t>已知地球表面附近存在静电场，测得地球表面电场强度为</a:t>
            </a:r>
            <a:r>
              <a:rPr kumimoji="0" lang="en-US" altLang="zh-CN" i="1">
                <a:effectLst>
                  <a:outerShdw blurRad="38100" dist="38100" dir="2700000" algn="tl">
                    <a:srgbClr val="000000"/>
                  </a:outerShdw>
                </a:effectLst>
              </a:rPr>
              <a:t>100V/m</a:t>
            </a:r>
            <a:r>
              <a:rPr kumimoji="0" lang="zh-CN" altLang="en-US">
                <a:effectLst>
                  <a:outerShdw blurRad="38100" dist="38100" dir="2700000" algn="tl">
                    <a:srgbClr val="000000"/>
                  </a:outerShdw>
                </a:effectLst>
              </a:rPr>
              <a:t>并垂直地面朝下；在距地面</a:t>
            </a:r>
            <a:r>
              <a:rPr kumimoji="0" lang="en-US" altLang="zh-CN">
                <a:effectLst>
                  <a:outerShdw blurRad="38100" dist="38100" dir="2700000" algn="tl">
                    <a:srgbClr val="000000"/>
                  </a:outerShdw>
                </a:effectLst>
              </a:rPr>
              <a:t>1.5</a:t>
            </a:r>
            <a:r>
              <a:rPr kumimoji="0" lang="en-US" altLang="zh-CN" i="1">
                <a:effectLst>
                  <a:outerShdw blurRad="38100" dist="38100" dir="2700000" algn="tl">
                    <a:srgbClr val="000000"/>
                  </a:outerShdw>
                </a:effectLst>
              </a:rPr>
              <a:t>km</a:t>
            </a:r>
            <a:r>
              <a:rPr kumimoji="0" lang="zh-CN" altLang="en-US">
                <a:effectLst>
                  <a:outerShdw blurRad="38100" dist="38100" dir="2700000" algn="tl">
                    <a:srgbClr val="000000"/>
                  </a:outerShdw>
                </a:effectLst>
              </a:rPr>
              <a:t>处测得电场强度为</a:t>
            </a:r>
            <a:r>
              <a:rPr kumimoji="0" lang="en-US" altLang="zh-CN" i="1">
                <a:effectLst>
                  <a:outerShdw blurRad="38100" dist="38100" dir="2700000" algn="tl">
                    <a:srgbClr val="000000"/>
                  </a:outerShdw>
                </a:effectLst>
              </a:rPr>
              <a:t>25V/m</a:t>
            </a:r>
            <a:r>
              <a:rPr kumimoji="0" lang="zh-CN" altLang="en-US">
                <a:effectLst>
                  <a:outerShdw blurRad="38100" dist="38100" dir="2700000" algn="tl">
                    <a:srgbClr val="000000"/>
                  </a:outerShdw>
                </a:effectLst>
              </a:rPr>
              <a:t>也垂直地面朝下。求（</a:t>
            </a:r>
            <a:r>
              <a:rPr kumimoji="0" lang="en-US" altLang="zh-CN">
                <a:effectLst>
                  <a:outerShdw blurRad="38100" dist="38100" dir="2700000" algn="tl">
                    <a:srgbClr val="000000"/>
                  </a:outerShdw>
                </a:effectLst>
              </a:rPr>
              <a:t>1</a:t>
            </a:r>
            <a:r>
              <a:rPr kumimoji="0" lang="zh-CN" altLang="en-US">
                <a:effectLst>
                  <a:outerShdw blurRad="38100" dist="38100" dir="2700000" algn="tl">
                    <a:srgbClr val="000000"/>
                  </a:outerShdw>
                </a:effectLst>
              </a:rPr>
              <a:t>）地球大气中电荷的平均体密度；（</a:t>
            </a:r>
            <a:r>
              <a:rPr kumimoji="0" lang="en-US" altLang="zh-CN">
                <a:effectLst>
                  <a:outerShdw blurRad="38100" dist="38100" dir="2700000" algn="tl">
                    <a:srgbClr val="000000"/>
                  </a:outerShdw>
                </a:effectLst>
              </a:rPr>
              <a:t>2</a:t>
            </a:r>
            <a:r>
              <a:rPr kumimoji="0" lang="zh-CN" altLang="en-US">
                <a:effectLst>
                  <a:outerShdw blurRad="38100" dist="38100" dir="2700000" algn="tl">
                    <a:srgbClr val="000000"/>
                  </a:outerShdw>
                </a:effectLst>
              </a:rPr>
              <a:t>）若假想电荷均匀分布在地球表面，求面电荷密度。</a:t>
            </a:r>
          </a:p>
        </p:txBody>
      </p:sp>
      <p:sp>
        <p:nvSpPr>
          <p:cNvPr id="185347" name="Text Box 3"/>
          <p:cNvSpPr txBox="1">
            <a:spLocks noChangeArrowheads="1"/>
          </p:cNvSpPr>
          <p:nvPr/>
        </p:nvSpPr>
        <p:spPr bwMode="auto">
          <a:xfrm>
            <a:off x="304800" y="3500438"/>
            <a:ext cx="8610600" cy="519112"/>
          </a:xfrm>
          <a:prstGeom prst="rect">
            <a:avLst/>
          </a:prstGeom>
          <a:noFill/>
          <a:ln w="19050">
            <a:noFill/>
            <a:miter lim="800000"/>
            <a:headEnd/>
            <a:tailEnd/>
          </a:ln>
          <a:effectLst/>
        </p:spPr>
        <p:txBody>
          <a:bodyPr>
            <a:spAutoFit/>
          </a:bodyPr>
          <a:lstStyle/>
          <a:p>
            <a:pPr>
              <a:spcBef>
                <a:spcPct val="50000"/>
              </a:spcBef>
              <a:defRPr/>
            </a:pPr>
            <a:r>
              <a:rPr kumimoji="0" lang="zh-CN" altLang="en-US">
                <a:solidFill>
                  <a:srgbClr val="99FF99"/>
                </a:solidFill>
                <a:effectLst>
                  <a:outerShdw blurRad="38100" dist="38100" dir="2700000" algn="tl">
                    <a:srgbClr val="000000"/>
                  </a:outerShdw>
                </a:effectLst>
              </a:rPr>
              <a:t>解</a:t>
            </a:r>
            <a:r>
              <a:rPr kumimoji="0" lang="zh-CN" altLang="en-US">
                <a:solidFill>
                  <a:srgbClr val="99FF99"/>
                </a:solidFill>
                <a:effectLst>
                  <a:outerShdw blurRad="38100" dist="38100" dir="2700000" algn="tl">
                    <a:srgbClr val="000000"/>
                  </a:outerShdw>
                </a:effectLst>
                <a:sym typeface="Wingdings" pitchFamily="2" charset="2"/>
              </a:rPr>
              <a:t>：</a:t>
            </a:r>
            <a:r>
              <a:rPr kumimoji="0" lang="zh-CN" altLang="en-US">
                <a:effectLst>
                  <a:outerShdw blurRad="38100" dist="38100" dir="2700000" algn="tl">
                    <a:srgbClr val="000000"/>
                  </a:outerShdw>
                </a:effectLst>
                <a:sym typeface="Wingdings" pitchFamily="2" charset="2"/>
              </a:rPr>
              <a:t>（</a:t>
            </a:r>
            <a:r>
              <a:rPr kumimoji="0" lang="en-US" altLang="zh-CN">
                <a:effectLst>
                  <a:outerShdw blurRad="38100" dist="38100" dir="2700000" algn="tl">
                    <a:srgbClr val="000000"/>
                  </a:outerShdw>
                </a:effectLst>
                <a:sym typeface="Wingdings" pitchFamily="2" charset="2"/>
              </a:rPr>
              <a:t>1</a:t>
            </a:r>
            <a:r>
              <a:rPr kumimoji="0" lang="zh-CN" altLang="en-US">
                <a:effectLst>
                  <a:outerShdw blurRad="38100" dist="38100" dir="2700000" algn="tl">
                    <a:srgbClr val="000000"/>
                  </a:outerShdw>
                </a:effectLst>
                <a:sym typeface="Wingdings" pitchFamily="2" charset="2"/>
              </a:rPr>
              <a:t>）</a:t>
            </a:r>
            <a:r>
              <a:rPr kumimoji="0" lang="zh-CN" altLang="en-US">
                <a:effectLst>
                  <a:outerShdw blurRad="38100" dist="38100" dir="2700000" algn="tl">
                    <a:srgbClr val="000000"/>
                  </a:outerShdw>
                </a:effectLst>
              </a:rPr>
              <a:t>由高斯定律</a:t>
            </a:r>
          </a:p>
        </p:txBody>
      </p:sp>
      <p:graphicFrame>
        <p:nvGraphicFramePr>
          <p:cNvPr id="185356" name="Object 12"/>
          <p:cNvGraphicFramePr>
            <a:graphicFrameLocks noChangeAspect="1"/>
          </p:cNvGraphicFramePr>
          <p:nvPr/>
        </p:nvGraphicFramePr>
        <p:xfrm>
          <a:off x="463550" y="4149725"/>
          <a:ext cx="4108450" cy="644525"/>
        </p:xfrm>
        <a:graphic>
          <a:graphicData uri="http://schemas.openxmlformats.org/presentationml/2006/ole">
            <mc:AlternateContent xmlns:mc="http://schemas.openxmlformats.org/markup-compatibility/2006">
              <mc:Choice xmlns:v="urn:schemas-microsoft-com:vml" Requires="v">
                <p:oleObj spid="_x0000_s18490" name="公式" r:id="rId3" imgW="1905203" imgH="266904" progId="Equation.3">
                  <p:embed/>
                </p:oleObj>
              </mc:Choice>
              <mc:Fallback>
                <p:oleObj name="公式" r:id="rId3" imgW="1905203" imgH="266904"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 y="4149725"/>
                        <a:ext cx="4108450" cy="6445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440" name="Group 16"/>
          <p:cNvGrpSpPr>
            <a:grpSpLocks/>
          </p:cNvGrpSpPr>
          <p:nvPr/>
        </p:nvGrpSpPr>
        <p:grpSpPr bwMode="auto">
          <a:xfrm>
            <a:off x="0" y="44450"/>
            <a:ext cx="5715000" cy="1068388"/>
            <a:chOff x="0" y="191"/>
            <a:chExt cx="3600" cy="673"/>
          </a:xfrm>
        </p:grpSpPr>
        <p:pic>
          <p:nvPicPr>
            <p:cNvPr id="18485" name="Picture 17" descr="bar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86" name="Text Box 18"/>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aphicFrame>
        <p:nvGraphicFramePr>
          <p:cNvPr id="185363" name="Object 19"/>
          <p:cNvGraphicFramePr>
            <a:graphicFrameLocks noChangeAspect="1"/>
          </p:cNvGraphicFramePr>
          <p:nvPr/>
        </p:nvGraphicFramePr>
        <p:xfrm>
          <a:off x="1692275" y="4797425"/>
          <a:ext cx="2201863" cy="939800"/>
        </p:xfrm>
        <a:graphic>
          <a:graphicData uri="http://schemas.openxmlformats.org/presentationml/2006/ole">
            <mc:AlternateContent xmlns:mc="http://schemas.openxmlformats.org/markup-compatibility/2006">
              <mc:Choice xmlns:v="urn:schemas-microsoft-com:vml" Requires="v">
                <p:oleObj spid="_x0000_s18491" name="公式" r:id="rId6" imgW="1000150" imgH="409524" progId="Equation.3">
                  <p:embed/>
                </p:oleObj>
              </mc:Choice>
              <mc:Fallback>
                <p:oleObj name="公式" r:id="rId6" imgW="1000150" imgH="409524"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4797425"/>
                        <a:ext cx="2201863" cy="939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31"/>
          <p:cNvGrpSpPr>
            <a:grpSpLocks/>
          </p:cNvGrpSpPr>
          <p:nvPr/>
        </p:nvGrpSpPr>
        <p:grpSpPr bwMode="auto">
          <a:xfrm>
            <a:off x="5867400" y="4151313"/>
            <a:ext cx="1893888" cy="1725612"/>
            <a:chOff x="3696" y="2615"/>
            <a:chExt cx="1193" cy="1087"/>
          </a:xfrm>
        </p:grpSpPr>
        <p:pic>
          <p:nvPicPr>
            <p:cNvPr id="18479" name="Picture 7" descr="0400"/>
            <p:cNvPicPr>
              <a:picLocks noChangeAspect="1" noChangeArrowheads="1"/>
            </p:cNvPicPr>
            <p:nvPr/>
          </p:nvPicPr>
          <p:blipFill>
            <a:blip r:embed="rId8">
              <a:clrChange>
                <a:clrFrom>
                  <a:srgbClr val="0D0B15"/>
                </a:clrFrom>
                <a:clrTo>
                  <a:srgbClr val="0D0B15">
                    <a:alpha val="0"/>
                  </a:srgbClr>
                </a:clrTo>
              </a:clrChange>
              <a:extLst>
                <a:ext uri="{28A0092B-C50C-407E-A947-70E740481C1C}">
                  <a14:useLocalDpi xmlns:a14="http://schemas.microsoft.com/office/drawing/2010/main" val="0"/>
                </a:ext>
              </a:extLst>
            </a:blip>
            <a:srcRect/>
            <a:stretch>
              <a:fillRect/>
            </a:stretch>
          </p:blipFill>
          <p:spPr bwMode="auto">
            <a:xfrm>
              <a:off x="3696" y="2615"/>
              <a:ext cx="1080" cy="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80" name="Group 25"/>
            <p:cNvGrpSpPr>
              <a:grpSpLocks/>
            </p:cNvGrpSpPr>
            <p:nvPr/>
          </p:nvGrpSpPr>
          <p:grpSpPr bwMode="auto">
            <a:xfrm>
              <a:off x="4195" y="2659"/>
              <a:ext cx="694" cy="876"/>
              <a:chOff x="4192" y="2648"/>
              <a:chExt cx="694" cy="876"/>
            </a:xfrm>
          </p:grpSpPr>
          <p:sp>
            <p:nvSpPr>
              <p:cNvPr id="185370" name="Line 26"/>
              <p:cNvSpPr>
                <a:spLocks noChangeShapeType="1"/>
              </p:cNvSpPr>
              <p:nvPr/>
            </p:nvSpPr>
            <p:spPr bwMode="auto">
              <a:xfrm flipV="1">
                <a:off x="4223" y="2757"/>
                <a:ext cx="384" cy="384"/>
              </a:xfrm>
              <a:prstGeom prst="line">
                <a:avLst/>
              </a:prstGeom>
              <a:noFill/>
              <a:ln w="19050">
                <a:solidFill>
                  <a:schemeClr val="tx2"/>
                </a:solidFill>
                <a:round/>
                <a:headEnd/>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5371" name="Line 27"/>
              <p:cNvSpPr>
                <a:spLocks noChangeShapeType="1"/>
              </p:cNvSpPr>
              <p:nvPr/>
            </p:nvSpPr>
            <p:spPr bwMode="auto">
              <a:xfrm>
                <a:off x="4224" y="3140"/>
                <a:ext cx="624" cy="384"/>
              </a:xfrm>
              <a:prstGeom prst="line">
                <a:avLst/>
              </a:prstGeom>
              <a:noFill/>
              <a:ln w="19050">
                <a:solidFill>
                  <a:schemeClr val="tx2"/>
                </a:solidFill>
                <a:round/>
                <a:headEnd/>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8483" name="Object 28"/>
              <p:cNvGraphicFramePr>
                <a:graphicFrameLocks noChangeAspect="1"/>
              </p:cNvGraphicFramePr>
              <p:nvPr/>
            </p:nvGraphicFramePr>
            <p:xfrm>
              <a:off x="4632" y="3152"/>
              <a:ext cx="254" cy="288"/>
            </p:xfrm>
            <a:graphic>
              <a:graphicData uri="http://schemas.openxmlformats.org/presentationml/2006/ole">
                <mc:AlternateContent xmlns:mc="http://schemas.openxmlformats.org/markup-compatibility/2006">
                  <mc:Choice xmlns:v="urn:schemas-microsoft-com:vml" Requires="v">
                    <p:oleObj spid="_x0000_s18492" name="Equation" r:id="rId9" imgW="152400" imgH="180924" progId="Equation.3">
                      <p:embed/>
                    </p:oleObj>
                  </mc:Choice>
                  <mc:Fallback>
                    <p:oleObj name="Equation" r:id="rId9" imgW="152400" imgH="180924"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32" y="315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84" name="Object 29"/>
              <p:cNvGraphicFramePr>
                <a:graphicFrameLocks noChangeAspect="1"/>
              </p:cNvGraphicFramePr>
              <p:nvPr/>
            </p:nvGraphicFramePr>
            <p:xfrm>
              <a:off x="4192" y="2648"/>
              <a:ext cx="271" cy="288"/>
            </p:xfrm>
            <a:graphic>
              <a:graphicData uri="http://schemas.openxmlformats.org/presentationml/2006/ole">
                <mc:AlternateContent xmlns:mc="http://schemas.openxmlformats.org/markup-compatibility/2006">
                  <mc:Choice xmlns:v="urn:schemas-microsoft-com:vml" Requires="v">
                    <p:oleObj spid="_x0000_s18493" name="Equation" r:id="rId11" imgW="161747" imgH="180924" progId="Equation.3">
                      <p:embed/>
                    </p:oleObj>
                  </mc:Choice>
                  <mc:Fallback>
                    <p:oleObj name="Equation" r:id="rId11" imgW="161747" imgH="180924"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2" y="2648"/>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6" name="Group 35"/>
          <p:cNvGrpSpPr>
            <a:grpSpLocks/>
          </p:cNvGrpSpPr>
          <p:nvPr/>
        </p:nvGrpSpPr>
        <p:grpSpPr bwMode="auto">
          <a:xfrm>
            <a:off x="5881688" y="4178300"/>
            <a:ext cx="1879600" cy="1655763"/>
            <a:chOff x="3705" y="2632"/>
            <a:chExt cx="1184" cy="1043"/>
          </a:xfrm>
        </p:grpSpPr>
        <p:sp>
          <p:nvSpPr>
            <p:cNvPr id="185365" name="Oval 21"/>
            <p:cNvSpPr>
              <a:spLocks noChangeArrowheads="1"/>
            </p:cNvSpPr>
            <p:nvPr/>
          </p:nvSpPr>
          <p:spPr bwMode="auto">
            <a:xfrm>
              <a:off x="3705" y="2632"/>
              <a:ext cx="1043" cy="1043"/>
            </a:xfrm>
            <a:prstGeom prst="ellipse">
              <a:avLst/>
            </a:prstGeom>
            <a:solidFill>
              <a:schemeClr val="bg2"/>
            </a:solidFill>
            <a:ln w="19050">
              <a:solidFill>
                <a:srgbClr val="66FF99"/>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8474" name="Group 20"/>
            <p:cNvGrpSpPr>
              <a:grpSpLocks/>
            </p:cNvGrpSpPr>
            <p:nvPr/>
          </p:nvGrpSpPr>
          <p:grpSpPr bwMode="auto">
            <a:xfrm>
              <a:off x="4195" y="2659"/>
              <a:ext cx="694" cy="876"/>
              <a:chOff x="4192" y="2648"/>
              <a:chExt cx="694" cy="876"/>
            </a:xfrm>
          </p:grpSpPr>
          <p:sp>
            <p:nvSpPr>
              <p:cNvPr id="185352" name="Line 8"/>
              <p:cNvSpPr>
                <a:spLocks noChangeShapeType="1"/>
              </p:cNvSpPr>
              <p:nvPr/>
            </p:nvSpPr>
            <p:spPr bwMode="auto">
              <a:xfrm flipV="1">
                <a:off x="4223" y="2757"/>
                <a:ext cx="384" cy="384"/>
              </a:xfrm>
              <a:prstGeom prst="line">
                <a:avLst/>
              </a:prstGeom>
              <a:noFill/>
              <a:ln w="19050">
                <a:solidFill>
                  <a:schemeClr val="tx2"/>
                </a:solidFill>
                <a:round/>
                <a:headEnd/>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5353" name="Line 9"/>
              <p:cNvSpPr>
                <a:spLocks noChangeShapeType="1"/>
              </p:cNvSpPr>
              <p:nvPr/>
            </p:nvSpPr>
            <p:spPr bwMode="auto">
              <a:xfrm>
                <a:off x="4224" y="3140"/>
                <a:ext cx="624" cy="384"/>
              </a:xfrm>
              <a:prstGeom prst="line">
                <a:avLst/>
              </a:prstGeom>
              <a:noFill/>
              <a:ln w="19050">
                <a:solidFill>
                  <a:schemeClr val="tx2"/>
                </a:solidFill>
                <a:round/>
                <a:headEnd/>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8477" name="Object 10"/>
              <p:cNvGraphicFramePr>
                <a:graphicFrameLocks noChangeAspect="1"/>
              </p:cNvGraphicFramePr>
              <p:nvPr/>
            </p:nvGraphicFramePr>
            <p:xfrm>
              <a:off x="4632" y="3152"/>
              <a:ext cx="254" cy="288"/>
            </p:xfrm>
            <a:graphic>
              <a:graphicData uri="http://schemas.openxmlformats.org/presentationml/2006/ole">
                <mc:AlternateContent xmlns:mc="http://schemas.openxmlformats.org/markup-compatibility/2006">
                  <mc:Choice xmlns:v="urn:schemas-microsoft-com:vml" Requires="v">
                    <p:oleObj spid="_x0000_s18494" name="Equation" r:id="rId13" imgW="152400" imgH="180924" progId="Equation.3">
                      <p:embed/>
                    </p:oleObj>
                  </mc:Choice>
                  <mc:Fallback>
                    <p:oleObj name="Equation" r:id="rId13" imgW="152400" imgH="180924"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32" y="315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8" name="Object 11"/>
              <p:cNvGraphicFramePr>
                <a:graphicFrameLocks noChangeAspect="1"/>
              </p:cNvGraphicFramePr>
              <p:nvPr/>
            </p:nvGraphicFramePr>
            <p:xfrm>
              <a:off x="4192" y="2648"/>
              <a:ext cx="271" cy="288"/>
            </p:xfrm>
            <a:graphic>
              <a:graphicData uri="http://schemas.openxmlformats.org/presentationml/2006/ole">
                <mc:AlternateContent xmlns:mc="http://schemas.openxmlformats.org/markup-compatibility/2006">
                  <mc:Choice xmlns:v="urn:schemas-microsoft-com:vml" Requires="v">
                    <p:oleObj spid="_x0000_s18495" name="Equation" r:id="rId15" imgW="161747" imgH="180924" progId="Equation.3">
                      <p:embed/>
                    </p:oleObj>
                  </mc:Choice>
                  <mc:Fallback>
                    <p:oleObj name="Equation" r:id="rId15" imgW="161747" imgH="180924"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2" y="2648"/>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 name="Group 40"/>
          <p:cNvGrpSpPr>
            <a:grpSpLocks/>
          </p:cNvGrpSpPr>
          <p:nvPr/>
        </p:nvGrpSpPr>
        <p:grpSpPr bwMode="auto">
          <a:xfrm>
            <a:off x="5273675" y="3760788"/>
            <a:ext cx="1127125" cy="1100137"/>
            <a:chOff x="3319" y="2341"/>
            <a:chExt cx="710" cy="693"/>
          </a:xfrm>
        </p:grpSpPr>
        <p:sp>
          <p:nvSpPr>
            <p:cNvPr id="185380" name="Line 36"/>
            <p:cNvSpPr>
              <a:spLocks noChangeShapeType="1"/>
            </p:cNvSpPr>
            <p:nvPr/>
          </p:nvSpPr>
          <p:spPr bwMode="auto">
            <a:xfrm flipH="1" flipV="1">
              <a:off x="3642" y="2783"/>
              <a:ext cx="146" cy="70"/>
            </a:xfrm>
            <a:prstGeom prst="line">
              <a:avLst/>
            </a:prstGeom>
            <a:noFill/>
            <a:ln w="19050">
              <a:solidFill>
                <a:srgbClr val="FF66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81" name="Line 37"/>
            <p:cNvSpPr>
              <a:spLocks noChangeShapeType="1"/>
            </p:cNvSpPr>
            <p:nvPr/>
          </p:nvSpPr>
          <p:spPr bwMode="auto">
            <a:xfrm>
              <a:off x="3361" y="2623"/>
              <a:ext cx="227" cy="136"/>
            </a:xfrm>
            <a:prstGeom prst="line">
              <a:avLst/>
            </a:prstGeom>
            <a:noFill/>
            <a:ln w="19050">
              <a:solidFill>
                <a:srgbClr val="FF6699"/>
              </a:solidFill>
              <a:miter lim="800000"/>
              <a:headEnd type="stealth" w="med" len="me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18471" name="Object 38"/>
            <p:cNvGraphicFramePr>
              <a:graphicFrameLocks noChangeAspect="1"/>
            </p:cNvGraphicFramePr>
            <p:nvPr/>
          </p:nvGraphicFramePr>
          <p:xfrm>
            <a:off x="3319" y="2341"/>
            <a:ext cx="196" cy="272"/>
          </p:xfrm>
          <a:graphic>
            <a:graphicData uri="http://schemas.openxmlformats.org/presentationml/2006/ole">
              <mc:AlternateContent xmlns:mc="http://schemas.openxmlformats.org/markup-compatibility/2006">
                <mc:Choice xmlns:v="urn:schemas-microsoft-com:vml" Requires="v">
                  <p:oleObj spid="_x0000_s18496" name="公式" r:id="rId17" imgW="123952" imgH="190704" progId="Equation.3">
                    <p:embed/>
                  </p:oleObj>
                </mc:Choice>
                <mc:Fallback>
                  <p:oleObj name="公式" r:id="rId17" imgW="123952" imgH="190704" progId="Equation.3">
                    <p:embed/>
                    <p:pic>
                      <p:nvPicPr>
                        <p:cNvPr id="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19" y="2341"/>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72" name="Object 39"/>
            <p:cNvGraphicFramePr>
              <a:graphicFrameLocks noChangeAspect="1"/>
            </p:cNvGraphicFramePr>
            <p:nvPr/>
          </p:nvGraphicFramePr>
          <p:xfrm>
            <a:off x="3833" y="2762"/>
            <a:ext cx="196" cy="272"/>
          </p:xfrm>
          <a:graphic>
            <a:graphicData uri="http://schemas.openxmlformats.org/presentationml/2006/ole">
              <mc:AlternateContent xmlns:mc="http://schemas.openxmlformats.org/markup-compatibility/2006">
                <mc:Choice xmlns:v="urn:schemas-microsoft-com:vml" Requires="v">
                  <p:oleObj spid="_x0000_s18497" name="公式" r:id="rId19" imgW="123952" imgH="190704" progId="Equation.3">
                    <p:embed/>
                  </p:oleObj>
                </mc:Choice>
                <mc:Fallback>
                  <p:oleObj name="公式" r:id="rId19" imgW="123952" imgH="190704" progId="Equation.3">
                    <p:embed/>
                    <p:pic>
                      <p:nvPicPr>
                        <p:cNvPr id="0" name="Object 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33" y="2762"/>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66"/>
          <p:cNvGrpSpPr>
            <a:grpSpLocks/>
          </p:cNvGrpSpPr>
          <p:nvPr/>
        </p:nvGrpSpPr>
        <p:grpSpPr bwMode="auto">
          <a:xfrm>
            <a:off x="5276850" y="3573463"/>
            <a:ext cx="3022600" cy="2851150"/>
            <a:chOff x="3324" y="2251"/>
            <a:chExt cx="1904" cy="1796"/>
          </a:xfrm>
        </p:grpSpPr>
        <p:grpSp>
          <p:nvGrpSpPr>
            <p:cNvPr id="18446" name="Group 63"/>
            <p:cNvGrpSpPr>
              <a:grpSpLocks/>
            </p:cNvGrpSpPr>
            <p:nvPr/>
          </p:nvGrpSpPr>
          <p:grpSpPr bwMode="auto">
            <a:xfrm>
              <a:off x="3324" y="2251"/>
              <a:ext cx="1797" cy="1796"/>
              <a:chOff x="3324" y="2251"/>
              <a:chExt cx="1797" cy="1796"/>
            </a:xfrm>
          </p:grpSpPr>
          <p:sp>
            <p:nvSpPr>
              <p:cNvPr id="185385" name="Line 41"/>
              <p:cNvSpPr>
                <a:spLocks noChangeShapeType="1"/>
              </p:cNvSpPr>
              <p:nvPr/>
            </p:nvSpPr>
            <p:spPr bwMode="auto">
              <a:xfrm>
                <a:off x="4241" y="2251"/>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86" name="Line 42"/>
              <p:cNvSpPr>
                <a:spLocks noChangeShapeType="1"/>
              </p:cNvSpPr>
              <p:nvPr/>
            </p:nvSpPr>
            <p:spPr bwMode="auto">
              <a:xfrm>
                <a:off x="4241" y="2568"/>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87" name="Line 43"/>
              <p:cNvSpPr>
                <a:spLocks noChangeShapeType="1"/>
              </p:cNvSpPr>
              <p:nvPr/>
            </p:nvSpPr>
            <p:spPr bwMode="auto">
              <a:xfrm rot="10800000">
                <a:off x="4241" y="3458"/>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88" name="Line 44"/>
              <p:cNvSpPr>
                <a:spLocks noChangeShapeType="1"/>
              </p:cNvSpPr>
              <p:nvPr/>
            </p:nvSpPr>
            <p:spPr bwMode="auto">
              <a:xfrm rot="10800000">
                <a:off x="4241" y="3775"/>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89" name="Line 45"/>
              <p:cNvSpPr>
                <a:spLocks noChangeShapeType="1"/>
              </p:cNvSpPr>
              <p:nvPr/>
            </p:nvSpPr>
            <p:spPr bwMode="auto">
              <a:xfrm rot="5400000">
                <a:off x="4985" y="2977"/>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90" name="Line 46"/>
              <p:cNvSpPr>
                <a:spLocks noChangeShapeType="1"/>
              </p:cNvSpPr>
              <p:nvPr/>
            </p:nvSpPr>
            <p:spPr bwMode="auto">
              <a:xfrm rot="5400000">
                <a:off x="4694" y="2977"/>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91" name="Line 47"/>
              <p:cNvSpPr>
                <a:spLocks noChangeShapeType="1"/>
              </p:cNvSpPr>
              <p:nvPr/>
            </p:nvSpPr>
            <p:spPr bwMode="auto">
              <a:xfrm rot="16200000">
                <a:off x="3751" y="2977"/>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92" name="Line 48"/>
              <p:cNvSpPr>
                <a:spLocks noChangeShapeType="1"/>
              </p:cNvSpPr>
              <p:nvPr/>
            </p:nvSpPr>
            <p:spPr bwMode="auto">
              <a:xfrm rot="16200000">
                <a:off x="3460" y="2977"/>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93" name="Line 49"/>
              <p:cNvSpPr>
                <a:spLocks noChangeShapeType="1"/>
              </p:cNvSpPr>
              <p:nvPr/>
            </p:nvSpPr>
            <p:spPr bwMode="auto">
              <a:xfrm rot="19800000">
                <a:off x="3833" y="2341"/>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94" name="Line 50"/>
              <p:cNvSpPr>
                <a:spLocks noChangeShapeType="1"/>
              </p:cNvSpPr>
              <p:nvPr/>
            </p:nvSpPr>
            <p:spPr bwMode="auto">
              <a:xfrm rot="1800000">
                <a:off x="4604" y="2341"/>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97" name="Line 53"/>
              <p:cNvSpPr>
                <a:spLocks noChangeShapeType="1"/>
              </p:cNvSpPr>
              <p:nvPr/>
            </p:nvSpPr>
            <p:spPr bwMode="auto">
              <a:xfrm rot="12600000">
                <a:off x="3842" y="3675"/>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98" name="Line 54"/>
              <p:cNvSpPr>
                <a:spLocks noChangeShapeType="1"/>
              </p:cNvSpPr>
              <p:nvPr/>
            </p:nvSpPr>
            <p:spPr bwMode="auto">
              <a:xfrm rot="9000000">
                <a:off x="4604" y="3675"/>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399" name="Line 55"/>
              <p:cNvSpPr>
                <a:spLocks noChangeShapeType="1"/>
              </p:cNvSpPr>
              <p:nvPr/>
            </p:nvSpPr>
            <p:spPr bwMode="auto">
              <a:xfrm rot="14400000">
                <a:off x="3560" y="3412"/>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400" name="Line 56"/>
              <p:cNvSpPr>
                <a:spLocks noChangeShapeType="1"/>
              </p:cNvSpPr>
              <p:nvPr/>
            </p:nvSpPr>
            <p:spPr bwMode="auto">
              <a:xfrm rot="7200000">
                <a:off x="4876" y="3394"/>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401" name="Line 57"/>
              <p:cNvSpPr>
                <a:spLocks noChangeShapeType="1"/>
              </p:cNvSpPr>
              <p:nvPr/>
            </p:nvSpPr>
            <p:spPr bwMode="auto">
              <a:xfrm rot="2700000">
                <a:off x="4549" y="2695"/>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402" name="Line 58"/>
              <p:cNvSpPr>
                <a:spLocks noChangeShapeType="1"/>
              </p:cNvSpPr>
              <p:nvPr/>
            </p:nvSpPr>
            <p:spPr bwMode="auto">
              <a:xfrm rot="18900000">
                <a:off x="3896" y="2677"/>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403" name="Line 59"/>
              <p:cNvSpPr>
                <a:spLocks noChangeShapeType="1"/>
              </p:cNvSpPr>
              <p:nvPr/>
            </p:nvSpPr>
            <p:spPr bwMode="auto">
              <a:xfrm rot="8100000">
                <a:off x="4558" y="3339"/>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404" name="Line 60"/>
              <p:cNvSpPr>
                <a:spLocks noChangeShapeType="1"/>
              </p:cNvSpPr>
              <p:nvPr/>
            </p:nvSpPr>
            <p:spPr bwMode="auto">
              <a:xfrm rot="13500000">
                <a:off x="3896" y="3339"/>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405" name="Line 61"/>
              <p:cNvSpPr>
                <a:spLocks noChangeShapeType="1"/>
              </p:cNvSpPr>
              <p:nvPr/>
            </p:nvSpPr>
            <p:spPr bwMode="auto">
              <a:xfrm rot="18000000">
                <a:off x="3560" y="2659"/>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5406" name="Line 62"/>
              <p:cNvSpPr>
                <a:spLocks noChangeShapeType="1"/>
              </p:cNvSpPr>
              <p:nvPr/>
            </p:nvSpPr>
            <p:spPr bwMode="auto">
              <a:xfrm rot="14400000">
                <a:off x="4939" y="2632"/>
                <a:ext cx="0" cy="272"/>
              </a:xfrm>
              <a:prstGeom prst="line">
                <a:avLst/>
              </a:prstGeom>
              <a:noFill/>
              <a:ln w="19050">
                <a:solidFill>
                  <a:srgbClr val="66FF99"/>
                </a:solidFill>
                <a:miter lim="800000"/>
                <a:headEnd type="stealth" w="med" len="me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graphicFrame>
          <p:nvGraphicFramePr>
            <p:cNvPr id="18447" name="Object 64"/>
            <p:cNvGraphicFramePr>
              <a:graphicFrameLocks noChangeAspect="1"/>
            </p:cNvGraphicFramePr>
            <p:nvPr/>
          </p:nvGraphicFramePr>
          <p:xfrm>
            <a:off x="5012" y="2674"/>
            <a:ext cx="216" cy="257"/>
          </p:xfrm>
          <a:graphic>
            <a:graphicData uri="http://schemas.openxmlformats.org/presentationml/2006/ole">
              <mc:AlternateContent xmlns:mc="http://schemas.openxmlformats.org/markup-compatibility/2006">
                <mc:Choice xmlns:v="urn:schemas-microsoft-com:vml" Requires="v">
                  <p:oleObj spid="_x0000_s18498" name="公式" r:id="rId21" imgW="161747" imgH="200076" progId="Equation.3">
                    <p:embed/>
                  </p:oleObj>
                </mc:Choice>
                <mc:Fallback>
                  <p:oleObj name="公式" r:id="rId21" imgW="161747" imgH="200076" progId="Equation.3">
                    <p:embed/>
                    <p:pic>
                      <p:nvPicPr>
                        <p:cNvPr id="0" name="Object 6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12" y="2674"/>
                          <a:ext cx="216"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8" name="Object 65"/>
            <p:cNvGraphicFramePr>
              <a:graphicFrameLocks noChangeAspect="1"/>
            </p:cNvGraphicFramePr>
            <p:nvPr/>
          </p:nvGraphicFramePr>
          <p:xfrm>
            <a:off x="3950" y="3339"/>
            <a:ext cx="229" cy="257"/>
          </p:xfrm>
          <a:graphic>
            <a:graphicData uri="http://schemas.openxmlformats.org/presentationml/2006/ole">
              <mc:AlternateContent xmlns:mc="http://schemas.openxmlformats.org/markup-compatibility/2006">
                <mc:Choice xmlns:v="urn:schemas-microsoft-com:vml" Requires="v">
                  <p:oleObj spid="_x0000_s18499" name="公式" r:id="rId23" imgW="180848" imgH="200076" progId="Equation.3">
                    <p:embed/>
                  </p:oleObj>
                </mc:Choice>
                <mc:Fallback>
                  <p:oleObj name="公式" r:id="rId23" imgW="180848" imgH="200076" progId="Equation.3">
                    <p:embed/>
                    <p:pic>
                      <p:nvPicPr>
                        <p:cNvPr id="0" name="Object 6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50" y="3339"/>
                          <a:ext cx="22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Effect transition="in" filter="wipe(left)">
                                      <p:cBhvr>
                                        <p:cTn id="7" dur="500"/>
                                        <p:tgtEl>
                                          <p:spTgt spid="185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47"/>
                                        </p:tgtEl>
                                        <p:attrNameLst>
                                          <p:attrName>style.visibility</p:attrName>
                                        </p:attrNameLst>
                                      </p:cBhvr>
                                      <p:to>
                                        <p:strVal val="visible"/>
                                      </p:to>
                                    </p:set>
                                    <p:animEffect transition="in" filter="wipe(left)">
                                      <p:cBhvr>
                                        <p:cTn id="12" dur="500"/>
                                        <p:tgtEl>
                                          <p:spTgt spid="185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85356"/>
                                        </p:tgtEl>
                                        <p:attrNameLst>
                                          <p:attrName>style.visibility</p:attrName>
                                        </p:attrNameLst>
                                      </p:cBhvr>
                                      <p:to>
                                        <p:strVal val="visible"/>
                                      </p:to>
                                    </p:set>
                                    <p:animEffect transition="in" filter="wipe(left)">
                                      <p:cBhvr>
                                        <p:cTn id="40" dur="500"/>
                                        <p:tgtEl>
                                          <p:spTgt spid="1853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85363"/>
                                        </p:tgtEl>
                                        <p:attrNameLst>
                                          <p:attrName>style.visibility</p:attrName>
                                        </p:attrNameLst>
                                      </p:cBhvr>
                                      <p:to>
                                        <p:strVal val="visible"/>
                                      </p:to>
                                    </p:set>
                                    <p:animEffect transition="in" filter="wipe(left)">
                                      <p:cBhvr>
                                        <p:cTn id="45" dur="500"/>
                                        <p:tgtEl>
                                          <p:spTgt spid="18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utoUpdateAnimBg="0"/>
      <p:bldP spid="18534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日期占位符 1"/>
          <p:cNvSpPr>
            <a:spLocks noGrp="1"/>
          </p:cNvSpPr>
          <p:nvPr>
            <p:ph type="dt" sz="quarter" idx="10"/>
          </p:nvPr>
        </p:nvSpPr>
        <p:spPr/>
        <p:txBody>
          <a:bodyPr/>
          <a:lstStyle/>
          <a:p>
            <a:pPr>
              <a:defRPr/>
            </a:pPr>
            <a:fld id="{B3C3487D-1EE4-44FE-A662-C3069970A178}" type="datetime8">
              <a:rPr lang="en-US"/>
              <a:pPr>
                <a:defRPr/>
              </a:pPr>
              <a:t>2/27/2020 6:24 PM</a:t>
            </a:fld>
            <a:endParaRPr lang="en-US" altLang="zh-CN"/>
          </a:p>
        </p:txBody>
      </p:sp>
      <p:sp>
        <p:nvSpPr>
          <p:cNvPr id="83" name="灯片编号占位符 3"/>
          <p:cNvSpPr>
            <a:spLocks noGrp="1"/>
          </p:cNvSpPr>
          <p:nvPr>
            <p:ph type="sldNum" sz="quarter" idx="12"/>
          </p:nvPr>
        </p:nvSpPr>
        <p:spPr/>
        <p:txBody>
          <a:bodyPr/>
          <a:lstStyle/>
          <a:p>
            <a:pPr>
              <a:defRPr/>
            </a:pPr>
            <a:fld id="{6ED700E9-0706-4698-92F8-1570C7BDD836}" type="slidenum">
              <a:rPr lang="en-US" altLang="zh-CN"/>
              <a:pPr>
                <a:defRPr/>
              </a:pPr>
              <a:t>18</a:t>
            </a:fld>
            <a:endParaRPr lang="en-US" altLang="zh-CN"/>
          </a:p>
        </p:txBody>
      </p:sp>
      <p:graphicFrame>
        <p:nvGraphicFramePr>
          <p:cNvPr id="186378" name="Object 10"/>
          <p:cNvGraphicFramePr>
            <a:graphicFrameLocks noChangeAspect="1"/>
          </p:cNvGraphicFramePr>
          <p:nvPr/>
        </p:nvGraphicFramePr>
        <p:xfrm>
          <a:off x="655638" y="1125538"/>
          <a:ext cx="6615112" cy="985837"/>
        </p:xfrm>
        <a:graphic>
          <a:graphicData uri="http://schemas.openxmlformats.org/presentationml/2006/ole">
            <mc:AlternateContent xmlns:mc="http://schemas.openxmlformats.org/markup-compatibility/2006">
              <mc:Choice xmlns:v="urn:schemas-microsoft-com:vml" Requires="v">
                <p:oleObj spid="_x0000_s19540" name="Equation" r:id="rId3" imgW="2943149" imgH="409524" progId="Equation.3">
                  <p:embed/>
                </p:oleObj>
              </mc:Choice>
              <mc:Fallback>
                <p:oleObj name="Equation" r:id="rId3" imgW="2943149" imgH="409524"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38" y="1125538"/>
                        <a:ext cx="6615112" cy="985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79" name="Object 11"/>
          <p:cNvGraphicFramePr>
            <a:graphicFrameLocks noChangeAspect="1"/>
          </p:cNvGraphicFramePr>
          <p:nvPr/>
        </p:nvGraphicFramePr>
        <p:xfrm>
          <a:off x="1066800" y="2133600"/>
          <a:ext cx="5910263" cy="1012825"/>
        </p:xfrm>
        <a:graphic>
          <a:graphicData uri="http://schemas.openxmlformats.org/presentationml/2006/ole">
            <mc:AlternateContent xmlns:mc="http://schemas.openxmlformats.org/markup-compatibility/2006">
              <mc:Choice xmlns:v="urn:schemas-microsoft-com:vml" Requires="v">
                <p:oleObj spid="_x0000_s19541" name="Equation" r:id="rId5" imgW="2629002" imgH="419304" progId="Equation.3">
                  <p:embed/>
                </p:oleObj>
              </mc:Choice>
              <mc:Fallback>
                <p:oleObj name="Equation" r:id="rId5" imgW="2629002" imgH="419304"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133600"/>
                        <a:ext cx="5910263" cy="1012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6380" name="Rectangle 12"/>
          <p:cNvSpPr>
            <a:spLocks noChangeArrowheads="1"/>
          </p:cNvSpPr>
          <p:nvPr/>
        </p:nvSpPr>
        <p:spPr bwMode="auto">
          <a:xfrm>
            <a:off x="280988" y="3357563"/>
            <a:ext cx="2851150" cy="519112"/>
          </a:xfrm>
          <a:prstGeom prst="rect">
            <a:avLst/>
          </a:prstGeom>
          <a:noFill/>
          <a:ln w="19050">
            <a:noFill/>
            <a:miter lim="800000"/>
            <a:headEnd/>
            <a:tailEnd type="none" w="sm" len="lg"/>
          </a:ln>
          <a:effectLst/>
        </p:spPr>
        <p:txBody>
          <a:bodyPr wrap="none">
            <a:spAutoFit/>
          </a:bodyPr>
          <a:lstStyle/>
          <a:p>
            <a:pPr>
              <a:defRPr/>
            </a:pPr>
            <a:r>
              <a:rPr kumimoji="0" lang="zh-CN" altLang="en-US">
                <a:effectLst>
                  <a:outerShdw blurRad="38100" dist="38100" dir="2700000" algn="tl">
                    <a:srgbClr val="000000"/>
                  </a:outerShdw>
                </a:effectLst>
                <a:sym typeface="Wingdings" pitchFamily="2" charset="2"/>
              </a:rPr>
              <a:t>（</a:t>
            </a:r>
            <a:r>
              <a:rPr kumimoji="0" lang="en-US" altLang="zh-CN">
                <a:effectLst>
                  <a:outerShdw blurRad="38100" dist="38100" dir="2700000" algn="tl">
                    <a:srgbClr val="000000"/>
                  </a:outerShdw>
                </a:effectLst>
                <a:sym typeface="Wingdings" pitchFamily="2" charset="2"/>
              </a:rPr>
              <a:t>2</a:t>
            </a:r>
            <a:r>
              <a:rPr kumimoji="0" lang="zh-CN" altLang="en-US">
                <a:effectLst>
                  <a:outerShdw blurRad="38100" dist="38100" dir="2700000" algn="tl">
                    <a:srgbClr val="000000"/>
                  </a:outerShdw>
                </a:effectLst>
                <a:sym typeface="Wingdings" pitchFamily="2" charset="2"/>
              </a:rPr>
              <a:t>）</a:t>
            </a:r>
            <a:r>
              <a:rPr kumimoji="0" lang="zh-CN" altLang="en-US">
                <a:effectLst>
                  <a:outerShdw blurRad="38100" dist="38100" dir="2700000" algn="tl">
                    <a:srgbClr val="000000"/>
                  </a:outerShdw>
                </a:effectLst>
              </a:rPr>
              <a:t>由高斯定律</a:t>
            </a:r>
          </a:p>
        </p:txBody>
      </p:sp>
      <p:graphicFrame>
        <p:nvGraphicFramePr>
          <p:cNvPr id="186381" name="Object 13"/>
          <p:cNvGraphicFramePr>
            <a:graphicFrameLocks noChangeAspect="1"/>
          </p:cNvGraphicFramePr>
          <p:nvPr/>
        </p:nvGraphicFramePr>
        <p:xfrm>
          <a:off x="252413" y="4149725"/>
          <a:ext cx="2900362" cy="676275"/>
        </p:xfrm>
        <a:graphic>
          <a:graphicData uri="http://schemas.openxmlformats.org/presentationml/2006/ole">
            <mc:AlternateContent xmlns:mc="http://schemas.openxmlformats.org/markup-compatibility/2006">
              <mc:Choice xmlns:v="urn:schemas-microsoft-com:vml" Requires="v">
                <p:oleObj spid="_x0000_s19542" name="公式" r:id="rId7" imgW="1266749" imgH="266904" progId="Equation.3">
                  <p:embed/>
                </p:oleObj>
              </mc:Choice>
              <mc:Fallback>
                <p:oleObj name="公式" r:id="rId7" imgW="1266749" imgH="266904"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413" y="4149725"/>
                        <a:ext cx="2900362" cy="676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82" name="Object 14"/>
          <p:cNvGraphicFramePr>
            <a:graphicFrameLocks noChangeAspect="1"/>
          </p:cNvGraphicFramePr>
          <p:nvPr/>
        </p:nvGraphicFramePr>
        <p:xfrm>
          <a:off x="250825" y="5084763"/>
          <a:ext cx="4471988" cy="534987"/>
        </p:xfrm>
        <a:graphic>
          <a:graphicData uri="http://schemas.openxmlformats.org/presentationml/2006/ole">
            <mc:AlternateContent xmlns:mc="http://schemas.openxmlformats.org/markup-compatibility/2006">
              <mc:Choice xmlns:v="urn:schemas-microsoft-com:vml" Requires="v">
                <p:oleObj spid="_x0000_s19543" name="Equation" r:id="rId9" imgW="1981200" imgH="200076" progId="Equation.3">
                  <p:embed/>
                </p:oleObj>
              </mc:Choice>
              <mc:Fallback>
                <p:oleObj name="Equation" r:id="rId9" imgW="1981200" imgH="200076"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5084763"/>
                        <a:ext cx="4471988" cy="5349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465" name="Group 18"/>
          <p:cNvGrpSpPr>
            <a:grpSpLocks/>
          </p:cNvGrpSpPr>
          <p:nvPr/>
        </p:nvGrpSpPr>
        <p:grpSpPr bwMode="auto">
          <a:xfrm>
            <a:off x="0" y="44450"/>
            <a:ext cx="5715000" cy="1068388"/>
            <a:chOff x="0" y="191"/>
            <a:chExt cx="3600" cy="673"/>
          </a:xfrm>
        </p:grpSpPr>
        <p:pic>
          <p:nvPicPr>
            <p:cNvPr id="19538" name="Picture 19" descr="bar_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39" name="Text Box 20"/>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aphicFrame>
        <p:nvGraphicFramePr>
          <p:cNvPr id="186389" name="Object 21"/>
          <p:cNvGraphicFramePr>
            <a:graphicFrameLocks noChangeAspect="1"/>
          </p:cNvGraphicFramePr>
          <p:nvPr/>
        </p:nvGraphicFramePr>
        <p:xfrm>
          <a:off x="3149600" y="4005263"/>
          <a:ext cx="1350963" cy="1014412"/>
        </p:xfrm>
        <a:graphic>
          <a:graphicData uri="http://schemas.openxmlformats.org/presentationml/2006/ole">
            <mc:AlternateContent xmlns:mc="http://schemas.openxmlformats.org/markup-compatibility/2006">
              <mc:Choice xmlns:v="urn:schemas-microsoft-com:vml" Requires="v">
                <p:oleObj spid="_x0000_s19544" name="公式" r:id="rId12" imgW="571398" imgH="419304" progId="Equation.3">
                  <p:embed/>
                </p:oleObj>
              </mc:Choice>
              <mc:Fallback>
                <p:oleObj name="公式" r:id="rId12" imgW="571398" imgH="419304"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9600" y="4005263"/>
                        <a:ext cx="1350963" cy="10144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467" name="Group 69"/>
          <p:cNvGrpSpPr>
            <a:grpSpLocks/>
          </p:cNvGrpSpPr>
          <p:nvPr/>
        </p:nvGrpSpPr>
        <p:grpSpPr bwMode="auto">
          <a:xfrm>
            <a:off x="4572000" y="3352800"/>
            <a:ext cx="4248150" cy="3244850"/>
            <a:chOff x="2880" y="2112"/>
            <a:chExt cx="2676" cy="2044"/>
          </a:xfrm>
        </p:grpSpPr>
        <p:grpSp>
          <p:nvGrpSpPr>
            <p:cNvPr id="19491" name="Group 22"/>
            <p:cNvGrpSpPr>
              <a:grpSpLocks/>
            </p:cNvGrpSpPr>
            <p:nvPr/>
          </p:nvGrpSpPr>
          <p:grpSpPr bwMode="auto">
            <a:xfrm>
              <a:off x="2880" y="2112"/>
              <a:ext cx="2676" cy="2044"/>
              <a:chOff x="2880" y="2112"/>
              <a:chExt cx="2676" cy="2044"/>
            </a:xfrm>
          </p:grpSpPr>
          <p:sp>
            <p:nvSpPr>
              <p:cNvPr id="186391" name="Rectangle 23"/>
              <p:cNvSpPr>
                <a:spLocks noChangeArrowheads="1"/>
              </p:cNvSpPr>
              <p:nvPr/>
            </p:nvSpPr>
            <p:spPr bwMode="auto">
              <a:xfrm>
                <a:off x="2880" y="2112"/>
                <a:ext cx="2676" cy="2044"/>
              </a:xfrm>
              <a:prstGeom prst="rect">
                <a:avLst/>
              </a:prstGeom>
              <a:solidFill>
                <a:schemeClr val="bg2"/>
              </a:solidFill>
              <a:ln w="19050">
                <a:solidFill>
                  <a:schemeClr val="tx1"/>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86392" name="Oval 24"/>
              <p:cNvSpPr>
                <a:spLocks noChangeArrowheads="1"/>
              </p:cNvSpPr>
              <p:nvPr/>
            </p:nvSpPr>
            <p:spPr bwMode="auto">
              <a:xfrm>
                <a:off x="3480" y="2396"/>
                <a:ext cx="1488" cy="1488"/>
              </a:xfrm>
              <a:prstGeom prst="ellipse">
                <a:avLst/>
              </a:prstGeom>
              <a:solidFill>
                <a:srgbClr val="94F4C9">
                  <a:alpha val="50000"/>
                </a:srgbClr>
              </a:solidFill>
              <a:ln w="19050">
                <a:solidFill>
                  <a:srgbClr val="66FF99"/>
                </a:solidFill>
                <a:round/>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6393" name="Oval 25"/>
              <p:cNvSpPr>
                <a:spLocks noChangeArrowheads="1"/>
              </p:cNvSpPr>
              <p:nvPr/>
            </p:nvSpPr>
            <p:spPr bwMode="auto">
              <a:xfrm>
                <a:off x="3705" y="2632"/>
                <a:ext cx="1043" cy="1043"/>
              </a:xfrm>
              <a:prstGeom prst="ellipse">
                <a:avLst/>
              </a:prstGeom>
              <a:noFill/>
              <a:ln w="19050">
                <a:solidFill>
                  <a:srgbClr val="66FF99"/>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9492" name="Group 26"/>
            <p:cNvGrpSpPr>
              <a:grpSpLocks/>
            </p:cNvGrpSpPr>
            <p:nvPr/>
          </p:nvGrpSpPr>
          <p:grpSpPr bwMode="auto">
            <a:xfrm>
              <a:off x="3696" y="2615"/>
              <a:ext cx="1193" cy="1087"/>
              <a:chOff x="3696" y="2615"/>
              <a:chExt cx="1193" cy="1087"/>
            </a:xfrm>
          </p:grpSpPr>
          <p:pic>
            <p:nvPicPr>
              <p:cNvPr id="19529" name="Picture 27" descr="0400"/>
              <p:cNvPicPr>
                <a:picLocks noChangeAspect="1" noChangeArrowheads="1"/>
              </p:cNvPicPr>
              <p:nvPr/>
            </p:nvPicPr>
            <p:blipFill>
              <a:blip r:embed="rId14">
                <a:clrChange>
                  <a:clrFrom>
                    <a:srgbClr val="0D0B15"/>
                  </a:clrFrom>
                  <a:clrTo>
                    <a:srgbClr val="0D0B15">
                      <a:alpha val="0"/>
                    </a:srgbClr>
                  </a:clrTo>
                </a:clrChange>
                <a:extLst>
                  <a:ext uri="{28A0092B-C50C-407E-A947-70E740481C1C}">
                    <a14:useLocalDpi xmlns:a14="http://schemas.microsoft.com/office/drawing/2010/main" val="0"/>
                  </a:ext>
                </a:extLst>
              </a:blip>
              <a:srcRect/>
              <a:stretch>
                <a:fillRect/>
              </a:stretch>
            </p:blipFill>
            <p:spPr bwMode="auto">
              <a:xfrm>
                <a:off x="3696" y="2615"/>
                <a:ext cx="1080" cy="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30" name="Group 28"/>
              <p:cNvGrpSpPr>
                <a:grpSpLocks/>
              </p:cNvGrpSpPr>
              <p:nvPr/>
            </p:nvGrpSpPr>
            <p:grpSpPr bwMode="auto">
              <a:xfrm>
                <a:off x="4195" y="2659"/>
                <a:ext cx="694" cy="876"/>
                <a:chOff x="4192" y="2648"/>
                <a:chExt cx="694" cy="876"/>
              </a:xfrm>
            </p:grpSpPr>
            <p:sp>
              <p:nvSpPr>
                <p:cNvPr id="186397" name="Line 29"/>
                <p:cNvSpPr>
                  <a:spLocks noChangeShapeType="1"/>
                </p:cNvSpPr>
                <p:nvPr/>
              </p:nvSpPr>
              <p:spPr bwMode="auto">
                <a:xfrm flipV="1">
                  <a:off x="4223" y="2757"/>
                  <a:ext cx="384" cy="384"/>
                </a:xfrm>
                <a:prstGeom prst="line">
                  <a:avLst/>
                </a:prstGeom>
                <a:noFill/>
                <a:ln w="19050">
                  <a:solidFill>
                    <a:schemeClr val="tx2"/>
                  </a:solidFill>
                  <a:round/>
                  <a:headEnd/>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6398" name="Line 30"/>
                <p:cNvSpPr>
                  <a:spLocks noChangeShapeType="1"/>
                </p:cNvSpPr>
                <p:nvPr/>
              </p:nvSpPr>
              <p:spPr bwMode="auto">
                <a:xfrm>
                  <a:off x="4224" y="3140"/>
                  <a:ext cx="624" cy="384"/>
                </a:xfrm>
                <a:prstGeom prst="line">
                  <a:avLst/>
                </a:prstGeom>
                <a:noFill/>
                <a:ln w="19050">
                  <a:solidFill>
                    <a:schemeClr val="tx2"/>
                  </a:solidFill>
                  <a:round/>
                  <a:headEnd/>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9533" name="Object 31"/>
                <p:cNvGraphicFramePr>
                  <a:graphicFrameLocks noChangeAspect="1"/>
                </p:cNvGraphicFramePr>
                <p:nvPr/>
              </p:nvGraphicFramePr>
              <p:xfrm>
                <a:off x="4632" y="3152"/>
                <a:ext cx="254" cy="288"/>
              </p:xfrm>
              <a:graphic>
                <a:graphicData uri="http://schemas.openxmlformats.org/presentationml/2006/ole">
                  <mc:AlternateContent xmlns:mc="http://schemas.openxmlformats.org/markup-compatibility/2006">
                    <mc:Choice xmlns:v="urn:schemas-microsoft-com:vml" Requires="v">
                      <p:oleObj spid="_x0000_s19545" name="Equation" r:id="rId15" imgW="152400" imgH="180924" progId="Equation.3">
                        <p:embed/>
                      </p:oleObj>
                    </mc:Choice>
                    <mc:Fallback>
                      <p:oleObj name="Equation" r:id="rId15" imgW="152400" imgH="180924"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32" y="315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34" name="Object 32"/>
                <p:cNvGraphicFramePr>
                  <a:graphicFrameLocks noChangeAspect="1"/>
                </p:cNvGraphicFramePr>
                <p:nvPr/>
              </p:nvGraphicFramePr>
              <p:xfrm>
                <a:off x="4192" y="2648"/>
                <a:ext cx="271" cy="288"/>
              </p:xfrm>
              <a:graphic>
                <a:graphicData uri="http://schemas.openxmlformats.org/presentationml/2006/ole">
                  <mc:AlternateContent xmlns:mc="http://schemas.openxmlformats.org/markup-compatibility/2006">
                    <mc:Choice xmlns:v="urn:schemas-microsoft-com:vml" Requires="v">
                      <p:oleObj spid="_x0000_s19546" name="Equation" r:id="rId17" imgW="161747" imgH="180924" progId="Equation.3">
                        <p:embed/>
                      </p:oleObj>
                    </mc:Choice>
                    <mc:Fallback>
                      <p:oleObj name="Equation" r:id="rId17" imgW="161747" imgH="180924" progId="Equation.3">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92" y="2648"/>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9493" name="Group 33"/>
            <p:cNvGrpSpPr>
              <a:grpSpLocks/>
            </p:cNvGrpSpPr>
            <p:nvPr/>
          </p:nvGrpSpPr>
          <p:grpSpPr bwMode="auto">
            <a:xfrm>
              <a:off x="3705" y="2632"/>
              <a:ext cx="1184" cy="1043"/>
              <a:chOff x="3705" y="2632"/>
              <a:chExt cx="1184" cy="1043"/>
            </a:xfrm>
          </p:grpSpPr>
          <p:sp>
            <p:nvSpPr>
              <p:cNvPr id="186402" name="Oval 34"/>
              <p:cNvSpPr>
                <a:spLocks noChangeArrowheads="1"/>
              </p:cNvSpPr>
              <p:nvPr/>
            </p:nvSpPr>
            <p:spPr bwMode="auto">
              <a:xfrm>
                <a:off x="3705" y="2632"/>
                <a:ext cx="1043" cy="1043"/>
              </a:xfrm>
              <a:prstGeom prst="ellipse">
                <a:avLst/>
              </a:prstGeom>
              <a:solidFill>
                <a:schemeClr val="bg2"/>
              </a:solidFill>
              <a:ln w="19050">
                <a:solidFill>
                  <a:srgbClr val="66FF99"/>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9524" name="Group 35"/>
              <p:cNvGrpSpPr>
                <a:grpSpLocks/>
              </p:cNvGrpSpPr>
              <p:nvPr/>
            </p:nvGrpSpPr>
            <p:grpSpPr bwMode="auto">
              <a:xfrm>
                <a:off x="4195" y="2659"/>
                <a:ext cx="694" cy="876"/>
                <a:chOff x="4192" y="2648"/>
                <a:chExt cx="694" cy="876"/>
              </a:xfrm>
            </p:grpSpPr>
            <p:sp>
              <p:nvSpPr>
                <p:cNvPr id="186404" name="Line 36"/>
                <p:cNvSpPr>
                  <a:spLocks noChangeShapeType="1"/>
                </p:cNvSpPr>
                <p:nvPr/>
              </p:nvSpPr>
              <p:spPr bwMode="auto">
                <a:xfrm flipV="1">
                  <a:off x="4223" y="2757"/>
                  <a:ext cx="384" cy="384"/>
                </a:xfrm>
                <a:prstGeom prst="line">
                  <a:avLst/>
                </a:prstGeom>
                <a:noFill/>
                <a:ln w="19050">
                  <a:solidFill>
                    <a:schemeClr val="tx2"/>
                  </a:solidFill>
                  <a:round/>
                  <a:headEnd/>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86405" name="Line 37"/>
                <p:cNvSpPr>
                  <a:spLocks noChangeShapeType="1"/>
                </p:cNvSpPr>
                <p:nvPr/>
              </p:nvSpPr>
              <p:spPr bwMode="auto">
                <a:xfrm>
                  <a:off x="4224" y="3140"/>
                  <a:ext cx="624" cy="384"/>
                </a:xfrm>
                <a:prstGeom prst="line">
                  <a:avLst/>
                </a:prstGeom>
                <a:noFill/>
                <a:ln w="19050">
                  <a:solidFill>
                    <a:schemeClr val="tx2"/>
                  </a:solidFill>
                  <a:round/>
                  <a:headEnd/>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9527" name="Object 38"/>
                <p:cNvGraphicFramePr>
                  <a:graphicFrameLocks noChangeAspect="1"/>
                </p:cNvGraphicFramePr>
                <p:nvPr/>
              </p:nvGraphicFramePr>
              <p:xfrm>
                <a:off x="4632" y="3152"/>
                <a:ext cx="254" cy="288"/>
              </p:xfrm>
              <a:graphic>
                <a:graphicData uri="http://schemas.openxmlformats.org/presentationml/2006/ole">
                  <mc:AlternateContent xmlns:mc="http://schemas.openxmlformats.org/markup-compatibility/2006">
                    <mc:Choice xmlns:v="urn:schemas-microsoft-com:vml" Requires="v">
                      <p:oleObj spid="_x0000_s19547" name="Equation" r:id="rId19" imgW="152400" imgH="180924" progId="Equation.3">
                        <p:embed/>
                      </p:oleObj>
                    </mc:Choice>
                    <mc:Fallback>
                      <p:oleObj name="Equation" r:id="rId19" imgW="152400" imgH="180924" progId="Equation.3">
                        <p:embed/>
                        <p:pic>
                          <p:nvPicPr>
                            <p:cNvPr id="0" name="Object 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32" y="315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28" name="Object 39"/>
                <p:cNvGraphicFramePr>
                  <a:graphicFrameLocks noChangeAspect="1"/>
                </p:cNvGraphicFramePr>
                <p:nvPr/>
              </p:nvGraphicFramePr>
              <p:xfrm>
                <a:off x="4192" y="2648"/>
                <a:ext cx="271" cy="288"/>
              </p:xfrm>
              <a:graphic>
                <a:graphicData uri="http://schemas.openxmlformats.org/presentationml/2006/ole">
                  <mc:AlternateContent xmlns:mc="http://schemas.openxmlformats.org/markup-compatibility/2006">
                    <mc:Choice xmlns:v="urn:schemas-microsoft-com:vml" Requires="v">
                      <p:oleObj spid="_x0000_s19548" name="Equation" r:id="rId21" imgW="161747" imgH="180924" progId="Equation.3">
                        <p:embed/>
                      </p:oleObj>
                    </mc:Choice>
                    <mc:Fallback>
                      <p:oleObj name="Equation" r:id="rId21" imgW="161747" imgH="180924" progId="Equation.3">
                        <p:embed/>
                        <p:pic>
                          <p:nvPicPr>
                            <p:cNvPr id="0" name="Object 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92" y="2648"/>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9494" name="Group 40"/>
            <p:cNvGrpSpPr>
              <a:grpSpLocks/>
            </p:cNvGrpSpPr>
            <p:nvPr/>
          </p:nvGrpSpPr>
          <p:grpSpPr bwMode="auto">
            <a:xfrm>
              <a:off x="3322" y="2369"/>
              <a:ext cx="710" cy="648"/>
              <a:chOff x="3319" y="2341"/>
              <a:chExt cx="710" cy="648"/>
            </a:xfrm>
          </p:grpSpPr>
          <p:sp>
            <p:nvSpPr>
              <p:cNvPr id="186409" name="Line 41"/>
              <p:cNvSpPr>
                <a:spLocks noChangeShapeType="1"/>
              </p:cNvSpPr>
              <p:nvPr/>
            </p:nvSpPr>
            <p:spPr bwMode="auto">
              <a:xfrm flipH="1" flipV="1">
                <a:off x="3586" y="2737"/>
                <a:ext cx="191" cy="115"/>
              </a:xfrm>
              <a:prstGeom prst="line">
                <a:avLst/>
              </a:prstGeom>
              <a:noFill/>
              <a:ln w="19050">
                <a:solidFill>
                  <a:srgbClr val="FF66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10" name="Line 42"/>
              <p:cNvSpPr>
                <a:spLocks noChangeShapeType="1"/>
              </p:cNvSpPr>
              <p:nvPr/>
            </p:nvSpPr>
            <p:spPr bwMode="auto">
              <a:xfrm>
                <a:off x="3361" y="2623"/>
                <a:ext cx="227" cy="136"/>
              </a:xfrm>
              <a:prstGeom prst="line">
                <a:avLst/>
              </a:prstGeom>
              <a:noFill/>
              <a:ln w="19050">
                <a:solidFill>
                  <a:srgbClr val="FF6699"/>
                </a:solidFill>
                <a:miter lim="800000"/>
                <a:headEnd type="stealth" w="med" len="me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19521" name="Object 43"/>
              <p:cNvGraphicFramePr>
                <a:graphicFrameLocks noChangeAspect="1"/>
              </p:cNvGraphicFramePr>
              <p:nvPr/>
            </p:nvGraphicFramePr>
            <p:xfrm>
              <a:off x="3319" y="2341"/>
              <a:ext cx="196" cy="272"/>
            </p:xfrm>
            <a:graphic>
              <a:graphicData uri="http://schemas.openxmlformats.org/presentationml/2006/ole">
                <mc:AlternateContent xmlns:mc="http://schemas.openxmlformats.org/markup-compatibility/2006">
                  <mc:Choice xmlns:v="urn:schemas-microsoft-com:vml" Requires="v">
                    <p:oleObj spid="_x0000_s19549" name="公式" r:id="rId23" imgW="123952" imgH="190704" progId="Equation.3">
                      <p:embed/>
                    </p:oleObj>
                  </mc:Choice>
                  <mc:Fallback>
                    <p:oleObj name="公式" r:id="rId23" imgW="123952" imgH="190704" progId="Equation.3">
                      <p:embed/>
                      <p:pic>
                        <p:nvPicPr>
                          <p:cNvPr id="0" name="Object 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19" y="2341"/>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22" name="Object 44"/>
              <p:cNvGraphicFramePr>
                <a:graphicFrameLocks noChangeAspect="1"/>
              </p:cNvGraphicFramePr>
              <p:nvPr/>
            </p:nvGraphicFramePr>
            <p:xfrm>
              <a:off x="3833" y="2717"/>
              <a:ext cx="196" cy="272"/>
            </p:xfrm>
            <a:graphic>
              <a:graphicData uri="http://schemas.openxmlformats.org/presentationml/2006/ole">
                <mc:AlternateContent xmlns:mc="http://schemas.openxmlformats.org/markup-compatibility/2006">
                  <mc:Choice xmlns:v="urn:schemas-microsoft-com:vml" Requires="v">
                    <p:oleObj spid="_x0000_s19550" name="公式" r:id="rId25" imgW="123952" imgH="190704" progId="Equation.3">
                      <p:embed/>
                    </p:oleObj>
                  </mc:Choice>
                  <mc:Fallback>
                    <p:oleObj name="公式" r:id="rId25" imgW="123952" imgH="190704" progId="Equation.3">
                      <p:embed/>
                      <p:pic>
                        <p:nvPicPr>
                          <p:cNvPr id="0" name="Object 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33" y="2717"/>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495" name="Group 45"/>
            <p:cNvGrpSpPr>
              <a:grpSpLocks/>
            </p:cNvGrpSpPr>
            <p:nvPr/>
          </p:nvGrpSpPr>
          <p:grpSpPr bwMode="auto">
            <a:xfrm>
              <a:off x="3324" y="2251"/>
              <a:ext cx="1904" cy="1796"/>
              <a:chOff x="3324" y="2251"/>
              <a:chExt cx="1904" cy="1796"/>
            </a:xfrm>
          </p:grpSpPr>
          <p:grpSp>
            <p:nvGrpSpPr>
              <p:cNvPr id="19496" name="Group 46"/>
              <p:cNvGrpSpPr>
                <a:grpSpLocks/>
              </p:cNvGrpSpPr>
              <p:nvPr/>
            </p:nvGrpSpPr>
            <p:grpSpPr bwMode="auto">
              <a:xfrm>
                <a:off x="3324" y="2251"/>
                <a:ext cx="1797" cy="1796"/>
                <a:chOff x="3324" y="2251"/>
                <a:chExt cx="1797" cy="1796"/>
              </a:xfrm>
            </p:grpSpPr>
            <p:sp>
              <p:nvSpPr>
                <p:cNvPr id="186415" name="Line 47"/>
                <p:cNvSpPr>
                  <a:spLocks noChangeShapeType="1"/>
                </p:cNvSpPr>
                <p:nvPr/>
              </p:nvSpPr>
              <p:spPr bwMode="auto">
                <a:xfrm>
                  <a:off x="4241" y="2251"/>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16" name="Line 48"/>
                <p:cNvSpPr>
                  <a:spLocks noChangeShapeType="1"/>
                </p:cNvSpPr>
                <p:nvPr/>
              </p:nvSpPr>
              <p:spPr bwMode="auto">
                <a:xfrm>
                  <a:off x="4241" y="2568"/>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17" name="Line 49"/>
                <p:cNvSpPr>
                  <a:spLocks noChangeShapeType="1"/>
                </p:cNvSpPr>
                <p:nvPr/>
              </p:nvSpPr>
              <p:spPr bwMode="auto">
                <a:xfrm rot="10800000">
                  <a:off x="4241" y="3458"/>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18" name="Line 50"/>
                <p:cNvSpPr>
                  <a:spLocks noChangeShapeType="1"/>
                </p:cNvSpPr>
                <p:nvPr/>
              </p:nvSpPr>
              <p:spPr bwMode="auto">
                <a:xfrm rot="10800000">
                  <a:off x="4241" y="3775"/>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19" name="Line 51"/>
                <p:cNvSpPr>
                  <a:spLocks noChangeShapeType="1"/>
                </p:cNvSpPr>
                <p:nvPr/>
              </p:nvSpPr>
              <p:spPr bwMode="auto">
                <a:xfrm rot="5400000">
                  <a:off x="4985" y="2977"/>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20" name="Line 52"/>
                <p:cNvSpPr>
                  <a:spLocks noChangeShapeType="1"/>
                </p:cNvSpPr>
                <p:nvPr/>
              </p:nvSpPr>
              <p:spPr bwMode="auto">
                <a:xfrm rot="5400000">
                  <a:off x="4694" y="2977"/>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21" name="Line 53"/>
                <p:cNvSpPr>
                  <a:spLocks noChangeShapeType="1"/>
                </p:cNvSpPr>
                <p:nvPr/>
              </p:nvSpPr>
              <p:spPr bwMode="auto">
                <a:xfrm rot="16200000">
                  <a:off x="3751" y="2977"/>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22" name="Line 54"/>
                <p:cNvSpPr>
                  <a:spLocks noChangeShapeType="1"/>
                </p:cNvSpPr>
                <p:nvPr/>
              </p:nvSpPr>
              <p:spPr bwMode="auto">
                <a:xfrm rot="16200000">
                  <a:off x="3460" y="2977"/>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23" name="Line 55"/>
                <p:cNvSpPr>
                  <a:spLocks noChangeShapeType="1"/>
                </p:cNvSpPr>
                <p:nvPr/>
              </p:nvSpPr>
              <p:spPr bwMode="auto">
                <a:xfrm rot="19800000">
                  <a:off x="3833" y="2341"/>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24" name="Line 56"/>
                <p:cNvSpPr>
                  <a:spLocks noChangeShapeType="1"/>
                </p:cNvSpPr>
                <p:nvPr/>
              </p:nvSpPr>
              <p:spPr bwMode="auto">
                <a:xfrm rot="1800000">
                  <a:off x="4604" y="2341"/>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25" name="Line 57"/>
                <p:cNvSpPr>
                  <a:spLocks noChangeShapeType="1"/>
                </p:cNvSpPr>
                <p:nvPr/>
              </p:nvSpPr>
              <p:spPr bwMode="auto">
                <a:xfrm rot="12600000">
                  <a:off x="3842" y="3675"/>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26" name="Line 58"/>
                <p:cNvSpPr>
                  <a:spLocks noChangeShapeType="1"/>
                </p:cNvSpPr>
                <p:nvPr/>
              </p:nvSpPr>
              <p:spPr bwMode="auto">
                <a:xfrm rot="9000000">
                  <a:off x="4604" y="3675"/>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27" name="Line 59"/>
                <p:cNvSpPr>
                  <a:spLocks noChangeShapeType="1"/>
                </p:cNvSpPr>
                <p:nvPr/>
              </p:nvSpPr>
              <p:spPr bwMode="auto">
                <a:xfrm rot="14400000">
                  <a:off x="3560" y="3412"/>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28" name="Line 60"/>
                <p:cNvSpPr>
                  <a:spLocks noChangeShapeType="1"/>
                </p:cNvSpPr>
                <p:nvPr/>
              </p:nvSpPr>
              <p:spPr bwMode="auto">
                <a:xfrm rot="7200000">
                  <a:off x="4876" y="3394"/>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29" name="Line 61"/>
                <p:cNvSpPr>
                  <a:spLocks noChangeShapeType="1"/>
                </p:cNvSpPr>
                <p:nvPr/>
              </p:nvSpPr>
              <p:spPr bwMode="auto">
                <a:xfrm rot="2700000">
                  <a:off x="4549" y="2695"/>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30" name="Line 62"/>
                <p:cNvSpPr>
                  <a:spLocks noChangeShapeType="1"/>
                </p:cNvSpPr>
                <p:nvPr/>
              </p:nvSpPr>
              <p:spPr bwMode="auto">
                <a:xfrm rot="18900000">
                  <a:off x="3896" y="2677"/>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31" name="Line 63"/>
                <p:cNvSpPr>
                  <a:spLocks noChangeShapeType="1"/>
                </p:cNvSpPr>
                <p:nvPr/>
              </p:nvSpPr>
              <p:spPr bwMode="auto">
                <a:xfrm rot="8100000">
                  <a:off x="4558" y="3339"/>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32" name="Line 64"/>
                <p:cNvSpPr>
                  <a:spLocks noChangeShapeType="1"/>
                </p:cNvSpPr>
                <p:nvPr/>
              </p:nvSpPr>
              <p:spPr bwMode="auto">
                <a:xfrm rot="13500000">
                  <a:off x="3896" y="3339"/>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33" name="Line 65"/>
                <p:cNvSpPr>
                  <a:spLocks noChangeShapeType="1"/>
                </p:cNvSpPr>
                <p:nvPr/>
              </p:nvSpPr>
              <p:spPr bwMode="auto">
                <a:xfrm rot="18000000">
                  <a:off x="3560" y="2659"/>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34" name="Line 66"/>
                <p:cNvSpPr>
                  <a:spLocks noChangeShapeType="1"/>
                </p:cNvSpPr>
                <p:nvPr/>
              </p:nvSpPr>
              <p:spPr bwMode="auto">
                <a:xfrm rot="14400000">
                  <a:off x="4939" y="2632"/>
                  <a:ext cx="0" cy="272"/>
                </a:xfrm>
                <a:prstGeom prst="line">
                  <a:avLst/>
                </a:prstGeom>
                <a:noFill/>
                <a:ln w="19050">
                  <a:solidFill>
                    <a:srgbClr val="66FF99"/>
                  </a:solidFill>
                  <a:miter lim="800000"/>
                  <a:headEnd type="stealth" w="med" len="me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graphicFrame>
            <p:nvGraphicFramePr>
              <p:cNvPr id="19497" name="Object 67"/>
              <p:cNvGraphicFramePr>
                <a:graphicFrameLocks noChangeAspect="1"/>
              </p:cNvGraphicFramePr>
              <p:nvPr/>
            </p:nvGraphicFramePr>
            <p:xfrm>
              <a:off x="5012" y="2674"/>
              <a:ext cx="216" cy="257"/>
            </p:xfrm>
            <a:graphic>
              <a:graphicData uri="http://schemas.openxmlformats.org/presentationml/2006/ole">
                <mc:AlternateContent xmlns:mc="http://schemas.openxmlformats.org/markup-compatibility/2006">
                  <mc:Choice xmlns:v="urn:schemas-microsoft-com:vml" Requires="v">
                    <p:oleObj spid="_x0000_s19551" name="公式" r:id="rId27" imgW="161747" imgH="200076" progId="Equation.3">
                      <p:embed/>
                    </p:oleObj>
                  </mc:Choice>
                  <mc:Fallback>
                    <p:oleObj name="公式" r:id="rId27" imgW="161747" imgH="200076" progId="Equation.3">
                      <p:embed/>
                      <p:pic>
                        <p:nvPicPr>
                          <p:cNvPr id="0" name="Object 6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12" y="2674"/>
                            <a:ext cx="216"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8" name="Object 68"/>
              <p:cNvGraphicFramePr>
                <a:graphicFrameLocks noChangeAspect="1"/>
              </p:cNvGraphicFramePr>
              <p:nvPr/>
            </p:nvGraphicFramePr>
            <p:xfrm>
              <a:off x="3950" y="3339"/>
              <a:ext cx="229" cy="257"/>
            </p:xfrm>
            <a:graphic>
              <a:graphicData uri="http://schemas.openxmlformats.org/presentationml/2006/ole">
                <mc:AlternateContent xmlns:mc="http://schemas.openxmlformats.org/markup-compatibility/2006">
                  <mc:Choice xmlns:v="urn:schemas-microsoft-com:vml" Requires="v">
                    <p:oleObj spid="_x0000_s19552" name="公式" r:id="rId29" imgW="180848" imgH="200076" progId="Equation.3">
                      <p:embed/>
                    </p:oleObj>
                  </mc:Choice>
                  <mc:Fallback>
                    <p:oleObj name="公式" r:id="rId29" imgW="180848" imgH="200076" progId="Equation.3">
                      <p:embed/>
                      <p:pic>
                        <p:nvPicPr>
                          <p:cNvPr id="0" name="Object 6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50" y="3339"/>
                            <a:ext cx="22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2" name="Group 124"/>
          <p:cNvGrpSpPr>
            <a:grpSpLocks/>
          </p:cNvGrpSpPr>
          <p:nvPr/>
        </p:nvGrpSpPr>
        <p:grpSpPr bwMode="auto">
          <a:xfrm>
            <a:off x="4572000" y="3357563"/>
            <a:ext cx="4248150" cy="3244850"/>
            <a:chOff x="2880" y="2115"/>
            <a:chExt cx="2676" cy="2044"/>
          </a:xfrm>
        </p:grpSpPr>
        <p:grpSp>
          <p:nvGrpSpPr>
            <p:cNvPr id="19469" name="Group 118"/>
            <p:cNvGrpSpPr>
              <a:grpSpLocks/>
            </p:cNvGrpSpPr>
            <p:nvPr/>
          </p:nvGrpSpPr>
          <p:grpSpPr bwMode="auto">
            <a:xfrm>
              <a:off x="2880" y="2115"/>
              <a:ext cx="2676" cy="2044"/>
              <a:chOff x="2880" y="2115"/>
              <a:chExt cx="2676" cy="2044"/>
            </a:xfrm>
          </p:grpSpPr>
          <p:sp>
            <p:nvSpPr>
              <p:cNvPr id="186440" name="Rectangle 72"/>
              <p:cNvSpPr>
                <a:spLocks noChangeArrowheads="1"/>
              </p:cNvSpPr>
              <p:nvPr/>
            </p:nvSpPr>
            <p:spPr bwMode="auto">
              <a:xfrm>
                <a:off x="2880" y="2115"/>
                <a:ext cx="2676" cy="2044"/>
              </a:xfrm>
              <a:prstGeom prst="rect">
                <a:avLst/>
              </a:prstGeom>
              <a:solidFill>
                <a:schemeClr val="bg2"/>
              </a:solidFill>
              <a:ln w="19050">
                <a:solidFill>
                  <a:schemeClr val="tx1"/>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86442" name="Oval 74"/>
              <p:cNvSpPr>
                <a:spLocks noChangeArrowheads="1"/>
              </p:cNvSpPr>
              <p:nvPr/>
            </p:nvSpPr>
            <p:spPr bwMode="auto">
              <a:xfrm>
                <a:off x="3705" y="2635"/>
                <a:ext cx="1043" cy="1043"/>
              </a:xfrm>
              <a:prstGeom prst="ellipse">
                <a:avLst/>
              </a:prstGeom>
              <a:noFill/>
              <a:ln w="19050">
                <a:solidFill>
                  <a:srgbClr val="66FF99"/>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9470" name="Group 121"/>
            <p:cNvGrpSpPr>
              <a:grpSpLocks/>
            </p:cNvGrpSpPr>
            <p:nvPr/>
          </p:nvGrpSpPr>
          <p:grpSpPr bwMode="auto">
            <a:xfrm>
              <a:off x="3705" y="2635"/>
              <a:ext cx="1043" cy="1043"/>
              <a:chOff x="3705" y="2635"/>
              <a:chExt cx="1043" cy="1043"/>
            </a:xfrm>
          </p:grpSpPr>
          <p:sp>
            <p:nvSpPr>
              <p:cNvPr id="186451" name="Oval 83"/>
              <p:cNvSpPr>
                <a:spLocks noChangeArrowheads="1"/>
              </p:cNvSpPr>
              <p:nvPr/>
            </p:nvSpPr>
            <p:spPr bwMode="auto">
              <a:xfrm>
                <a:off x="3705" y="2635"/>
                <a:ext cx="1043" cy="1043"/>
              </a:xfrm>
              <a:prstGeom prst="ellipse">
                <a:avLst/>
              </a:prstGeom>
              <a:solidFill>
                <a:schemeClr val="bg2"/>
              </a:solidFill>
              <a:ln w="19050">
                <a:solidFill>
                  <a:srgbClr val="66FF99"/>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9486" name="Group 120"/>
              <p:cNvGrpSpPr>
                <a:grpSpLocks/>
              </p:cNvGrpSpPr>
              <p:nvPr/>
            </p:nvGrpSpPr>
            <p:grpSpPr bwMode="auto">
              <a:xfrm>
                <a:off x="4226" y="2886"/>
                <a:ext cx="468" cy="424"/>
                <a:chOff x="4226" y="2886"/>
                <a:chExt cx="468" cy="424"/>
              </a:xfrm>
            </p:grpSpPr>
            <p:sp>
              <p:nvSpPr>
                <p:cNvPr id="186453" name="Line 85"/>
                <p:cNvSpPr>
                  <a:spLocks noChangeShapeType="1"/>
                </p:cNvSpPr>
                <p:nvPr/>
              </p:nvSpPr>
              <p:spPr bwMode="auto">
                <a:xfrm flipV="1">
                  <a:off x="4226" y="2886"/>
                  <a:ext cx="468" cy="269"/>
                </a:xfrm>
                <a:prstGeom prst="line">
                  <a:avLst/>
                </a:prstGeom>
                <a:noFill/>
                <a:ln w="19050">
                  <a:solidFill>
                    <a:schemeClr val="tx2"/>
                  </a:solidFill>
                  <a:round/>
                  <a:headEnd/>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9488" name="Object 88"/>
                <p:cNvGraphicFramePr>
                  <a:graphicFrameLocks noChangeAspect="1"/>
                </p:cNvGraphicFramePr>
                <p:nvPr/>
              </p:nvGraphicFramePr>
              <p:xfrm>
                <a:off x="4332" y="3022"/>
                <a:ext cx="271" cy="288"/>
              </p:xfrm>
              <a:graphic>
                <a:graphicData uri="http://schemas.openxmlformats.org/presentationml/2006/ole">
                  <mc:AlternateContent xmlns:mc="http://schemas.openxmlformats.org/markup-compatibility/2006">
                    <mc:Choice xmlns:v="urn:schemas-microsoft-com:vml" Requires="v">
                      <p:oleObj spid="_x0000_s19553" name="Equation" r:id="rId31" imgW="161747" imgH="180924" progId="Equation.3">
                        <p:embed/>
                      </p:oleObj>
                    </mc:Choice>
                    <mc:Fallback>
                      <p:oleObj name="Equation" r:id="rId31" imgW="161747" imgH="180924" progId="Equation.3">
                        <p:embed/>
                        <p:pic>
                          <p:nvPicPr>
                            <p:cNvPr id="0" name="Object 8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32" y="3022"/>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9471" name="Group 119"/>
            <p:cNvGrpSpPr>
              <a:grpSpLocks/>
            </p:cNvGrpSpPr>
            <p:nvPr/>
          </p:nvGrpSpPr>
          <p:grpSpPr bwMode="auto">
            <a:xfrm>
              <a:off x="3379" y="2750"/>
              <a:ext cx="412" cy="362"/>
              <a:chOff x="3379" y="2750"/>
              <a:chExt cx="412" cy="362"/>
            </a:xfrm>
          </p:grpSpPr>
          <p:sp>
            <p:nvSpPr>
              <p:cNvPr id="186458" name="Line 90"/>
              <p:cNvSpPr>
                <a:spLocks noChangeShapeType="1"/>
              </p:cNvSpPr>
              <p:nvPr/>
            </p:nvSpPr>
            <p:spPr bwMode="auto">
              <a:xfrm flipH="1" flipV="1">
                <a:off x="3515" y="2750"/>
                <a:ext cx="276" cy="158"/>
              </a:xfrm>
              <a:prstGeom prst="line">
                <a:avLst/>
              </a:prstGeom>
              <a:noFill/>
              <a:ln w="19050">
                <a:solidFill>
                  <a:srgbClr val="FF66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19484" name="Object 93"/>
              <p:cNvGraphicFramePr>
                <a:graphicFrameLocks noChangeAspect="1"/>
              </p:cNvGraphicFramePr>
              <p:nvPr/>
            </p:nvGraphicFramePr>
            <p:xfrm>
              <a:off x="3379" y="2840"/>
              <a:ext cx="196" cy="272"/>
            </p:xfrm>
            <a:graphic>
              <a:graphicData uri="http://schemas.openxmlformats.org/presentationml/2006/ole">
                <mc:AlternateContent xmlns:mc="http://schemas.openxmlformats.org/markup-compatibility/2006">
                  <mc:Choice xmlns:v="urn:schemas-microsoft-com:vml" Requires="v">
                    <p:oleObj spid="_x0000_s19554" name="公式" r:id="rId33" imgW="123952" imgH="190704" progId="Equation.3">
                      <p:embed/>
                    </p:oleObj>
                  </mc:Choice>
                  <mc:Fallback>
                    <p:oleObj name="公式" r:id="rId33" imgW="123952" imgH="190704" progId="Equation.3">
                      <p:embed/>
                      <p:pic>
                        <p:nvPicPr>
                          <p:cNvPr id="0" name="Object 9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379" y="2840"/>
                            <a:ext cx="1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472" name="Group 123"/>
            <p:cNvGrpSpPr>
              <a:grpSpLocks/>
            </p:cNvGrpSpPr>
            <p:nvPr/>
          </p:nvGrpSpPr>
          <p:grpSpPr bwMode="auto">
            <a:xfrm>
              <a:off x="3615" y="2571"/>
              <a:ext cx="1215" cy="1162"/>
              <a:chOff x="3615" y="2571"/>
              <a:chExt cx="1215" cy="1162"/>
            </a:xfrm>
          </p:grpSpPr>
          <p:grpSp>
            <p:nvGrpSpPr>
              <p:cNvPr id="19473" name="Group 122"/>
              <p:cNvGrpSpPr>
                <a:grpSpLocks/>
              </p:cNvGrpSpPr>
              <p:nvPr/>
            </p:nvGrpSpPr>
            <p:grpSpPr bwMode="auto">
              <a:xfrm>
                <a:off x="3615" y="2571"/>
                <a:ext cx="1215" cy="1162"/>
                <a:chOff x="3615" y="2571"/>
                <a:chExt cx="1215" cy="1162"/>
              </a:xfrm>
            </p:grpSpPr>
            <p:sp>
              <p:nvSpPr>
                <p:cNvPr id="186465" name="Line 97"/>
                <p:cNvSpPr>
                  <a:spLocks noChangeShapeType="1"/>
                </p:cNvSpPr>
                <p:nvPr/>
              </p:nvSpPr>
              <p:spPr bwMode="auto">
                <a:xfrm>
                  <a:off x="4241" y="2571"/>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66" name="Line 98"/>
                <p:cNvSpPr>
                  <a:spLocks noChangeShapeType="1"/>
                </p:cNvSpPr>
                <p:nvPr/>
              </p:nvSpPr>
              <p:spPr bwMode="auto">
                <a:xfrm rot="10800000">
                  <a:off x="4241" y="3461"/>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69" name="Line 101"/>
                <p:cNvSpPr>
                  <a:spLocks noChangeShapeType="1"/>
                </p:cNvSpPr>
                <p:nvPr/>
              </p:nvSpPr>
              <p:spPr bwMode="auto">
                <a:xfrm rot="5400000">
                  <a:off x="4694" y="2980"/>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70" name="Line 102"/>
                <p:cNvSpPr>
                  <a:spLocks noChangeShapeType="1"/>
                </p:cNvSpPr>
                <p:nvPr/>
              </p:nvSpPr>
              <p:spPr bwMode="auto">
                <a:xfrm rot="16200000">
                  <a:off x="3751" y="2980"/>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78" name="Line 110"/>
                <p:cNvSpPr>
                  <a:spLocks noChangeShapeType="1"/>
                </p:cNvSpPr>
                <p:nvPr/>
              </p:nvSpPr>
              <p:spPr bwMode="auto">
                <a:xfrm rot="2700000">
                  <a:off x="4549" y="2698"/>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79" name="Line 111"/>
                <p:cNvSpPr>
                  <a:spLocks noChangeShapeType="1"/>
                </p:cNvSpPr>
                <p:nvPr/>
              </p:nvSpPr>
              <p:spPr bwMode="auto">
                <a:xfrm rot="18900000">
                  <a:off x="3896" y="2680"/>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80" name="Line 112"/>
                <p:cNvSpPr>
                  <a:spLocks noChangeShapeType="1"/>
                </p:cNvSpPr>
                <p:nvPr/>
              </p:nvSpPr>
              <p:spPr bwMode="auto">
                <a:xfrm rot="8100000">
                  <a:off x="4558" y="3342"/>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86481" name="Line 113"/>
                <p:cNvSpPr>
                  <a:spLocks noChangeShapeType="1"/>
                </p:cNvSpPr>
                <p:nvPr/>
              </p:nvSpPr>
              <p:spPr bwMode="auto">
                <a:xfrm rot="13500000">
                  <a:off x="3896" y="3342"/>
                  <a:ext cx="0" cy="272"/>
                </a:xfrm>
                <a:prstGeom prst="line">
                  <a:avLst/>
                </a:prstGeom>
                <a:noFill/>
                <a:ln w="19050">
                  <a:solidFill>
                    <a:srgbClr val="66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graphicFrame>
            <p:nvGraphicFramePr>
              <p:cNvPr id="19474" name="Object 117"/>
              <p:cNvGraphicFramePr>
                <a:graphicFrameLocks noChangeAspect="1"/>
              </p:cNvGraphicFramePr>
              <p:nvPr/>
            </p:nvGraphicFramePr>
            <p:xfrm>
              <a:off x="3950" y="3342"/>
              <a:ext cx="229" cy="257"/>
            </p:xfrm>
            <a:graphic>
              <a:graphicData uri="http://schemas.openxmlformats.org/presentationml/2006/ole">
                <mc:AlternateContent xmlns:mc="http://schemas.openxmlformats.org/markup-compatibility/2006">
                  <mc:Choice xmlns:v="urn:schemas-microsoft-com:vml" Requires="v">
                    <p:oleObj spid="_x0000_s19555" name="公式" r:id="rId35" imgW="180848" imgH="200076" progId="Equation.3">
                      <p:embed/>
                    </p:oleObj>
                  </mc:Choice>
                  <mc:Fallback>
                    <p:oleObj name="公式" r:id="rId35" imgW="180848" imgH="200076" progId="Equation.3">
                      <p:embed/>
                      <p:pic>
                        <p:nvPicPr>
                          <p:cNvPr id="0" name="Object 11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950" y="3342"/>
                            <a:ext cx="22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6378"/>
                                        </p:tgtEl>
                                        <p:attrNameLst>
                                          <p:attrName>style.visibility</p:attrName>
                                        </p:attrNameLst>
                                      </p:cBhvr>
                                      <p:to>
                                        <p:strVal val="visible"/>
                                      </p:to>
                                    </p:set>
                                    <p:animEffect transition="in" filter="wipe(left)">
                                      <p:cBhvr>
                                        <p:cTn id="7" dur="500"/>
                                        <p:tgtEl>
                                          <p:spTgt spid="186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6379"/>
                                        </p:tgtEl>
                                        <p:attrNameLst>
                                          <p:attrName>style.visibility</p:attrName>
                                        </p:attrNameLst>
                                      </p:cBhvr>
                                      <p:to>
                                        <p:strVal val="visible"/>
                                      </p:to>
                                    </p:set>
                                    <p:animEffect transition="in" filter="wipe(left)">
                                      <p:cBhvr>
                                        <p:cTn id="12" dur="500"/>
                                        <p:tgtEl>
                                          <p:spTgt spid="186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6380"/>
                                        </p:tgtEl>
                                        <p:attrNameLst>
                                          <p:attrName>style.visibility</p:attrName>
                                        </p:attrNameLst>
                                      </p:cBhvr>
                                      <p:to>
                                        <p:strVal val="visible"/>
                                      </p:to>
                                    </p:set>
                                    <p:animEffect transition="in" filter="wipe(left)">
                                      <p:cBhvr>
                                        <p:cTn id="17" dur="500"/>
                                        <p:tgtEl>
                                          <p:spTgt spid="1863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3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out)">
                                      <p:cBhvr>
                                        <p:cTn id="22" dur="20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6381"/>
                                        </p:tgtEl>
                                        <p:attrNameLst>
                                          <p:attrName>style.visibility</p:attrName>
                                        </p:attrNameLst>
                                      </p:cBhvr>
                                      <p:to>
                                        <p:strVal val="visible"/>
                                      </p:to>
                                    </p:set>
                                    <p:animEffect transition="in" filter="wipe(left)">
                                      <p:cBhvr>
                                        <p:cTn id="27" dur="500"/>
                                        <p:tgtEl>
                                          <p:spTgt spid="1863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6389"/>
                                        </p:tgtEl>
                                        <p:attrNameLst>
                                          <p:attrName>style.visibility</p:attrName>
                                        </p:attrNameLst>
                                      </p:cBhvr>
                                      <p:to>
                                        <p:strVal val="visible"/>
                                      </p:to>
                                    </p:set>
                                    <p:animEffect transition="in" filter="wipe(left)">
                                      <p:cBhvr>
                                        <p:cTn id="32" dur="500"/>
                                        <p:tgtEl>
                                          <p:spTgt spid="1863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6382"/>
                                        </p:tgtEl>
                                        <p:attrNameLst>
                                          <p:attrName>style.visibility</p:attrName>
                                        </p:attrNameLst>
                                      </p:cBhvr>
                                      <p:to>
                                        <p:strVal val="visible"/>
                                      </p:to>
                                    </p:set>
                                    <p:animEffect transition="in" filter="wipe(left)">
                                      <p:cBhvr>
                                        <p:cTn id="37" dur="500"/>
                                        <p:tgtEl>
                                          <p:spTgt spid="186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DA1F2060-E757-4E83-B223-1A31B233CC4F}" type="datetime8">
              <a:rPr lang="en-US" smtClean="0"/>
              <a:pPr>
                <a:defRPr/>
              </a:pPr>
              <a:t>2/27/2020 6:24 PM</a:t>
            </a:fld>
            <a:endParaRPr lang="en-US" altLang="zh-CN"/>
          </a:p>
        </p:txBody>
      </p:sp>
      <p:sp>
        <p:nvSpPr>
          <p:cNvPr id="3" name="灯片编号占位符 2"/>
          <p:cNvSpPr>
            <a:spLocks noGrp="1"/>
          </p:cNvSpPr>
          <p:nvPr>
            <p:ph type="sldNum" sz="quarter" idx="12"/>
          </p:nvPr>
        </p:nvSpPr>
        <p:spPr/>
        <p:txBody>
          <a:bodyPr/>
          <a:lstStyle/>
          <a:p>
            <a:pPr>
              <a:defRPr/>
            </a:pPr>
            <a:fld id="{3C797190-F3A9-476F-AD52-86CC0A1AD1C9}" type="slidenum">
              <a:rPr lang="en-US" altLang="zh-CN" smtClean="0"/>
              <a:pPr>
                <a:defRPr/>
              </a:pPr>
              <a:t>19</a:t>
            </a:fld>
            <a:endParaRPr lang="en-US" altLang="zh-CN"/>
          </a:p>
        </p:txBody>
      </p:sp>
      <p:grpSp>
        <p:nvGrpSpPr>
          <p:cNvPr id="20484" name="Group 33"/>
          <p:cNvGrpSpPr>
            <a:grpSpLocks/>
          </p:cNvGrpSpPr>
          <p:nvPr/>
        </p:nvGrpSpPr>
        <p:grpSpPr bwMode="auto">
          <a:xfrm>
            <a:off x="0" y="44450"/>
            <a:ext cx="5715000" cy="1068388"/>
            <a:chOff x="0" y="191"/>
            <a:chExt cx="3600" cy="673"/>
          </a:xfrm>
        </p:grpSpPr>
        <p:pic>
          <p:nvPicPr>
            <p:cNvPr id="20496" name="Picture 34" descr="ba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7" name="Text Box 35"/>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
        <p:nvSpPr>
          <p:cNvPr id="7" name="Text Box 26"/>
          <p:cNvSpPr txBox="1">
            <a:spLocks noChangeArrowheads="1"/>
          </p:cNvSpPr>
          <p:nvPr/>
        </p:nvSpPr>
        <p:spPr bwMode="auto">
          <a:xfrm>
            <a:off x="304800" y="1052513"/>
            <a:ext cx="6705600" cy="519112"/>
          </a:xfrm>
          <a:prstGeom prst="rect">
            <a:avLst/>
          </a:prstGeom>
          <a:noFill/>
          <a:ln w="9525">
            <a:noFill/>
            <a:miter lim="800000"/>
            <a:headEnd/>
            <a:tailEnd/>
          </a:ln>
          <a:effectLst/>
        </p:spPr>
        <p:txBody>
          <a:bodyPr>
            <a:spAutoFit/>
          </a:bodyPr>
          <a:lstStyle/>
          <a:p>
            <a:pPr>
              <a:spcBef>
                <a:spcPct val="50000"/>
              </a:spcBef>
              <a:defRPr/>
            </a:pPr>
            <a:r>
              <a:rPr kumimoji="0" lang="zh-CN" altLang="en-US" dirty="0">
                <a:solidFill>
                  <a:schemeClr val="tx2"/>
                </a:solidFill>
                <a:effectLst>
                  <a:outerShdw blurRad="38100" dist="38100" dir="2700000" algn="tl">
                    <a:srgbClr val="000000"/>
                  </a:outerShdw>
                </a:effectLst>
                <a:ea typeface="隶书" pitchFamily="49" charset="-122"/>
              </a:rPr>
              <a:t>三、用高斯定理求电场强度</a:t>
            </a:r>
          </a:p>
        </p:txBody>
      </p:sp>
      <p:sp>
        <p:nvSpPr>
          <p:cNvPr id="8" name="Text Box 7"/>
          <p:cNvSpPr txBox="1">
            <a:spLocks noChangeArrowheads="1"/>
          </p:cNvSpPr>
          <p:nvPr/>
        </p:nvSpPr>
        <p:spPr bwMode="blackGray">
          <a:xfrm>
            <a:off x="449263" y="1571625"/>
            <a:ext cx="1385887"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lIns="90000" tIns="46800" rIns="90000" bIns="46800">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r>
              <a:rPr lang="zh-CN" altLang="en-US" sz="4000" b="0">
                <a:solidFill>
                  <a:srgbClr val="00FF00"/>
                </a:solidFill>
                <a:ea typeface="文鼎中特广告体"/>
                <a:cs typeface="文鼎中特广告体"/>
              </a:rPr>
              <a:t>思路：</a:t>
            </a:r>
          </a:p>
        </p:txBody>
      </p:sp>
      <p:sp>
        <p:nvSpPr>
          <p:cNvPr id="9" name="Text Box 6"/>
          <p:cNvSpPr txBox="1">
            <a:spLocks noChangeArrowheads="1"/>
          </p:cNvSpPr>
          <p:nvPr/>
        </p:nvSpPr>
        <p:spPr bwMode="blackGray">
          <a:xfrm>
            <a:off x="179388" y="2205038"/>
            <a:ext cx="8662987" cy="1854200"/>
          </a:xfrm>
          <a:prstGeom prst="rect">
            <a:avLst/>
          </a:prstGeom>
          <a:noFill/>
          <a:ln w="19050">
            <a:noFill/>
            <a:miter lim="800000"/>
            <a:headEnd/>
            <a:tailEnd type="none" w="med" len="lg"/>
          </a:ln>
          <a:effectLst/>
        </p:spPr>
        <p:txBody>
          <a:bodyPr wrap="none" lIns="90000" tIns="46800" rIns="90000" bIns="46800">
            <a:spAutoFit/>
          </a:bodyPr>
          <a:lstStyle/>
          <a:p>
            <a:pPr>
              <a:defRPr/>
            </a:pPr>
            <a:r>
              <a:rPr lang="en-US" altLang="zh-CN" b="0" dirty="0">
                <a:effectLst>
                  <a:outerShdw blurRad="38100" dist="38100" dir="2700000" algn="tl">
                    <a:srgbClr val="808080"/>
                  </a:outerShdw>
                </a:effectLst>
              </a:rPr>
              <a:t>     </a:t>
            </a:r>
            <a:r>
              <a:rPr lang="zh-CN" altLang="en-US" b="0" dirty="0">
                <a:effectLst>
                  <a:outerShdw blurRad="38100" dist="38100" dir="2700000" algn="tl">
                    <a:srgbClr val="808080"/>
                  </a:outerShdw>
                </a:effectLst>
              </a:rPr>
              <a:t>对于</a:t>
            </a:r>
            <a:r>
              <a:rPr lang="zh-CN" altLang="en-US" b="0" dirty="0">
                <a:solidFill>
                  <a:srgbClr val="00FFFF"/>
                </a:solidFill>
              </a:rPr>
              <a:t>球</a:t>
            </a:r>
            <a:r>
              <a:rPr lang="en-US" altLang="zh-CN" sz="6000" b="0" baseline="-8000" dirty="0">
                <a:effectLst>
                  <a:outerShdw blurRad="38100" dist="38100" dir="2700000" algn="tl">
                    <a:srgbClr val="808080"/>
                  </a:outerShdw>
                </a:effectLst>
              </a:rPr>
              <a:t>/</a:t>
            </a:r>
            <a:r>
              <a:rPr lang="zh-CN" altLang="en-US" b="0" dirty="0">
                <a:solidFill>
                  <a:srgbClr val="00FFFF"/>
                </a:solidFill>
              </a:rPr>
              <a:t>柱</a:t>
            </a:r>
            <a:r>
              <a:rPr lang="en-US" altLang="zh-CN" sz="6000" b="0" baseline="-8000" dirty="0">
                <a:effectLst>
                  <a:outerShdw blurRad="38100" dist="38100" dir="2700000" algn="tl">
                    <a:srgbClr val="808080"/>
                  </a:outerShdw>
                </a:effectLst>
              </a:rPr>
              <a:t>/</a:t>
            </a:r>
            <a:r>
              <a:rPr lang="zh-CN" altLang="en-US" b="0" dirty="0">
                <a:solidFill>
                  <a:srgbClr val="00FFFF"/>
                </a:solidFill>
              </a:rPr>
              <a:t>面</a:t>
            </a:r>
            <a:r>
              <a:rPr lang="zh-CN" altLang="en-US" b="0" dirty="0">
                <a:effectLst>
                  <a:outerShdw blurRad="38100" dist="38100" dir="2700000" algn="tl">
                    <a:srgbClr val="808080"/>
                  </a:outerShdw>
                </a:effectLst>
              </a:rPr>
              <a:t>对称性电场，选择适当的高斯面 </a:t>
            </a:r>
            <a:r>
              <a:rPr lang="en-US" altLang="zh-CN" b="0" dirty="0">
                <a:effectLst>
                  <a:outerShdw blurRad="38100" dist="38100" dir="2700000" algn="tl">
                    <a:srgbClr val="808080"/>
                  </a:outerShdw>
                </a:effectLst>
              </a:rPr>
              <a:t>S</a:t>
            </a:r>
            <a:r>
              <a:rPr lang="zh-CN" altLang="en-US" b="0" dirty="0">
                <a:effectLst>
                  <a:outerShdw blurRad="38100" dist="38100" dir="2700000" algn="tl">
                    <a:srgbClr val="808080"/>
                  </a:outerShdw>
                </a:effectLst>
              </a:rPr>
              <a:t>，使</a:t>
            </a:r>
          </a:p>
          <a:p>
            <a:pPr>
              <a:spcBef>
                <a:spcPct val="35000"/>
              </a:spcBef>
              <a:defRPr/>
            </a:pPr>
            <a:r>
              <a:rPr lang="zh-CN" altLang="en-US" b="0" dirty="0">
                <a:effectLst>
                  <a:outerShdw blurRad="38100" dist="38100" dir="2700000" algn="tl">
                    <a:srgbClr val="808080"/>
                  </a:outerShdw>
                </a:effectLst>
              </a:rPr>
              <a:t>得高斯面上各点的</a:t>
            </a:r>
            <a:r>
              <a:rPr lang="en-US" altLang="zh-CN" b="0" i="1" dirty="0">
                <a:solidFill>
                  <a:srgbClr val="00FF00"/>
                </a:solidFill>
              </a:rPr>
              <a:t>E</a:t>
            </a:r>
            <a:r>
              <a:rPr lang="zh-CN" altLang="en-US" b="0" dirty="0">
                <a:solidFill>
                  <a:srgbClr val="00FF00"/>
                </a:solidFill>
              </a:rPr>
              <a:t>大小相等，方向与高斯面法线方向</a:t>
            </a:r>
          </a:p>
          <a:p>
            <a:pPr>
              <a:spcBef>
                <a:spcPct val="35000"/>
              </a:spcBef>
              <a:defRPr/>
            </a:pPr>
            <a:r>
              <a:rPr lang="zh-CN" altLang="en-US" b="0" dirty="0">
                <a:solidFill>
                  <a:srgbClr val="00FF00"/>
                </a:solidFill>
              </a:rPr>
              <a:t>相同</a:t>
            </a:r>
            <a:r>
              <a:rPr lang="zh-CN" altLang="en-US" b="0" dirty="0">
                <a:effectLst>
                  <a:outerShdw blurRad="38100" dist="38100" dir="2700000" algn="tl">
                    <a:srgbClr val="808080"/>
                  </a:outerShdw>
                </a:effectLst>
              </a:rPr>
              <a:t>，则有：</a:t>
            </a:r>
          </a:p>
        </p:txBody>
      </p:sp>
      <p:sp>
        <p:nvSpPr>
          <p:cNvPr id="11" name="Line 11"/>
          <p:cNvSpPr>
            <a:spLocks noChangeShapeType="1"/>
          </p:cNvSpPr>
          <p:nvPr/>
        </p:nvSpPr>
        <p:spPr bwMode="blackGray">
          <a:xfrm>
            <a:off x="3635375" y="4652963"/>
            <a:ext cx="820738" cy="0"/>
          </a:xfrm>
          <a:prstGeom prst="line">
            <a:avLst/>
          </a:prstGeom>
          <a:noFill/>
          <a:ln w="5397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13" name="Line 13"/>
          <p:cNvSpPr>
            <a:spLocks noChangeShapeType="1"/>
          </p:cNvSpPr>
          <p:nvPr/>
        </p:nvSpPr>
        <p:spPr bwMode="blackGray">
          <a:xfrm>
            <a:off x="900113" y="5805488"/>
            <a:ext cx="820737" cy="0"/>
          </a:xfrm>
          <a:prstGeom prst="line">
            <a:avLst/>
          </a:prstGeom>
          <a:noFill/>
          <a:ln w="5397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16" name="Line 13"/>
          <p:cNvSpPr>
            <a:spLocks noChangeShapeType="1"/>
          </p:cNvSpPr>
          <p:nvPr/>
        </p:nvSpPr>
        <p:spPr bwMode="blackGray">
          <a:xfrm>
            <a:off x="4510088" y="5775325"/>
            <a:ext cx="820737" cy="0"/>
          </a:xfrm>
          <a:prstGeom prst="line">
            <a:avLst/>
          </a:prstGeom>
          <a:noFill/>
          <a:ln w="5397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7" name="Object 16"/>
          <p:cNvGraphicFramePr>
            <a:graphicFrameLocks noChangeAspect="1"/>
          </p:cNvGraphicFramePr>
          <p:nvPr/>
        </p:nvGraphicFramePr>
        <p:xfrm>
          <a:off x="5364163" y="5589588"/>
          <a:ext cx="620712" cy="377825"/>
        </p:xfrm>
        <a:graphic>
          <a:graphicData uri="http://schemas.openxmlformats.org/presentationml/2006/ole">
            <mc:AlternateContent xmlns:mc="http://schemas.openxmlformats.org/markup-compatibility/2006">
              <mc:Choice xmlns:v="urn:schemas-microsoft-com:vml" Requires="v">
                <p:oleObj spid="_x0000_s20498" name="公式" r:id="rId4" imgW="257251" imgH="152400" progId="Equation.3">
                  <p:embed/>
                </p:oleObj>
              </mc:Choice>
              <mc:Fallback>
                <p:oleObj name="公式" r:id="rId4" imgW="257251" imgH="15240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Gray">
                      <a:xfrm>
                        <a:off x="5364163" y="5589588"/>
                        <a:ext cx="620712"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chemeClr val="tx2"/>
                              </a:outerShdw>
                            </a:effectLst>
                          </a14:hiddenEffects>
                        </a:ext>
                      </a:extLst>
                    </p:spPr>
                  </p:pic>
                </p:oleObj>
              </mc:Fallback>
            </mc:AlternateContent>
          </a:graphicData>
        </a:graphic>
      </p:graphicFrame>
      <p:pic>
        <p:nvPicPr>
          <p:cNvPr id="18" name="Picture 17" descr="问号"/>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black">
          <a:xfrm>
            <a:off x="5940425" y="5589588"/>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 name="对象 18"/>
          <p:cNvGraphicFramePr>
            <a:graphicFrameLocks noChangeAspect="1"/>
          </p:cNvGraphicFramePr>
          <p:nvPr/>
        </p:nvGraphicFramePr>
        <p:xfrm>
          <a:off x="304800" y="4149725"/>
          <a:ext cx="3048000" cy="1020763"/>
        </p:xfrm>
        <a:graphic>
          <a:graphicData uri="http://schemas.openxmlformats.org/presentationml/2006/ole">
            <mc:AlternateContent xmlns:mc="http://schemas.openxmlformats.org/markup-compatibility/2006">
              <mc:Choice xmlns:v="urn:schemas-microsoft-com:vml" Requires="v">
                <p:oleObj spid="_x0000_s20499" name="公式" r:id="rId7" imgW="1180998" imgH="438048" progId="Equation.3">
                  <p:embed/>
                </p:oleObj>
              </mc:Choice>
              <mc:Fallback>
                <p:oleObj name="公式" r:id="rId7" imgW="1180998" imgH="438048" progId="Equation.3">
                  <p:embed/>
                  <p:pic>
                    <p:nvPicPr>
                      <p:cNvPr id="0" name="对象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Gray">
                      <a:xfrm>
                        <a:off x="304800" y="4149725"/>
                        <a:ext cx="3048000"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chemeClr val="tx2"/>
                              </a:outerShdw>
                            </a:effectLst>
                          </a14:hiddenEffects>
                        </a:ext>
                      </a:extLst>
                    </p:spPr>
                  </p:pic>
                </p:oleObj>
              </mc:Fallback>
            </mc:AlternateContent>
          </a:graphicData>
        </a:graphic>
      </p:graphicFrame>
      <p:graphicFrame>
        <p:nvGraphicFramePr>
          <p:cNvPr id="20" name="对象 19"/>
          <p:cNvGraphicFramePr>
            <a:graphicFrameLocks noChangeAspect="1"/>
          </p:cNvGraphicFramePr>
          <p:nvPr/>
        </p:nvGraphicFramePr>
        <p:xfrm>
          <a:off x="4716463" y="4141788"/>
          <a:ext cx="3760787" cy="1022350"/>
        </p:xfrm>
        <a:graphic>
          <a:graphicData uri="http://schemas.openxmlformats.org/presentationml/2006/ole">
            <mc:AlternateContent xmlns:mc="http://schemas.openxmlformats.org/markup-compatibility/2006">
              <mc:Choice xmlns:v="urn:schemas-microsoft-com:vml" Requires="v">
                <p:oleObj spid="_x0000_s20500" name="公式" r:id="rId9" imgW="1600403" imgH="438048" progId="Equation.3">
                  <p:embed/>
                </p:oleObj>
              </mc:Choice>
              <mc:Fallback>
                <p:oleObj name="公式" r:id="rId9" imgW="1600403" imgH="438048" progId="Equation.3">
                  <p:embed/>
                  <p:pic>
                    <p:nvPicPr>
                      <p:cNvPr id="0" name="对象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Gray">
                      <a:xfrm>
                        <a:off x="4716463" y="4141788"/>
                        <a:ext cx="3760787"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chemeClr val="tx2"/>
                              </a:outerShdw>
                            </a:effectLst>
                          </a14:hiddenEffects>
                        </a:ext>
                      </a:extLst>
                    </p:spPr>
                  </p:pic>
                </p:oleObj>
              </mc:Fallback>
            </mc:AlternateContent>
          </a:graphicData>
        </a:graphic>
      </p:graphicFrame>
      <p:graphicFrame>
        <p:nvGraphicFramePr>
          <p:cNvPr id="21" name="对象 20"/>
          <p:cNvGraphicFramePr>
            <a:graphicFrameLocks noChangeAspect="1"/>
          </p:cNvGraphicFramePr>
          <p:nvPr/>
        </p:nvGraphicFramePr>
        <p:xfrm>
          <a:off x="1751013" y="5360988"/>
          <a:ext cx="2605087" cy="1020762"/>
        </p:xfrm>
        <a:graphic>
          <a:graphicData uri="http://schemas.openxmlformats.org/presentationml/2006/ole">
            <mc:AlternateContent xmlns:mc="http://schemas.openxmlformats.org/markup-compatibility/2006">
              <mc:Choice xmlns:v="urn:schemas-microsoft-com:vml" Requires="v">
                <p:oleObj spid="_x0000_s20501" name="公式" r:id="rId11" imgW="1105002" imgH="438048" progId="Equation.3">
                  <p:embed/>
                </p:oleObj>
              </mc:Choice>
              <mc:Fallback>
                <p:oleObj name="公式" r:id="rId11" imgW="1105002" imgH="438048" progId="Equation.3">
                  <p:embed/>
                  <p:pic>
                    <p:nvPicPr>
                      <p:cNvPr id="0" name="对象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Gray">
                      <a:xfrm>
                        <a:off x="1751013" y="5360988"/>
                        <a:ext cx="2605087" cy="102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chemeClr val="tx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500"/>
                                        <p:tgtEl>
                                          <p:spTgt spid="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5"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2000"/>
                                        <p:tgtEl>
                                          <p:spTgt spid="18"/>
                                        </p:tgtEl>
                                      </p:cBhvr>
                                    </p:animEffect>
                                    <p:anim calcmode="lin" valueType="num">
                                      <p:cBhvr>
                                        <p:cTn id="58" dur="2000" fill="hold"/>
                                        <p:tgtEl>
                                          <p:spTgt spid="18"/>
                                        </p:tgtEl>
                                        <p:attrNameLst>
                                          <p:attrName>ppt_w</p:attrName>
                                        </p:attrNameLst>
                                      </p:cBhvr>
                                      <p:tavLst>
                                        <p:tav tm="0" fmla="#ppt_w*sin(2.5*pi*$)">
                                          <p:val>
                                            <p:fltVal val="0"/>
                                          </p:val>
                                        </p:tav>
                                        <p:tav tm="100000">
                                          <p:val>
                                            <p:fltVal val="1"/>
                                          </p:val>
                                        </p:tav>
                                      </p:tavLst>
                                    </p:anim>
                                    <p:anim calcmode="lin" valueType="num">
                                      <p:cBhvr>
                                        <p:cTn id="59" dur="20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1188" y="2232025"/>
            <a:ext cx="7620000" cy="4365625"/>
            <a:chOff x="576" y="1265"/>
            <a:chExt cx="4800" cy="2750"/>
          </a:xfrm>
        </p:grpSpPr>
        <p:grpSp>
          <p:nvGrpSpPr>
            <p:cNvPr id="3089" name="Group 3"/>
            <p:cNvGrpSpPr>
              <a:grpSpLocks/>
            </p:cNvGrpSpPr>
            <p:nvPr/>
          </p:nvGrpSpPr>
          <p:grpSpPr bwMode="auto">
            <a:xfrm>
              <a:off x="576" y="1824"/>
              <a:ext cx="4800" cy="2191"/>
              <a:chOff x="576" y="1824"/>
              <a:chExt cx="4800" cy="2191"/>
            </a:xfrm>
          </p:grpSpPr>
          <p:pic>
            <p:nvPicPr>
              <p:cNvPr id="3091" name="Picture 4" descr="1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1824"/>
                <a:ext cx="2400" cy="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5" descr="128"/>
              <p:cNvPicPr>
                <a:picLocks noChangeAspect="1" noChangeArrowheads="1"/>
              </p:cNvPicPr>
              <p:nvPr/>
            </p:nvPicPr>
            <p:blipFill>
              <a:blip r:embed="rId4">
                <a:lum bright="12000"/>
                <a:extLst>
                  <a:ext uri="{28A0092B-C50C-407E-A947-70E740481C1C}">
                    <a14:useLocalDpi xmlns:a14="http://schemas.microsoft.com/office/drawing/2010/main" val="0"/>
                  </a:ext>
                </a:extLst>
              </a:blip>
              <a:srcRect/>
              <a:stretch>
                <a:fillRect/>
              </a:stretch>
            </p:blipFill>
            <p:spPr bwMode="auto">
              <a:xfrm>
                <a:off x="3024" y="1824"/>
                <a:ext cx="2352" cy="21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79878" name="Rectangle 6"/>
            <p:cNvSpPr>
              <a:spLocks noChangeArrowheads="1"/>
            </p:cNvSpPr>
            <p:nvPr/>
          </p:nvSpPr>
          <p:spPr bwMode="auto">
            <a:xfrm>
              <a:off x="2260" y="1265"/>
              <a:ext cx="1658" cy="365"/>
            </a:xfrm>
            <a:prstGeom prst="rect">
              <a:avLst/>
            </a:prstGeom>
            <a:noFill/>
            <a:ln w="9525">
              <a:noFill/>
              <a:miter lim="800000"/>
              <a:headEnd/>
              <a:tailEnd/>
            </a:ln>
            <a:effectLst/>
          </p:spPr>
          <p:txBody>
            <a:bodyPr wrap="none">
              <a:spAutoFit/>
            </a:bodyPr>
            <a:lstStyle/>
            <a:p>
              <a:pPr>
                <a:defRPr/>
              </a:pPr>
              <a:r>
                <a:rPr lang="zh-CN" altLang="en-US" sz="3200">
                  <a:effectLst>
                    <a:outerShdw blurRad="38100" dist="38100" dir="2700000" algn="tl">
                      <a:srgbClr val="000000"/>
                    </a:outerShdw>
                  </a:effectLst>
                  <a:ea typeface="隶书" pitchFamily="49" charset="-122"/>
                </a:rPr>
                <a:t>点电荷的电场</a:t>
              </a:r>
            </a:p>
          </p:txBody>
        </p:sp>
      </p:grpSp>
      <p:sp>
        <p:nvSpPr>
          <p:cNvPr id="79879" name="Text Box 7"/>
          <p:cNvSpPr txBox="1">
            <a:spLocks noChangeArrowheads="1"/>
          </p:cNvSpPr>
          <p:nvPr/>
        </p:nvSpPr>
        <p:spPr bwMode="auto">
          <a:xfrm>
            <a:off x="468313" y="1268413"/>
            <a:ext cx="8496300" cy="884237"/>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    </a:t>
            </a:r>
            <a:r>
              <a:rPr lang="zh-CN" altLang="en-US" sz="2400">
                <a:effectLst>
                  <a:outerShdw blurRad="38100" dist="38100" dir="2700000" algn="tl">
                    <a:srgbClr val="000000"/>
                  </a:outerShdw>
                </a:effectLst>
                <a:latin typeface="幼圆" pitchFamily="49" charset="-122"/>
              </a:rPr>
              <a:t>为了形象描述电场，可用一组</a:t>
            </a:r>
            <a:r>
              <a:rPr lang="zh-CN" altLang="en-US" sz="2400">
                <a:solidFill>
                  <a:srgbClr val="66FF99"/>
                </a:solidFill>
                <a:effectLst>
                  <a:outerShdw blurRad="38100" dist="38100" dir="2700000" algn="tl">
                    <a:srgbClr val="000000"/>
                  </a:outerShdw>
                </a:effectLst>
                <a:latin typeface="幼圆" pitchFamily="49" charset="-122"/>
              </a:rPr>
              <a:t>电场线（</a:t>
            </a:r>
            <a:r>
              <a:rPr lang="en-US" altLang="zh-CN" sz="2400" i="1">
                <a:solidFill>
                  <a:srgbClr val="66FF99"/>
                </a:solidFill>
                <a:effectLst>
                  <a:outerShdw blurRad="38100" dist="38100" dir="2700000" algn="tl">
                    <a:srgbClr val="000000"/>
                  </a:outerShdw>
                </a:effectLst>
              </a:rPr>
              <a:t>electric field line</a:t>
            </a:r>
            <a:r>
              <a:rPr lang="en-US" altLang="zh-CN" sz="2400">
                <a:solidFill>
                  <a:srgbClr val="66FF99"/>
                </a:solidFill>
                <a:effectLst>
                  <a:outerShdw blurRad="38100" dist="38100" dir="2700000" algn="tl">
                    <a:srgbClr val="000000"/>
                  </a:outerShdw>
                </a:effectLst>
              </a:rPr>
              <a:t> </a:t>
            </a:r>
            <a:r>
              <a:rPr lang="zh-CN" altLang="en-US" sz="2400">
                <a:solidFill>
                  <a:srgbClr val="66FF99"/>
                </a:solidFill>
                <a:effectLst>
                  <a:outerShdw blurRad="38100" dist="38100" dir="2700000" algn="tl">
                    <a:srgbClr val="000000"/>
                  </a:outerShdw>
                </a:effectLst>
                <a:latin typeface="幼圆" pitchFamily="49" charset="-122"/>
              </a:rPr>
              <a:t>）</a:t>
            </a:r>
            <a:r>
              <a:rPr lang="zh-CN" altLang="en-US" sz="2400">
                <a:effectLst>
                  <a:outerShdw blurRad="38100" dist="38100" dir="2700000" algn="tl">
                    <a:srgbClr val="000000"/>
                  </a:outerShdw>
                </a:effectLst>
                <a:latin typeface="幼圆" pitchFamily="49" charset="-122"/>
              </a:rPr>
              <a:t>描述电场的分布</a:t>
            </a:r>
          </a:p>
        </p:txBody>
      </p:sp>
      <p:grpSp>
        <p:nvGrpSpPr>
          <p:cNvPr id="4" name="Group 8"/>
          <p:cNvGrpSpPr>
            <a:grpSpLocks/>
          </p:cNvGrpSpPr>
          <p:nvPr/>
        </p:nvGrpSpPr>
        <p:grpSpPr bwMode="auto">
          <a:xfrm>
            <a:off x="611188" y="2254250"/>
            <a:ext cx="7620000" cy="4343400"/>
            <a:chOff x="576" y="1296"/>
            <a:chExt cx="4800" cy="2736"/>
          </a:xfrm>
        </p:grpSpPr>
        <p:pic>
          <p:nvPicPr>
            <p:cNvPr id="3086" name="Picture 9" descr="1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1824"/>
              <a:ext cx="2400" cy="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0" descr="130"/>
            <p:cNvPicPr>
              <a:picLocks noChangeAspect="1" noChangeArrowheads="1"/>
            </p:cNvPicPr>
            <p:nvPr/>
          </p:nvPicPr>
          <p:blipFill>
            <a:blip r:embed="rId6">
              <a:lum bright="24000" contrast="18000"/>
              <a:extLst>
                <a:ext uri="{28A0092B-C50C-407E-A947-70E740481C1C}">
                  <a14:useLocalDpi xmlns:a14="http://schemas.microsoft.com/office/drawing/2010/main" val="0"/>
                </a:ext>
              </a:extLst>
            </a:blip>
            <a:srcRect/>
            <a:stretch>
              <a:fillRect/>
            </a:stretch>
          </p:blipFill>
          <p:spPr bwMode="auto">
            <a:xfrm>
              <a:off x="3024" y="1824"/>
              <a:ext cx="2352" cy="2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9883" name="Text Box 11"/>
            <p:cNvSpPr txBox="1">
              <a:spLocks noChangeArrowheads="1"/>
            </p:cNvSpPr>
            <p:nvPr/>
          </p:nvSpPr>
          <p:spPr bwMode="auto">
            <a:xfrm>
              <a:off x="1184" y="1296"/>
              <a:ext cx="3504" cy="365"/>
            </a:xfrm>
            <a:prstGeom prst="rect">
              <a:avLst/>
            </a:prstGeom>
            <a:noFill/>
            <a:ln w="9525">
              <a:noFill/>
              <a:miter lim="800000"/>
              <a:headEnd/>
              <a:tailEnd/>
            </a:ln>
            <a:effectLst/>
          </p:spPr>
          <p:txBody>
            <a:bodyPr>
              <a:spAutoFit/>
            </a:bodyPr>
            <a:lstStyle/>
            <a:p>
              <a:pPr algn="ctr">
                <a:spcBef>
                  <a:spcPct val="50000"/>
                </a:spcBef>
                <a:defRPr/>
              </a:pPr>
              <a:r>
                <a:rPr lang="zh-CN" altLang="en-US" sz="3200">
                  <a:effectLst>
                    <a:outerShdw blurRad="38100" dist="38100" dir="2700000" algn="tl">
                      <a:srgbClr val="000000"/>
                    </a:outerShdw>
                  </a:effectLst>
                  <a:ea typeface="隶书" pitchFamily="49" charset="-122"/>
                </a:rPr>
                <a:t>两个等量同号电荷的电场</a:t>
              </a:r>
            </a:p>
          </p:txBody>
        </p:sp>
      </p:grpSp>
      <p:grpSp>
        <p:nvGrpSpPr>
          <p:cNvPr id="5" name="Group 12"/>
          <p:cNvGrpSpPr>
            <a:grpSpLocks/>
          </p:cNvGrpSpPr>
          <p:nvPr/>
        </p:nvGrpSpPr>
        <p:grpSpPr bwMode="auto">
          <a:xfrm>
            <a:off x="539750" y="2254250"/>
            <a:ext cx="7620000" cy="4343400"/>
            <a:chOff x="576" y="1296"/>
            <a:chExt cx="4800" cy="2736"/>
          </a:xfrm>
        </p:grpSpPr>
        <p:pic>
          <p:nvPicPr>
            <p:cNvPr id="3083" name="Picture 13" descr="1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 y="1824"/>
              <a:ext cx="2400" cy="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4" descr="1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4" y="1824"/>
              <a:ext cx="2352" cy="22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9887" name="Text Box 15"/>
            <p:cNvSpPr txBox="1">
              <a:spLocks noChangeArrowheads="1"/>
            </p:cNvSpPr>
            <p:nvPr/>
          </p:nvSpPr>
          <p:spPr bwMode="auto">
            <a:xfrm>
              <a:off x="1184" y="1296"/>
              <a:ext cx="3504" cy="365"/>
            </a:xfrm>
            <a:prstGeom prst="rect">
              <a:avLst/>
            </a:prstGeom>
            <a:noFill/>
            <a:ln w="9525">
              <a:noFill/>
              <a:miter lim="800000"/>
              <a:headEnd/>
              <a:tailEnd/>
            </a:ln>
            <a:effectLst/>
          </p:spPr>
          <p:txBody>
            <a:bodyPr>
              <a:spAutoFit/>
            </a:bodyPr>
            <a:lstStyle/>
            <a:p>
              <a:pPr algn="ctr">
                <a:spcBef>
                  <a:spcPct val="50000"/>
                </a:spcBef>
                <a:defRPr/>
              </a:pPr>
              <a:r>
                <a:rPr lang="zh-CN" altLang="en-US" sz="3200">
                  <a:effectLst>
                    <a:outerShdw blurRad="38100" dist="38100" dir="2700000" algn="tl">
                      <a:srgbClr val="000000"/>
                    </a:outerShdw>
                  </a:effectLst>
                  <a:ea typeface="隶书" pitchFamily="49" charset="-122"/>
                </a:rPr>
                <a:t>两个等量异号电荷的电场</a:t>
              </a:r>
            </a:p>
          </p:txBody>
        </p:sp>
      </p:grpSp>
      <p:graphicFrame>
        <p:nvGraphicFramePr>
          <p:cNvPr id="3078" name="Object 1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93" name="公式" r:id="rId9" imgW="114151" imgH="215619" progId="Equation.3">
                  <p:embed/>
                </p:oleObj>
              </mc:Choice>
              <mc:Fallback>
                <p:oleObj name="公式" r:id="rId9" imgW="114151" imgH="215619"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06" name="Text Box 2"/>
          <p:cNvSpPr txBox="1">
            <a:spLocks noChangeArrowheads="1"/>
          </p:cNvSpPr>
          <p:nvPr/>
        </p:nvSpPr>
        <p:spPr bwMode="auto">
          <a:xfrm>
            <a:off x="36513" y="908050"/>
            <a:ext cx="2232025" cy="519113"/>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隶书" pitchFamily="49" charset="-122"/>
                <a:ea typeface="隶书" pitchFamily="49" charset="-122"/>
              </a:rPr>
              <a:t>一、电场线</a:t>
            </a:r>
            <a:endParaRPr lang="en-US" altLang="zh-CN">
              <a:solidFill>
                <a:schemeClr val="tx2"/>
              </a:solidFill>
              <a:effectLst>
                <a:outerShdw blurRad="38100" dist="38100" dir="2700000" algn="tl">
                  <a:srgbClr val="000000"/>
                </a:outerShdw>
              </a:effectLst>
              <a:latin typeface="隶书" pitchFamily="49" charset="-122"/>
              <a:ea typeface="隶书" pitchFamily="49" charset="-122"/>
            </a:endParaRPr>
          </a:p>
        </p:txBody>
      </p:sp>
      <p:grpSp>
        <p:nvGrpSpPr>
          <p:cNvPr id="3080" name="Group 22"/>
          <p:cNvGrpSpPr>
            <a:grpSpLocks/>
          </p:cNvGrpSpPr>
          <p:nvPr/>
        </p:nvGrpSpPr>
        <p:grpSpPr bwMode="auto">
          <a:xfrm>
            <a:off x="0" y="57150"/>
            <a:ext cx="5715000" cy="1068388"/>
            <a:chOff x="0" y="36"/>
            <a:chExt cx="3600" cy="673"/>
          </a:xfrm>
        </p:grpSpPr>
        <p:pic>
          <p:nvPicPr>
            <p:cNvPr id="3081" name="Picture 20" descr="bar_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36"/>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Text Box 21"/>
            <p:cNvSpPr txBox="1">
              <a:spLocks noChangeArrowheads="1"/>
            </p:cNvSpPr>
            <p:nvPr/>
          </p:nvSpPr>
          <p:spPr bwMode="auto">
            <a:xfrm>
              <a:off x="22" y="119"/>
              <a:ext cx="2322" cy="327"/>
            </a:xfrm>
            <a:prstGeom prst="rect">
              <a:avLst/>
            </a:prstGeom>
            <a:noFill/>
            <a:ln>
              <a:noFill/>
            </a:ln>
            <a:effectLst>
              <a:outerShdw dist="17961" dir="2700000" algn="ctr" rotWithShape="0">
                <a:srgbClr val="C0C0C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dissolve">
                                      <p:cBhvr>
                                        <p:cTn id="7" dur="500"/>
                                        <p:tgtEl>
                                          <p:spTgt spid="175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879"/>
                                        </p:tgtEl>
                                        <p:attrNameLst>
                                          <p:attrName>style.visibility</p:attrName>
                                        </p:attrNameLst>
                                      </p:cBhvr>
                                      <p:to>
                                        <p:strVal val="visible"/>
                                      </p:to>
                                    </p:set>
                                    <p:animEffect transition="in" filter="dissolve">
                                      <p:cBhvr>
                                        <p:cTn id="12" dur="500"/>
                                        <p:tgtEl>
                                          <p:spTgt spid="798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Righ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autoUpdateAnimBg="0"/>
      <p:bldP spid="17510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1"/>
          <p:cNvSpPr>
            <a:spLocks noGrp="1"/>
          </p:cNvSpPr>
          <p:nvPr>
            <p:ph type="dt" sz="quarter" idx="10"/>
          </p:nvPr>
        </p:nvSpPr>
        <p:spPr/>
        <p:txBody>
          <a:bodyPr/>
          <a:lstStyle/>
          <a:p>
            <a:pPr>
              <a:defRPr/>
            </a:pPr>
            <a:fld id="{7DB07226-5EC2-44D0-84B1-61E4429BF695}" type="datetime8">
              <a:rPr lang="en-US"/>
              <a:pPr>
                <a:defRPr/>
              </a:pPr>
              <a:t>2/27/2020 6:24 PM</a:t>
            </a:fld>
            <a:endParaRPr lang="en-US" altLang="zh-CN"/>
          </a:p>
        </p:txBody>
      </p:sp>
      <p:sp>
        <p:nvSpPr>
          <p:cNvPr id="38" name="灯片编号占位符 3"/>
          <p:cNvSpPr>
            <a:spLocks noGrp="1"/>
          </p:cNvSpPr>
          <p:nvPr>
            <p:ph type="sldNum" sz="quarter" idx="12"/>
          </p:nvPr>
        </p:nvSpPr>
        <p:spPr/>
        <p:txBody>
          <a:bodyPr/>
          <a:lstStyle/>
          <a:p>
            <a:pPr>
              <a:defRPr/>
            </a:pPr>
            <a:fld id="{E4F4101E-2C9B-435A-B74F-E923F715AC63}" type="slidenum">
              <a:rPr lang="en-US" altLang="zh-CN"/>
              <a:pPr>
                <a:defRPr/>
              </a:pPr>
              <a:t>20</a:t>
            </a:fld>
            <a:endParaRPr lang="en-US" altLang="zh-CN"/>
          </a:p>
        </p:txBody>
      </p:sp>
      <p:sp>
        <p:nvSpPr>
          <p:cNvPr id="187394" name="Text Box 2"/>
          <p:cNvSpPr txBox="1">
            <a:spLocks noChangeArrowheads="1"/>
          </p:cNvSpPr>
          <p:nvPr/>
        </p:nvSpPr>
        <p:spPr bwMode="auto">
          <a:xfrm>
            <a:off x="304800" y="1557338"/>
            <a:ext cx="8839200" cy="519112"/>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求半径为</a:t>
            </a:r>
            <a:r>
              <a:rPr lang="en-US" altLang="zh-CN" i="1" dirty="0">
                <a:effectLst>
                  <a:outerShdw blurRad="38100" dist="38100" dir="2700000" algn="tl">
                    <a:srgbClr val="000000"/>
                  </a:outerShdw>
                </a:effectLst>
              </a:rPr>
              <a:t>R</a:t>
            </a:r>
            <a:r>
              <a:rPr lang="zh-CN" altLang="en-US" dirty="0">
                <a:effectLst>
                  <a:outerShdw blurRad="38100" dist="38100" dir="2700000" algn="tl">
                    <a:srgbClr val="000000"/>
                  </a:outerShdw>
                </a:effectLst>
              </a:rPr>
              <a:t>带电</a:t>
            </a:r>
            <a:r>
              <a:rPr lang="en-US" altLang="zh-CN" i="1" dirty="0">
                <a:effectLst>
                  <a:outerShdw blurRad="38100" dist="38100" dir="2700000" algn="tl">
                    <a:srgbClr val="000000"/>
                  </a:outerShdw>
                </a:effectLst>
              </a:rPr>
              <a:t>q</a:t>
            </a:r>
            <a:r>
              <a:rPr lang="zh-CN" altLang="en-US" dirty="0">
                <a:effectLst>
                  <a:outerShdw blurRad="38100" dist="38100" dir="2700000" algn="tl">
                    <a:srgbClr val="000000"/>
                  </a:outerShdw>
                </a:effectLst>
                <a:latin typeface="幼圆" pitchFamily="49" charset="-122"/>
              </a:rPr>
              <a:t>的均匀</a:t>
            </a:r>
            <a:r>
              <a:rPr lang="zh-CN" altLang="en-US" dirty="0">
                <a:solidFill>
                  <a:srgbClr val="FF0000"/>
                </a:solidFill>
                <a:effectLst>
                  <a:outerShdw blurRad="38100" dist="38100" dir="2700000" algn="tl">
                    <a:srgbClr val="000000"/>
                  </a:outerShdw>
                </a:effectLst>
                <a:latin typeface="幼圆" pitchFamily="49" charset="-122"/>
              </a:rPr>
              <a:t>带电球面</a:t>
            </a:r>
            <a:r>
              <a:rPr lang="zh-CN" altLang="en-US" dirty="0">
                <a:effectLst>
                  <a:outerShdw blurRad="38100" dist="38100" dir="2700000" algn="tl">
                    <a:srgbClr val="000000"/>
                  </a:outerShdw>
                </a:effectLst>
                <a:latin typeface="幼圆" pitchFamily="49" charset="-122"/>
              </a:rPr>
              <a:t>周围电场分布。</a:t>
            </a:r>
          </a:p>
        </p:txBody>
      </p:sp>
      <p:sp>
        <p:nvSpPr>
          <p:cNvPr id="187395" name="Text Box 3"/>
          <p:cNvSpPr txBox="1">
            <a:spLocks noChangeArrowheads="1"/>
          </p:cNvSpPr>
          <p:nvPr/>
        </p:nvSpPr>
        <p:spPr bwMode="auto">
          <a:xfrm>
            <a:off x="304800" y="2133600"/>
            <a:ext cx="4914900" cy="1373188"/>
          </a:xfrm>
          <a:prstGeom prst="rect">
            <a:avLst/>
          </a:prstGeom>
          <a:noFill/>
          <a:ln w="9525">
            <a:noFill/>
            <a:miter lim="800000"/>
            <a:headEnd/>
            <a:tailEnd/>
          </a:ln>
          <a:effectLst/>
        </p:spPr>
        <p:txBody>
          <a:bodyPr>
            <a:spAutoFit/>
          </a:bodyPr>
          <a:lstStyle/>
          <a:p>
            <a:pPr>
              <a:spcBef>
                <a:spcPct val="50000"/>
              </a:spcBef>
              <a:defRPr/>
            </a:pPr>
            <a:r>
              <a:rPr lang="zh-CN" altLang="en-US">
                <a:solidFill>
                  <a:srgbClr val="99FF99"/>
                </a:solidFill>
                <a:effectLst>
                  <a:outerShdw blurRad="38100" dist="38100" dir="2700000" algn="tl">
                    <a:srgbClr val="000000"/>
                  </a:outerShdw>
                </a:effectLst>
                <a:latin typeface="幼圆" pitchFamily="49" charset="-122"/>
              </a:rPr>
              <a:t>解：</a:t>
            </a:r>
            <a:r>
              <a:rPr lang="zh-CN" altLang="en-US">
                <a:effectLst>
                  <a:outerShdw blurRad="38100" dist="38100" dir="2700000" algn="tl">
                    <a:srgbClr val="000000"/>
                  </a:outerShdw>
                </a:effectLst>
                <a:latin typeface="幼圆" pitchFamily="49" charset="-122"/>
              </a:rPr>
              <a:t>电荷分布为球对称，电场分布也为球对称。取同心球面为高斯面</a:t>
            </a:r>
          </a:p>
        </p:txBody>
      </p:sp>
      <p:graphicFrame>
        <p:nvGraphicFramePr>
          <p:cNvPr id="187396" name="Object 4"/>
          <p:cNvGraphicFramePr>
            <a:graphicFrameLocks noChangeAspect="1"/>
          </p:cNvGraphicFramePr>
          <p:nvPr/>
        </p:nvGraphicFramePr>
        <p:xfrm>
          <a:off x="457200" y="3549650"/>
          <a:ext cx="838200" cy="358775"/>
        </p:xfrm>
        <a:graphic>
          <a:graphicData uri="http://schemas.openxmlformats.org/presentationml/2006/ole">
            <mc:AlternateContent xmlns:mc="http://schemas.openxmlformats.org/markup-compatibility/2006">
              <mc:Choice xmlns:v="urn:schemas-microsoft-com:vml" Requires="v">
                <p:oleObj spid="_x0000_s21543" name="公式" r:id="rId3" imgW="343002" imgH="123876" progId="Equation.3">
                  <p:embed/>
                </p:oleObj>
              </mc:Choice>
              <mc:Fallback>
                <p:oleObj name="公式" r:id="rId3" imgW="343002" imgH="12387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549650"/>
                        <a:ext cx="838200" cy="358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7397" name="Object 5"/>
          <p:cNvGraphicFramePr>
            <a:graphicFrameLocks noChangeAspect="1"/>
          </p:cNvGraphicFramePr>
          <p:nvPr/>
        </p:nvGraphicFramePr>
        <p:xfrm>
          <a:off x="1476375" y="3500438"/>
          <a:ext cx="1800225" cy="671512"/>
        </p:xfrm>
        <a:graphic>
          <a:graphicData uri="http://schemas.openxmlformats.org/presentationml/2006/ole">
            <mc:AlternateContent xmlns:mc="http://schemas.openxmlformats.org/markup-compatibility/2006">
              <mc:Choice xmlns:v="urn:schemas-microsoft-com:vml" Requires="v">
                <p:oleObj spid="_x0000_s21544" name="Equation" r:id="rId5" imgW="771347" imgH="266904" progId="Equation.3">
                  <p:embed/>
                </p:oleObj>
              </mc:Choice>
              <mc:Fallback>
                <p:oleObj name="Equation" r:id="rId5" imgW="771347" imgH="26690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500438"/>
                        <a:ext cx="1800225" cy="6715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7398" name="Text Box 6"/>
          <p:cNvSpPr txBox="1">
            <a:spLocks noChangeArrowheads="1"/>
          </p:cNvSpPr>
          <p:nvPr/>
        </p:nvSpPr>
        <p:spPr bwMode="auto">
          <a:xfrm>
            <a:off x="304800" y="4221163"/>
            <a:ext cx="47244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电场强度在球面上为常量</a:t>
            </a:r>
          </a:p>
        </p:txBody>
      </p:sp>
      <p:graphicFrame>
        <p:nvGraphicFramePr>
          <p:cNvPr id="187399" name="Object 7"/>
          <p:cNvGraphicFramePr>
            <a:graphicFrameLocks noChangeAspect="1"/>
          </p:cNvGraphicFramePr>
          <p:nvPr/>
        </p:nvGraphicFramePr>
        <p:xfrm>
          <a:off x="1763713" y="5661025"/>
          <a:ext cx="858837" cy="385763"/>
        </p:xfrm>
        <a:graphic>
          <a:graphicData uri="http://schemas.openxmlformats.org/presentationml/2006/ole">
            <mc:AlternateContent xmlns:mc="http://schemas.openxmlformats.org/markup-compatibility/2006">
              <mc:Choice xmlns:v="urn:schemas-microsoft-com:vml" Requires="v">
                <p:oleObj spid="_x0000_s21545" name="公式" r:id="rId7" imgW="352349" imgH="143028" progId="Equation.3">
                  <p:embed/>
                </p:oleObj>
              </mc:Choice>
              <mc:Fallback>
                <p:oleObj name="公式" r:id="rId7" imgW="352349" imgH="143028"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5661025"/>
                        <a:ext cx="858837" cy="3857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7400" name="Object 8"/>
          <p:cNvGraphicFramePr>
            <a:graphicFrameLocks noChangeAspect="1"/>
          </p:cNvGraphicFramePr>
          <p:nvPr/>
        </p:nvGraphicFramePr>
        <p:xfrm>
          <a:off x="684213" y="4868863"/>
          <a:ext cx="2654300" cy="682625"/>
        </p:xfrm>
        <a:graphic>
          <a:graphicData uri="http://schemas.openxmlformats.org/presentationml/2006/ole">
            <mc:AlternateContent xmlns:mc="http://schemas.openxmlformats.org/markup-compatibility/2006">
              <mc:Choice xmlns:v="urn:schemas-microsoft-com:vml" Requires="v">
                <p:oleObj spid="_x0000_s21546" name="公式" r:id="rId9" imgW="1143203" imgH="266904" progId="Equation.3">
                  <p:embed/>
                </p:oleObj>
              </mc:Choice>
              <mc:Fallback>
                <p:oleObj name="公式" r:id="rId9" imgW="1143203" imgH="266904"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868863"/>
                        <a:ext cx="2654300" cy="682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1"/>
          <p:cNvGrpSpPr>
            <a:grpSpLocks/>
          </p:cNvGrpSpPr>
          <p:nvPr/>
        </p:nvGrpSpPr>
        <p:grpSpPr bwMode="auto">
          <a:xfrm>
            <a:off x="5148263" y="2114550"/>
            <a:ext cx="3859212" cy="4103688"/>
            <a:chOff x="3216" y="1525"/>
            <a:chExt cx="2431" cy="2585"/>
          </a:xfrm>
        </p:grpSpPr>
        <p:sp>
          <p:nvSpPr>
            <p:cNvPr id="187402" name="Rectangle 10"/>
            <p:cNvSpPr>
              <a:spLocks noChangeArrowheads="1"/>
            </p:cNvSpPr>
            <p:nvPr/>
          </p:nvSpPr>
          <p:spPr bwMode="auto">
            <a:xfrm>
              <a:off x="3216" y="1525"/>
              <a:ext cx="2431" cy="2585"/>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7403" name="Oval 11"/>
            <p:cNvSpPr>
              <a:spLocks noChangeArrowheads="1"/>
            </p:cNvSpPr>
            <p:nvPr/>
          </p:nvSpPr>
          <p:spPr bwMode="auto">
            <a:xfrm>
              <a:off x="3674" y="1983"/>
              <a:ext cx="1514" cy="1514"/>
            </a:xfrm>
            <a:prstGeom prst="ellipse">
              <a:avLst/>
            </a:prstGeom>
            <a:gradFill rotWithShape="0">
              <a:gsLst>
                <a:gs pos="0">
                  <a:srgbClr val="94F4C9"/>
                </a:gs>
                <a:gs pos="100000">
                  <a:srgbClr val="94F4C9">
                    <a:gamma/>
                    <a:shade val="50588"/>
                    <a:invGamma/>
                  </a:srgbClr>
                </a:gs>
              </a:gsLst>
              <a:path path="shape">
                <a:fillToRect l="50000" t="50000" r="50000" b="50000"/>
              </a:path>
            </a:gradFill>
            <a:ln w="12700">
              <a:solidFill>
                <a:srgbClr val="94F4C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7404" name="Line 12"/>
            <p:cNvSpPr>
              <a:spLocks noChangeShapeType="1"/>
            </p:cNvSpPr>
            <p:nvPr/>
          </p:nvSpPr>
          <p:spPr bwMode="auto">
            <a:xfrm flipV="1">
              <a:off x="4439" y="1672"/>
              <a:ext cx="1" cy="342"/>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7405" name="Line 13"/>
            <p:cNvSpPr>
              <a:spLocks noChangeShapeType="1"/>
            </p:cNvSpPr>
            <p:nvPr/>
          </p:nvSpPr>
          <p:spPr bwMode="auto">
            <a:xfrm>
              <a:off x="4439" y="3483"/>
              <a:ext cx="1" cy="390"/>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7406" name="Line 14"/>
            <p:cNvSpPr>
              <a:spLocks noChangeShapeType="1"/>
            </p:cNvSpPr>
            <p:nvPr/>
          </p:nvSpPr>
          <p:spPr bwMode="auto">
            <a:xfrm flipH="1">
              <a:off x="3365" y="2749"/>
              <a:ext cx="293" cy="1"/>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7407" name="Line 15"/>
            <p:cNvSpPr>
              <a:spLocks noChangeShapeType="1"/>
            </p:cNvSpPr>
            <p:nvPr/>
          </p:nvSpPr>
          <p:spPr bwMode="auto">
            <a:xfrm>
              <a:off x="5188" y="2749"/>
              <a:ext cx="293" cy="1"/>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7408" name="Line 16"/>
            <p:cNvSpPr>
              <a:spLocks noChangeShapeType="1"/>
            </p:cNvSpPr>
            <p:nvPr/>
          </p:nvSpPr>
          <p:spPr bwMode="auto">
            <a:xfrm flipH="1">
              <a:off x="3560" y="3238"/>
              <a:ext cx="293" cy="294"/>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7409" name="Line 17"/>
            <p:cNvSpPr>
              <a:spLocks noChangeShapeType="1"/>
            </p:cNvSpPr>
            <p:nvPr/>
          </p:nvSpPr>
          <p:spPr bwMode="auto">
            <a:xfrm flipV="1">
              <a:off x="4976" y="1917"/>
              <a:ext cx="293" cy="294"/>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7410" name="Line 18"/>
            <p:cNvSpPr>
              <a:spLocks noChangeShapeType="1"/>
            </p:cNvSpPr>
            <p:nvPr/>
          </p:nvSpPr>
          <p:spPr bwMode="auto">
            <a:xfrm flipH="1" flipV="1">
              <a:off x="3593" y="1950"/>
              <a:ext cx="293" cy="294"/>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7411" name="Line 19"/>
            <p:cNvSpPr>
              <a:spLocks noChangeShapeType="1"/>
            </p:cNvSpPr>
            <p:nvPr/>
          </p:nvSpPr>
          <p:spPr bwMode="auto">
            <a:xfrm>
              <a:off x="4992" y="3246"/>
              <a:ext cx="326" cy="335"/>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 name="Group 20"/>
          <p:cNvGrpSpPr>
            <a:grpSpLocks/>
          </p:cNvGrpSpPr>
          <p:nvPr/>
        </p:nvGrpSpPr>
        <p:grpSpPr bwMode="auto">
          <a:xfrm>
            <a:off x="6392863" y="3357563"/>
            <a:ext cx="1317625" cy="1320800"/>
            <a:chOff x="3960" y="2377"/>
            <a:chExt cx="816" cy="816"/>
          </a:xfrm>
        </p:grpSpPr>
        <p:grpSp>
          <p:nvGrpSpPr>
            <p:cNvPr id="21528" name="Group 21"/>
            <p:cNvGrpSpPr>
              <a:grpSpLocks/>
            </p:cNvGrpSpPr>
            <p:nvPr/>
          </p:nvGrpSpPr>
          <p:grpSpPr bwMode="auto">
            <a:xfrm>
              <a:off x="3960" y="2377"/>
              <a:ext cx="816" cy="816"/>
              <a:chOff x="3960" y="2377"/>
              <a:chExt cx="816" cy="816"/>
            </a:xfrm>
          </p:grpSpPr>
          <p:sp>
            <p:nvSpPr>
              <p:cNvPr id="187414" name="Oval 22"/>
              <p:cNvSpPr>
                <a:spLocks noChangeArrowheads="1"/>
              </p:cNvSpPr>
              <p:nvPr/>
            </p:nvSpPr>
            <p:spPr bwMode="auto">
              <a:xfrm>
                <a:off x="3960" y="2377"/>
                <a:ext cx="816" cy="816"/>
              </a:xfrm>
              <a:prstGeom prst="ellipse">
                <a:avLst/>
              </a:prstGeom>
              <a:noFill/>
              <a:ln w="19050">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7415" name="Line 23"/>
              <p:cNvSpPr>
                <a:spLocks noChangeShapeType="1"/>
              </p:cNvSpPr>
              <p:nvPr/>
            </p:nvSpPr>
            <p:spPr bwMode="auto">
              <a:xfrm flipV="1">
                <a:off x="4352" y="2401"/>
                <a:ext cx="192" cy="384"/>
              </a:xfrm>
              <a:prstGeom prst="line">
                <a:avLst/>
              </a:prstGeom>
              <a:noFill/>
              <a:ln w="19050">
                <a:solidFill>
                  <a:srgbClr val="FFFFFF"/>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1532" name="Object 24"/>
              <p:cNvGraphicFramePr>
                <a:graphicFrameLocks noChangeAspect="1"/>
              </p:cNvGraphicFramePr>
              <p:nvPr/>
            </p:nvGraphicFramePr>
            <p:xfrm>
              <a:off x="4232" y="2449"/>
              <a:ext cx="209" cy="232"/>
            </p:xfrm>
            <a:graphic>
              <a:graphicData uri="http://schemas.openxmlformats.org/presentationml/2006/ole">
                <mc:AlternateContent xmlns:mc="http://schemas.openxmlformats.org/markup-compatibility/2006">
                  <mc:Choice xmlns:v="urn:schemas-microsoft-com:vml" Requires="v">
                    <p:oleObj spid="_x0000_s21547" name="公式" r:id="rId11" imgW="76403" imgH="85572" progId="Equation.3">
                      <p:embed/>
                    </p:oleObj>
                  </mc:Choice>
                  <mc:Fallback>
                    <p:oleObj name="公式" r:id="rId11" imgW="76403" imgH="85572"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2" y="2449"/>
                            <a:ext cx="209" cy="232"/>
                          </a:xfrm>
                          <a:prstGeom prst="rect">
                            <a:avLst/>
                          </a:prstGeom>
                          <a:noFill/>
                          <a:ln>
                            <a:noFill/>
                          </a:ln>
                          <a:effectLst>
                            <a:outerShdw dist="28398" dir="3806097" algn="ctr" rotWithShape="0">
                              <a:srgbClr val="777777"/>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pSp>
        <p:graphicFrame>
          <p:nvGraphicFramePr>
            <p:cNvPr id="21529" name="Object 25"/>
            <p:cNvGraphicFramePr>
              <a:graphicFrameLocks noChangeAspect="1"/>
            </p:cNvGraphicFramePr>
            <p:nvPr/>
          </p:nvGraphicFramePr>
          <p:xfrm>
            <a:off x="4152" y="2713"/>
            <a:ext cx="201" cy="224"/>
          </p:xfrm>
          <a:graphic>
            <a:graphicData uri="http://schemas.openxmlformats.org/presentationml/2006/ole">
              <mc:AlternateContent xmlns:mc="http://schemas.openxmlformats.org/markup-compatibility/2006">
                <mc:Choice xmlns:v="urn:schemas-microsoft-com:vml" Requires="v">
                  <p:oleObj spid="_x0000_s21548" name="公式" r:id="rId13" imgW="85750" imgH="104724" progId="Equation.3">
                    <p:embed/>
                  </p:oleObj>
                </mc:Choice>
                <mc:Fallback>
                  <p:oleObj name="公式" r:id="rId13" imgW="85750" imgH="104724"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2" y="2713"/>
                          <a:ext cx="201" cy="224"/>
                        </a:xfrm>
                        <a:prstGeom prst="rect">
                          <a:avLst/>
                        </a:prstGeom>
                        <a:noFill/>
                        <a:ln>
                          <a:noFill/>
                        </a:ln>
                        <a:effectLst>
                          <a:outerShdw dist="17961" dir="2700000" algn="ctr" rotWithShape="0">
                            <a:srgbClr val="777777"/>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7418" name="Text Box 26"/>
          <p:cNvSpPr txBox="1">
            <a:spLocks noChangeArrowheads="1"/>
          </p:cNvSpPr>
          <p:nvPr/>
        </p:nvSpPr>
        <p:spPr bwMode="auto">
          <a:xfrm>
            <a:off x="304800" y="1052513"/>
            <a:ext cx="6705600" cy="519112"/>
          </a:xfrm>
          <a:prstGeom prst="rect">
            <a:avLst/>
          </a:prstGeom>
          <a:noFill/>
          <a:ln w="9525">
            <a:noFill/>
            <a:miter lim="800000"/>
            <a:headEnd/>
            <a:tailEnd/>
          </a:ln>
          <a:effectLst/>
        </p:spPr>
        <p:txBody>
          <a:bodyPr>
            <a:spAutoFit/>
          </a:bodyPr>
          <a:lstStyle/>
          <a:p>
            <a:pPr>
              <a:spcBef>
                <a:spcPct val="50000"/>
              </a:spcBef>
              <a:defRPr/>
            </a:pPr>
            <a:r>
              <a:rPr kumimoji="0" lang="zh-CN" altLang="en-US" dirty="0">
                <a:solidFill>
                  <a:schemeClr val="tx2"/>
                </a:solidFill>
                <a:effectLst>
                  <a:outerShdw blurRad="38100" dist="38100" dir="2700000" algn="tl">
                    <a:srgbClr val="000000"/>
                  </a:outerShdw>
                </a:effectLst>
                <a:ea typeface="隶书" pitchFamily="49" charset="-122"/>
              </a:rPr>
              <a:t>三、用高斯定理求电场强度</a:t>
            </a:r>
          </a:p>
        </p:txBody>
      </p:sp>
      <p:grpSp>
        <p:nvGrpSpPr>
          <p:cNvPr id="21518" name="Group 33"/>
          <p:cNvGrpSpPr>
            <a:grpSpLocks/>
          </p:cNvGrpSpPr>
          <p:nvPr/>
        </p:nvGrpSpPr>
        <p:grpSpPr bwMode="auto">
          <a:xfrm>
            <a:off x="0" y="44450"/>
            <a:ext cx="5715000" cy="1068388"/>
            <a:chOff x="0" y="191"/>
            <a:chExt cx="3600" cy="673"/>
          </a:xfrm>
        </p:grpSpPr>
        <p:pic>
          <p:nvPicPr>
            <p:cNvPr id="21526" name="Picture 34" descr="bar_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7" name="Text Box 35"/>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pSp>
        <p:nvGrpSpPr>
          <p:cNvPr id="6" name="Group 38"/>
          <p:cNvGrpSpPr>
            <a:grpSpLocks/>
          </p:cNvGrpSpPr>
          <p:nvPr/>
        </p:nvGrpSpPr>
        <p:grpSpPr bwMode="auto">
          <a:xfrm>
            <a:off x="5867400" y="2825750"/>
            <a:ext cx="2403475" cy="2403475"/>
            <a:chOff x="3878" y="618"/>
            <a:chExt cx="1514" cy="1514"/>
          </a:xfrm>
        </p:grpSpPr>
        <p:sp>
          <p:nvSpPr>
            <p:cNvPr id="187428" name="Oval 36"/>
            <p:cNvSpPr>
              <a:spLocks noChangeArrowheads="1"/>
            </p:cNvSpPr>
            <p:nvPr/>
          </p:nvSpPr>
          <p:spPr bwMode="auto">
            <a:xfrm>
              <a:off x="3878" y="618"/>
              <a:ext cx="1514" cy="1514"/>
            </a:xfrm>
            <a:prstGeom prst="ellipse">
              <a:avLst/>
            </a:prstGeom>
            <a:solidFill>
              <a:srgbClr val="00CC99"/>
            </a:solidFill>
            <a:ln w="19050">
              <a:solidFill>
                <a:srgbClr val="00CC99"/>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7429" name="Oval 37"/>
            <p:cNvSpPr>
              <a:spLocks noChangeArrowheads="1"/>
            </p:cNvSpPr>
            <p:nvPr/>
          </p:nvSpPr>
          <p:spPr bwMode="auto">
            <a:xfrm>
              <a:off x="4241" y="800"/>
              <a:ext cx="817" cy="453"/>
            </a:xfrm>
            <a:prstGeom prst="ellipse">
              <a:avLst/>
            </a:prstGeom>
            <a:gradFill rotWithShape="1">
              <a:gsLst>
                <a:gs pos="0">
                  <a:schemeClr val="tx1"/>
                </a:gs>
                <a:gs pos="100000">
                  <a:srgbClr val="00CC99"/>
                </a:gs>
              </a:gsLst>
              <a:path path="shape">
                <a:fillToRect l="50000" t="50000" r="50000" b="50000"/>
              </a:path>
            </a:gra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187432" name="Object 40"/>
          <p:cNvGraphicFramePr>
            <a:graphicFrameLocks noChangeAspect="1"/>
          </p:cNvGraphicFramePr>
          <p:nvPr/>
        </p:nvGraphicFramePr>
        <p:xfrm>
          <a:off x="3276600" y="4941888"/>
          <a:ext cx="1484313" cy="454025"/>
        </p:xfrm>
        <a:graphic>
          <a:graphicData uri="http://schemas.openxmlformats.org/presentationml/2006/ole">
            <mc:AlternateContent xmlns:mc="http://schemas.openxmlformats.org/markup-compatibility/2006">
              <mc:Choice xmlns:v="urn:schemas-microsoft-com:vml" Requires="v">
                <p:oleObj spid="_x0000_s21549" name="公式" r:id="rId16" imgW="618947" imgH="161772" progId="Equation.3">
                  <p:embed/>
                </p:oleObj>
              </mc:Choice>
              <mc:Fallback>
                <p:oleObj name="公式" r:id="rId16" imgW="618947" imgH="161772" progId="Equation.3">
                  <p:embed/>
                  <p:pic>
                    <p:nvPicPr>
                      <p:cNvPr id="0" name="Object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76600" y="4941888"/>
                        <a:ext cx="1484313" cy="4540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30"/>
          <p:cNvGrpSpPr>
            <a:grpSpLocks/>
          </p:cNvGrpSpPr>
          <p:nvPr/>
        </p:nvGrpSpPr>
        <p:grpSpPr bwMode="auto">
          <a:xfrm>
            <a:off x="7029450" y="3798888"/>
            <a:ext cx="1162050" cy="595312"/>
            <a:chOff x="4344" y="2750"/>
            <a:chExt cx="689" cy="352"/>
          </a:xfrm>
        </p:grpSpPr>
        <p:sp>
          <p:nvSpPr>
            <p:cNvPr id="187423" name="Line 31"/>
            <p:cNvSpPr>
              <a:spLocks noChangeShapeType="1"/>
            </p:cNvSpPr>
            <p:nvPr/>
          </p:nvSpPr>
          <p:spPr bwMode="auto">
            <a:xfrm>
              <a:off x="4344" y="2872"/>
              <a:ext cx="689" cy="230"/>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1523" name="Object 32"/>
            <p:cNvGraphicFramePr>
              <a:graphicFrameLocks noChangeAspect="1"/>
            </p:cNvGraphicFramePr>
            <p:nvPr/>
          </p:nvGraphicFramePr>
          <p:xfrm>
            <a:off x="4513" y="2750"/>
            <a:ext cx="188" cy="188"/>
          </p:xfrm>
          <a:graphic>
            <a:graphicData uri="http://schemas.openxmlformats.org/presentationml/2006/ole">
              <mc:AlternateContent xmlns:mc="http://schemas.openxmlformats.org/markup-compatibility/2006">
                <mc:Choice xmlns:v="urn:schemas-microsoft-com:vml" Requires="v">
                  <p:oleObj spid="_x0000_s21550" name="公式" r:id="rId18" imgW="123952" imgH="123876" progId="Equation.3">
                    <p:embed/>
                  </p:oleObj>
                </mc:Choice>
                <mc:Fallback>
                  <p:oleObj name="公式" r:id="rId18" imgW="123952" imgH="123876" progId="Equation.3">
                    <p:embed/>
                    <p:pic>
                      <p:nvPicPr>
                        <p:cNvPr id="0"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13" y="2750"/>
                          <a:ext cx="188" cy="188"/>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418"/>
                                        </p:tgtEl>
                                        <p:attrNameLst>
                                          <p:attrName>style.visibility</p:attrName>
                                        </p:attrNameLst>
                                      </p:cBhvr>
                                      <p:to>
                                        <p:strVal val="visible"/>
                                      </p:to>
                                    </p:set>
                                    <p:animEffect transition="in" filter="wipe(left)">
                                      <p:cBhvr>
                                        <p:cTn id="7" dur="500"/>
                                        <p:tgtEl>
                                          <p:spTgt spid="187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394"/>
                                        </p:tgtEl>
                                        <p:attrNameLst>
                                          <p:attrName>style.visibility</p:attrName>
                                        </p:attrNameLst>
                                      </p:cBhvr>
                                      <p:to>
                                        <p:strVal val="visible"/>
                                      </p:to>
                                    </p:set>
                                    <p:animEffect transition="in" filter="wipe(left)">
                                      <p:cBhvr>
                                        <p:cTn id="12" dur="500"/>
                                        <p:tgtEl>
                                          <p:spTgt spid="1873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7395"/>
                                        </p:tgtEl>
                                        <p:attrNameLst>
                                          <p:attrName>style.visibility</p:attrName>
                                        </p:attrNameLst>
                                      </p:cBhvr>
                                      <p:to>
                                        <p:strVal val="visible"/>
                                      </p:to>
                                    </p:set>
                                    <p:animEffect transition="in" filter="wipe(left)">
                                      <p:cBhvr>
                                        <p:cTn id="35" dur="500"/>
                                        <p:tgtEl>
                                          <p:spTgt spid="18739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187396"/>
                                        </p:tgtEl>
                                        <p:attrNameLst>
                                          <p:attrName>style.visibility</p:attrName>
                                        </p:attrNameLst>
                                      </p:cBhvr>
                                      <p:to>
                                        <p:strVal val="visible"/>
                                      </p:to>
                                    </p:set>
                                    <p:animEffect transition="in" filter="dissolve">
                                      <p:cBhvr>
                                        <p:cTn id="40" dur="500"/>
                                        <p:tgtEl>
                                          <p:spTgt spid="187396"/>
                                        </p:tgtEl>
                                      </p:cBhvr>
                                    </p:animEffect>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187397"/>
                                        </p:tgtEl>
                                        <p:attrNameLst>
                                          <p:attrName>style.visibility</p:attrName>
                                        </p:attrNameLst>
                                      </p:cBhvr>
                                      <p:to>
                                        <p:strVal val="visible"/>
                                      </p:to>
                                    </p:set>
                                    <p:animEffect transition="in" filter="dissolve">
                                      <p:cBhvr>
                                        <p:cTn id="44" dur="500"/>
                                        <p:tgtEl>
                                          <p:spTgt spid="18739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87398"/>
                                        </p:tgtEl>
                                        <p:attrNameLst>
                                          <p:attrName>style.visibility</p:attrName>
                                        </p:attrNameLst>
                                      </p:cBhvr>
                                      <p:to>
                                        <p:strVal val="visible"/>
                                      </p:to>
                                    </p:set>
                                    <p:animEffect transition="in" filter="wipe(left)">
                                      <p:cBhvr>
                                        <p:cTn id="49" dur="500"/>
                                        <p:tgtEl>
                                          <p:spTgt spid="18739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187400"/>
                                        </p:tgtEl>
                                        <p:attrNameLst>
                                          <p:attrName>style.visibility</p:attrName>
                                        </p:attrNameLst>
                                      </p:cBhvr>
                                      <p:to>
                                        <p:strVal val="visible"/>
                                      </p:to>
                                    </p:set>
                                    <p:animEffect transition="in" filter="dissolve">
                                      <p:cBhvr>
                                        <p:cTn id="54" dur="500"/>
                                        <p:tgtEl>
                                          <p:spTgt spid="18740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187432"/>
                                        </p:tgtEl>
                                        <p:attrNameLst>
                                          <p:attrName>style.visibility</p:attrName>
                                        </p:attrNameLst>
                                      </p:cBhvr>
                                      <p:to>
                                        <p:strVal val="visible"/>
                                      </p:to>
                                    </p:set>
                                    <p:animEffect transition="in" filter="dissolve">
                                      <p:cBhvr>
                                        <p:cTn id="59" dur="500"/>
                                        <p:tgtEl>
                                          <p:spTgt spid="18743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187399"/>
                                        </p:tgtEl>
                                        <p:attrNameLst>
                                          <p:attrName>style.visibility</p:attrName>
                                        </p:attrNameLst>
                                      </p:cBhvr>
                                      <p:to>
                                        <p:strVal val="visible"/>
                                      </p:to>
                                    </p:set>
                                    <p:animEffect transition="in" filter="dissolve">
                                      <p:cBhvr>
                                        <p:cTn id="64" dur="500"/>
                                        <p:tgtEl>
                                          <p:spTgt spid="187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P spid="187395" grpId="0" autoUpdateAnimBg="0"/>
      <p:bldP spid="187398" grpId="0" autoUpdateAnimBg="0"/>
      <p:bldP spid="18741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1"/>
          <p:cNvSpPr>
            <a:spLocks noGrp="1"/>
          </p:cNvSpPr>
          <p:nvPr>
            <p:ph type="dt" sz="quarter" idx="10"/>
          </p:nvPr>
        </p:nvSpPr>
        <p:spPr/>
        <p:txBody>
          <a:bodyPr/>
          <a:lstStyle/>
          <a:p>
            <a:pPr>
              <a:defRPr/>
            </a:pPr>
            <a:fld id="{442246D1-2B13-4237-AF6F-A7F08F843B91}" type="datetime8">
              <a:rPr lang="en-US"/>
              <a:pPr>
                <a:defRPr/>
              </a:pPr>
              <a:t>2/27/2020 6:24 PM</a:t>
            </a:fld>
            <a:endParaRPr lang="en-US" altLang="zh-CN"/>
          </a:p>
        </p:txBody>
      </p:sp>
      <p:sp>
        <p:nvSpPr>
          <p:cNvPr id="42" name="灯片编号占位符 3"/>
          <p:cNvSpPr>
            <a:spLocks noGrp="1"/>
          </p:cNvSpPr>
          <p:nvPr>
            <p:ph type="sldNum" sz="quarter" idx="12"/>
          </p:nvPr>
        </p:nvSpPr>
        <p:spPr/>
        <p:txBody>
          <a:bodyPr/>
          <a:lstStyle/>
          <a:p>
            <a:pPr>
              <a:defRPr/>
            </a:pPr>
            <a:fld id="{0890B825-DE01-4168-AE11-FD6C5B28F7E3}" type="slidenum">
              <a:rPr lang="en-US" altLang="zh-CN"/>
              <a:pPr>
                <a:defRPr/>
              </a:pPr>
              <a:t>21</a:t>
            </a:fld>
            <a:endParaRPr lang="en-US" altLang="zh-CN"/>
          </a:p>
        </p:txBody>
      </p:sp>
      <p:grpSp>
        <p:nvGrpSpPr>
          <p:cNvPr id="22532" name="Group 56"/>
          <p:cNvGrpSpPr>
            <a:grpSpLocks/>
          </p:cNvGrpSpPr>
          <p:nvPr/>
        </p:nvGrpSpPr>
        <p:grpSpPr bwMode="auto">
          <a:xfrm>
            <a:off x="5105400" y="2420938"/>
            <a:ext cx="3859213" cy="4103687"/>
            <a:chOff x="3216" y="1525"/>
            <a:chExt cx="2431" cy="2585"/>
          </a:xfrm>
        </p:grpSpPr>
        <p:sp>
          <p:nvSpPr>
            <p:cNvPr id="188473" name="Rectangle 57"/>
            <p:cNvSpPr>
              <a:spLocks noChangeArrowheads="1"/>
            </p:cNvSpPr>
            <p:nvPr/>
          </p:nvSpPr>
          <p:spPr bwMode="auto">
            <a:xfrm>
              <a:off x="3216" y="1525"/>
              <a:ext cx="2431" cy="2585"/>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8474" name="Oval 58"/>
            <p:cNvSpPr>
              <a:spLocks noChangeArrowheads="1"/>
            </p:cNvSpPr>
            <p:nvPr/>
          </p:nvSpPr>
          <p:spPr bwMode="auto">
            <a:xfrm>
              <a:off x="3674" y="1983"/>
              <a:ext cx="1514" cy="1514"/>
            </a:xfrm>
            <a:prstGeom prst="ellipse">
              <a:avLst/>
            </a:prstGeom>
            <a:gradFill rotWithShape="0">
              <a:gsLst>
                <a:gs pos="0">
                  <a:srgbClr val="94F4C9"/>
                </a:gs>
                <a:gs pos="100000">
                  <a:srgbClr val="94F4C9">
                    <a:gamma/>
                    <a:shade val="50588"/>
                    <a:invGamma/>
                  </a:srgbClr>
                </a:gs>
              </a:gsLst>
              <a:path path="shape">
                <a:fillToRect l="50000" t="50000" r="50000" b="50000"/>
              </a:path>
            </a:gradFill>
            <a:ln w="12700">
              <a:solidFill>
                <a:srgbClr val="94F4C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8475" name="Line 59"/>
            <p:cNvSpPr>
              <a:spLocks noChangeShapeType="1"/>
            </p:cNvSpPr>
            <p:nvPr/>
          </p:nvSpPr>
          <p:spPr bwMode="auto">
            <a:xfrm flipV="1">
              <a:off x="4439" y="1672"/>
              <a:ext cx="1" cy="342"/>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8476" name="Line 60"/>
            <p:cNvSpPr>
              <a:spLocks noChangeShapeType="1"/>
            </p:cNvSpPr>
            <p:nvPr/>
          </p:nvSpPr>
          <p:spPr bwMode="auto">
            <a:xfrm>
              <a:off x="4439" y="3483"/>
              <a:ext cx="1" cy="390"/>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8477" name="Line 61"/>
            <p:cNvSpPr>
              <a:spLocks noChangeShapeType="1"/>
            </p:cNvSpPr>
            <p:nvPr/>
          </p:nvSpPr>
          <p:spPr bwMode="auto">
            <a:xfrm flipH="1">
              <a:off x="3365" y="2749"/>
              <a:ext cx="293" cy="1"/>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8478" name="Line 62"/>
            <p:cNvSpPr>
              <a:spLocks noChangeShapeType="1"/>
            </p:cNvSpPr>
            <p:nvPr/>
          </p:nvSpPr>
          <p:spPr bwMode="auto">
            <a:xfrm>
              <a:off x="5188" y="2749"/>
              <a:ext cx="293" cy="1"/>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8479" name="Line 63"/>
            <p:cNvSpPr>
              <a:spLocks noChangeShapeType="1"/>
            </p:cNvSpPr>
            <p:nvPr/>
          </p:nvSpPr>
          <p:spPr bwMode="auto">
            <a:xfrm flipH="1">
              <a:off x="3560" y="3238"/>
              <a:ext cx="293" cy="294"/>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8480" name="Line 64"/>
            <p:cNvSpPr>
              <a:spLocks noChangeShapeType="1"/>
            </p:cNvSpPr>
            <p:nvPr/>
          </p:nvSpPr>
          <p:spPr bwMode="auto">
            <a:xfrm flipV="1">
              <a:off x="4976" y="1917"/>
              <a:ext cx="293" cy="294"/>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8481" name="Line 65"/>
            <p:cNvSpPr>
              <a:spLocks noChangeShapeType="1"/>
            </p:cNvSpPr>
            <p:nvPr/>
          </p:nvSpPr>
          <p:spPr bwMode="auto">
            <a:xfrm flipH="1" flipV="1">
              <a:off x="3593" y="1950"/>
              <a:ext cx="293" cy="294"/>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8482" name="Line 66"/>
            <p:cNvSpPr>
              <a:spLocks noChangeShapeType="1"/>
            </p:cNvSpPr>
            <p:nvPr/>
          </p:nvSpPr>
          <p:spPr bwMode="auto">
            <a:xfrm>
              <a:off x="4992" y="3246"/>
              <a:ext cx="326" cy="335"/>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2533" name="Group 67"/>
          <p:cNvGrpSpPr>
            <a:grpSpLocks/>
          </p:cNvGrpSpPr>
          <p:nvPr/>
        </p:nvGrpSpPr>
        <p:grpSpPr bwMode="auto">
          <a:xfrm>
            <a:off x="5827713" y="3151188"/>
            <a:ext cx="2403475" cy="2403475"/>
            <a:chOff x="3878" y="618"/>
            <a:chExt cx="1514" cy="1514"/>
          </a:xfrm>
        </p:grpSpPr>
        <p:sp>
          <p:nvSpPr>
            <p:cNvPr id="188484" name="Oval 68"/>
            <p:cNvSpPr>
              <a:spLocks noChangeArrowheads="1"/>
            </p:cNvSpPr>
            <p:nvPr/>
          </p:nvSpPr>
          <p:spPr bwMode="auto">
            <a:xfrm>
              <a:off x="3878" y="618"/>
              <a:ext cx="1514" cy="1514"/>
            </a:xfrm>
            <a:prstGeom prst="ellipse">
              <a:avLst/>
            </a:prstGeom>
            <a:solidFill>
              <a:srgbClr val="00CC99"/>
            </a:solidFill>
            <a:ln w="19050">
              <a:solidFill>
                <a:srgbClr val="00CC99"/>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8485" name="Oval 69"/>
            <p:cNvSpPr>
              <a:spLocks noChangeArrowheads="1"/>
            </p:cNvSpPr>
            <p:nvPr/>
          </p:nvSpPr>
          <p:spPr bwMode="auto">
            <a:xfrm>
              <a:off x="4241" y="800"/>
              <a:ext cx="817" cy="453"/>
            </a:xfrm>
            <a:prstGeom prst="ellipse">
              <a:avLst/>
            </a:prstGeom>
            <a:gradFill rotWithShape="1">
              <a:gsLst>
                <a:gs pos="0">
                  <a:schemeClr val="tx1"/>
                </a:gs>
                <a:gs pos="100000">
                  <a:srgbClr val="00CC99"/>
                </a:gs>
              </a:gsLst>
              <a:path path="shape">
                <a:fillToRect l="50000" t="50000" r="50000" b="50000"/>
              </a:path>
            </a:gra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188419" name="Object 3"/>
          <p:cNvGraphicFramePr>
            <a:graphicFrameLocks noChangeAspect="1"/>
          </p:cNvGraphicFramePr>
          <p:nvPr/>
        </p:nvGraphicFramePr>
        <p:xfrm>
          <a:off x="476250" y="1111250"/>
          <a:ext cx="985838" cy="401638"/>
        </p:xfrm>
        <a:graphic>
          <a:graphicData uri="http://schemas.openxmlformats.org/presentationml/2006/ole">
            <mc:AlternateContent xmlns:mc="http://schemas.openxmlformats.org/markup-compatibility/2006">
              <mc:Choice xmlns:v="urn:schemas-microsoft-com:vml" Requires="v">
                <p:oleObj spid="_x0000_s22571" name="公式" r:id="rId3" imgW="390550" imgH="143028" progId="Equation.3">
                  <p:embed/>
                </p:oleObj>
              </mc:Choice>
              <mc:Fallback>
                <p:oleObj name="公式" r:id="rId3" imgW="390550" imgH="14302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1111250"/>
                        <a:ext cx="985838"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0" name="Object 4"/>
          <p:cNvGraphicFramePr>
            <a:graphicFrameLocks noChangeAspect="1"/>
          </p:cNvGraphicFramePr>
          <p:nvPr/>
        </p:nvGraphicFramePr>
        <p:xfrm>
          <a:off x="1465263" y="1412875"/>
          <a:ext cx="2630487" cy="676275"/>
        </p:xfrm>
        <a:graphic>
          <a:graphicData uri="http://schemas.openxmlformats.org/presentationml/2006/ole">
            <mc:AlternateContent xmlns:mc="http://schemas.openxmlformats.org/markup-compatibility/2006">
              <mc:Choice xmlns:v="urn:schemas-microsoft-com:vml" Requires="v">
                <p:oleObj spid="_x0000_s22572" name="Equation" r:id="rId5" imgW="1143203" imgH="266904" progId="Equation.3">
                  <p:embed/>
                </p:oleObj>
              </mc:Choice>
              <mc:Fallback>
                <p:oleObj name="Equation" r:id="rId5" imgW="1143203" imgH="26690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5263" y="1412875"/>
                        <a:ext cx="2630487" cy="676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2" name="Object 6"/>
          <p:cNvGraphicFramePr>
            <a:graphicFrameLocks noChangeAspect="1"/>
          </p:cNvGraphicFramePr>
          <p:nvPr/>
        </p:nvGraphicFramePr>
        <p:xfrm>
          <a:off x="4191000" y="1484313"/>
          <a:ext cx="1500188" cy="457200"/>
        </p:xfrm>
        <a:graphic>
          <a:graphicData uri="http://schemas.openxmlformats.org/presentationml/2006/ole">
            <mc:AlternateContent xmlns:mc="http://schemas.openxmlformats.org/markup-compatibility/2006">
              <mc:Choice xmlns:v="urn:schemas-microsoft-com:vml" Requires="v">
                <p:oleObj spid="_x0000_s22573" name="公式" r:id="rId7" imgW="618947" imgH="161772" progId="Equation.3">
                  <p:embed/>
                </p:oleObj>
              </mc:Choice>
              <mc:Fallback>
                <p:oleObj name="公式" r:id="rId7" imgW="618947" imgH="161772"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1484313"/>
                        <a:ext cx="1500188"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3" name="Object 7"/>
          <p:cNvGraphicFramePr>
            <a:graphicFrameLocks noChangeAspect="1"/>
          </p:cNvGraphicFramePr>
          <p:nvPr/>
        </p:nvGraphicFramePr>
        <p:xfrm>
          <a:off x="990600" y="2133600"/>
          <a:ext cx="2141538" cy="984250"/>
        </p:xfrm>
        <a:graphic>
          <a:graphicData uri="http://schemas.openxmlformats.org/presentationml/2006/ole">
            <mc:AlternateContent xmlns:mc="http://schemas.openxmlformats.org/markup-compatibility/2006">
              <mc:Choice xmlns:v="urn:schemas-microsoft-com:vml" Requires="v">
                <p:oleObj spid="_x0000_s22574" name="公式" r:id="rId9" imgW="923747" imgH="409524" progId="Equation.3">
                  <p:embed/>
                </p:oleObj>
              </mc:Choice>
              <mc:Fallback>
                <p:oleObj name="公式" r:id="rId9" imgW="923747" imgH="40952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2133600"/>
                        <a:ext cx="2141538" cy="984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8424" name="Oval 8"/>
          <p:cNvSpPr>
            <a:spLocks noChangeArrowheads="1"/>
          </p:cNvSpPr>
          <p:nvPr/>
        </p:nvSpPr>
        <p:spPr bwMode="auto">
          <a:xfrm>
            <a:off x="5508625" y="2865438"/>
            <a:ext cx="3048000" cy="2971800"/>
          </a:xfrm>
          <a:prstGeom prst="ellipse">
            <a:avLst/>
          </a:prstGeom>
          <a:noFill/>
          <a:ln w="9525">
            <a:solidFill>
              <a:schemeClr val="tx2"/>
            </a:solidFill>
            <a:round/>
            <a:headEnd/>
            <a:tailEnd/>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88425" name="Object 9"/>
          <p:cNvGraphicFramePr>
            <a:graphicFrameLocks noChangeAspect="1"/>
          </p:cNvGraphicFramePr>
          <p:nvPr/>
        </p:nvGraphicFramePr>
        <p:xfrm>
          <a:off x="422275" y="3125788"/>
          <a:ext cx="1030288" cy="431800"/>
        </p:xfrm>
        <a:graphic>
          <a:graphicData uri="http://schemas.openxmlformats.org/presentationml/2006/ole">
            <mc:AlternateContent xmlns:mc="http://schemas.openxmlformats.org/markup-compatibility/2006">
              <mc:Choice xmlns:v="urn:schemas-microsoft-com:vml" Requires="v">
                <p:oleObj spid="_x0000_s22575" name="公式" r:id="rId11" imgW="381203" imgH="143028" progId="Equation.3">
                  <p:embed/>
                </p:oleObj>
              </mc:Choice>
              <mc:Fallback>
                <p:oleObj name="公式" r:id="rId11" imgW="381203" imgH="143028"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275" y="3125788"/>
                        <a:ext cx="1030288" cy="431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6" name="Object 10"/>
          <p:cNvGraphicFramePr>
            <a:graphicFrameLocks noChangeAspect="1"/>
          </p:cNvGraphicFramePr>
          <p:nvPr/>
        </p:nvGraphicFramePr>
        <p:xfrm>
          <a:off x="1619250" y="3573463"/>
          <a:ext cx="939800" cy="422275"/>
        </p:xfrm>
        <a:graphic>
          <a:graphicData uri="http://schemas.openxmlformats.org/presentationml/2006/ole">
            <mc:AlternateContent xmlns:mc="http://schemas.openxmlformats.org/markup-compatibility/2006">
              <mc:Choice xmlns:v="urn:schemas-microsoft-com:vml" Requires="v">
                <p:oleObj spid="_x0000_s22576" name="公式" r:id="rId13" imgW="352349" imgH="143028" progId="Equation.3">
                  <p:embed/>
                </p:oleObj>
              </mc:Choice>
              <mc:Fallback>
                <p:oleObj name="公式" r:id="rId13" imgW="352349" imgH="143028"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3573463"/>
                        <a:ext cx="939800" cy="422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7" name="Object 11"/>
          <p:cNvGraphicFramePr>
            <a:graphicFrameLocks noChangeAspect="1"/>
          </p:cNvGraphicFramePr>
          <p:nvPr/>
        </p:nvGraphicFramePr>
        <p:xfrm>
          <a:off x="406400" y="4351338"/>
          <a:ext cx="1060450" cy="430212"/>
        </p:xfrm>
        <a:graphic>
          <a:graphicData uri="http://schemas.openxmlformats.org/presentationml/2006/ole">
            <mc:AlternateContent xmlns:mc="http://schemas.openxmlformats.org/markup-compatibility/2006">
              <mc:Choice xmlns:v="urn:schemas-microsoft-com:vml" Requires="v">
                <p:oleObj spid="_x0000_s22577" name="公式" r:id="rId15" imgW="390550" imgH="143028" progId="Equation.3">
                  <p:embed/>
                </p:oleObj>
              </mc:Choice>
              <mc:Fallback>
                <p:oleObj name="公式" r:id="rId15" imgW="390550" imgH="143028"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400" y="4351338"/>
                        <a:ext cx="1060450" cy="4302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8" name="Object 12"/>
          <p:cNvGraphicFramePr>
            <a:graphicFrameLocks noChangeAspect="1"/>
          </p:cNvGraphicFramePr>
          <p:nvPr/>
        </p:nvGraphicFramePr>
        <p:xfrm>
          <a:off x="992188" y="4797425"/>
          <a:ext cx="2211387" cy="1016000"/>
        </p:xfrm>
        <a:graphic>
          <a:graphicData uri="http://schemas.openxmlformats.org/presentationml/2006/ole">
            <mc:AlternateContent xmlns:mc="http://schemas.openxmlformats.org/markup-compatibility/2006">
              <mc:Choice xmlns:v="urn:schemas-microsoft-com:vml" Requires="v">
                <p:oleObj spid="_x0000_s22578" name="公式" r:id="rId17" imgW="923747" imgH="409524" progId="Equation.3">
                  <p:embed/>
                </p:oleObj>
              </mc:Choice>
              <mc:Fallback>
                <p:oleObj name="公式" r:id="rId17" imgW="923747" imgH="409524"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2188" y="4797425"/>
                        <a:ext cx="2211387" cy="1016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29"/>
          <p:cNvGrpSpPr>
            <a:grpSpLocks/>
          </p:cNvGrpSpPr>
          <p:nvPr/>
        </p:nvGrpSpPr>
        <p:grpSpPr bwMode="auto">
          <a:xfrm>
            <a:off x="6973888" y="4352925"/>
            <a:ext cx="571500" cy="1460500"/>
            <a:chOff x="4305" y="2776"/>
            <a:chExt cx="360" cy="920"/>
          </a:xfrm>
        </p:grpSpPr>
        <p:sp>
          <p:nvSpPr>
            <p:cNvPr id="188446" name="Line 30"/>
            <p:cNvSpPr>
              <a:spLocks noChangeShapeType="1"/>
            </p:cNvSpPr>
            <p:nvPr/>
          </p:nvSpPr>
          <p:spPr bwMode="auto">
            <a:xfrm>
              <a:off x="4345" y="2776"/>
              <a:ext cx="320" cy="920"/>
            </a:xfrm>
            <a:prstGeom prst="line">
              <a:avLst/>
            </a:prstGeom>
            <a:noFill/>
            <a:ln w="19050">
              <a:solidFill>
                <a:schemeClr val="tx2"/>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2558" name="Object 31"/>
            <p:cNvGraphicFramePr>
              <a:graphicFrameLocks noChangeAspect="1"/>
            </p:cNvGraphicFramePr>
            <p:nvPr/>
          </p:nvGraphicFramePr>
          <p:xfrm>
            <a:off x="4305" y="3113"/>
            <a:ext cx="163" cy="181"/>
          </p:xfrm>
          <a:graphic>
            <a:graphicData uri="http://schemas.openxmlformats.org/presentationml/2006/ole">
              <mc:AlternateContent xmlns:mc="http://schemas.openxmlformats.org/markup-compatibility/2006">
                <mc:Choice xmlns:v="urn:schemas-microsoft-com:vml" Requires="v">
                  <p:oleObj spid="_x0000_s22579" name="公式" r:id="rId19" imgW="76403" imgH="85572" progId="Equation.3">
                    <p:embed/>
                  </p:oleObj>
                </mc:Choice>
                <mc:Fallback>
                  <p:oleObj name="公式" r:id="rId19" imgW="76403" imgH="85572"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05" y="3113"/>
                          <a:ext cx="163"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44" name="Group 38"/>
          <p:cNvGrpSpPr>
            <a:grpSpLocks/>
          </p:cNvGrpSpPr>
          <p:nvPr/>
        </p:nvGrpSpPr>
        <p:grpSpPr bwMode="auto">
          <a:xfrm>
            <a:off x="0" y="44450"/>
            <a:ext cx="5715000" cy="1068388"/>
            <a:chOff x="0" y="191"/>
            <a:chExt cx="3600" cy="673"/>
          </a:xfrm>
        </p:grpSpPr>
        <p:pic>
          <p:nvPicPr>
            <p:cNvPr id="22555" name="Picture 39" descr="bar_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6" name="Text Box 40"/>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aphicFrame>
        <p:nvGraphicFramePr>
          <p:cNvPr id="188421" name="Object 5"/>
          <p:cNvGraphicFramePr>
            <a:graphicFrameLocks noChangeAspect="1"/>
          </p:cNvGraphicFramePr>
          <p:nvPr/>
        </p:nvGraphicFramePr>
        <p:xfrm>
          <a:off x="5724525" y="1268413"/>
          <a:ext cx="749300" cy="1008062"/>
        </p:xfrm>
        <a:graphic>
          <a:graphicData uri="http://schemas.openxmlformats.org/presentationml/2006/ole">
            <mc:AlternateContent xmlns:mc="http://schemas.openxmlformats.org/markup-compatibility/2006">
              <mc:Choice xmlns:v="urn:schemas-microsoft-com:vml" Requires="v">
                <p:oleObj spid="_x0000_s22580" name="公式" r:id="rId22" imgW="295453" imgH="409524" progId="Equation.3">
                  <p:embed/>
                </p:oleObj>
              </mc:Choice>
              <mc:Fallback>
                <p:oleObj name="公式" r:id="rId22" imgW="295453" imgH="409524" progId="Equation.3">
                  <p:embed/>
                  <p:pic>
                    <p:nvPicPr>
                      <p:cNvPr id="0" name="Object 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24525" y="1268413"/>
                        <a:ext cx="749300" cy="10080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546" name="Group 70"/>
          <p:cNvGrpSpPr>
            <a:grpSpLocks/>
          </p:cNvGrpSpPr>
          <p:nvPr/>
        </p:nvGrpSpPr>
        <p:grpSpPr bwMode="auto">
          <a:xfrm>
            <a:off x="7029450" y="4157663"/>
            <a:ext cx="1162050" cy="595312"/>
            <a:chOff x="4344" y="2750"/>
            <a:chExt cx="689" cy="352"/>
          </a:xfrm>
        </p:grpSpPr>
        <p:sp>
          <p:nvSpPr>
            <p:cNvPr id="188487" name="Line 71"/>
            <p:cNvSpPr>
              <a:spLocks noChangeShapeType="1"/>
            </p:cNvSpPr>
            <p:nvPr/>
          </p:nvSpPr>
          <p:spPr bwMode="auto">
            <a:xfrm>
              <a:off x="4344" y="2872"/>
              <a:ext cx="689" cy="230"/>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2554" name="Object 72"/>
            <p:cNvGraphicFramePr>
              <a:graphicFrameLocks noChangeAspect="1"/>
            </p:cNvGraphicFramePr>
            <p:nvPr/>
          </p:nvGraphicFramePr>
          <p:xfrm>
            <a:off x="4513" y="2750"/>
            <a:ext cx="188" cy="188"/>
          </p:xfrm>
          <a:graphic>
            <a:graphicData uri="http://schemas.openxmlformats.org/presentationml/2006/ole">
              <mc:AlternateContent xmlns:mc="http://schemas.openxmlformats.org/markup-compatibility/2006">
                <mc:Choice xmlns:v="urn:schemas-microsoft-com:vml" Requires="v">
                  <p:oleObj spid="_x0000_s22581" name="公式" r:id="rId24" imgW="123952" imgH="123876" progId="Equation.3">
                    <p:embed/>
                  </p:oleObj>
                </mc:Choice>
                <mc:Fallback>
                  <p:oleObj name="公式" r:id="rId24" imgW="123952" imgH="123876" progId="Equation.3">
                    <p:embed/>
                    <p:pic>
                      <p:nvPicPr>
                        <p:cNvPr id="0" name="Object 7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13" y="2750"/>
                          <a:ext cx="188" cy="188"/>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Group 32"/>
          <p:cNvGrpSpPr>
            <a:grpSpLocks/>
          </p:cNvGrpSpPr>
          <p:nvPr/>
        </p:nvGrpSpPr>
        <p:grpSpPr bwMode="auto">
          <a:xfrm>
            <a:off x="3851275" y="2428875"/>
            <a:ext cx="5176838" cy="4105275"/>
            <a:chOff x="1344" y="1728"/>
            <a:chExt cx="3261" cy="2256"/>
          </a:xfrm>
        </p:grpSpPr>
        <p:pic>
          <p:nvPicPr>
            <p:cNvPr id="22551" name="Picture 33" descr="例8-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44" y="1728"/>
              <a:ext cx="3261" cy="2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22552" name="Object 34"/>
            <p:cNvGraphicFramePr>
              <a:graphicFrameLocks noChangeAspect="1"/>
            </p:cNvGraphicFramePr>
            <p:nvPr/>
          </p:nvGraphicFramePr>
          <p:xfrm>
            <a:off x="2784" y="3504"/>
            <a:ext cx="244" cy="244"/>
          </p:xfrm>
          <a:graphic>
            <a:graphicData uri="http://schemas.openxmlformats.org/presentationml/2006/ole">
              <mc:AlternateContent xmlns:mc="http://schemas.openxmlformats.org/markup-compatibility/2006">
                <mc:Choice xmlns:v="urn:schemas-microsoft-com:vml" Requires="v">
                  <p:oleObj spid="_x0000_s22582" name="公式" r:id="rId27" imgW="164885" imgH="164885" progId="Equation.3">
                    <p:embed/>
                  </p:oleObj>
                </mc:Choice>
                <mc:Fallback>
                  <p:oleObj name="公式" r:id="rId27" imgW="164885" imgH="164885" progId="Equation.3">
                    <p:embed/>
                    <p:pic>
                      <p:nvPicPr>
                        <p:cNvPr id="0" name="Object 3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84" y="3504"/>
                          <a:ext cx="244"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35"/>
          <p:cNvGrpSpPr>
            <a:grpSpLocks/>
          </p:cNvGrpSpPr>
          <p:nvPr/>
        </p:nvGrpSpPr>
        <p:grpSpPr bwMode="auto">
          <a:xfrm>
            <a:off x="5102225" y="2654300"/>
            <a:ext cx="990600" cy="3429000"/>
            <a:chOff x="2112" y="1824"/>
            <a:chExt cx="624" cy="1968"/>
          </a:xfrm>
        </p:grpSpPr>
        <p:sp>
          <p:nvSpPr>
            <p:cNvPr id="188452" name="Line 36"/>
            <p:cNvSpPr>
              <a:spLocks noChangeShapeType="1"/>
            </p:cNvSpPr>
            <p:nvPr/>
          </p:nvSpPr>
          <p:spPr bwMode="auto">
            <a:xfrm>
              <a:off x="2736" y="1824"/>
              <a:ext cx="0" cy="1968"/>
            </a:xfrm>
            <a:prstGeom prst="line">
              <a:avLst/>
            </a:prstGeom>
            <a:noFill/>
            <a:ln w="28575">
              <a:solidFill>
                <a:schemeClr val="bg2"/>
              </a:solidFill>
              <a:prstDash val="dash"/>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2550" name="Object 37"/>
            <p:cNvGraphicFramePr>
              <a:graphicFrameLocks noChangeAspect="1"/>
            </p:cNvGraphicFramePr>
            <p:nvPr/>
          </p:nvGraphicFramePr>
          <p:xfrm>
            <a:off x="2112" y="2592"/>
            <a:ext cx="564" cy="437"/>
          </p:xfrm>
          <a:graphic>
            <a:graphicData uri="http://schemas.openxmlformats.org/presentationml/2006/ole">
              <mc:AlternateContent xmlns:mc="http://schemas.openxmlformats.org/markup-compatibility/2006">
                <mc:Choice xmlns:v="urn:schemas-microsoft-com:vml" Requires="v">
                  <p:oleObj spid="_x0000_s22583" name="公式" r:id="rId29" imgW="571252" imgH="444307" progId="Equation.3">
                    <p:embed/>
                  </p:oleObj>
                </mc:Choice>
                <mc:Fallback>
                  <p:oleObj name="公式" r:id="rId29" imgW="571252" imgH="444307" progId="Equation.3">
                    <p:embed/>
                    <p:pic>
                      <p:nvPicPr>
                        <p:cNvPr id="0" name="Object 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12" y="2592"/>
                          <a:ext cx="564" cy="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88419"/>
                                        </p:tgtEl>
                                        <p:attrNameLst>
                                          <p:attrName>style.visibility</p:attrName>
                                        </p:attrNameLst>
                                      </p:cBhvr>
                                      <p:to>
                                        <p:strVal val="visible"/>
                                      </p:to>
                                    </p:set>
                                    <p:animEffect transition="in" filter="blinds(vertical)">
                                      <p:cBhvr>
                                        <p:cTn id="7" dur="500"/>
                                        <p:tgtEl>
                                          <p:spTgt spid="188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88420"/>
                                        </p:tgtEl>
                                        <p:attrNameLst>
                                          <p:attrName>style.visibility</p:attrName>
                                        </p:attrNameLst>
                                      </p:cBhvr>
                                      <p:to>
                                        <p:strVal val="visible"/>
                                      </p:to>
                                    </p:set>
                                    <p:animEffect transition="in" filter="blinds(vertical)">
                                      <p:cBhvr>
                                        <p:cTn id="12" dur="500"/>
                                        <p:tgtEl>
                                          <p:spTgt spid="188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8424"/>
                                        </p:tgtEl>
                                        <p:attrNameLst>
                                          <p:attrName>style.visibility</p:attrName>
                                        </p:attrNameLst>
                                      </p:cBhvr>
                                      <p:to>
                                        <p:strVal val="visible"/>
                                      </p:to>
                                    </p:set>
                                    <p:animEffect transition="in" filter="blinds(vertical)">
                                      <p:cBhvr>
                                        <p:cTn id="17" dur="500"/>
                                        <p:tgtEl>
                                          <p:spTgt spid="188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vertic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88422"/>
                                        </p:tgtEl>
                                        <p:attrNameLst>
                                          <p:attrName>style.visibility</p:attrName>
                                        </p:attrNameLst>
                                      </p:cBhvr>
                                      <p:to>
                                        <p:strVal val="visible"/>
                                      </p:to>
                                    </p:set>
                                    <p:animEffect transition="in" filter="blinds(vertical)">
                                      <p:cBhvr>
                                        <p:cTn id="27" dur="500"/>
                                        <p:tgtEl>
                                          <p:spTgt spid="1884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88421"/>
                                        </p:tgtEl>
                                        <p:attrNameLst>
                                          <p:attrName>style.visibility</p:attrName>
                                        </p:attrNameLst>
                                      </p:cBhvr>
                                      <p:to>
                                        <p:strVal val="visible"/>
                                      </p:to>
                                    </p:set>
                                    <p:animEffect transition="in" filter="blinds(vertical)">
                                      <p:cBhvr>
                                        <p:cTn id="32" dur="500"/>
                                        <p:tgtEl>
                                          <p:spTgt spid="1884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188423"/>
                                        </p:tgtEl>
                                        <p:attrNameLst>
                                          <p:attrName>style.visibility</p:attrName>
                                        </p:attrNameLst>
                                      </p:cBhvr>
                                      <p:to>
                                        <p:strVal val="visible"/>
                                      </p:to>
                                    </p:set>
                                    <p:animEffect transition="in" filter="blinds(vertical)">
                                      <p:cBhvr>
                                        <p:cTn id="37" dur="500"/>
                                        <p:tgtEl>
                                          <p:spTgt spid="1884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vertical)">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vertical)">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188425"/>
                                        </p:tgtEl>
                                        <p:attrNameLst>
                                          <p:attrName>style.visibility</p:attrName>
                                        </p:attrNameLst>
                                      </p:cBhvr>
                                      <p:to>
                                        <p:strVal val="visible"/>
                                      </p:to>
                                    </p:set>
                                    <p:animEffect transition="in" filter="blinds(vertical)">
                                      <p:cBhvr>
                                        <p:cTn id="52" dur="500"/>
                                        <p:tgtEl>
                                          <p:spTgt spid="1884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nodeType="clickEffect">
                                  <p:stCondLst>
                                    <p:cond delay="0"/>
                                  </p:stCondLst>
                                  <p:childTnLst>
                                    <p:set>
                                      <p:cBhvr>
                                        <p:cTn id="56" dur="1" fill="hold">
                                          <p:stCondLst>
                                            <p:cond delay="0"/>
                                          </p:stCondLst>
                                        </p:cTn>
                                        <p:tgtEl>
                                          <p:spTgt spid="188426"/>
                                        </p:tgtEl>
                                        <p:attrNameLst>
                                          <p:attrName>style.visibility</p:attrName>
                                        </p:attrNameLst>
                                      </p:cBhvr>
                                      <p:to>
                                        <p:strVal val="visible"/>
                                      </p:to>
                                    </p:set>
                                    <p:animEffect transition="in" filter="blinds(vertical)">
                                      <p:cBhvr>
                                        <p:cTn id="57" dur="500"/>
                                        <p:tgtEl>
                                          <p:spTgt spid="1884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nodeType="clickEffect">
                                  <p:stCondLst>
                                    <p:cond delay="0"/>
                                  </p:stCondLst>
                                  <p:childTnLst>
                                    <p:set>
                                      <p:cBhvr>
                                        <p:cTn id="61" dur="1" fill="hold">
                                          <p:stCondLst>
                                            <p:cond delay="0"/>
                                          </p:stCondLst>
                                        </p:cTn>
                                        <p:tgtEl>
                                          <p:spTgt spid="188427"/>
                                        </p:tgtEl>
                                        <p:attrNameLst>
                                          <p:attrName>style.visibility</p:attrName>
                                        </p:attrNameLst>
                                      </p:cBhvr>
                                      <p:to>
                                        <p:strVal val="visible"/>
                                      </p:to>
                                    </p:set>
                                    <p:animEffect transition="in" filter="blinds(vertical)">
                                      <p:cBhvr>
                                        <p:cTn id="62" dur="500"/>
                                        <p:tgtEl>
                                          <p:spTgt spid="1884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5" fill="hold" nodeType="clickEffect">
                                  <p:stCondLst>
                                    <p:cond delay="0"/>
                                  </p:stCondLst>
                                  <p:childTnLst>
                                    <p:set>
                                      <p:cBhvr>
                                        <p:cTn id="66" dur="1" fill="hold">
                                          <p:stCondLst>
                                            <p:cond delay="0"/>
                                          </p:stCondLst>
                                        </p:cTn>
                                        <p:tgtEl>
                                          <p:spTgt spid="188428"/>
                                        </p:tgtEl>
                                        <p:attrNameLst>
                                          <p:attrName>style.visibility</p:attrName>
                                        </p:attrNameLst>
                                      </p:cBhvr>
                                      <p:to>
                                        <p:strVal val="visible"/>
                                      </p:to>
                                    </p:set>
                                    <p:animEffect transition="in" filter="blinds(vertical)">
                                      <p:cBhvr>
                                        <p:cTn id="67" dur="500"/>
                                        <p:tgtEl>
                                          <p:spTgt spid="188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日期占位符 1"/>
          <p:cNvSpPr>
            <a:spLocks noGrp="1"/>
          </p:cNvSpPr>
          <p:nvPr>
            <p:ph type="dt" sz="quarter" idx="10"/>
          </p:nvPr>
        </p:nvSpPr>
        <p:spPr/>
        <p:txBody>
          <a:bodyPr/>
          <a:lstStyle/>
          <a:p>
            <a:pPr>
              <a:defRPr/>
            </a:pPr>
            <a:fld id="{53353A31-B6AF-49A5-AF60-501F5C263D01}" type="datetime8">
              <a:rPr lang="en-US"/>
              <a:pPr>
                <a:defRPr/>
              </a:pPr>
              <a:t>2/27/2020 6:24 PM</a:t>
            </a:fld>
            <a:endParaRPr lang="en-US" altLang="zh-CN"/>
          </a:p>
        </p:txBody>
      </p:sp>
      <p:sp>
        <p:nvSpPr>
          <p:cNvPr id="40" name="灯片编号占位符 3"/>
          <p:cNvSpPr>
            <a:spLocks noGrp="1"/>
          </p:cNvSpPr>
          <p:nvPr>
            <p:ph type="sldNum" sz="quarter" idx="12"/>
          </p:nvPr>
        </p:nvSpPr>
        <p:spPr/>
        <p:txBody>
          <a:bodyPr/>
          <a:lstStyle/>
          <a:p>
            <a:pPr>
              <a:defRPr/>
            </a:pPr>
            <a:fld id="{CC5BF97D-C0AD-456C-B8CA-5577312475AB}" type="slidenum">
              <a:rPr lang="en-US" altLang="zh-CN"/>
              <a:pPr>
                <a:defRPr/>
              </a:pPr>
              <a:t>22</a:t>
            </a:fld>
            <a:endParaRPr lang="en-US" altLang="zh-CN"/>
          </a:p>
        </p:txBody>
      </p:sp>
      <p:sp>
        <p:nvSpPr>
          <p:cNvPr id="194562" name="Text Box 2"/>
          <p:cNvSpPr txBox="1">
            <a:spLocks noChangeArrowheads="1"/>
          </p:cNvSpPr>
          <p:nvPr/>
        </p:nvSpPr>
        <p:spPr bwMode="auto">
          <a:xfrm>
            <a:off x="395288" y="1125538"/>
            <a:ext cx="8382000" cy="946150"/>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求</a:t>
            </a:r>
            <a:r>
              <a:rPr lang="zh-CN" altLang="en-US" dirty="0">
                <a:effectLst>
                  <a:outerShdw blurRad="38100" dist="38100" dir="2700000" algn="tl">
                    <a:srgbClr val="000000"/>
                  </a:outerShdw>
                </a:effectLst>
              </a:rPr>
              <a:t>半径为</a:t>
            </a:r>
            <a:r>
              <a:rPr lang="en-US" altLang="zh-CN" i="1" dirty="0">
                <a:effectLst>
                  <a:outerShdw blurRad="38100" dist="38100" dir="2700000" algn="tl">
                    <a:srgbClr val="000000"/>
                  </a:outerShdw>
                </a:effectLst>
              </a:rPr>
              <a:t>R</a:t>
            </a:r>
            <a:r>
              <a:rPr lang="zh-CN" altLang="en-US" dirty="0">
                <a:effectLst>
                  <a:outerShdw blurRad="38100" dist="38100" dir="2700000" algn="tl">
                    <a:srgbClr val="000000"/>
                  </a:outerShdw>
                </a:effectLst>
              </a:rPr>
              <a:t>电荷密度为</a:t>
            </a:r>
            <a:r>
              <a:rPr lang="el-GR" altLang="zh-CN" dirty="0">
                <a:effectLst>
                  <a:outerShdw blurRad="38100" dist="38100" dir="2700000" algn="tl">
                    <a:srgbClr val="000000"/>
                  </a:outerShdw>
                </a:effectLst>
                <a:latin typeface="幼圆" pitchFamily="49" charset="-122"/>
              </a:rPr>
              <a:t>ρ</a:t>
            </a:r>
            <a:r>
              <a:rPr lang="zh-CN" altLang="en-US" dirty="0">
                <a:effectLst>
                  <a:outerShdw blurRad="38100" dist="38100" dir="2700000" algn="tl">
                    <a:srgbClr val="000000"/>
                  </a:outerShdw>
                </a:effectLst>
              </a:rPr>
              <a:t>的</a:t>
            </a:r>
            <a:r>
              <a:rPr lang="zh-CN" altLang="en-US" dirty="0">
                <a:effectLst>
                  <a:outerShdw blurRad="38100" dist="38100" dir="2700000" algn="tl">
                    <a:srgbClr val="000000"/>
                  </a:outerShdw>
                </a:effectLst>
                <a:latin typeface="幼圆" pitchFamily="49" charset="-122"/>
              </a:rPr>
              <a:t>均匀</a:t>
            </a:r>
            <a:r>
              <a:rPr lang="zh-CN" altLang="en-US" dirty="0">
                <a:solidFill>
                  <a:srgbClr val="FF0000"/>
                </a:solidFill>
                <a:effectLst>
                  <a:outerShdw blurRad="38100" dist="38100" dir="2700000" algn="tl">
                    <a:srgbClr val="000000"/>
                  </a:outerShdw>
                </a:effectLst>
                <a:latin typeface="幼圆" pitchFamily="49" charset="-122"/>
              </a:rPr>
              <a:t>带电球</a:t>
            </a:r>
            <a:r>
              <a:rPr lang="zh-CN" altLang="en-US" dirty="0">
                <a:effectLst>
                  <a:outerShdw blurRad="38100" dist="38100" dir="2700000" algn="tl">
                    <a:srgbClr val="000000"/>
                  </a:outerShdw>
                </a:effectLst>
                <a:latin typeface="幼圆" pitchFamily="49" charset="-122"/>
              </a:rPr>
              <a:t>内外的电场分布。</a:t>
            </a:r>
          </a:p>
        </p:txBody>
      </p:sp>
      <p:graphicFrame>
        <p:nvGraphicFramePr>
          <p:cNvPr id="194564" name="Object 4"/>
          <p:cNvGraphicFramePr>
            <a:graphicFrameLocks noChangeAspect="1"/>
          </p:cNvGraphicFramePr>
          <p:nvPr/>
        </p:nvGraphicFramePr>
        <p:xfrm>
          <a:off x="1201738" y="4070350"/>
          <a:ext cx="2803525" cy="1028700"/>
        </p:xfrm>
        <a:graphic>
          <a:graphicData uri="http://schemas.openxmlformats.org/presentationml/2006/ole">
            <mc:AlternateContent xmlns:mc="http://schemas.openxmlformats.org/markup-compatibility/2006">
              <mc:Choice xmlns:v="urn:schemas-microsoft-com:vml" Requires="v">
                <p:oleObj spid="_x0000_s23593" name="公式" r:id="rId3" imgW="1247648" imgH="428676" progId="Equation.3">
                  <p:embed/>
                </p:oleObj>
              </mc:Choice>
              <mc:Fallback>
                <p:oleObj name="公式" r:id="rId3" imgW="1247648" imgH="42867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738" y="4070350"/>
                        <a:ext cx="2803525" cy="1028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76" name="Text Box 16"/>
          <p:cNvSpPr txBox="1">
            <a:spLocks noChangeArrowheads="1"/>
          </p:cNvSpPr>
          <p:nvPr/>
        </p:nvSpPr>
        <p:spPr bwMode="auto">
          <a:xfrm>
            <a:off x="368300" y="4997450"/>
            <a:ext cx="3124200"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rPr>
              <a:t>由高斯定理得：</a:t>
            </a:r>
          </a:p>
        </p:txBody>
      </p:sp>
      <p:grpSp>
        <p:nvGrpSpPr>
          <p:cNvPr id="2" name="Group 17"/>
          <p:cNvGrpSpPr>
            <a:grpSpLocks/>
          </p:cNvGrpSpPr>
          <p:nvPr/>
        </p:nvGrpSpPr>
        <p:grpSpPr bwMode="auto">
          <a:xfrm>
            <a:off x="611188" y="5445125"/>
            <a:ext cx="3005137" cy="949325"/>
            <a:chOff x="1317" y="768"/>
            <a:chExt cx="2456" cy="769"/>
          </a:xfrm>
        </p:grpSpPr>
        <p:graphicFrame>
          <p:nvGraphicFramePr>
            <p:cNvPr id="23591" name="Object 18"/>
            <p:cNvGraphicFramePr>
              <a:graphicFrameLocks noChangeAspect="1"/>
            </p:cNvGraphicFramePr>
            <p:nvPr/>
          </p:nvGraphicFramePr>
          <p:xfrm>
            <a:off x="1317" y="945"/>
            <a:ext cx="853" cy="324"/>
          </p:xfrm>
          <a:graphic>
            <a:graphicData uri="http://schemas.openxmlformats.org/presentationml/2006/ole">
              <mc:AlternateContent xmlns:mc="http://schemas.openxmlformats.org/markup-compatibility/2006">
                <mc:Choice xmlns:v="urn:schemas-microsoft-com:vml" Requires="v">
                  <p:oleObj spid="_x0000_s23594" name="公式" r:id="rId5" imgW="495402" imgH="161772" progId="Equation.3">
                    <p:embed/>
                  </p:oleObj>
                </mc:Choice>
                <mc:Fallback>
                  <p:oleObj name="公式" r:id="rId5" imgW="495402" imgH="161772"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7" y="945"/>
                          <a:ext cx="853" cy="32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92" name="Object 19"/>
            <p:cNvGraphicFramePr>
              <a:graphicFrameLocks noChangeAspect="1"/>
            </p:cNvGraphicFramePr>
            <p:nvPr/>
          </p:nvGraphicFramePr>
          <p:xfrm>
            <a:off x="2173" y="768"/>
            <a:ext cx="1600" cy="769"/>
          </p:xfrm>
          <a:graphic>
            <a:graphicData uri="http://schemas.openxmlformats.org/presentationml/2006/ole">
              <mc:AlternateContent xmlns:mc="http://schemas.openxmlformats.org/markup-compatibility/2006">
                <mc:Choice xmlns:v="urn:schemas-microsoft-com:vml" Requires="v">
                  <p:oleObj spid="_x0000_s23595" name="公式" r:id="rId7" imgW="914400" imgH="419304" progId="Equation.3">
                    <p:embed/>
                  </p:oleObj>
                </mc:Choice>
                <mc:Fallback>
                  <p:oleObj name="公式" r:id="rId7" imgW="914400" imgH="419304"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3" y="768"/>
                          <a:ext cx="1600" cy="76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4580" name="Object 20"/>
          <p:cNvGraphicFramePr>
            <a:graphicFrameLocks noChangeAspect="1"/>
          </p:cNvGraphicFramePr>
          <p:nvPr/>
        </p:nvGraphicFramePr>
        <p:xfrm>
          <a:off x="3635375" y="5529263"/>
          <a:ext cx="1244600" cy="877887"/>
        </p:xfrm>
        <a:graphic>
          <a:graphicData uri="http://schemas.openxmlformats.org/presentationml/2006/ole">
            <mc:AlternateContent xmlns:mc="http://schemas.openxmlformats.org/markup-compatibility/2006">
              <mc:Choice xmlns:v="urn:schemas-microsoft-com:vml" Requires="v">
                <p:oleObj spid="_x0000_s23596" name="公式" r:id="rId9" imgW="571398" imgH="390372" progId="Equation.3">
                  <p:embed/>
                </p:oleObj>
              </mc:Choice>
              <mc:Fallback>
                <p:oleObj name="公式" r:id="rId9" imgW="571398" imgH="390372"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5529263"/>
                        <a:ext cx="1244600" cy="8778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87" name="Object 27"/>
          <p:cNvGraphicFramePr>
            <a:graphicFrameLocks noChangeAspect="1"/>
          </p:cNvGraphicFramePr>
          <p:nvPr/>
        </p:nvGraphicFramePr>
        <p:xfrm>
          <a:off x="488950" y="3092450"/>
          <a:ext cx="1008063" cy="423863"/>
        </p:xfrm>
        <a:graphic>
          <a:graphicData uri="http://schemas.openxmlformats.org/presentationml/2006/ole">
            <mc:AlternateContent xmlns:mc="http://schemas.openxmlformats.org/markup-compatibility/2006">
              <mc:Choice xmlns:v="urn:schemas-microsoft-com:vml" Requires="v">
                <p:oleObj spid="_x0000_s23597" name="公式" r:id="rId11" imgW="381203" imgH="143028" progId="Equation.3">
                  <p:embed/>
                </p:oleObj>
              </mc:Choice>
              <mc:Fallback>
                <p:oleObj name="公式" r:id="rId11" imgW="381203" imgH="143028"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950" y="3092450"/>
                        <a:ext cx="1008063" cy="4238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88" name="Object 28"/>
          <p:cNvGraphicFramePr>
            <a:graphicFrameLocks noChangeAspect="1"/>
          </p:cNvGraphicFramePr>
          <p:nvPr/>
        </p:nvGraphicFramePr>
        <p:xfrm>
          <a:off x="684213" y="3495675"/>
          <a:ext cx="2546350" cy="654050"/>
        </p:xfrm>
        <a:graphic>
          <a:graphicData uri="http://schemas.openxmlformats.org/presentationml/2006/ole">
            <mc:AlternateContent xmlns:mc="http://schemas.openxmlformats.org/markup-compatibility/2006">
              <mc:Choice xmlns:v="urn:schemas-microsoft-com:vml" Requires="v">
                <p:oleObj spid="_x0000_s23598" name="公式" r:id="rId13" imgW="1143203" imgH="266904" progId="Equation.3">
                  <p:embed/>
                </p:oleObj>
              </mc:Choice>
              <mc:Fallback>
                <p:oleObj name="公式" r:id="rId13" imgW="1143203" imgH="266904"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3495675"/>
                        <a:ext cx="2546350" cy="6540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563" name="Group 35"/>
          <p:cNvGrpSpPr>
            <a:grpSpLocks/>
          </p:cNvGrpSpPr>
          <p:nvPr/>
        </p:nvGrpSpPr>
        <p:grpSpPr bwMode="auto">
          <a:xfrm>
            <a:off x="0" y="44450"/>
            <a:ext cx="5715000" cy="1068388"/>
            <a:chOff x="0" y="191"/>
            <a:chExt cx="3600" cy="673"/>
          </a:xfrm>
        </p:grpSpPr>
        <p:pic>
          <p:nvPicPr>
            <p:cNvPr id="23589" name="Picture 36" descr="bar_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90" name="Text Box 37"/>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pSp>
        <p:nvGrpSpPr>
          <p:cNvPr id="4" name="Group 61"/>
          <p:cNvGrpSpPr>
            <a:grpSpLocks/>
          </p:cNvGrpSpPr>
          <p:nvPr/>
        </p:nvGrpSpPr>
        <p:grpSpPr bwMode="auto">
          <a:xfrm>
            <a:off x="4932363" y="2420938"/>
            <a:ext cx="4038600" cy="4103687"/>
            <a:chOff x="3107" y="1525"/>
            <a:chExt cx="2544" cy="2585"/>
          </a:xfrm>
        </p:grpSpPr>
        <p:sp>
          <p:nvSpPr>
            <p:cNvPr id="194599" name="Rectangle 39"/>
            <p:cNvSpPr>
              <a:spLocks noChangeArrowheads="1"/>
            </p:cNvSpPr>
            <p:nvPr/>
          </p:nvSpPr>
          <p:spPr bwMode="auto">
            <a:xfrm>
              <a:off x="3107" y="1525"/>
              <a:ext cx="2544" cy="2585"/>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600" name="Oval 40"/>
            <p:cNvSpPr>
              <a:spLocks noChangeArrowheads="1"/>
            </p:cNvSpPr>
            <p:nvPr/>
          </p:nvSpPr>
          <p:spPr bwMode="auto">
            <a:xfrm>
              <a:off x="3658" y="2063"/>
              <a:ext cx="1514" cy="1514"/>
            </a:xfrm>
            <a:prstGeom prst="ellipse">
              <a:avLst/>
            </a:prstGeom>
            <a:gradFill rotWithShape="0">
              <a:gsLst>
                <a:gs pos="0">
                  <a:srgbClr val="94F4C9"/>
                </a:gs>
                <a:gs pos="100000">
                  <a:srgbClr val="94F4C9">
                    <a:gamma/>
                    <a:shade val="50588"/>
                    <a:invGamma/>
                  </a:srgbClr>
                </a:gs>
              </a:gsLst>
              <a:path path="shape">
                <a:fillToRect l="50000" t="50000" r="50000" b="50000"/>
              </a:path>
            </a:gradFill>
            <a:ln w="12700">
              <a:solidFill>
                <a:srgbClr val="94F4C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601" name="Line 41"/>
            <p:cNvSpPr>
              <a:spLocks noChangeShapeType="1"/>
            </p:cNvSpPr>
            <p:nvPr/>
          </p:nvSpPr>
          <p:spPr bwMode="auto">
            <a:xfrm flipV="1">
              <a:off x="4423" y="1752"/>
              <a:ext cx="1" cy="342"/>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602" name="Line 42"/>
            <p:cNvSpPr>
              <a:spLocks noChangeShapeType="1"/>
            </p:cNvSpPr>
            <p:nvPr/>
          </p:nvSpPr>
          <p:spPr bwMode="auto">
            <a:xfrm>
              <a:off x="4423" y="3563"/>
              <a:ext cx="1" cy="390"/>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603" name="Line 43"/>
            <p:cNvSpPr>
              <a:spLocks noChangeShapeType="1"/>
            </p:cNvSpPr>
            <p:nvPr/>
          </p:nvSpPr>
          <p:spPr bwMode="auto">
            <a:xfrm flipH="1">
              <a:off x="3349" y="2829"/>
              <a:ext cx="293" cy="1"/>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604" name="Line 44"/>
            <p:cNvSpPr>
              <a:spLocks noChangeShapeType="1"/>
            </p:cNvSpPr>
            <p:nvPr/>
          </p:nvSpPr>
          <p:spPr bwMode="auto">
            <a:xfrm>
              <a:off x="5172" y="2829"/>
              <a:ext cx="293" cy="1"/>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605" name="Line 45"/>
            <p:cNvSpPr>
              <a:spLocks noChangeShapeType="1"/>
            </p:cNvSpPr>
            <p:nvPr/>
          </p:nvSpPr>
          <p:spPr bwMode="auto">
            <a:xfrm flipH="1">
              <a:off x="3544" y="3318"/>
              <a:ext cx="293" cy="294"/>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606" name="Line 46"/>
            <p:cNvSpPr>
              <a:spLocks noChangeShapeType="1"/>
            </p:cNvSpPr>
            <p:nvPr/>
          </p:nvSpPr>
          <p:spPr bwMode="auto">
            <a:xfrm flipV="1">
              <a:off x="4960" y="1997"/>
              <a:ext cx="293" cy="294"/>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607" name="Line 47"/>
            <p:cNvSpPr>
              <a:spLocks noChangeShapeType="1"/>
            </p:cNvSpPr>
            <p:nvPr/>
          </p:nvSpPr>
          <p:spPr bwMode="auto">
            <a:xfrm flipH="1" flipV="1">
              <a:off x="3577" y="2030"/>
              <a:ext cx="293" cy="294"/>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608" name="Line 48"/>
            <p:cNvSpPr>
              <a:spLocks noChangeShapeType="1"/>
            </p:cNvSpPr>
            <p:nvPr/>
          </p:nvSpPr>
          <p:spPr bwMode="auto">
            <a:xfrm>
              <a:off x="4976" y="3326"/>
              <a:ext cx="326" cy="335"/>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 name="Group 49"/>
          <p:cNvGrpSpPr>
            <a:grpSpLocks/>
          </p:cNvGrpSpPr>
          <p:nvPr/>
        </p:nvGrpSpPr>
        <p:grpSpPr bwMode="auto">
          <a:xfrm>
            <a:off x="6367463" y="3810000"/>
            <a:ext cx="1317625" cy="1320800"/>
            <a:chOff x="3960" y="2377"/>
            <a:chExt cx="816" cy="816"/>
          </a:xfrm>
        </p:grpSpPr>
        <p:grpSp>
          <p:nvGrpSpPr>
            <p:cNvPr id="23574" name="Group 50"/>
            <p:cNvGrpSpPr>
              <a:grpSpLocks/>
            </p:cNvGrpSpPr>
            <p:nvPr/>
          </p:nvGrpSpPr>
          <p:grpSpPr bwMode="auto">
            <a:xfrm>
              <a:off x="3960" y="2377"/>
              <a:ext cx="816" cy="816"/>
              <a:chOff x="3960" y="2377"/>
              <a:chExt cx="816" cy="816"/>
            </a:xfrm>
          </p:grpSpPr>
          <p:sp>
            <p:nvSpPr>
              <p:cNvPr id="194611" name="Oval 51"/>
              <p:cNvSpPr>
                <a:spLocks noChangeArrowheads="1"/>
              </p:cNvSpPr>
              <p:nvPr/>
            </p:nvSpPr>
            <p:spPr bwMode="auto">
              <a:xfrm>
                <a:off x="3960" y="2377"/>
                <a:ext cx="816" cy="816"/>
              </a:xfrm>
              <a:prstGeom prst="ellipse">
                <a:avLst/>
              </a:prstGeom>
              <a:gradFill rotWithShape="1">
                <a:gsLst>
                  <a:gs pos="0">
                    <a:schemeClr val="accent1">
                      <a:alpha val="80000"/>
                    </a:schemeClr>
                  </a:gs>
                  <a:gs pos="100000">
                    <a:schemeClr val="accent1">
                      <a:gamma/>
                      <a:shade val="46275"/>
                      <a:invGamma/>
                      <a:alpha val="80000"/>
                    </a:schemeClr>
                  </a:gs>
                </a:gsLst>
                <a:path path="shape">
                  <a:fillToRect l="50000" t="50000" r="50000" b="50000"/>
                </a:path>
              </a:gradFill>
              <a:ln w="19050">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612" name="Line 52"/>
              <p:cNvSpPr>
                <a:spLocks noChangeShapeType="1"/>
              </p:cNvSpPr>
              <p:nvPr/>
            </p:nvSpPr>
            <p:spPr bwMode="auto">
              <a:xfrm flipV="1">
                <a:off x="4352" y="2401"/>
                <a:ext cx="192" cy="384"/>
              </a:xfrm>
              <a:prstGeom prst="line">
                <a:avLst/>
              </a:prstGeom>
              <a:noFill/>
              <a:ln w="19050">
                <a:solidFill>
                  <a:srgbClr val="FFFFFF"/>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3578" name="Object 53"/>
              <p:cNvGraphicFramePr>
                <a:graphicFrameLocks noChangeAspect="1"/>
              </p:cNvGraphicFramePr>
              <p:nvPr/>
            </p:nvGraphicFramePr>
            <p:xfrm>
              <a:off x="4232" y="2449"/>
              <a:ext cx="209" cy="232"/>
            </p:xfrm>
            <a:graphic>
              <a:graphicData uri="http://schemas.openxmlformats.org/presentationml/2006/ole">
                <mc:AlternateContent xmlns:mc="http://schemas.openxmlformats.org/markup-compatibility/2006">
                  <mc:Choice xmlns:v="urn:schemas-microsoft-com:vml" Requires="v">
                    <p:oleObj spid="_x0000_s23599" name="公式" r:id="rId16" imgW="76403" imgH="85572" progId="Equation.3">
                      <p:embed/>
                    </p:oleObj>
                  </mc:Choice>
                  <mc:Fallback>
                    <p:oleObj name="公式" r:id="rId16" imgW="76403" imgH="85572" progId="Equation.3">
                      <p:embed/>
                      <p:pic>
                        <p:nvPicPr>
                          <p:cNvPr id="0" name="Object 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32" y="2449"/>
                            <a:ext cx="209" cy="232"/>
                          </a:xfrm>
                          <a:prstGeom prst="rect">
                            <a:avLst/>
                          </a:prstGeom>
                          <a:noFill/>
                          <a:ln>
                            <a:noFill/>
                          </a:ln>
                          <a:effectLst>
                            <a:outerShdw dist="28398" dir="3806097" algn="ctr" rotWithShape="0">
                              <a:srgbClr val="777777"/>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pSp>
        <p:graphicFrame>
          <p:nvGraphicFramePr>
            <p:cNvPr id="23575" name="Object 54"/>
            <p:cNvGraphicFramePr>
              <a:graphicFrameLocks noChangeAspect="1"/>
            </p:cNvGraphicFramePr>
            <p:nvPr/>
          </p:nvGraphicFramePr>
          <p:xfrm>
            <a:off x="4152" y="2713"/>
            <a:ext cx="201" cy="224"/>
          </p:xfrm>
          <a:graphic>
            <a:graphicData uri="http://schemas.openxmlformats.org/presentationml/2006/ole">
              <mc:AlternateContent xmlns:mc="http://schemas.openxmlformats.org/markup-compatibility/2006">
                <mc:Choice xmlns:v="urn:schemas-microsoft-com:vml" Requires="v">
                  <p:oleObj spid="_x0000_s23600" name="公式" r:id="rId18" imgW="85750" imgH="104724" progId="Equation.3">
                    <p:embed/>
                  </p:oleObj>
                </mc:Choice>
                <mc:Fallback>
                  <p:oleObj name="公式" r:id="rId18" imgW="85750" imgH="104724" progId="Equation.3">
                    <p:embed/>
                    <p:pic>
                      <p:nvPicPr>
                        <p:cNvPr id="0" name="Object 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52" y="2713"/>
                          <a:ext cx="201" cy="224"/>
                        </a:xfrm>
                        <a:prstGeom prst="rect">
                          <a:avLst/>
                        </a:prstGeom>
                        <a:noFill/>
                        <a:ln>
                          <a:noFill/>
                        </a:ln>
                        <a:effectLst>
                          <a:outerShdw dist="17961" dir="2700000" algn="ctr" rotWithShape="0">
                            <a:srgbClr val="777777"/>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Group 55"/>
          <p:cNvGrpSpPr>
            <a:grpSpLocks/>
          </p:cNvGrpSpPr>
          <p:nvPr/>
        </p:nvGrpSpPr>
        <p:grpSpPr bwMode="auto">
          <a:xfrm>
            <a:off x="6991350" y="4271963"/>
            <a:ext cx="1162050" cy="595312"/>
            <a:chOff x="4344" y="2750"/>
            <a:chExt cx="689" cy="352"/>
          </a:xfrm>
        </p:grpSpPr>
        <p:sp>
          <p:nvSpPr>
            <p:cNvPr id="194616" name="Line 56"/>
            <p:cNvSpPr>
              <a:spLocks noChangeShapeType="1"/>
            </p:cNvSpPr>
            <p:nvPr/>
          </p:nvSpPr>
          <p:spPr bwMode="auto">
            <a:xfrm>
              <a:off x="4344" y="2872"/>
              <a:ext cx="689" cy="230"/>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3573" name="Object 57"/>
            <p:cNvGraphicFramePr>
              <a:graphicFrameLocks noChangeAspect="1"/>
            </p:cNvGraphicFramePr>
            <p:nvPr/>
          </p:nvGraphicFramePr>
          <p:xfrm>
            <a:off x="4513" y="2750"/>
            <a:ext cx="188" cy="188"/>
          </p:xfrm>
          <a:graphic>
            <a:graphicData uri="http://schemas.openxmlformats.org/presentationml/2006/ole">
              <mc:AlternateContent xmlns:mc="http://schemas.openxmlformats.org/markup-compatibility/2006">
                <mc:Choice xmlns:v="urn:schemas-microsoft-com:vml" Requires="v">
                  <p:oleObj spid="_x0000_s23601" name="公式" r:id="rId20" imgW="123952" imgH="123876" progId="Equation.3">
                    <p:embed/>
                  </p:oleObj>
                </mc:Choice>
                <mc:Fallback>
                  <p:oleObj name="公式" r:id="rId20" imgW="123952" imgH="123876" progId="Equation.3">
                    <p:embed/>
                    <p:pic>
                      <p:nvPicPr>
                        <p:cNvPr id="0" name="Object 5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13" y="2750"/>
                          <a:ext cx="188" cy="188"/>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 name="Group 58"/>
          <p:cNvGrpSpPr>
            <a:grpSpLocks/>
          </p:cNvGrpSpPr>
          <p:nvPr/>
        </p:nvGrpSpPr>
        <p:grpSpPr bwMode="auto">
          <a:xfrm>
            <a:off x="5808663" y="3284538"/>
            <a:ext cx="2403475" cy="2403475"/>
            <a:chOff x="3878" y="618"/>
            <a:chExt cx="1514" cy="1514"/>
          </a:xfrm>
        </p:grpSpPr>
        <p:sp>
          <p:nvSpPr>
            <p:cNvPr id="194619" name="Oval 59"/>
            <p:cNvSpPr>
              <a:spLocks noChangeArrowheads="1"/>
            </p:cNvSpPr>
            <p:nvPr/>
          </p:nvSpPr>
          <p:spPr bwMode="auto">
            <a:xfrm>
              <a:off x="3878" y="618"/>
              <a:ext cx="1514" cy="1514"/>
            </a:xfrm>
            <a:prstGeom prst="ellipse">
              <a:avLst/>
            </a:prstGeom>
            <a:solidFill>
              <a:srgbClr val="00CC99"/>
            </a:solidFill>
            <a:ln w="19050">
              <a:solidFill>
                <a:srgbClr val="00CC99"/>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620" name="Oval 60"/>
            <p:cNvSpPr>
              <a:spLocks noChangeArrowheads="1"/>
            </p:cNvSpPr>
            <p:nvPr/>
          </p:nvSpPr>
          <p:spPr bwMode="auto">
            <a:xfrm>
              <a:off x="4241" y="800"/>
              <a:ext cx="817" cy="453"/>
            </a:xfrm>
            <a:prstGeom prst="ellipse">
              <a:avLst/>
            </a:prstGeom>
            <a:gradFill rotWithShape="1">
              <a:gsLst>
                <a:gs pos="0">
                  <a:schemeClr val="tx1"/>
                </a:gs>
                <a:gs pos="100000">
                  <a:srgbClr val="00CC99"/>
                </a:gs>
              </a:gsLst>
              <a:path path="shape">
                <a:fillToRect l="50000" t="50000" r="50000" b="50000"/>
              </a:path>
            </a:gra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194622" name="Object 62"/>
          <p:cNvGraphicFramePr>
            <a:graphicFrameLocks noChangeAspect="1"/>
          </p:cNvGraphicFramePr>
          <p:nvPr/>
        </p:nvGraphicFramePr>
        <p:xfrm>
          <a:off x="3219450" y="3543300"/>
          <a:ext cx="1423988" cy="436563"/>
        </p:xfrm>
        <a:graphic>
          <a:graphicData uri="http://schemas.openxmlformats.org/presentationml/2006/ole">
            <mc:AlternateContent xmlns:mc="http://schemas.openxmlformats.org/markup-compatibility/2006">
              <mc:Choice xmlns:v="urn:schemas-microsoft-com:vml" Requires="v">
                <p:oleObj spid="_x0000_s23602" name="公式" r:id="rId22" imgW="618947" imgH="161772" progId="Equation.3">
                  <p:embed/>
                </p:oleObj>
              </mc:Choice>
              <mc:Fallback>
                <p:oleObj name="公式" r:id="rId22" imgW="618947" imgH="161772" progId="Equation.3">
                  <p:embed/>
                  <p:pic>
                    <p:nvPicPr>
                      <p:cNvPr id="0" name="Object 6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19450" y="3543300"/>
                        <a:ext cx="1423988" cy="4365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63" name="Text Box 3"/>
          <p:cNvSpPr txBox="1">
            <a:spLocks noChangeArrowheads="1"/>
          </p:cNvSpPr>
          <p:nvPr/>
        </p:nvSpPr>
        <p:spPr bwMode="auto">
          <a:xfrm>
            <a:off x="361950" y="2051050"/>
            <a:ext cx="8424863" cy="946150"/>
          </a:xfrm>
          <a:prstGeom prst="rect">
            <a:avLst/>
          </a:prstGeom>
          <a:noFill/>
          <a:ln w="9525">
            <a:noFill/>
            <a:miter lim="800000"/>
            <a:headEnd/>
            <a:tailEnd/>
          </a:ln>
          <a:effectLst/>
        </p:spPr>
        <p:txBody>
          <a:bodyPr>
            <a:spAutoFit/>
          </a:bodyPr>
          <a:lstStyle/>
          <a:p>
            <a:pPr>
              <a:spcBef>
                <a:spcPct val="50000"/>
              </a:spcBef>
              <a:defRPr/>
            </a:pPr>
            <a:r>
              <a:rPr lang="zh-CN" altLang="en-US">
                <a:solidFill>
                  <a:srgbClr val="99FF99"/>
                </a:solidFill>
                <a:effectLst>
                  <a:outerShdw blurRad="38100" dist="38100" dir="2700000" algn="tl">
                    <a:srgbClr val="000000"/>
                  </a:outerShdw>
                </a:effectLst>
                <a:latin typeface="幼圆" pitchFamily="49" charset="-122"/>
              </a:rPr>
              <a:t>解：</a:t>
            </a:r>
            <a:r>
              <a:rPr lang="zh-CN" altLang="en-US">
                <a:effectLst>
                  <a:outerShdw blurRad="38100" dist="38100" dir="2700000" algn="tl">
                    <a:srgbClr val="000000"/>
                  </a:outerShdw>
                </a:effectLst>
                <a:latin typeface="幼圆" pitchFamily="49" charset="-122"/>
              </a:rPr>
              <a:t>电荷分布为球对称，电场分布也为球对称。取同心球面为高斯面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2"/>
                                        </p:tgtEl>
                                        <p:attrNameLst>
                                          <p:attrName>style.visibility</p:attrName>
                                        </p:attrNameLst>
                                      </p:cBhvr>
                                      <p:to>
                                        <p:strVal val="visible"/>
                                      </p:to>
                                    </p:set>
                                    <p:animEffect transition="in" filter="dissolve">
                                      <p:cBhvr>
                                        <p:cTn id="7" dur="500"/>
                                        <p:tgtEl>
                                          <p:spTgt spid="194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563"/>
                                        </p:tgtEl>
                                        <p:attrNameLst>
                                          <p:attrName>style.visibility</p:attrName>
                                        </p:attrNameLst>
                                      </p:cBhvr>
                                      <p:to>
                                        <p:strVal val="visible"/>
                                      </p:to>
                                    </p:set>
                                    <p:animEffect transition="in" filter="dissolve">
                                      <p:cBhvr>
                                        <p:cTn id="12" dur="500"/>
                                        <p:tgtEl>
                                          <p:spTgt spid="1945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21" fill="hold" nodeType="afterGroup">
                            <p:stCondLst>
                              <p:cond delay="500"/>
                            </p:stCondLst>
                            <p:childTnLst>
                              <p:par>
                                <p:cTn id="22" presetID="3" presetClass="entr" presetSubtype="1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94587"/>
                                        </p:tgtEl>
                                        <p:attrNameLst>
                                          <p:attrName>style.visibility</p:attrName>
                                        </p:attrNameLst>
                                      </p:cBhvr>
                                      <p:to>
                                        <p:strVal val="visible"/>
                                      </p:to>
                                    </p:set>
                                    <p:animEffect transition="in" filter="dissolve">
                                      <p:cBhvr>
                                        <p:cTn id="34" dur="500"/>
                                        <p:tgtEl>
                                          <p:spTgt spid="19458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194588"/>
                                        </p:tgtEl>
                                        <p:attrNameLst>
                                          <p:attrName>style.visibility</p:attrName>
                                        </p:attrNameLst>
                                      </p:cBhvr>
                                      <p:to>
                                        <p:strVal val="visible"/>
                                      </p:to>
                                    </p:set>
                                    <p:animEffect transition="in" filter="dissolve">
                                      <p:cBhvr>
                                        <p:cTn id="39" dur="500"/>
                                        <p:tgtEl>
                                          <p:spTgt spid="19458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194622"/>
                                        </p:tgtEl>
                                        <p:attrNameLst>
                                          <p:attrName>style.visibility</p:attrName>
                                        </p:attrNameLst>
                                      </p:cBhvr>
                                      <p:to>
                                        <p:strVal val="visible"/>
                                      </p:to>
                                    </p:set>
                                    <p:animEffect transition="in" filter="dissolve">
                                      <p:cBhvr>
                                        <p:cTn id="44" dur="500"/>
                                        <p:tgtEl>
                                          <p:spTgt spid="19462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194564"/>
                                        </p:tgtEl>
                                        <p:attrNameLst>
                                          <p:attrName>style.visibility</p:attrName>
                                        </p:attrNameLst>
                                      </p:cBhvr>
                                      <p:to>
                                        <p:strVal val="visible"/>
                                      </p:to>
                                    </p:set>
                                    <p:animEffect transition="in" filter="dissolve">
                                      <p:cBhvr>
                                        <p:cTn id="49" dur="500"/>
                                        <p:tgtEl>
                                          <p:spTgt spid="19456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94576"/>
                                        </p:tgtEl>
                                        <p:attrNameLst>
                                          <p:attrName>style.visibility</p:attrName>
                                        </p:attrNameLst>
                                      </p:cBhvr>
                                      <p:to>
                                        <p:strVal val="visible"/>
                                      </p:to>
                                    </p:set>
                                    <p:animEffect transition="in" filter="dissolve">
                                      <p:cBhvr>
                                        <p:cTn id="54" dur="500"/>
                                        <p:tgtEl>
                                          <p:spTgt spid="19457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dissolve">
                                      <p:cBhvr>
                                        <p:cTn id="59" dur="500"/>
                                        <p:tgtEl>
                                          <p:spTgt spid="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194580"/>
                                        </p:tgtEl>
                                        <p:attrNameLst>
                                          <p:attrName>style.visibility</p:attrName>
                                        </p:attrNameLst>
                                      </p:cBhvr>
                                      <p:to>
                                        <p:strVal val="visible"/>
                                      </p:to>
                                    </p:set>
                                    <p:animEffect transition="in" filter="dissolve">
                                      <p:cBhvr>
                                        <p:cTn id="64" dur="500"/>
                                        <p:tgtEl>
                                          <p:spTgt spid="19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P spid="194576" grpId="0" autoUpdateAnimBg="0"/>
      <p:bldP spid="19456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1"/>
          <p:cNvSpPr>
            <a:spLocks noGrp="1"/>
          </p:cNvSpPr>
          <p:nvPr>
            <p:ph type="dt" sz="quarter" idx="10"/>
          </p:nvPr>
        </p:nvSpPr>
        <p:spPr/>
        <p:txBody>
          <a:bodyPr/>
          <a:lstStyle/>
          <a:p>
            <a:pPr>
              <a:defRPr/>
            </a:pPr>
            <a:fld id="{392897B3-5E4B-4B2C-A247-5200012DB569}" type="datetime8">
              <a:rPr lang="en-US"/>
              <a:pPr>
                <a:defRPr/>
              </a:pPr>
              <a:t>2/27/2020 6:24 PM</a:t>
            </a:fld>
            <a:endParaRPr lang="en-US" altLang="zh-CN"/>
          </a:p>
        </p:txBody>
      </p:sp>
      <p:sp>
        <p:nvSpPr>
          <p:cNvPr id="42" name="灯片编号占位符 3"/>
          <p:cNvSpPr>
            <a:spLocks noGrp="1"/>
          </p:cNvSpPr>
          <p:nvPr>
            <p:ph type="sldNum" sz="quarter" idx="12"/>
          </p:nvPr>
        </p:nvSpPr>
        <p:spPr/>
        <p:txBody>
          <a:bodyPr/>
          <a:lstStyle/>
          <a:p>
            <a:pPr>
              <a:defRPr/>
            </a:pPr>
            <a:fld id="{14701428-8D43-49E1-A94A-4A632A712D43}" type="slidenum">
              <a:rPr lang="en-US" altLang="zh-CN"/>
              <a:pPr>
                <a:defRPr/>
              </a:pPr>
              <a:t>23</a:t>
            </a:fld>
            <a:endParaRPr lang="en-US" altLang="zh-CN"/>
          </a:p>
        </p:txBody>
      </p:sp>
      <p:grpSp>
        <p:nvGrpSpPr>
          <p:cNvPr id="24580" name="Group 43"/>
          <p:cNvGrpSpPr>
            <a:grpSpLocks/>
          </p:cNvGrpSpPr>
          <p:nvPr/>
        </p:nvGrpSpPr>
        <p:grpSpPr bwMode="auto">
          <a:xfrm>
            <a:off x="4932363" y="2420938"/>
            <a:ext cx="4038600" cy="4103687"/>
            <a:chOff x="3107" y="1525"/>
            <a:chExt cx="2544" cy="2585"/>
          </a:xfrm>
        </p:grpSpPr>
        <p:sp>
          <p:nvSpPr>
            <p:cNvPr id="195628" name="Rectangle 44"/>
            <p:cNvSpPr>
              <a:spLocks noChangeArrowheads="1"/>
            </p:cNvSpPr>
            <p:nvPr/>
          </p:nvSpPr>
          <p:spPr bwMode="auto">
            <a:xfrm>
              <a:off x="3107" y="1525"/>
              <a:ext cx="2544" cy="2585"/>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5629" name="Oval 45"/>
            <p:cNvSpPr>
              <a:spLocks noChangeArrowheads="1"/>
            </p:cNvSpPr>
            <p:nvPr/>
          </p:nvSpPr>
          <p:spPr bwMode="auto">
            <a:xfrm>
              <a:off x="3658" y="2063"/>
              <a:ext cx="1514" cy="1514"/>
            </a:xfrm>
            <a:prstGeom prst="ellipse">
              <a:avLst/>
            </a:prstGeom>
            <a:gradFill rotWithShape="0">
              <a:gsLst>
                <a:gs pos="0">
                  <a:srgbClr val="94F4C9"/>
                </a:gs>
                <a:gs pos="100000">
                  <a:srgbClr val="94F4C9">
                    <a:gamma/>
                    <a:shade val="50588"/>
                    <a:invGamma/>
                  </a:srgbClr>
                </a:gs>
              </a:gsLst>
              <a:path path="shape">
                <a:fillToRect l="50000" t="50000" r="50000" b="50000"/>
              </a:path>
            </a:gradFill>
            <a:ln w="12700">
              <a:solidFill>
                <a:srgbClr val="94F4C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5630" name="Line 46"/>
            <p:cNvSpPr>
              <a:spLocks noChangeShapeType="1"/>
            </p:cNvSpPr>
            <p:nvPr/>
          </p:nvSpPr>
          <p:spPr bwMode="auto">
            <a:xfrm flipV="1">
              <a:off x="4423" y="1752"/>
              <a:ext cx="1" cy="342"/>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5631" name="Line 47"/>
            <p:cNvSpPr>
              <a:spLocks noChangeShapeType="1"/>
            </p:cNvSpPr>
            <p:nvPr/>
          </p:nvSpPr>
          <p:spPr bwMode="auto">
            <a:xfrm>
              <a:off x="4423" y="3563"/>
              <a:ext cx="1" cy="390"/>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5632" name="Line 48"/>
            <p:cNvSpPr>
              <a:spLocks noChangeShapeType="1"/>
            </p:cNvSpPr>
            <p:nvPr/>
          </p:nvSpPr>
          <p:spPr bwMode="auto">
            <a:xfrm flipH="1">
              <a:off x="3349" y="2829"/>
              <a:ext cx="293" cy="1"/>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5633" name="Line 49"/>
            <p:cNvSpPr>
              <a:spLocks noChangeShapeType="1"/>
            </p:cNvSpPr>
            <p:nvPr/>
          </p:nvSpPr>
          <p:spPr bwMode="auto">
            <a:xfrm>
              <a:off x="5172" y="2829"/>
              <a:ext cx="293" cy="1"/>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5634" name="Line 50"/>
            <p:cNvSpPr>
              <a:spLocks noChangeShapeType="1"/>
            </p:cNvSpPr>
            <p:nvPr/>
          </p:nvSpPr>
          <p:spPr bwMode="auto">
            <a:xfrm flipH="1">
              <a:off x="3544" y="3318"/>
              <a:ext cx="293" cy="294"/>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5635" name="Line 51"/>
            <p:cNvSpPr>
              <a:spLocks noChangeShapeType="1"/>
            </p:cNvSpPr>
            <p:nvPr/>
          </p:nvSpPr>
          <p:spPr bwMode="auto">
            <a:xfrm flipV="1">
              <a:off x="4960" y="1997"/>
              <a:ext cx="293" cy="294"/>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5636" name="Line 52"/>
            <p:cNvSpPr>
              <a:spLocks noChangeShapeType="1"/>
            </p:cNvSpPr>
            <p:nvPr/>
          </p:nvSpPr>
          <p:spPr bwMode="auto">
            <a:xfrm flipH="1" flipV="1">
              <a:off x="3577" y="2030"/>
              <a:ext cx="293" cy="294"/>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5637" name="Line 53"/>
            <p:cNvSpPr>
              <a:spLocks noChangeShapeType="1"/>
            </p:cNvSpPr>
            <p:nvPr/>
          </p:nvSpPr>
          <p:spPr bwMode="auto">
            <a:xfrm>
              <a:off x="4976" y="3326"/>
              <a:ext cx="326" cy="335"/>
            </a:xfrm>
            <a:prstGeom prst="line">
              <a:avLst/>
            </a:prstGeom>
            <a:noFill/>
            <a:ln w="19050">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4581" name="Group 63"/>
          <p:cNvGrpSpPr>
            <a:grpSpLocks/>
          </p:cNvGrpSpPr>
          <p:nvPr/>
        </p:nvGrpSpPr>
        <p:grpSpPr bwMode="auto">
          <a:xfrm>
            <a:off x="5808663" y="3284538"/>
            <a:ext cx="2403475" cy="2403475"/>
            <a:chOff x="3878" y="618"/>
            <a:chExt cx="1514" cy="1514"/>
          </a:xfrm>
        </p:grpSpPr>
        <p:sp>
          <p:nvSpPr>
            <p:cNvPr id="195648" name="Oval 64"/>
            <p:cNvSpPr>
              <a:spLocks noChangeArrowheads="1"/>
            </p:cNvSpPr>
            <p:nvPr/>
          </p:nvSpPr>
          <p:spPr bwMode="auto">
            <a:xfrm>
              <a:off x="3878" y="618"/>
              <a:ext cx="1514" cy="1514"/>
            </a:xfrm>
            <a:prstGeom prst="ellipse">
              <a:avLst/>
            </a:prstGeom>
            <a:solidFill>
              <a:srgbClr val="00CC99"/>
            </a:solidFill>
            <a:ln w="19050">
              <a:solidFill>
                <a:srgbClr val="00CC99"/>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5649" name="Oval 65"/>
            <p:cNvSpPr>
              <a:spLocks noChangeArrowheads="1"/>
            </p:cNvSpPr>
            <p:nvPr/>
          </p:nvSpPr>
          <p:spPr bwMode="auto">
            <a:xfrm>
              <a:off x="4241" y="800"/>
              <a:ext cx="817" cy="453"/>
            </a:xfrm>
            <a:prstGeom prst="ellipse">
              <a:avLst/>
            </a:prstGeom>
            <a:gradFill rotWithShape="1">
              <a:gsLst>
                <a:gs pos="0">
                  <a:schemeClr val="tx1"/>
                </a:gs>
                <a:gs pos="100000">
                  <a:srgbClr val="00CC99"/>
                </a:gs>
              </a:gsLst>
              <a:path path="shape">
                <a:fillToRect l="50000" t="50000" r="50000" b="50000"/>
              </a:path>
            </a:gra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95586" name="Text Box 2"/>
          <p:cNvSpPr txBox="1">
            <a:spLocks noChangeArrowheads="1"/>
          </p:cNvSpPr>
          <p:nvPr/>
        </p:nvSpPr>
        <p:spPr bwMode="auto">
          <a:xfrm>
            <a:off x="381000" y="1052513"/>
            <a:ext cx="1219200" cy="519112"/>
          </a:xfrm>
          <a:prstGeom prst="rect">
            <a:avLst/>
          </a:prstGeom>
          <a:noFill/>
          <a:ln w="9525">
            <a:noFill/>
            <a:miter lim="800000"/>
            <a:headEnd/>
            <a:tailEnd/>
          </a:ln>
          <a:effectLst/>
        </p:spPr>
        <p:txBody>
          <a:bodyPr>
            <a:spAutoFit/>
          </a:bodyPr>
          <a:lstStyle/>
          <a:p>
            <a:pPr>
              <a:spcBef>
                <a:spcPct val="50000"/>
              </a:spcBef>
              <a:defRPr/>
            </a:pPr>
            <a:r>
              <a:rPr lang="en-US" altLang="zh-CN" i="1">
                <a:effectLst>
                  <a:outerShdw blurRad="38100" dist="38100" dir="2700000" algn="tl">
                    <a:srgbClr val="000000"/>
                  </a:outerShdw>
                </a:effectLst>
              </a:rPr>
              <a:t>r </a:t>
            </a:r>
            <a:r>
              <a:rPr lang="en-US" altLang="zh-CN">
                <a:effectLst>
                  <a:outerShdw blurRad="38100" dist="38100" dir="2700000" algn="tl">
                    <a:srgbClr val="000000"/>
                  </a:outerShdw>
                </a:effectLst>
              </a:rPr>
              <a:t>&gt;</a:t>
            </a:r>
            <a:r>
              <a:rPr lang="en-US" altLang="zh-CN" i="1">
                <a:effectLst>
                  <a:outerShdw blurRad="38100" dist="38100" dir="2700000" algn="tl">
                    <a:srgbClr val="000000"/>
                  </a:outerShdw>
                </a:effectLst>
              </a:rPr>
              <a:t>R</a:t>
            </a:r>
            <a:r>
              <a:rPr lang="zh-CN" altLang="en-US">
                <a:effectLst>
                  <a:outerShdw blurRad="38100" dist="38100" dir="2700000" algn="tl">
                    <a:srgbClr val="000000"/>
                  </a:outerShdw>
                </a:effectLst>
              </a:rPr>
              <a:t>：</a:t>
            </a:r>
          </a:p>
        </p:txBody>
      </p:sp>
      <p:graphicFrame>
        <p:nvGraphicFramePr>
          <p:cNvPr id="195587" name="Object 3"/>
          <p:cNvGraphicFramePr>
            <a:graphicFrameLocks noChangeAspect="1"/>
          </p:cNvGraphicFramePr>
          <p:nvPr/>
        </p:nvGraphicFramePr>
        <p:xfrm>
          <a:off x="2306638" y="1052513"/>
          <a:ext cx="2481262" cy="638175"/>
        </p:xfrm>
        <a:graphic>
          <a:graphicData uri="http://schemas.openxmlformats.org/presentationml/2006/ole">
            <mc:AlternateContent xmlns:mc="http://schemas.openxmlformats.org/markup-compatibility/2006">
              <mc:Choice xmlns:v="urn:schemas-microsoft-com:vml" Requires="v">
                <p:oleObj spid="_x0000_s24619" name="Equation" r:id="rId3" imgW="1143203" imgH="266904" progId="Equation.3">
                  <p:embed/>
                </p:oleObj>
              </mc:Choice>
              <mc:Fallback>
                <p:oleObj name="Equation" r:id="rId3" imgW="1143203" imgH="26690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638" y="1052513"/>
                        <a:ext cx="2481262" cy="638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589" name="Object 5"/>
          <p:cNvGraphicFramePr>
            <a:graphicFrameLocks noChangeAspect="1"/>
          </p:cNvGraphicFramePr>
          <p:nvPr/>
        </p:nvGraphicFramePr>
        <p:xfrm>
          <a:off x="4770438" y="1052513"/>
          <a:ext cx="1457325" cy="444500"/>
        </p:xfrm>
        <a:graphic>
          <a:graphicData uri="http://schemas.openxmlformats.org/presentationml/2006/ole">
            <mc:AlternateContent xmlns:mc="http://schemas.openxmlformats.org/markup-compatibility/2006">
              <mc:Choice xmlns:v="urn:schemas-microsoft-com:vml" Requires="v">
                <p:oleObj spid="_x0000_s24620" name="公式" r:id="rId5" imgW="618947" imgH="161772" progId="Equation.3">
                  <p:embed/>
                </p:oleObj>
              </mc:Choice>
              <mc:Fallback>
                <p:oleObj name="公式" r:id="rId5" imgW="618947" imgH="16177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0438" y="1052513"/>
                        <a:ext cx="1457325" cy="444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590" name="Object 6"/>
          <p:cNvGraphicFramePr>
            <a:graphicFrameLocks noChangeAspect="1"/>
          </p:cNvGraphicFramePr>
          <p:nvPr/>
        </p:nvGraphicFramePr>
        <p:xfrm>
          <a:off x="1042988" y="3213100"/>
          <a:ext cx="1860550" cy="1031875"/>
        </p:xfrm>
        <a:graphic>
          <a:graphicData uri="http://schemas.openxmlformats.org/presentationml/2006/ole">
            <mc:AlternateContent xmlns:mc="http://schemas.openxmlformats.org/markup-compatibility/2006">
              <mc:Choice xmlns:v="urn:schemas-microsoft-com:vml" Requires="v">
                <p:oleObj spid="_x0000_s24621" name="Equation" r:id="rId7" imgW="790448" imgH="419304" progId="Equation.3">
                  <p:embed/>
                </p:oleObj>
              </mc:Choice>
              <mc:Fallback>
                <p:oleObj name="Equation" r:id="rId7" imgW="790448" imgH="41930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213100"/>
                        <a:ext cx="1860550" cy="10318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5591" name="Text Box 7"/>
          <p:cNvSpPr txBox="1">
            <a:spLocks noChangeArrowheads="1"/>
          </p:cNvSpPr>
          <p:nvPr/>
        </p:nvSpPr>
        <p:spPr bwMode="auto">
          <a:xfrm>
            <a:off x="352425" y="1700213"/>
            <a:ext cx="25908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rPr>
              <a:t>由高斯定理：</a:t>
            </a:r>
          </a:p>
        </p:txBody>
      </p:sp>
      <p:graphicFrame>
        <p:nvGraphicFramePr>
          <p:cNvPr id="195592" name="Object 8"/>
          <p:cNvGraphicFramePr>
            <a:graphicFrameLocks noChangeAspect="1"/>
          </p:cNvGraphicFramePr>
          <p:nvPr/>
        </p:nvGraphicFramePr>
        <p:xfrm>
          <a:off x="325438" y="5445125"/>
          <a:ext cx="949325" cy="385763"/>
        </p:xfrm>
        <a:graphic>
          <a:graphicData uri="http://schemas.openxmlformats.org/presentationml/2006/ole">
            <mc:AlternateContent xmlns:mc="http://schemas.openxmlformats.org/markup-compatibility/2006">
              <mc:Choice xmlns:v="urn:schemas-microsoft-com:vml" Requires="v">
                <p:oleObj spid="_x0000_s24622" name="公式" r:id="rId9" imgW="390550" imgH="143028" progId="Equation.3">
                  <p:embed/>
                </p:oleObj>
              </mc:Choice>
              <mc:Fallback>
                <p:oleObj name="公式" r:id="rId9" imgW="390550" imgH="143028"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438" y="5445125"/>
                        <a:ext cx="949325" cy="3857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593" name="Object 9"/>
          <p:cNvGraphicFramePr>
            <a:graphicFrameLocks noChangeAspect="1"/>
          </p:cNvGraphicFramePr>
          <p:nvPr/>
        </p:nvGraphicFramePr>
        <p:xfrm>
          <a:off x="1600200" y="5157788"/>
          <a:ext cx="1752600" cy="971550"/>
        </p:xfrm>
        <a:graphic>
          <a:graphicData uri="http://schemas.openxmlformats.org/presentationml/2006/ole">
            <mc:AlternateContent xmlns:mc="http://schemas.openxmlformats.org/markup-compatibility/2006">
              <mc:Choice xmlns:v="urn:schemas-microsoft-com:vml" Requires="v">
                <p:oleObj spid="_x0000_s24623" name="公式" r:id="rId11" imgW="790448" imgH="419304" progId="Equation.3">
                  <p:embed/>
                </p:oleObj>
              </mc:Choice>
              <mc:Fallback>
                <p:oleObj name="公式" r:id="rId11" imgW="790448" imgH="419304"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5157788"/>
                        <a:ext cx="1752600" cy="9715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594" name="Object 10"/>
          <p:cNvGraphicFramePr>
            <a:graphicFrameLocks noChangeAspect="1"/>
          </p:cNvGraphicFramePr>
          <p:nvPr/>
        </p:nvGraphicFramePr>
        <p:xfrm>
          <a:off x="1711325" y="4179888"/>
          <a:ext cx="1363663" cy="963612"/>
        </p:xfrm>
        <a:graphic>
          <a:graphicData uri="http://schemas.openxmlformats.org/presentationml/2006/ole">
            <mc:AlternateContent xmlns:mc="http://schemas.openxmlformats.org/markup-compatibility/2006">
              <mc:Choice xmlns:v="urn:schemas-microsoft-com:vml" Requires="v">
                <p:oleObj spid="_x0000_s24624" name="公式" r:id="rId13" imgW="571398" imgH="390372" progId="Equation.3">
                  <p:embed/>
                </p:oleObj>
              </mc:Choice>
              <mc:Fallback>
                <p:oleObj name="公式" r:id="rId13" imgW="571398" imgH="390372"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1325" y="4179888"/>
                        <a:ext cx="1363663" cy="9636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595" name="Object 11"/>
          <p:cNvGraphicFramePr>
            <a:graphicFrameLocks noChangeAspect="1"/>
          </p:cNvGraphicFramePr>
          <p:nvPr/>
        </p:nvGraphicFramePr>
        <p:xfrm>
          <a:off x="341313" y="4437063"/>
          <a:ext cx="887412" cy="373062"/>
        </p:xfrm>
        <a:graphic>
          <a:graphicData uri="http://schemas.openxmlformats.org/presentationml/2006/ole">
            <mc:AlternateContent xmlns:mc="http://schemas.openxmlformats.org/markup-compatibility/2006">
              <mc:Choice xmlns:v="urn:schemas-microsoft-com:vml" Requires="v">
                <p:oleObj spid="_x0000_s24625" name="公式" r:id="rId15" imgW="381203" imgH="143028" progId="Equation.3">
                  <p:embed/>
                </p:oleObj>
              </mc:Choice>
              <mc:Fallback>
                <p:oleObj name="公式" r:id="rId15" imgW="381203" imgH="143028"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1313" y="4437063"/>
                        <a:ext cx="887412" cy="3730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5597" name="Oval 13"/>
          <p:cNvSpPr>
            <a:spLocks noChangeArrowheads="1"/>
          </p:cNvSpPr>
          <p:nvPr/>
        </p:nvSpPr>
        <p:spPr bwMode="auto">
          <a:xfrm>
            <a:off x="5499100" y="3009900"/>
            <a:ext cx="3048000" cy="2971800"/>
          </a:xfrm>
          <a:prstGeom prst="ellipse">
            <a:avLst/>
          </a:prstGeom>
          <a:noFill/>
          <a:ln w="9525">
            <a:solidFill>
              <a:schemeClr val="tx2"/>
            </a:solidFill>
            <a:round/>
            <a:headEnd/>
            <a:tailEnd/>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95612" name="Object 28"/>
          <p:cNvGraphicFramePr>
            <a:graphicFrameLocks noChangeAspect="1"/>
          </p:cNvGraphicFramePr>
          <p:nvPr/>
        </p:nvGraphicFramePr>
        <p:xfrm>
          <a:off x="344488" y="2205038"/>
          <a:ext cx="3414712" cy="993775"/>
        </p:xfrm>
        <a:graphic>
          <a:graphicData uri="http://schemas.openxmlformats.org/presentationml/2006/ole">
            <mc:AlternateContent xmlns:mc="http://schemas.openxmlformats.org/markup-compatibility/2006">
              <mc:Choice xmlns:v="urn:schemas-microsoft-com:vml" Requires="v">
                <p:oleObj spid="_x0000_s24626" name="公式" r:id="rId17" imgW="1533347" imgH="419304" progId="Equation.3">
                  <p:embed/>
                </p:oleObj>
              </mc:Choice>
              <mc:Fallback>
                <p:oleObj name="公式" r:id="rId17" imgW="1533347" imgH="419304"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4488" y="2205038"/>
                        <a:ext cx="3414712" cy="993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32"/>
          <p:cNvGrpSpPr>
            <a:grpSpLocks/>
          </p:cNvGrpSpPr>
          <p:nvPr/>
        </p:nvGrpSpPr>
        <p:grpSpPr bwMode="auto">
          <a:xfrm>
            <a:off x="6889750" y="4483100"/>
            <a:ext cx="630238" cy="1460500"/>
            <a:chOff x="4332" y="2824"/>
            <a:chExt cx="397" cy="920"/>
          </a:xfrm>
        </p:grpSpPr>
        <p:sp>
          <p:nvSpPr>
            <p:cNvPr id="195617" name="Line 33"/>
            <p:cNvSpPr>
              <a:spLocks noChangeShapeType="1"/>
            </p:cNvSpPr>
            <p:nvPr/>
          </p:nvSpPr>
          <p:spPr bwMode="auto">
            <a:xfrm>
              <a:off x="4409" y="2824"/>
              <a:ext cx="320" cy="920"/>
            </a:xfrm>
            <a:prstGeom prst="line">
              <a:avLst/>
            </a:prstGeom>
            <a:noFill/>
            <a:ln w="19050">
              <a:solidFill>
                <a:schemeClr val="tx2"/>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4606" name="Object 34"/>
            <p:cNvGraphicFramePr>
              <a:graphicFrameLocks noChangeAspect="1"/>
            </p:cNvGraphicFramePr>
            <p:nvPr/>
          </p:nvGraphicFramePr>
          <p:xfrm>
            <a:off x="4332" y="3203"/>
            <a:ext cx="199" cy="221"/>
          </p:xfrm>
          <a:graphic>
            <a:graphicData uri="http://schemas.openxmlformats.org/presentationml/2006/ole">
              <mc:AlternateContent xmlns:mc="http://schemas.openxmlformats.org/markup-compatibility/2006">
                <mc:Choice xmlns:v="urn:schemas-microsoft-com:vml" Requires="v">
                  <p:oleObj spid="_x0000_s24627" name="公式" r:id="rId19" imgW="76403" imgH="85572" progId="Equation.3">
                    <p:embed/>
                  </p:oleObj>
                </mc:Choice>
                <mc:Fallback>
                  <p:oleObj name="公式" r:id="rId19" imgW="76403" imgH="85572" progId="Equation.3">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32" y="3203"/>
                          <a:ext cx="199"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594" name="Group 39"/>
          <p:cNvGrpSpPr>
            <a:grpSpLocks/>
          </p:cNvGrpSpPr>
          <p:nvPr/>
        </p:nvGrpSpPr>
        <p:grpSpPr bwMode="auto">
          <a:xfrm>
            <a:off x="0" y="44450"/>
            <a:ext cx="5715000" cy="1068388"/>
            <a:chOff x="0" y="191"/>
            <a:chExt cx="3600" cy="673"/>
          </a:xfrm>
        </p:grpSpPr>
        <p:pic>
          <p:nvPicPr>
            <p:cNvPr id="24603" name="Picture 40" descr="bar_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4" name="Text Box 41"/>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pSp>
        <p:nvGrpSpPr>
          <p:cNvPr id="24595" name="Group 60"/>
          <p:cNvGrpSpPr>
            <a:grpSpLocks/>
          </p:cNvGrpSpPr>
          <p:nvPr/>
        </p:nvGrpSpPr>
        <p:grpSpPr bwMode="auto">
          <a:xfrm>
            <a:off x="6991350" y="4271963"/>
            <a:ext cx="1162050" cy="595312"/>
            <a:chOff x="4344" y="2750"/>
            <a:chExt cx="689" cy="352"/>
          </a:xfrm>
        </p:grpSpPr>
        <p:sp>
          <p:nvSpPr>
            <p:cNvPr id="195645" name="Line 61"/>
            <p:cNvSpPr>
              <a:spLocks noChangeShapeType="1"/>
            </p:cNvSpPr>
            <p:nvPr/>
          </p:nvSpPr>
          <p:spPr bwMode="auto">
            <a:xfrm>
              <a:off x="4344" y="2872"/>
              <a:ext cx="689" cy="230"/>
            </a:xfrm>
            <a:prstGeom prst="line">
              <a:avLst/>
            </a:prstGeom>
            <a:noFill/>
            <a:ln w="19050">
              <a:solidFill>
                <a:schemeClr val="hlink"/>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4602" name="Object 62"/>
            <p:cNvGraphicFramePr>
              <a:graphicFrameLocks noChangeAspect="1"/>
            </p:cNvGraphicFramePr>
            <p:nvPr/>
          </p:nvGraphicFramePr>
          <p:xfrm>
            <a:off x="4513" y="2750"/>
            <a:ext cx="188" cy="188"/>
          </p:xfrm>
          <a:graphic>
            <a:graphicData uri="http://schemas.openxmlformats.org/presentationml/2006/ole">
              <mc:AlternateContent xmlns:mc="http://schemas.openxmlformats.org/markup-compatibility/2006">
                <mc:Choice xmlns:v="urn:schemas-microsoft-com:vml" Requires="v">
                  <p:oleObj spid="_x0000_s24628" name="公式" r:id="rId22" imgW="123952" imgH="123876" progId="Equation.3">
                    <p:embed/>
                  </p:oleObj>
                </mc:Choice>
                <mc:Fallback>
                  <p:oleObj name="公式" r:id="rId22" imgW="123952" imgH="123876" progId="Equation.3">
                    <p:embed/>
                    <p:pic>
                      <p:nvPicPr>
                        <p:cNvPr id="0" name="Object 6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13" y="2750"/>
                          <a:ext cx="188" cy="188"/>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95619" name="Picture 35" descr="例8-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51275" y="2409825"/>
            <a:ext cx="5292725" cy="417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6"/>
          <p:cNvGrpSpPr>
            <a:grpSpLocks/>
          </p:cNvGrpSpPr>
          <p:nvPr/>
        </p:nvGrpSpPr>
        <p:grpSpPr bwMode="auto">
          <a:xfrm>
            <a:off x="6122988" y="2690813"/>
            <a:ext cx="520700" cy="3398837"/>
            <a:chOff x="2784" y="2016"/>
            <a:chExt cx="384" cy="1794"/>
          </a:xfrm>
        </p:grpSpPr>
        <p:sp>
          <p:nvSpPr>
            <p:cNvPr id="195621" name="Line 37"/>
            <p:cNvSpPr>
              <a:spLocks noChangeShapeType="1"/>
            </p:cNvSpPr>
            <p:nvPr/>
          </p:nvSpPr>
          <p:spPr bwMode="auto">
            <a:xfrm>
              <a:off x="2784" y="2016"/>
              <a:ext cx="0" cy="1776"/>
            </a:xfrm>
            <a:prstGeom prst="line">
              <a:avLst/>
            </a:prstGeom>
            <a:noFill/>
            <a:ln w="28575">
              <a:solidFill>
                <a:schemeClr val="bg2"/>
              </a:solidFill>
              <a:prstDash val="dash"/>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5622" name="Text Box 38"/>
            <p:cNvSpPr txBox="1">
              <a:spLocks noChangeArrowheads="1"/>
            </p:cNvSpPr>
            <p:nvPr/>
          </p:nvSpPr>
          <p:spPr bwMode="auto">
            <a:xfrm>
              <a:off x="2832" y="3504"/>
              <a:ext cx="336" cy="306"/>
            </a:xfrm>
            <a:prstGeom prst="rect">
              <a:avLst/>
            </a:prstGeom>
            <a:noFill/>
            <a:ln w="9525">
              <a:noFill/>
              <a:miter lim="800000"/>
              <a:headEnd/>
              <a:tailEnd/>
            </a:ln>
            <a:effectLst/>
          </p:spPr>
          <p:txBody>
            <a:bodyPr>
              <a:spAutoFit/>
            </a:bodyPr>
            <a:lstStyle/>
            <a:p>
              <a:pPr>
                <a:spcBef>
                  <a:spcPct val="50000"/>
                </a:spcBef>
                <a:defRPr/>
              </a:pPr>
              <a:r>
                <a:rPr lang="en-US" altLang="zh-CN" sz="3200" i="1">
                  <a:solidFill>
                    <a:schemeClr val="bg2"/>
                  </a:solidFill>
                  <a:effectLst>
                    <a:outerShdw blurRad="38100" dist="38100" dir="2700000" algn="tl">
                      <a:srgbClr val="FFFFFF"/>
                    </a:outerShdw>
                  </a:effectLst>
                  <a:ea typeface="文鼎CS中等线" pitchFamily="49" charset="-122"/>
                </a:rPr>
                <a:t>R</a:t>
              </a:r>
              <a:endParaRPr lang="en-US" altLang="zh-CN" sz="3200">
                <a:effectLst>
                  <a:outerShdw blurRad="38100" dist="38100" dir="2700000" algn="tl">
                    <a:srgbClr val="000000"/>
                  </a:outerShdw>
                </a:effectLst>
                <a:ea typeface="文鼎CS中等线" pitchFamily="49" charset="-122"/>
              </a:endParaRPr>
            </a:p>
          </p:txBody>
        </p:sp>
      </p:grpSp>
      <p:graphicFrame>
        <p:nvGraphicFramePr>
          <p:cNvPr id="195588" name="Object 4"/>
          <p:cNvGraphicFramePr>
            <a:graphicFrameLocks noChangeAspect="1"/>
          </p:cNvGraphicFramePr>
          <p:nvPr/>
        </p:nvGraphicFramePr>
        <p:xfrm>
          <a:off x="3152775" y="1557338"/>
          <a:ext cx="2120900" cy="1020762"/>
        </p:xfrm>
        <a:graphic>
          <a:graphicData uri="http://schemas.openxmlformats.org/presentationml/2006/ole">
            <mc:AlternateContent xmlns:mc="http://schemas.openxmlformats.org/markup-compatibility/2006">
              <mc:Choice xmlns:v="urn:schemas-microsoft-com:vml" Requires="v">
                <p:oleObj spid="_x0000_s24629" name="公式" r:id="rId25" imgW="942848" imgH="428676" progId="Equation.3">
                  <p:embed/>
                </p:oleObj>
              </mc:Choice>
              <mc:Fallback>
                <p:oleObj name="公式" r:id="rId25" imgW="942848" imgH="428676" progId="Equation.3">
                  <p:embed/>
                  <p:pic>
                    <p:nvPicPr>
                      <p:cNvPr id="0" name="Object 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52775" y="1557338"/>
                        <a:ext cx="2120900" cy="10207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97"/>
                                        </p:tgtEl>
                                        <p:attrNameLst>
                                          <p:attrName>style.visibility</p:attrName>
                                        </p:attrNameLst>
                                      </p:cBhvr>
                                      <p:to>
                                        <p:strVal val="visible"/>
                                      </p:to>
                                    </p:set>
                                    <p:animEffect transition="in" filter="dissolve">
                                      <p:cBhvr>
                                        <p:cTn id="7" dur="500"/>
                                        <p:tgtEl>
                                          <p:spTgt spid="1955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5586"/>
                                        </p:tgtEl>
                                        <p:attrNameLst>
                                          <p:attrName>style.visibility</p:attrName>
                                        </p:attrNameLst>
                                      </p:cBhvr>
                                      <p:to>
                                        <p:strVal val="visible"/>
                                      </p:to>
                                    </p:set>
                                    <p:animEffect transition="in" filter="dissolve">
                                      <p:cBhvr>
                                        <p:cTn id="17" dur="500"/>
                                        <p:tgtEl>
                                          <p:spTgt spid="1955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5587"/>
                                        </p:tgtEl>
                                        <p:attrNameLst>
                                          <p:attrName>style.visibility</p:attrName>
                                        </p:attrNameLst>
                                      </p:cBhvr>
                                      <p:to>
                                        <p:strVal val="visible"/>
                                      </p:to>
                                    </p:set>
                                    <p:animEffect transition="in" filter="dissolve">
                                      <p:cBhvr>
                                        <p:cTn id="22" dur="500"/>
                                        <p:tgtEl>
                                          <p:spTgt spid="1955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5589"/>
                                        </p:tgtEl>
                                        <p:attrNameLst>
                                          <p:attrName>style.visibility</p:attrName>
                                        </p:attrNameLst>
                                      </p:cBhvr>
                                      <p:to>
                                        <p:strVal val="visible"/>
                                      </p:to>
                                    </p:set>
                                    <p:animEffect transition="in" filter="dissolve">
                                      <p:cBhvr>
                                        <p:cTn id="27" dur="500"/>
                                        <p:tgtEl>
                                          <p:spTgt spid="1955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5591"/>
                                        </p:tgtEl>
                                        <p:attrNameLst>
                                          <p:attrName>style.visibility</p:attrName>
                                        </p:attrNameLst>
                                      </p:cBhvr>
                                      <p:to>
                                        <p:strVal val="visible"/>
                                      </p:to>
                                    </p:set>
                                    <p:animEffect transition="in" filter="dissolve">
                                      <p:cBhvr>
                                        <p:cTn id="32" dur="500"/>
                                        <p:tgtEl>
                                          <p:spTgt spid="1955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95588"/>
                                        </p:tgtEl>
                                        <p:attrNameLst>
                                          <p:attrName>style.visibility</p:attrName>
                                        </p:attrNameLst>
                                      </p:cBhvr>
                                      <p:to>
                                        <p:strVal val="visible"/>
                                      </p:to>
                                    </p:set>
                                    <p:animEffect transition="in" filter="dissolve">
                                      <p:cBhvr>
                                        <p:cTn id="37" dur="500"/>
                                        <p:tgtEl>
                                          <p:spTgt spid="1955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95612"/>
                                        </p:tgtEl>
                                        <p:attrNameLst>
                                          <p:attrName>style.visibility</p:attrName>
                                        </p:attrNameLst>
                                      </p:cBhvr>
                                      <p:to>
                                        <p:strVal val="visible"/>
                                      </p:to>
                                    </p:set>
                                    <p:animEffect transition="in" filter="dissolve">
                                      <p:cBhvr>
                                        <p:cTn id="42" dur="500"/>
                                        <p:tgtEl>
                                          <p:spTgt spid="1956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95590"/>
                                        </p:tgtEl>
                                        <p:attrNameLst>
                                          <p:attrName>style.visibility</p:attrName>
                                        </p:attrNameLst>
                                      </p:cBhvr>
                                      <p:to>
                                        <p:strVal val="visible"/>
                                      </p:to>
                                    </p:set>
                                    <p:animEffect transition="in" filter="dissolve">
                                      <p:cBhvr>
                                        <p:cTn id="47" dur="500"/>
                                        <p:tgtEl>
                                          <p:spTgt spid="19559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95595"/>
                                        </p:tgtEl>
                                        <p:attrNameLst>
                                          <p:attrName>style.visibility</p:attrName>
                                        </p:attrNameLst>
                                      </p:cBhvr>
                                      <p:to>
                                        <p:strVal val="visible"/>
                                      </p:to>
                                    </p:set>
                                    <p:animEffect transition="in" filter="dissolve">
                                      <p:cBhvr>
                                        <p:cTn id="52" dur="500"/>
                                        <p:tgtEl>
                                          <p:spTgt spid="1955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95594"/>
                                        </p:tgtEl>
                                        <p:attrNameLst>
                                          <p:attrName>style.visibility</p:attrName>
                                        </p:attrNameLst>
                                      </p:cBhvr>
                                      <p:to>
                                        <p:strVal val="visible"/>
                                      </p:to>
                                    </p:set>
                                    <p:animEffect transition="in" filter="dissolve">
                                      <p:cBhvr>
                                        <p:cTn id="57" dur="500"/>
                                        <p:tgtEl>
                                          <p:spTgt spid="19559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95592"/>
                                        </p:tgtEl>
                                        <p:attrNameLst>
                                          <p:attrName>style.visibility</p:attrName>
                                        </p:attrNameLst>
                                      </p:cBhvr>
                                      <p:to>
                                        <p:strVal val="visible"/>
                                      </p:to>
                                    </p:set>
                                    <p:animEffect transition="in" filter="dissolve">
                                      <p:cBhvr>
                                        <p:cTn id="62" dur="500"/>
                                        <p:tgtEl>
                                          <p:spTgt spid="19559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195593"/>
                                        </p:tgtEl>
                                        <p:attrNameLst>
                                          <p:attrName>style.visibility</p:attrName>
                                        </p:attrNameLst>
                                      </p:cBhvr>
                                      <p:to>
                                        <p:strVal val="visible"/>
                                      </p:to>
                                    </p:set>
                                    <p:animEffect transition="in" filter="dissolve">
                                      <p:cBhvr>
                                        <p:cTn id="67" dur="500"/>
                                        <p:tgtEl>
                                          <p:spTgt spid="19559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195619"/>
                                        </p:tgtEl>
                                        <p:attrNameLst>
                                          <p:attrName>style.visibility</p:attrName>
                                        </p:attrNameLst>
                                      </p:cBhvr>
                                      <p:to>
                                        <p:strVal val="visible"/>
                                      </p:to>
                                    </p:set>
                                    <p:animEffect transition="in" filter="dissolve">
                                      <p:cBhvr>
                                        <p:cTn id="72" dur="500"/>
                                        <p:tgtEl>
                                          <p:spTgt spid="19561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dissolve">
                                      <p:cBhvr>
                                        <p:cTn id="7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91" grpId="0" autoUpdateAnimBg="0"/>
      <p:bldP spid="19559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日期占位符 1"/>
          <p:cNvSpPr>
            <a:spLocks noGrp="1"/>
          </p:cNvSpPr>
          <p:nvPr>
            <p:ph type="dt" sz="quarter" idx="10"/>
          </p:nvPr>
        </p:nvSpPr>
        <p:spPr/>
        <p:txBody>
          <a:bodyPr/>
          <a:lstStyle/>
          <a:p>
            <a:pPr>
              <a:defRPr/>
            </a:pPr>
            <a:fld id="{C4714AD1-FA8D-47E3-BF38-99065B17CFDF}" type="datetime8">
              <a:rPr lang="en-US"/>
              <a:pPr>
                <a:defRPr/>
              </a:pPr>
              <a:t>2/27/2020 6:24 PM</a:t>
            </a:fld>
            <a:endParaRPr lang="en-US" altLang="zh-CN"/>
          </a:p>
        </p:txBody>
      </p:sp>
      <p:sp>
        <p:nvSpPr>
          <p:cNvPr id="51" name="灯片编号占位符 3"/>
          <p:cNvSpPr>
            <a:spLocks noGrp="1"/>
          </p:cNvSpPr>
          <p:nvPr>
            <p:ph type="sldNum" sz="quarter" idx="12"/>
          </p:nvPr>
        </p:nvSpPr>
        <p:spPr/>
        <p:txBody>
          <a:bodyPr/>
          <a:lstStyle/>
          <a:p>
            <a:pPr>
              <a:defRPr/>
            </a:pPr>
            <a:fld id="{C9097080-240A-438C-94FC-04CDA62FC38A}" type="slidenum">
              <a:rPr lang="en-US" altLang="zh-CN"/>
              <a:pPr>
                <a:defRPr/>
              </a:pPr>
              <a:t>24</a:t>
            </a:fld>
            <a:endParaRPr lang="en-US" altLang="zh-CN"/>
          </a:p>
        </p:txBody>
      </p:sp>
      <p:grpSp>
        <p:nvGrpSpPr>
          <p:cNvPr id="25604" name="Group 4"/>
          <p:cNvGrpSpPr>
            <a:grpSpLocks/>
          </p:cNvGrpSpPr>
          <p:nvPr/>
        </p:nvGrpSpPr>
        <p:grpSpPr bwMode="auto">
          <a:xfrm>
            <a:off x="0" y="44450"/>
            <a:ext cx="5715000" cy="1068388"/>
            <a:chOff x="0" y="191"/>
            <a:chExt cx="3600" cy="673"/>
          </a:xfrm>
        </p:grpSpPr>
        <p:pic>
          <p:nvPicPr>
            <p:cNvPr id="25650" name="Picture 5" descr="ba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51" name="Text Box 6"/>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pSp>
        <p:nvGrpSpPr>
          <p:cNvPr id="3" name="Group 53"/>
          <p:cNvGrpSpPr>
            <a:grpSpLocks/>
          </p:cNvGrpSpPr>
          <p:nvPr/>
        </p:nvGrpSpPr>
        <p:grpSpPr bwMode="auto">
          <a:xfrm>
            <a:off x="6083300" y="1196975"/>
            <a:ext cx="2881313" cy="5111750"/>
            <a:chOff x="3742" y="890"/>
            <a:chExt cx="1815" cy="3220"/>
          </a:xfrm>
        </p:grpSpPr>
        <p:sp>
          <p:nvSpPr>
            <p:cNvPr id="200711" name="Rectangle 7"/>
            <p:cNvSpPr>
              <a:spLocks noChangeArrowheads="1"/>
            </p:cNvSpPr>
            <p:nvPr/>
          </p:nvSpPr>
          <p:spPr bwMode="auto">
            <a:xfrm>
              <a:off x="3742" y="890"/>
              <a:ext cx="1815" cy="3220"/>
            </a:xfrm>
            <a:prstGeom prst="rect">
              <a:avLst/>
            </a:prstGeom>
            <a:solidFill>
              <a:schemeClr val="tx1"/>
            </a:solidFill>
            <a:ln w="19050">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0712" name="Line 8"/>
            <p:cNvSpPr>
              <a:spLocks noChangeShapeType="1"/>
            </p:cNvSpPr>
            <p:nvPr/>
          </p:nvSpPr>
          <p:spPr bwMode="auto">
            <a:xfrm>
              <a:off x="3788" y="3974"/>
              <a:ext cx="1678" cy="0"/>
            </a:xfrm>
            <a:prstGeom prst="line">
              <a:avLst/>
            </a:prstGeom>
            <a:noFill/>
            <a:ln w="19050">
              <a:solidFill>
                <a:schemeClr val="bg1"/>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713" name="Line 9"/>
            <p:cNvSpPr>
              <a:spLocks noChangeShapeType="1"/>
            </p:cNvSpPr>
            <p:nvPr/>
          </p:nvSpPr>
          <p:spPr bwMode="auto">
            <a:xfrm flipH="1" flipV="1">
              <a:off x="3860" y="2160"/>
              <a:ext cx="0" cy="1814"/>
            </a:xfrm>
            <a:prstGeom prst="line">
              <a:avLst/>
            </a:prstGeom>
            <a:noFill/>
            <a:ln w="19050">
              <a:solidFill>
                <a:schemeClr val="bg1"/>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25641" name="Object 10"/>
            <p:cNvGraphicFramePr>
              <a:graphicFrameLocks noChangeAspect="1"/>
            </p:cNvGraphicFramePr>
            <p:nvPr/>
          </p:nvGraphicFramePr>
          <p:xfrm>
            <a:off x="3866" y="2115"/>
            <a:ext cx="226" cy="226"/>
          </p:xfrm>
          <a:graphic>
            <a:graphicData uri="http://schemas.openxmlformats.org/presentationml/2006/ole">
              <mc:AlternateContent xmlns:mc="http://schemas.openxmlformats.org/markup-compatibility/2006">
                <mc:Choice xmlns:v="urn:schemas-microsoft-com:vml" Requires="v">
                  <p:oleObj spid="_x0000_s25652" name="公式" r:id="rId4" imgW="123952" imgH="123876" progId="Equation.3">
                    <p:embed/>
                  </p:oleObj>
                </mc:Choice>
                <mc:Fallback>
                  <p:oleObj name="公式" r:id="rId4" imgW="123952" imgH="123876"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6" y="2115"/>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2" name="Object 11"/>
            <p:cNvGraphicFramePr>
              <a:graphicFrameLocks noChangeAspect="1"/>
            </p:cNvGraphicFramePr>
            <p:nvPr/>
          </p:nvGraphicFramePr>
          <p:xfrm>
            <a:off x="5309" y="3776"/>
            <a:ext cx="157" cy="174"/>
          </p:xfrm>
          <a:graphic>
            <a:graphicData uri="http://schemas.openxmlformats.org/presentationml/2006/ole">
              <mc:AlternateContent xmlns:mc="http://schemas.openxmlformats.org/markup-compatibility/2006">
                <mc:Choice xmlns:v="urn:schemas-microsoft-com:vml" Requires="v">
                  <p:oleObj spid="_x0000_s25653" name="公式" r:id="rId6" imgW="76403" imgH="85572" progId="Equation.3">
                    <p:embed/>
                  </p:oleObj>
                </mc:Choice>
                <mc:Fallback>
                  <p:oleObj name="公式" r:id="rId6" imgW="76403" imgH="85572"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9" y="3776"/>
                          <a:ext cx="157"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17" name="Freeform 13"/>
            <p:cNvSpPr>
              <a:spLocks/>
            </p:cNvSpPr>
            <p:nvPr/>
          </p:nvSpPr>
          <p:spPr bwMode="auto">
            <a:xfrm>
              <a:off x="4422" y="2522"/>
              <a:ext cx="1089" cy="1407"/>
            </a:xfrm>
            <a:custGeom>
              <a:avLst/>
              <a:gdLst/>
              <a:ahLst/>
              <a:cxnLst>
                <a:cxn ang="0">
                  <a:pos x="0" y="0"/>
                </a:cxn>
                <a:cxn ang="0">
                  <a:pos x="47" y="323"/>
                </a:cxn>
                <a:cxn ang="0">
                  <a:pos x="167" y="707"/>
                </a:cxn>
                <a:cxn ang="0">
                  <a:pos x="431" y="1091"/>
                </a:cxn>
                <a:cxn ang="0">
                  <a:pos x="743" y="1307"/>
                </a:cxn>
                <a:cxn ang="0">
                  <a:pos x="1089" y="1407"/>
                </a:cxn>
              </a:cxnLst>
              <a:rect l="0" t="0" r="r" b="b"/>
              <a:pathLst>
                <a:path w="1089" h="1407">
                  <a:moveTo>
                    <a:pt x="0" y="0"/>
                  </a:moveTo>
                  <a:cubicBezTo>
                    <a:pt x="8" y="54"/>
                    <a:pt x="19" y="205"/>
                    <a:pt x="47" y="323"/>
                  </a:cubicBezTo>
                  <a:cubicBezTo>
                    <a:pt x="75" y="441"/>
                    <a:pt x="103" y="579"/>
                    <a:pt x="167" y="707"/>
                  </a:cubicBezTo>
                  <a:cubicBezTo>
                    <a:pt x="231" y="835"/>
                    <a:pt x="335" y="991"/>
                    <a:pt x="431" y="1091"/>
                  </a:cubicBezTo>
                  <a:cubicBezTo>
                    <a:pt x="527" y="1191"/>
                    <a:pt x="633" y="1254"/>
                    <a:pt x="743" y="1307"/>
                  </a:cubicBezTo>
                  <a:cubicBezTo>
                    <a:pt x="853" y="1360"/>
                    <a:pt x="1017" y="1386"/>
                    <a:pt x="1089" y="1407"/>
                  </a:cubicBezTo>
                </a:path>
              </a:pathLst>
            </a:custGeom>
            <a:noFill/>
            <a:ln w="28575" cap="flat" cmpd="sng">
              <a:solidFill>
                <a:schemeClr val="bg1"/>
              </a:solidFill>
              <a:prstDash val="solid"/>
              <a:miter lim="800000"/>
              <a:headEnd type="none" w="med" len="me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718" name="Line 14"/>
            <p:cNvSpPr>
              <a:spLocks noChangeShapeType="1"/>
            </p:cNvSpPr>
            <p:nvPr/>
          </p:nvSpPr>
          <p:spPr bwMode="auto">
            <a:xfrm>
              <a:off x="4423" y="2523"/>
              <a:ext cx="0" cy="1451"/>
            </a:xfrm>
            <a:prstGeom prst="line">
              <a:avLst/>
            </a:prstGeom>
            <a:noFill/>
            <a:ln w="19050">
              <a:solidFill>
                <a:schemeClr val="bg1"/>
              </a:solidFill>
              <a:prstDash val="dash"/>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719" name="Line 15"/>
            <p:cNvSpPr>
              <a:spLocks noChangeShapeType="1"/>
            </p:cNvSpPr>
            <p:nvPr/>
          </p:nvSpPr>
          <p:spPr bwMode="auto">
            <a:xfrm flipH="1">
              <a:off x="3848" y="3962"/>
              <a:ext cx="567" cy="0"/>
            </a:xfrm>
            <a:prstGeom prst="line">
              <a:avLst/>
            </a:prstGeom>
            <a:noFill/>
            <a:ln w="28575">
              <a:solidFill>
                <a:schemeClr val="bg1"/>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720" name="Oval 16"/>
            <p:cNvSpPr>
              <a:spLocks noChangeArrowheads="1"/>
            </p:cNvSpPr>
            <p:nvPr/>
          </p:nvSpPr>
          <p:spPr bwMode="auto">
            <a:xfrm>
              <a:off x="4057" y="1026"/>
              <a:ext cx="1134" cy="1134"/>
            </a:xfrm>
            <a:prstGeom prst="ellipse">
              <a:avLst/>
            </a:prstGeom>
            <a:noFill/>
            <a:ln w="19050">
              <a:solidFill>
                <a:schemeClr val="bg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0721" name="Line 17"/>
            <p:cNvSpPr>
              <a:spLocks noChangeShapeType="1"/>
            </p:cNvSpPr>
            <p:nvPr/>
          </p:nvSpPr>
          <p:spPr bwMode="auto">
            <a:xfrm flipH="1">
              <a:off x="4615" y="1615"/>
              <a:ext cx="567" cy="0"/>
            </a:xfrm>
            <a:prstGeom prst="line">
              <a:avLst/>
            </a:prstGeom>
            <a:noFill/>
            <a:ln w="19050">
              <a:solidFill>
                <a:schemeClr val="bg1"/>
              </a:solidFill>
              <a:miter lim="800000"/>
              <a:headEnd type="stealth" w="med" len="lg"/>
              <a:tailEnd/>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25648" name="Object 18"/>
            <p:cNvGraphicFramePr>
              <a:graphicFrameLocks noChangeAspect="1"/>
            </p:cNvGraphicFramePr>
            <p:nvPr/>
          </p:nvGraphicFramePr>
          <p:xfrm>
            <a:off x="4750" y="1363"/>
            <a:ext cx="227" cy="226"/>
          </p:xfrm>
          <a:graphic>
            <a:graphicData uri="http://schemas.openxmlformats.org/presentationml/2006/ole">
              <mc:AlternateContent xmlns:mc="http://schemas.openxmlformats.org/markup-compatibility/2006">
                <mc:Choice xmlns:v="urn:schemas-microsoft-com:vml" Requires="v">
                  <p:oleObj spid="_x0000_s25654" name="公式" r:id="rId8" imgW="123952" imgH="123876" progId="Equation.3">
                    <p:embed/>
                  </p:oleObj>
                </mc:Choice>
                <mc:Fallback>
                  <p:oleObj name="公式" r:id="rId8" imgW="123952" imgH="123876"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0" y="1363"/>
                          <a:ext cx="22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9" name="Object 19"/>
            <p:cNvGraphicFramePr>
              <a:graphicFrameLocks noChangeAspect="1"/>
            </p:cNvGraphicFramePr>
            <p:nvPr/>
          </p:nvGraphicFramePr>
          <p:xfrm>
            <a:off x="4423" y="3702"/>
            <a:ext cx="227" cy="226"/>
          </p:xfrm>
          <a:graphic>
            <a:graphicData uri="http://schemas.openxmlformats.org/presentationml/2006/ole">
              <mc:AlternateContent xmlns:mc="http://schemas.openxmlformats.org/markup-compatibility/2006">
                <mc:Choice xmlns:v="urn:schemas-microsoft-com:vml" Requires="v">
                  <p:oleObj spid="_x0000_s25655" name="公式" r:id="rId10" imgW="123952" imgH="123876" progId="Equation.3">
                    <p:embed/>
                  </p:oleObj>
                </mc:Choice>
                <mc:Fallback>
                  <p:oleObj name="公式" r:id="rId10" imgW="123952" imgH="123876"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3" y="3702"/>
                          <a:ext cx="22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44"/>
          <p:cNvGrpSpPr>
            <a:grpSpLocks/>
          </p:cNvGrpSpPr>
          <p:nvPr/>
        </p:nvGrpSpPr>
        <p:grpSpPr bwMode="auto">
          <a:xfrm>
            <a:off x="250825" y="1196975"/>
            <a:ext cx="2881313" cy="5111750"/>
            <a:chOff x="295" y="890"/>
            <a:chExt cx="1815" cy="3220"/>
          </a:xfrm>
        </p:grpSpPr>
        <p:sp>
          <p:nvSpPr>
            <p:cNvPr id="200724" name="Rectangle 20"/>
            <p:cNvSpPr>
              <a:spLocks noChangeArrowheads="1"/>
            </p:cNvSpPr>
            <p:nvPr/>
          </p:nvSpPr>
          <p:spPr bwMode="auto">
            <a:xfrm>
              <a:off x="295" y="890"/>
              <a:ext cx="1815" cy="3220"/>
            </a:xfrm>
            <a:prstGeom prst="rect">
              <a:avLst/>
            </a:prstGeom>
            <a:solidFill>
              <a:schemeClr val="tx1"/>
            </a:solidFill>
            <a:ln w="19050">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0725" name="Line 21"/>
            <p:cNvSpPr>
              <a:spLocks noChangeShapeType="1"/>
            </p:cNvSpPr>
            <p:nvPr/>
          </p:nvSpPr>
          <p:spPr bwMode="auto">
            <a:xfrm>
              <a:off x="341" y="3974"/>
              <a:ext cx="1678" cy="0"/>
            </a:xfrm>
            <a:prstGeom prst="line">
              <a:avLst/>
            </a:prstGeom>
            <a:noFill/>
            <a:ln w="19050">
              <a:solidFill>
                <a:schemeClr val="bg1"/>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726" name="Line 22"/>
            <p:cNvSpPr>
              <a:spLocks noChangeShapeType="1"/>
            </p:cNvSpPr>
            <p:nvPr/>
          </p:nvSpPr>
          <p:spPr bwMode="auto">
            <a:xfrm flipH="1" flipV="1">
              <a:off x="413" y="2160"/>
              <a:ext cx="0" cy="1814"/>
            </a:xfrm>
            <a:prstGeom prst="line">
              <a:avLst/>
            </a:prstGeom>
            <a:noFill/>
            <a:ln w="19050">
              <a:solidFill>
                <a:schemeClr val="bg1"/>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25629" name="Object 23"/>
            <p:cNvGraphicFramePr>
              <a:graphicFrameLocks noChangeAspect="1"/>
            </p:cNvGraphicFramePr>
            <p:nvPr/>
          </p:nvGraphicFramePr>
          <p:xfrm>
            <a:off x="419" y="2115"/>
            <a:ext cx="226" cy="226"/>
          </p:xfrm>
          <a:graphic>
            <a:graphicData uri="http://schemas.openxmlformats.org/presentationml/2006/ole">
              <mc:AlternateContent xmlns:mc="http://schemas.openxmlformats.org/markup-compatibility/2006">
                <mc:Choice xmlns:v="urn:schemas-microsoft-com:vml" Requires="v">
                  <p:oleObj spid="_x0000_s25656" name="公式" r:id="rId12" imgW="123952" imgH="123876" progId="Equation.3">
                    <p:embed/>
                  </p:oleObj>
                </mc:Choice>
                <mc:Fallback>
                  <p:oleObj name="公式" r:id="rId12" imgW="123952" imgH="123876"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 y="2115"/>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0" name="Object 24"/>
            <p:cNvGraphicFramePr>
              <a:graphicFrameLocks noChangeAspect="1"/>
            </p:cNvGraphicFramePr>
            <p:nvPr/>
          </p:nvGraphicFramePr>
          <p:xfrm>
            <a:off x="1862" y="3776"/>
            <a:ext cx="157" cy="174"/>
          </p:xfrm>
          <a:graphic>
            <a:graphicData uri="http://schemas.openxmlformats.org/presentationml/2006/ole">
              <mc:AlternateContent xmlns:mc="http://schemas.openxmlformats.org/markup-compatibility/2006">
                <mc:Choice xmlns:v="urn:schemas-microsoft-com:vml" Requires="v">
                  <p:oleObj spid="_x0000_s25657" name="公式" r:id="rId14" imgW="76403" imgH="85572" progId="Equation.3">
                    <p:embed/>
                  </p:oleObj>
                </mc:Choice>
                <mc:Fallback>
                  <p:oleObj name="公式" r:id="rId14" imgW="76403" imgH="85572"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62" y="3776"/>
                          <a:ext cx="157"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29" name="Freeform 25"/>
            <p:cNvSpPr>
              <a:spLocks/>
            </p:cNvSpPr>
            <p:nvPr/>
          </p:nvSpPr>
          <p:spPr bwMode="auto">
            <a:xfrm>
              <a:off x="975" y="2522"/>
              <a:ext cx="1089" cy="1407"/>
            </a:xfrm>
            <a:custGeom>
              <a:avLst/>
              <a:gdLst/>
              <a:ahLst/>
              <a:cxnLst>
                <a:cxn ang="0">
                  <a:pos x="0" y="0"/>
                </a:cxn>
                <a:cxn ang="0">
                  <a:pos x="47" y="323"/>
                </a:cxn>
                <a:cxn ang="0">
                  <a:pos x="167" y="707"/>
                </a:cxn>
                <a:cxn ang="0">
                  <a:pos x="431" y="1091"/>
                </a:cxn>
                <a:cxn ang="0">
                  <a:pos x="743" y="1307"/>
                </a:cxn>
                <a:cxn ang="0">
                  <a:pos x="1089" y="1407"/>
                </a:cxn>
              </a:cxnLst>
              <a:rect l="0" t="0" r="r" b="b"/>
              <a:pathLst>
                <a:path w="1089" h="1407">
                  <a:moveTo>
                    <a:pt x="0" y="0"/>
                  </a:moveTo>
                  <a:cubicBezTo>
                    <a:pt x="8" y="54"/>
                    <a:pt x="19" y="205"/>
                    <a:pt x="47" y="323"/>
                  </a:cubicBezTo>
                  <a:cubicBezTo>
                    <a:pt x="75" y="441"/>
                    <a:pt x="103" y="579"/>
                    <a:pt x="167" y="707"/>
                  </a:cubicBezTo>
                  <a:cubicBezTo>
                    <a:pt x="231" y="835"/>
                    <a:pt x="335" y="991"/>
                    <a:pt x="431" y="1091"/>
                  </a:cubicBezTo>
                  <a:cubicBezTo>
                    <a:pt x="527" y="1191"/>
                    <a:pt x="633" y="1254"/>
                    <a:pt x="743" y="1307"/>
                  </a:cubicBezTo>
                  <a:cubicBezTo>
                    <a:pt x="853" y="1360"/>
                    <a:pt x="1017" y="1386"/>
                    <a:pt x="1089" y="1407"/>
                  </a:cubicBezTo>
                </a:path>
              </a:pathLst>
            </a:custGeom>
            <a:noFill/>
            <a:ln w="28575" cap="flat" cmpd="sng">
              <a:solidFill>
                <a:schemeClr val="bg1"/>
              </a:solidFill>
              <a:prstDash val="solid"/>
              <a:miter lim="800000"/>
              <a:headEnd type="none" w="med" len="me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730" name="Line 26"/>
            <p:cNvSpPr>
              <a:spLocks noChangeShapeType="1"/>
            </p:cNvSpPr>
            <p:nvPr/>
          </p:nvSpPr>
          <p:spPr bwMode="auto">
            <a:xfrm>
              <a:off x="976" y="2523"/>
              <a:ext cx="0" cy="1451"/>
            </a:xfrm>
            <a:prstGeom prst="line">
              <a:avLst/>
            </a:prstGeom>
            <a:noFill/>
            <a:ln w="19050">
              <a:solidFill>
                <a:schemeClr val="bg1"/>
              </a:solidFill>
              <a:prstDash val="dash"/>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731" name="Line 27"/>
            <p:cNvSpPr>
              <a:spLocks noChangeShapeType="1"/>
            </p:cNvSpPr>
            <p:nvPr/>
          </p:nvSpPr>
          <p:spPr bwMode="auto">
            <a:xfrm flipH="1">
              <a:off x="419" y="2523"/>
              <a:ext cx="556" cy="1430"/>
            </a:xfrm>
            <a:prstGeom prst="line">
              <a:avLst/>
            </a:prstGeom>
            <a:noFill/>
            <a:ln w="28575">
              <a:solidFill>
                <a:schemeClr val="bg1"/>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732" name="Oval 28"/>
            <p:cNvSpPr>
              <a:spLocks noChangeArrowheads="1"/>
            </p:cNvSpPr>
            <p:nvPr/>
          </p:nvSpPr>
          <p:spPr bwMode="auto">
            <a:xfrm>
              <a:off x="610" y="1026"/>
              <a:ext cx="1134" cy="1134"/>
            </a:xfrm>
            <a:prstGeom prst="ellipse">
              <a:avLst/>
            </a:prstGeom>
            <a:gradFill rotWithShape="1">
              <a:gsLst>
                <a:gs pos="0">
                  <a:srgbClr val="CCFFCC"/>
                </a:gs>
                <a:gs pos="100000">
                  <a:srgbClr val="CCFFCC">
                    <a:gamma/>
                    <a:shade val="46275"/>
                    <a:invGamma/>
                  </a:srgbClr>
                </a:gs>
              </a:gsLst>
              <a:path path="shape">
                <a:fillToRect l="50000" t="50000" r="50000" b="50000"/>
              </a:path>
            </a:gradFill>
            <a:ln w="19050">
              <a:solidFill>
                <a:schemeClr val="bg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0733" name="Line 29"/>
            <p:cNvSpPr>
              <a:spLocks noChangeShapeType="1"/>
            </p:cNvSpPr>
            <p:nvPr/>
          </p:nvSpPr>
          <p:spPr bwMode="auto">
            <a:xfrm flipH="1">
              <a:off x="1168" y="1615"/>
              <a:ext cx="567" cy="0"/>
            </a:xfrm>
            <a:prstGeom prst="line">
              <a:avLst/>
            </a:prstGeom>
            <a:noFill/>
            <a:ln w="19050">
              <a:solidFill>
                <a:schemeClr val="tx1"/>
              </a:solidFill>
              <a:miter lim="800000"/>
              <a:headEnd type="stealth" w="med" len="lg"/>
              <a:tailEnd/>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25636" name="Object 30"/>
            <p:cNvGraphicFramePr>
              <a:graphicFrameLocks noChangeAspect="1"/>
            </p:cNvGraphicFramePr>
            <p:nvPr/>
          </p:nvGraphicFramePr>
          <p:xfrm>
            <a:off x="1303" y="1363"/>
            <a:ext cx="227" cy="226"/>
          </p:xfrm>
          <a:graphic>
            <a:graphicData uri="http://schemas.openxmlformats.org/presentationml/2006/ole">
              <mc:AlternateContent xmlns:mc="http://schemas.openxmlformats.org/markup-compatibility/2006">
                <mc:Choice xmlns:v="urn:schemas-microsoft-com:vml" Requires="v">
                  <p:oleObj spid="_x0000_s25658" name="公式" r:id="rId16" imgW="123952" imgH="123876" progId="Equation.3">
                    <p:embed/>
                  </p:oleObj>
                </mc:Choice>
                <mc:Fallback>
                  <p:oleObj name="公式" r:id="rId16" imgW="123952" imgH="123876" progId="Equation.3">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03" y="1363"/>
                          <a:ext cx="22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7" name="Object 31"/>
            <p:cNvGraphicFramePr>
              <a:graphicFrameLocks noChangeAspect="1"/>
            </p:cNvGraphicFramePr>
            <p:nvPr/>
          </p:nvGraphicFramePr>
          <p:xfrm>
            <a:off x="976" y="3702"/>
            <a:ext cx="227" cy="226"/>
          </p:xfrm>
          <a:graphic>
            <a:graphicData uri="http://schemas.openxmlformats.org/presentationml/2006/ole">
              <mc:AlternateContent xmlns:mc="http://schemas.openxmlformats.org/markup-compatibility/2006">
                <mc:Choice xmlns:v="urn:schemas-microsoft-com:vml" Requires="v">
                  <p:oleObj spid="_x0000_s25659" name="公式" r:id="rId18" imgW="123952" imgH="123876" progId="Equation.3">
                    <p:embed/>
                  </p:oleObj>
                </mc:Choice>
                <mc:Fallback>
                  <p:oleObj name="公式" r:id="rId18" imgW="123952" imgH="123876" progId="Equation.3">
                    <p:embed/>
                    <p:pic>
                      <p:nvPicPr>
                        <p:cNvPr id="0"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76" y="3702"/>
                          <a:ext cx="22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52"/>
          <p:cNvGrpSpPr>
            <a:grpSpLocks/>
          </p:cNvGrpSpPr>
          <p:nvPr/>
        </p:nvGrpSpPr>
        <p:grpSpPr bwMode="auto">
          <a:xfrm>
            <a:off x="3170238" y="1196975"/>
            <a:ext cx="2881312" cy="5111750"/>
            <a:chOff x="2154" y="-1106"/>
            <a:chExt cx="1815" cy="3220"/>
          </a:xfrm>
        </p:grpSpPr>
        <p:sp>
          <p:nvSpPr>
            <p:cNvPr id="200736" name="Rectangle 32"/>
            <p:cNvSpPr>
              <a:spLocks noChangeArrowheads="1"/>
            </p:cNvSpPr>
            <p:nvPr/>
          </p:nvSpPr>
          <p:spPr bwMode="auto">
            <a:xfrm>
              <a:off x="2154" y="-1106"/>
              <a:ext cx="1815" cy="3220"/>
            </a:xfrm>
            <a:prstGeom prst="rect">
              <a:avLst/>
            </a:prstGeom>
            <a:solidFill>
              <a:schemeClr val="tx1"/>
            </a:solidFill>
            <a:ln w="19050">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0737" name="Line 33"/>
            <p:cNvSpPr>
              <a:spLocks noChangeShapeType="1"/>
            </p:cNvSpPr>
            <p:nvPr/>
          </p:nvSpPr>
          <p:spPr bwMode="auto">
            <a:xfrm>
              <a:off x="2200" y="1978"/>
              <a:ext cx="1678" cy="0"/>
            </a:xfrm>
            <a:prstGeom prst="line">
              <a:avLst/>
            </a:prstGeom>
            <a:noFill/>
            <a:ln w="19050">
              <a:solidFill>
                <a:schemeClr val="bg1"/>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738" name="Line 34"/>
            <p:cNvSpPr>
              <a:spLocks noChangeShapeType="1"/>
            </p:cNvSpPr>
            <p:nvPr/>
          </p:nvSpPr>
          <p:spPr bwMode="auto">
            <a:xfrm flipH="1" flipV="1">
              <a:off x="2272" y="164"/>
              <a:ext cx="0" cy="1814"/>
            </a:xfrm>
            <a:prstGeom prst="line">
              <a:avLst/>
            </a:prstGeom>
            <a:noFill/>
            <a:ln w="19050">
              <a:solidFill>
                <a:schemeClr val="bg1"/>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25611" name="Object 35"/>
            <p:cNvGraphicFramePr>
              <a:graphicFrameLocks noChangeAspect="1"/>
            </p:cNvGraphicFramePr>
            <p:nvPr/>
          </p:nvGraphicFramePr>
          <p:xfrm>
            <a:off x="2278" y="119"/>
            <a:ext cx="226" cy="226"/>
          </p:xfrm>
          <a:graphic>
            <a:graphicData uri="http://schemas.openxmlformats.org/presentationml/2006/ole">
              <mc:AlternateContent xmlns:mc="http://schemas.openxmlformats.org/markup-compatibility/2006">
                <mc:Choice xmlns:v="urn:schemas-microsoft-com:vml" Requires="v">
                  <p:oleObj spid="_x0000_s25660" name="公式" r:id="rId20" imgW="123952" imgH="123876" progId="Equation.3">
                    <p:embed/>
                  </p:oleObj>
                </mc:Choice>
                <mc:Fallback>
                  <p:oleObj name="公式" r:id="rId20" imgW="123952" imgH="123876" progId="Equation.3">
                    <p:embed/>
                    <p:pic>
                      <p:nvPicPr>
                        <p:cNvPr id="0"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78" y="119"/>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36"/>
            <p:cNvGraphicFramePr>
              <a:graphicFrameLocks noChangeAspect="1"/>
            </p:cNvGraphicFramePr>
            <p:nvPr/>
          </p:nvGraphicFramePr>
          <p:xfrm>
            <a:off x="3721" y="1780"/>
            <a:ext cx="157" cy="174"/>
          </p:xfrm>
          <a:graphic>
            <a:graphicData uri="http://schemas.openxmlformats.org/presentationml/2006/ole">
              <mc:AlternateContent xmlns:mc="http://schemas.openxmlformats.org/markup-compatibility/2006">
                <mc:Choice xmlns:v="urn:schemas-microsoft-com:vml" Requires="v">
                  <p:oleObj spid="_x0000_s25661" name="公式" r:id="rId22" imgW="76403" imgH="85572" progId="Equation.3">
                    <p:embed/>
                  </p:oleObj>
                </mc:Choice>
                <mc:Fallback>
                  <p:oleObj name="公式" r:id="rId22" imgW="76403" imgH="85572" progId="Equation.3">
                    <p:embed/>
                    <p:pic>
                      <p:nvPicPr>
                        <p:cNvPr id="0" name="Object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21" y="1780"/>
                          <a:ext cx="157"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41" name="Freeform 37"/>
            <p:cNvSpPr>
              <a:spLocks/>
            </p:cNvSpPr>
            <p:nvPr/>
          </p:nvSpPr>
          <p:spPr bwMode="auto">
            <a:xfrm>
              <a:off x="2834" y="526"/>
              <a:ext cx="1089" cy="1407"/>
            </a:xfrm>
            <a:custGeom>
              <a:avLst/>
              <a:gdLst/>
              <a:ahLst/>
              <a:cxnLst>
                <a:cxn ang="0">
                  <a:pos x="0" y="0"/>
                </a:cxn>
                <a:cxn ang="0">
                  <a:pos x="47" y="323"/>
                </a:cxn>
                <a:cxn ang="0">
                  <a:pos x="167" y="707"/>
                </a:cxn>
                <a:cxn ang="0">
                  <a:pos x="431" y="1091"/>
                </a:cxn>
                <a:cxn ang="0">
                  <a:pos x="743" y="1307"/>
                </a:cxn>
                <a:cxn ang="0">
                  <a:pos x="1089" y="1407"/>
                </a:cxn>
              </a:cxnLst>
              <a:rect l="0" t="0" r="r" b="b"/>
              <a:pathLst>
                <a:path w="1089" h="1407">
                  <a:moveTo>
                    <a:pt x="0" y="0"/>
                  </a:moveTo>
                  <a:cubicBezTo>
                    <a:pt x="8" y="54"/>
                    <a:pt x="19" y="205"/>
                    <a:pt x="47" y="323"/>
                  </a:cubicBezTo>
                  <a:cubicBezTo>
                    <a:pt x="75" y="441"/>
                    <a:pt x="103" y="579"/>
                    <a:pt x="167" y="707"/>
                  </a:cubicBezTo>
                  <a:cubicBezTo>
                    <a:pt x="231" y="835"/>
                    <a:pt x="335" y="991"/>
                    <a:pt x="431" y="1091"/>
                  </a:cubicBezTo>
                  <a:cubicBezTo>
                    <a:pt x="527" y="1191"/>
                    <a:pt x="633" y="1254"/>
                    <a:pt x="743" y="1307"/>
                  </a:cubicBezTo>
                  <a:cubicBezTo>
                    <a:pt x="853" y="1360"/>
                    <a:pt x="1017" y="1386"/>
                    <a:pt x="1089" y="1407"/>
                  </a:cubicBezTo>
                </a:path>
              </a:pathLst>
            </a:custGeom>
            <a:noFill/>
            <a:ln w="28575" cap="flat" cmpd="sng">
              <a:solidFill>
                <a:schemeClr val="bg1"/>
              </a:solidFill>
              <a:prstDash val="solid"/>
              <a:miter lim="800000"/>
              <a:headEnd type="none" w="med" len="me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742" name="Line 38"/>
            <p:cNvSpPr>
              <a:spLocks noChangeShapeType="1"/>
            </p:cNvSpPr>
            <p:nvPr/>
          </p:nvSpPr>
          <p:spPr bwMode="auto">
            <a:xfrm>
              <a:off x="2835" y="527"/>
              <a:ext cx="0" cy="1451"/>
            </a:xfrm>
            <a:prstGeom prst="line">
              <a:avLst/>
            </a:prstGeom>
            <a:noFill/>
            <a:ln w="19050">
              <a:solidFill>
                <a:schemeClr val="bg1"/>
              </a:solidFill>
              <a:prstDash val="dash"/>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744" name="Oval 40"/>
            <p:cNvSpPr>
              <a:spLocks noChangeArrowheads="1"/>
            </p:cNvSpPr>
            <p:nvPr/>
          </p:nvSpPr>
          <p:spPr bwMode="auto">
            <a:xfrm>
              <a:off x="2472" y="-970"/>
              <a:ext cx="1134" cy="1134"/>
            </a:xfrm>
            <a:prstGeom prst="ellipse">
              <a:avLst/>
            </a:prstGeom>
            <a:gradFill rotWithShape="1">
              <a:gsLst>
                <a:gs pos="0">
                  <a:srgbClr val="CCFFCC"/>
                </a:gs>
                <a:gs pos="100000">
                  <a:srgbClr val="CCFFCC">
                    <a:gamma/>
                    <a:shade val="66275"/>
                    <a:invGamma/>
                  </a:srgbClr>
                </a:gs>
              </a:gsLst>
              <a:path path="shape">
                <a:fillToRect l="50000" t="50000" r="50000" b="50000"/>
              </a:path>
            </a:gradFill>
            <a:ln w="19050">
              <a:solidFill>
                <a:schemeClr val="bg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5616" name="Object 43"/>
            <p:cNvGraphicFramePr>
              <a:graphicFrameLocks noChangeAspect="1"/>
            </p:cNvGraphicFramePr>
            <p:nvPr/>
          </p:nvGraphicFramePr>
          <p:xfrm>
            <a:off x="2809" y="1672"/>
            <a:ext cx="280" cy="295"/>
          </p:xfrm>
          <a:graphic>
            <a:graphicData uri="http://schemas.openxmlformats.org/presentationml/2006/ole">
              <mc:AlternateContent xmlns:mc="http://schemas.openxmlformats.org/markup-compatibility/2006">
                <mc:Choice xmlns:v="urn:schemas-microsoft-com:vml" Requires="v">
                  <p:oleObj spid="_x0000_s25662" name="公式" r:id="rId24" imgW="161747" imgH="180924" progId="Equation.3">
                    <p:embed/>
                  </p:oleObj>
                </mc:Choice>
                <mc:Fallback>
                  <p:oleObj name="公式" r:id="rId24" imgW="161747" imgH="180924" progId="Equation.3">
                    <p:embed/>
                    <p:pic>
                      <p:nvPicPr>
                        <p:cNvPr id="0" name="Object 4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09" y="1672"/>
                          <a:ext cx="280"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49" name="Oval 45"/>
            <p:cNvSpPr>
              <a:spLocks noChangeArrowheads="1"/>
            </p:cNvSpPr>
            <p:nvPr/>
          </p:nvSpPr>
          <p:spPr bwMode="auto">
            <a:xfrm>
              <a:off x="2699" y="-719"/>
              <a:ext cx="680" cy="680"/>
            </a:xfrm>
            <a:prstGeom prst="ellipse">
              <a:avLst/>
            </a:prstGeom>
            <a:solidFill>
              <a:schemeClr val="tx1"/>
            </a:solidFill>
            <a:ln w="19050">
              <a:solidFill>
                <a:schemeClr val="bg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0745" name="Line 41"/>
            <p:cNvSpPr>
              <a:spLocks noChangeShapeType="1"/>
            </p:cNvSpPr>
            <p:nvPr/>
          </p:nvSpPr>
          <p:spPr bwMode="auto">
            <a:xfrm flipH="1">
              <a:off x="3027" y="-381"/>
              <a:ext cx="567" cy="0"/>
            </a:xfrm>
            <a:prstGeom prst="line">
              <a:avLst/>
            </a:prstGeom>
            <a:noFill/>
            <a:ln w="19050">
              <a:solidFill>
                <a:schemeClr val="bg1"/>
              </a:solidFill>
              <a:miter lim="800000"/>
              <a:headEnd type="stealth" w="med" len="lg"/>
              <a:tailEnd/>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25619" name="Object 42"/>
            <p:cNvGraphicFramePr>
              <a:graphicFrameLocks noChangeAspect="1"/>
            </p:cNvGraphicFramePr>
            <p:nvPr/>
          </p:nvGraphicFramePr>
          <p:xfrm>
            <a:off x="3076" y="-644"/>
            <a:ext cx="279" cy="295"/>
          </p:xfrm>
          <a:graphic>
            <a:graphicData uri="http://schemas.openxmlformats.org/presentationml/2006/ole">
              <mc:AlternateContent xmlns:mc="http://schemas.openxmlformats.org/markup-compatibility/2006">
                <mc:Choice xmlns:v="urn:schemas-microsoft-com:vml" Requires="v">
                  <p:oleObj spid="_x0000_s25663" name="公式" r:id="rId26" imgW="161747" imgH="180924" progId="Equation.3">
                    <p:embed/>
                  </p:oleObj>
                </mc:Choice>
                <mc:Fallback>
                  <p:oleObj name="公式" r:id="rId26" imgW="161747" imgH="180924" progId="Equation.3">
                    <p:embed/>
                    <p:pic>
                      <p:nvPicPr>
                        <p:cNvPr id="0" name="Object 4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76" y="-644"/>
                          <a:ext cx="279"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50" name="Line 46"/>
            <p:cNvSpPr>
              <a:spLocks noChangeShapeType="1"/>
            </p:cNvSpPr>
            <p:nvPr/>
          </p:nvSpPr>
          <p:spPr bwMode="auto">
            <a:xfrm>
              <a:off x="3028" y="-368"/>
              <a:ext cx="249" cy="249"/>
            </a:xfrm>
            <a:prstGeom prst="line">
              <a:avLst/>
            </a:prstGeom>
            <a:noFill/>
            <a:ln w="19050">
              <a:solidFill>
                <a:schemeClr val="bg1"/>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25621" name="Object 47"/>
            <p:cNvGraphicFramePr>
              <a:graphicFrameLocks noChangeAspect="1"/>
            </p:cNvGraphicFramePr>
            <p:nvPr/>
          </p:nvGraphicFramePr>
          <p:xfrm>
            <a:off x="2915" y="-335"/>
            <a:ext cx="261" cy="295"/>
          </p:xfrm>
          <a:graphic>
            <a:graphicData uri="http://schemas.openxmlformats.org/presentationml/2006/ole">
              <mc:AlternateContent xmlns:mc="http://schemas.openxmlformats.org/markup-compatibility/2006">
                <mc:Choice xmlns:v="urn:schemas-microsoft-com:vml" Requires="v">
                  <p:oleObj spid="_x0000_s25664" name="公式" r:id="rId28" imgW="152400" imgH="180924" progId="Equation.3">
                    <p:embed/>
                  </p:oleObj>
                </mc:Choice>
                <mc:Fallback>
                  <p:oleObj name="公式" r:id="rId28" imgW="152400" imgH="180924" progId="Equation.3">
                    <p:embed/>
                    <p:pic>
                      <p:nvPicPr>
                        <p:cNvPr id="0" name="Object 4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915" y="-335"/>
                          <a:ext cx="261"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2" name="Object 48"/>
            <p:cNvGraphicFramePr>
              <a:graphicFrameLocks noChangeAspect="1"/>
            </p:cNvGraphicFramePr>
            <p:nvPr/>
          </p:nvGraphicFramePr>
          <p:xfrm>
            <a:off x="2344" y="1670"/>
            <a:ext cx="263" cy="295"/>
          </p:xfrm>
          <a:graphic>
            <a:graphicData uri="http://schemas.openxmlformats.org/presentationml/2006/ole">
              <mc:AlternateContent xmlns:mc="http://schemas.openxmlformats.org/markup-compatibility/2006">
                <mc:Choice xmlns:v="urn:schemas-microsoft-com:vml" Requires="v">
                  <p:oleObj spid="_x0000_s25665" name="公式" r:id="rId30" imgW="152400" imgH="180924" progId="Equation.3">
                    <p:embed/>
                  </p:oleObj>
                </mc:Choice>
                <mc:Fallback>
                  <p:oleObj name="公式" r:id="rId30" imgW="152400" imgH="180924" progId="Equation.3">
                    <p:embed/>
                    <p:pic>
                      <p:nvPicPr>
                        <p:cNvPr id="0" name="Object 4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344" y="1670"/>
                          <a:ext cx="26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53" name="Line 49"/>
            <p:cNvSpPr>
              <a:spLocks noChangeShapeType="1"/>
            </p:cNvSpPr>
            <p:nvPr/>
          </p:nvSpPr>
          <p:spPr bwMode="auto">
            <a:xfrm>
              <a:off x="2266" y="1967"/>
              <a:ext cx="340" cy="0"/>
            </a:xfrm>
            <a:prstGeom prst="line">
              <a:avLst/>
            </a:prstGeom>
            <a:noFill/>
            <a:ln w="28575">
              <a:solidFill>
                <a:schemeClr val="bg1"/>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754" name="Line 50"/>
            <p:cNvSpPr>
              <a:spLocks noChangeShapeType="1"/>
            </p:cNvSpPr>
            <p:nvPr/>
          </p:nvSpPr>
          <p:spPr bwMode="auto">
            <a:xfrm>
              <a:off x="2608" y="527"/>
              <a:ext cx="0" cy="1451"/>
            </a:xfrm>
            <a:prstGeom prst="line">
              <a:avLst/>
            </a:prstGeom>
            <a:noFill/>
            <a:ln w="19050">
              <a:solidFill>
                <a:schemeClr val="bg1"/>
              </a:solidFill>
              <a:prstDash val="dash"/>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755" name="Freeform 51"/>
            <p:cNvSpPr>
              <a:spLocks/>
            </p:cNvSpPr>
            <p:nvPr/>
          </p:nvSpPr>
          <p:spPr bwMode="auto">
            <a:xfrm>
              <a:off x="2608" y="527"/>
              <a:ext cx="227" cy="1452"/>
            </a:xfrm>
            <a:custGeom>
              <a:avLst/>
              <a:gdLst/>
              <a:ahLst/>
              <a:cxnLst>
                <a:cxn ang="0">
                  <a:pos x="227" y="0"/>
                </a:cxn>
                <a:cxn ang="0">
                  <a:pos x="116" y="481"/>
                </a:cxn>
                <a:cxn ang="0">
                  <a:pos x="44" y="949"/>
                </a:cxn>
                <a:cxn ang="0">
                  <a:pos x="0" y="1452"/>
                </a:cxn>
              </a:cxnLst>
              <a:rect l="0" t="0" r="r" b="b"/>
              <a:pathLst>
                <a:path w="227" h="1452">
                  <a:moveTo>
                    <a:pt x="227" y="0"/>
                  </a:moveTo>
                  <a:cubicBezTo>
                    <a:pt x="209" y="80"/>
                    <a:pt x="146" y="323"/>
                    <a:pt x="116" y="481"/>
                  </a:cubicBezTo>
                  <a:cubicBezTo>
                    <a:pt x="86" y="639"/>
                    <a:pt x="63" y="787"/>
                    <a:pt x="44" y="949"/>
                  </a:cubicBezTo>
                  <a:cubicBezTo>
                    <a:pt x="25" y="1111"/>
                    <a:pt x="9" y="1347"/>
                    <a:pt x="0" y="1452"/>
                  </a:cubicBezTo>
                </a:path>
              </a:pathLst>
            </a:custGeom>
            <a:noFill/>
            <a:ln w="19050" cap="flat" cmpd="sng">
              <a:solidFill>
                <a:schemeClr val="bg1"/>
              </a:solidFill>
              <a:prstDash val="solid"/>
              <a:miter lim="800000"/>
              <a:headEnd type="none" w="med" len="me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p:cNvSpPr>
            <a:spLocks noGrp="1"/>
          </p:cNvSpPr>
          <p:nvPr>
            <p:ph type="dt" sz="quarter" idx="10"/>
          </p:nvPr>
        </p:nvSpPr>
        <p:spPr/>
        <p:txBody>
          <a:bodyPr/>
          <a:lstStyle/>
          <a:p>
            <a:pPr>
              <a:defRPr/>
            </a:pPr>
            <a:fld id="{9B8E1CC6-F537-48E6-A4EA-A5013B531FAC}" type="datetime8">
              <a:rPr lang="en-US"/>
              <a:pPr>
                <a:defRPr/>
              </a:pPr>
              <a:t>2/27/2020 6:24 PM</a:t>
            </a:fld>
            <a:endParaRPr lang="en-US" altLang="zh-CN"/>
          </a:p>
        </p:txBody>
      </p:sp>
      <p:sp>
        <p:nvSpPr>
          <p:cNvPr id="30" name="灯片编号占位符 3"/>
          <p:cNvSpPr>
            <a:spLocks noGrp="1"/>
          </p:cNvSpPr>
          <p:nvPr>
            <p:ph type="sldNum" sz="quarter" idx="12"/>
          </p:nvPr>
        </p:nvSpPr>
        <p:spPr/>
        <p:txBody>
          <a:bodyPr/>
          <a:lstStyle/>
          <a:p>
            <a:pPr>
              <a:defRPr/>
            </a:pPr>
            <a:fld id="{BB6D1380-53BE-4453-B1B3-BC8529B5B17C}" type="slidenum">
              <a:rPr lang="en-US" altLang="zh-CN"/>
              <a:pPr>
                <a:defRPr/>
              </a:pPr>
              <a:t>25</a:t>
            </a:fld>
            <a:endParaRPr lang="en-US" altLang="zh-CN"/>
          </a:p>
        </p:txBody>
      </p:sp>
      <p:sp>
        <p:nvSpPr>
          <p:cNvPr id="189442" name="Text Box 2"/>
          <p:cNvSpPr txBox="1">
            <a:spLocks noChangeArrowheads="1"/>
          </p:cNvSpPr>
          <p:nvPr/>
        </p:nvSpPr>
        <p:spPr bwMode="auto">
          <a:xfrm>
            <a:off x="304800" y="908050"/>
            <a:ext cx="8610600" cy="946150"/>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求电荷面密度为</a:t>
            </a:r>
            <a:r>
              <a:rPr lang="el-GR" altLang="zh-CN" dirty="0">
                <a:effectLst>
                  <a:outerShdw blurRad="38100" dist="38100" dir="2700000" algn="tl">
                    <a:srgbClr val="000000"/>
                  </a:outerShdw>
                </a:effectLst>
                <a:cs typeface="Times New Roman" pitchFamily="18" charset="0"/>
              </a:rPr>
              <a:t>σ</a:t>
            </a:r>
            <a:r>
              <a:rPr lang="zh-CN" altLang="el-GR" dirty="0">
                <a:effectLst>
                  <a:outerShdw blurRad="38100" dist="38100" dir="2700000" algn="tl">
                    <a:srgbClr val="000000"/>
                  </a:outerShdw>
                </a:effectLst>
                <a:cs typeface="Times New Roman" pitchFamily="18" charset="0"/>
              </a:rPr>
              <a:t>的</a:t>
            </a:r>
            <a:r>
              <a:rPr lang="zh-CN" altLang="en-US" dirty="0">
                <a:effectLst>
                  <a:outerShdw blurRad="38100" dist="38100" dir="2700000" algn="tl">
                    <a:srgbClr val="000000"/>
                  </a:outerShdw>
                </a:effectLst>
                <a:latin typeface="幼圆" pitchFamily="49" charset="-122"/>
              </a:rPr>
              <a:t>无限大均匀带电平面的电场分布。</a:t>
            </a:r>
          </a:p>
        </p:txBody>
      </p:sp>
      <p:sp>
        <p:nvSpPr>
          <p:cNvPr id="189443" name="Text Box 3"/>
          <p:cNvSpPr txBox="1">
            <a:spLocks noChangeArrowheads="1"/>
          </p:cNvSpPr>
          <p:nvPr/>
        </p:nvSpPr>
        <p:spPr bwMode="auto">
          <a:xfrm>
            <a:off x="292100" y="1773238"/>
            <a:ext cx="8623300" cy="946150"/>
          </a:xfrm>
          <a:prstGeom prst="rect">
            <a:avLst/>
          </a:prstGeom>
          <a:noFill/>
          <a:ln w="9525">
            <a:noFill/>
            <a:miter lim="800000"/>
            <a:headEnd/>
            <a:tailEnd/>
          </a:ln>
          <a:effectLst/>
        </p:spPr>
        <p:txBody>
          <a:bodyPr>
            <a:spAutoFit/>
          </a:bodyPr>
          <a:lstStyle/>
          <a:p>
            <a:pPr>
              <a:spcBef>
                <a:spcPct val="50000"/>
              </a:spcBef>
              <a:defRPr/>
            </a:pPr>
            <a:r>
              <a:rPr lang="zh-CN" altLang="en-US" dirty="0">
                <a:solidFill>
                  <a:srgbClr val="99FF99"/>
                </a:solidFill>
                <a:effectLst>
                  <a:outerShdw blurRad="38100" dist="38100" dir="2700000" algn="tl">
                    <a:srgbClr val="000000"/>
                  </a:outerShdw>
                </a:effectLst>
                <a:latin typeface="幼圆" pitchFamily="49" charset="-122"/>
              </a:rPr>
              <a:t>解：</a:t>
            </a:r>
            <a:r>
              <a:rPr lang="zh-CN" altLang="en-US" dirty="0">
                <a:effectLst>
                  <a:outerShdw blurRad="38100" dist="38100" dir="2700000" algn="tl">
                    <a:srgbClr val="000000"/>
                  </a:outerShdw>
                </a:effectLst>
                <a:latin typeface="幼圆" pitchFamily="49" charset="-122"/>
              </a:rPr>
              <a:t>无限长均匀带电平面的电荷为面对称分布，电场强度也是面对称。见图。</a:t>
            </a:r>
          </a:p>
        </p:txBody>
      </p:sp>
      <p:sp>
        <p:nvSpPr>
          <p:cNvPr id="189444" name="Text Box 4"/>
          <p:cNvSpPr txBox="1">
            <a:spLocks noChangeArrowheads="1"/>
          </p:cNvSpPr>
          <p:nvPr/>
        </p:nvSpPr>
        <p:spPr bwMode="auto">
          <a:xfrm>
            <a:off x="304800" y="2636838"/>
            <a:ext cx="4554538" cy="1800225"/>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取垂直带电面的圆柱面为高斯面，高斯面底面与电场强度一致，侧面与电场强度平行。侧面的电通量</a:t>
            </a:r>
          </a:p>
        </p:txBody>
      </p:sp>
      <p:graphicFrame>
        <p:nvGraphicFramePr>
          <p:cNvPr id="189445" name="Object 5"/>
          <p:cNvGraphicFramePr>
            <a:graphicFrameLocks noChangeAspect="1"/>
          </p:cNvGraphicFramePr>
          <p:nvPr/>
        </p:nvGraphicFramePr>
        <p:xfrm>
          <a:off x="1692275" y="4724400"/>
          <a:ext cx="1439863" cy="476250"/>
        </p:xfrm>
        <a:graphic>
          <a:graphicData uri="http://schemas.openxmlformats.org/presentationml/2006/ole">
            <mc:AlternateContent xmlns:mc="http://schemas.openxmlformats.org/markup-compatibility/2006">
              <mc:Choice xmlns:v="urn:schemas-microsoft-com:vml" Requires="v">
                <p:oleObj spid="_x0000_s26655" name="公式" r:id="rId3" imgW="609600" imgH="180924" progId="Equation.3">
                  <p:embed/>
                </p:oleObj>
              </mc:Choice>
              <mc:Fallback>
                <p:oleObj name="公式" r:id="rId3" imgW="609600" imgH="18092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724400"/>
                        <a:ext cx="1439863" cy="476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p:cNvGrpSpPr>
            <a:grpSpLocks/>
          </p:cNvGrpSpPr>
          <p:nvPr/>
        </p:nvGrpSpPr>
        <p:grpSpPr bwMode="auto">
          <a:xfrm>
            <a:off x="5219700" y="2276475"/>
            <a:ext cx="3886200" cy="4114800"/>
            <a:chOff x="2928" y="1440"/>
            <a:chExt cx="2448" cy="2592"/>
          </a:xfrm>
        </p:grpSpPr>
        <p:grpSp>
          <p:nvGrpSpPr>
            <p:cNvPr id="26637" name="Group 7"/>
            <p:cNvGrpSpPr>
              <a:grpSpLocks/>
            </p:cNvGrpSpPr>
            <p:nvPr/>
          </p:nvGrpSpPr>
          <p:grpSpPr bwMode="auto">
            <a:xfrm>
              <a:off x="2928" y="1440"/>
              <a:ext cx="2448" cy="2592"/>
              <a:chOff x="2928" y="1440"/>
              <a:chExt cx="2448" cy="2592"/>
            </a:xfrm>
          </p:grpSpPr>
          <p:sp>
            <p:nvSpPr>
              <p:cNvPr id="189448" name="Rectangle 8"/>
              <p:cNvSpPr>
                <a:spLocks noChangeArrowheads="1"/>
              </p:cNvSpPr>
              <p:nvPr/>
            </p:nvSpPr>
            <p:spPr bwMode="auto">
              <a:xfrm>
                <a:off x="2928" y="1440"/>
                <a:ext cx="2448" cy="259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6640" name="Group 9"/>
              <p:cNvGrpSpPr>
                <a:grpSpLocks/>
              </p:cNvGrpSpPr>
              <p:nvPr/>
            </p:nvGrpSpPr>
            <p:grpSpPr bwMode="auto">
              <a:xfrm>
                <a:off x="3072" y="2200"/>
                <a:ext cx="1104" cy="720"/>
                <a:chOff x="3216" y="2248"/>
                <a:chExt cx="1104" cy="720"/>
              </a:xfrm>
            </p:grpSpPr>
            <p:sp>
              <p:nvSpPr>
                <p:cNvPr id="189450" name="AutoShape 10"/>
                <p:cNvSpPr>
                  <a:spLocks noChangeArrowheads="1"/>
                </p:cNvSpPr>
                <p:nvPr/>
              </p:nvSpPr>
              <p:spPr bwMode="auto">
                <a:xfrm rot="6000000">
                  <a:off x="3768" y="2416"/>
                  <a:ext cx="432" cy="672"/>
                </a:xfrm>
                <a:prstGeom prst="can">
                  <a:avLst>
                    <a:gd name="adj" fmla="val 38889"/>
                  </a:avLst>
                </a:prstGeom>
                <a:gradFill rotWithShape="0">
                  <a:gsLst>
                    <a:gs pos="0">
                      <a:schemeClr val="bg2"/>
                    </a:gs>
                    <a:gs pos="50000">
                      <a:schemeClr val="accent1"/>
                    </a:gs>
                    <a:gs pos="100000">
                      <a:schemeClr val="bg2"/>
                    </a:gs>
                  </a:gsLst>
                  <a:lin ang="5400000" scaled="1"/>
                </a:gradFill>
                <a:ln w="19050">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6652" name="Group 11"/>
                <p:cNvGrpSpPr>
                  <a:grpSpLocks/>
                </p:cNvGrpSpPr>
                <p:nvPr/>
              </p:nvGrpSpPr>
              <p:grpSpPr bwMode="auto">
                <a:xfrm>
                  <a:off x="3216" y="2248"/>
                  <a:ext cx="432" cy="432"/>
                  <a:chOff x="3120" y="2064"/>
                  <a:chExt cx="432" cy="432"/>
                </a:xfrm>
              </p:grpSpPr>
              <p:sp>
                <p:nvSpPr>
                  <p:cNvPr id="189452" name="Line 12"/>
                  <p:cNvSpPr>
                    <a:spLocks noChangeShapeType="1"/>
                  </p:cNvSpPr>
                  <p:nvPr/>
                </p:nvSpPr>
                <p:spPr bwMode="auto">
                  <a:xfrm flipH="1" flipV="1">
                    <a:off x="3120" y="2400"/>
                    <a:ext cx="432" cy="96"/>
                  </a:xfrm>
                  <a:prstGeom prst="line">
                    <a:avLst/>
                  </a:prstGeom>
                  <a:noFill/>
                  <a:ln w="28575">
                    <a:solidFill>
                      <a:srgbClr val="66CCFF"/>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6654" name="Object 13"/>
                  <p:cNvGraphicFramePr>
                    <a:graphicFrameLocks noChangeAspect="1"/>
                  </p:cNvGraphicFramePr>
                  <p:nvPr/>
                </p:nvGraphicFramePr>
                <p:xfrm>
                  <a:off x="3216" y="2064"/>
                  <a:ext cx="247" cy="304"/>
                </p:xfrm>
                <a:graphic>
                  <a:graphicData uri="http://schemas.openxmlformats.org/presentationml/2006/ole">
                    <mc:AlternateContent xmlns:mc="http://schemas.openxmlformats.org/markup-compatibility/2006">
                      <mc:Choice xmlns:v="urn:schemas-microsoft-com:vml" Requires="v">
                        <p:oleObj spid="_x0000_s26656" name="公式" r:id="rId5" imgW="123952" imgH="161772" progId="Equation.3">
                          <p:embed/>
                        </p:oleObj>
                      </mc:Choice>
                      <mc:Fallback>
                        <p:oleObj name="公式" r:id="rId5" imgW="123952" imgH="161772"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2064"/>
                                <a:ext cx="24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89454" name="Freeform 14"/>
              <p:cNvSpPr>
                <a:spLocks/>
              </p:cNvSpPr>
              <p:nvPr/>
            </p:nvSpPr>
            <p:spPr bwMode="auto">
              <a:xfrm>
                <a:off x="3744" y="1680"/>
                <a:ext cx="674" cy="2064"/>
              </a:xfrm>
              <a:custGeom>
                <a:avLst/>
                <a:gdLst/>
                <a:ahLst/>
                <a:cxnLst>
                  <a:cxn ang="0">
                    <a:pos x="2" y="466"/>
                  </a:cxn>
                  <a:cxn ang="0">
                    <a:pos x="576" y="0"/>
                  </a:cxn>
                  <a:cxn ang="0">
                    <a:pos x="578" y="1541"/>
                  </a:cxn>
                  <a:cxn ang="0">
                    <a:pos x="2" y="2024"/>
                  </a:cxn>
                  <a:cxn ang="0">
                    <a:pos x="0" y="480"/>
                  </a:cxn>
                  <a:cxn ang="0">
                    <a:pos x="2" y="466"/>
                  </a:cxn>
                </a:cxnLst>
                <a:rect l="0" t="0" r="r" b="b"/>
                <a:pathLst>
                  <a:path w="578" h="2024">
                    <a:moveTo>
                      <a:pt x="2" y="466"/>
                    </a:moveTo>
                    <a:lnTo>
                      <a:pt x="576" y="0"/>
                    </a:lnTo>
                    <a:lnTo>
                      <a:pt x="578" y="1541"/>
                    </a:lnTo>
                    <a:lnTo>
                      <a:pt x="2" y="2024"/>
                    </a:lnTo>
                    <a:lnTo>
                      <a:pt x="0" y="480"/>
                    </a:lnTo>
                    <a:lnTo>
                      <a:pt x="2" y="466"/>
                    </a:lnTo>
                    <a:close/>
                  </a:path>
                </a:pathLst>
              </a:custGeom>
              <a:gradFill rotWithShape="0">
                <a:gsLst>
                  <a:gs pos="0">
                    <a:srgbClr val="66FFCC"/>
                  </a:gs>
                  <a:gs pos="100000">
                    <a:srgbClr val="66FFCC">
                      <a:gamma/>
                      <a:shade val="46275"/>
                      <a:invGamma/>
                    </a:srgbClr>
                  </a:gs>
                </a:gsLst>
                <a:path path="rect">
                  <a:fillToRect l="100000" t="100000"/>
                </a:path>
              </a:gradFill>
              <a:ln w="9525">
                <a:solidFill>
                  <a:srgbClr val="99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6642" name="Object 15"/>
              <p:cNvGraphicFramePr>
                <a:graphicFrameLocks noChangeAspect="1"/>
              </p:cNvGraphicFramePr>
              <p:nvPr/>
            </p:nvGraphicFramePr>
            <p:xfrm>
              <a:off x="4080" y="1920"/>
              <a:ext cx="368" cy="220"/>
            </p:xfrm>
            <a:graphic>
              <a:graphicData uri="http://schemas.openxmlformats.org/presentationml/2006/ole">
                <mc:AlternateContent xmlns:mc="http://schemas.openxmlformats.org/markup-compatibility/2006">
                  <mc:Choice xmlns:v="urn:schemas-microsoft-com:vml" Requires="v">
                    <p:oleObj spid="_x0000_s26657" name="公式" r:id="rId7" imgW="219050" imgH="114504" progId="Equation.3">
                      <p:embed/>
                    </p:oleObj>
                  </mc:Choice>
                  <mc:Fallback>
                    <p:oleObj name="公式" r:id="rId7" imgW="219050" imgH="114504"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1920"/>
                            <a:ext cx="368" cy="22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43" name="Group 16"/>
              <p:cNvGrpSpPr>
                <a:grpSpLocks/>
              </p:cNvGrpSpPr>
              <p:nvPr/>
            </p:nvGrpSpPr>
            <p:grpSpPr bwMode="auto">
              <a:xfrm>
                <a:off x="4032" y="2536"/>
                <a:ext cx="1056" cy="912"/>
                <a:chOff x="4176" y="2584"/>
                <a:chExt cx="1056" cy="912"/>
              </a:xfrm>
            </p:grpSpPr>
            <p:sp>
              <p:nvSpPr>
                <p:cNvPr id="189457" name="AutoShape 17"/>
                <p:cNvSpPr>
                  <a:spLocks noChangeArrowheads="1"/>
                </p:cNvSpPr>
                <p:nvPr/>
              </p:nvSpPr>
              <p:spPr bwMode="auto">
                <a:xfrm rot="6000000">
                  <a:off x="4296" y="2512"/>
                  <a:ext cx="432" cy="672"/>
                </a:xfrm>
                <a:prstGeom prst="can">
                  <a:avLst>
                    <a:gd name="adj" fmla="val 38889"/>
                  </a:avLst>
                </a:prstGeom>
                <a:gradFill rotWithShape="0">
                  <a:gsLst>
                    <a:gs pos="0">
                      <a:schemeClr val="bg2"/>
                    </a:gs>
                    <a:gs pos="50000">
                      <a:schemeClr val="accent1"/>
                    </a:gs>
                    <a:gs pos="100000">
                      <a:schemeClr val="bg2"/>
                    </a:gs>
                  </a:gsLst>
                  <a:lin ang="5400000" scaled="1"/>
                </a:gradFill>
                <a:ln w="19050">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6645" name="Group 18"/>
                <p:cNvGrpSpPr>
                  <a:grpSpLocks/>
                </p:cNvGrpSpPr>
                <p:nvPr/>
              </p:nvGrpSpPr>
              <p:grpSpPr bwMode="auto">
                <a:xfrm>
                  <a:off x="4752" y="2584"/>
                  <a:ext cx="480" cy="384"/>
                  <a:chOff x="4656" y="2400"/>
                  <a:chExt cx="480" cy="384"/>
                </a:xfrm>
              </p:grpSpPr>
              <p:sp>
                <p:nvSpPr>
                  <p:cNvPr id="189459" name="Line 19"/>
                  <p:cNvSpPr>
                    <a:spLocks noChangeShapeType="1"/>
                  </p:cNvSpPr>
                  <p:nvPr/>
                </p:nvSpPr>
                <p:spPr bwMode="auto">
                  <a:xfrm>
                    <a:off x="4656" y="2688"/>
                    <a:ext cx="480" cy="96"/>
                  </a:xfrm>
                  <a:prstGeom prst="line">
                    <a:avLst/>
                  </a:prstGeom>
                  <a:noFill/>
                  <a:ln w="28575">
                    <a:solidFill>
                      <a:srgbClr val="66CCFF"/>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6650" name="Object 20"/>
                  <p:cNvGraphicFramePr>
                    <a:graphicFrameLocks noChangeAspect="1"/>
                  </p:cNvGraphicFramePr>
                  <p:nvPr/>
                </p:nvGraphicFramePr>
                <p:xfrm>
                  <a:off x="4848" y="2400"/>
                  <a:ext cx="247" cy="304"/>
                </p:xfrm>
                <a:graphic>
                  <a:graphicData uri="http://schemas.openxmlformats.org/presentationml/2006/ole">
                    <mc:AlternateContent xmlns:mc="http://schemas.openxmlformats.org/markup-compatibility/2006">
                      <mc:Choice xmlns:v="urn:schemas-microsoft-com:vml" Requires="v">
                        <p:oleObj spid="_x0000_s26658" name="公式" r:id="rId9" imgW="123952" imgH="161772" progId="Equation.3">
                          <p:embed/>
                        </p:oleObj>
                      </mc:Choice>
                      <mc:Fallback>
                        <p:oleObj name="公式" r:id="rId9" imgW="123952" imgH="161772"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8" y="2400"/>
                                <a:ext cx="24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646" name="Group 21"/>
                <p:cNvGrpSpPr>
                  <a:grpSpLocks/>
                </p:cNvGrpSpPr>
                <p:nvPr/>
              </p:nvGrpSpPr>
              <p:grpSpPr bwMode="auto">
                <a:xfrm>
                  <a:off x="4752" y="2928"/>
                  <a:ext cx="364" cy="568"/>
                  <a:chOff x="4656" y="2832"/>
                  <a:chExt cx="364" cy="568"/>
                </a:xfrm>
              </p:grpSpPr>
              <p:sp>
                <p:nvSpPr>
                  <p:cNvPr id="189462" name="Line 22"/>
                  <p:cNvSpPr>
                    <a:spLocks noChangeShapeType="1"/>
                  </p:cNvSpPr>
                  <p:nvPr/>
                </p:nvSpPr>
                <p:spPr bwMode="auto">
                  <a:xfrm flipH="1" flipV="1">
                    <a:off x="4656" y="2832"/>
                    <a:ext cx="192" cy="336"/>
                  </a:xfrm>
                  <a:prstGeom prst="line">
                    <a:avLst/>
                  </a:prstGeom>
                  <a:noFill/>
                  <a:ln w="28575">
                    <a:solidFill>
                      <a:schemeClr val="tx2"/>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6648" name="Object 23"/>
                  <p:cNvGraphicFramePr>
                    <a:graphicFrameLocks noChangeAspect="1"/>
                  </p:cNvGraphicFramePr>
                  <p:nvPr/>
                </p:nvGraphicFramePr>
                <p:xfrm>
                  <a:off x="4704" y="3168"/>
                  <a:ext cx="316" cy="232"/>
                </p:xfrm>
                <a:graphic>
                  <a:graphicData uri="http://schemas.openxmlformats.org/presentationml/2006/ole">
                    <mc:AlternateContent xmlns:mc="http://schemas.openxmlformats.org/markup-compatibility/2006">
                      <mc:Choice xmlns:v="urn:schemas-microsoft-com:vml" Requires="v">
                        <p:oleObj spid="_x0000_s26659" name="公式" r:id="rId11" imgW="199949" imgH="143028" progId="Equation.3">
                          <p:embed/>
                        </p:oleObj>
                      </mc:Choice>
                      <mc:Fallback>
                        <p:oleObj name="公式" r:id="rId11" imgW="199949" imgH="143028"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04" y="3168"/>
                                <a:ext cx="316" cy="232"/>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sp>
          <p:nvSpPr>
            <p:cNvPr id="189464" name="Oval 24"/>
            <p:cNvSpPr>
              <a:spLocks noChangeArrowheads="1"/>
            </p:cNvSpPr>
            <p:nvPr/>
          </p:nvSpPr>
          <p:spPr bwMode="auto">
            <a:xfrm rot="600000">
              <a:off x="4032" y="2538"/>
              <a:ext cx="192" cy="432"/>
            </a:xfrm>
            <a:prstGeom prst="ellipse">
              <a:avLst/>
            </a:prstGeom>
            <a:solidFill>
              <a:srgbClr val="9999FF">
                <a:alpha val="50000"/>
              </a:srgbClr>
            </a:solidFill>
            <a:ln w="19050">
              <a:noFill/>
              <a:round/>
              <a:headEnd/>
              <a:tailEnd type="none" w="sm"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6633" name="Group 28"/>
          <p:cNvGrpSpPr>
            <a:grpSpLocks/>
          </p:cNvGrpSpPr>
          <p:nvPr/>
        </p:nvGrpSpPr>
        <p:grpSpPr bwMode="auto">
          <a:xfrm>
            <a:off x="0" y="44450"/>
            <a:ext cx="5715000" cy="1068388"/>
            <a:chOff x="0" y="191"/>
            <a:chExt cx="3600" cy="673"/>
          </a:xfrm>
        </p:grpSpPr>
        <p:pic>
          <p:nvPicPr>
            <p:cNvPr id="26635" name="Picture 29" descr="bar_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Text Box 30"/>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aphicFrame>
        <p:nvGraphicFramePr>
          <p:cNvPr id="3" name="对象 2"/>
          <p:cNvGraphicFramePr>
            <a:graphicFrameLocks noChangeAspect="1"/>
          </p:cNvGraphicFramePr>
          <p:nvPr/>
        </p:nvGraphicFramePr>
        <p:xfrm>
          <a:off x="182563" y="5410200"/>
          <a:ext cx="6405562" cy="992188"/>
        </p:xfrm>
        <a:graphic>
          <a:graphicData uri="http://schemas.openxmlformats.org/presentationml/2006/ole">
            <mc:AlternateContent xmlns:mc="http://schemas.openxmlformats.org/markup-compatibility/2006">
              <mc:Choice xmlns:v="urn:schemas-microsoft-com:vml" Requires="v">
                <p:oleObj spid="_x0000_s26660" name="公式" r:id="rId14" imgW="2609901" imgH="371628" progId="Equation.3">
                  <p:embed/>
                </p:oleObj>
              </mc:Choice>
              <mc:Fallback>
                <p:oleObj name="公式" r:id="rId14" imgW="2609901" imgH="371628" progId="Equation.3">
                  <p:embed/>
                  <p:pic>
                    <p:nvPicPr>
                      <p:cNvPr id="0" name="对象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563" y="5410200"/>
                        <a:ext cx="6405562" cy="9921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dissolve">
                                      <p:cBhvr>
                                        <p:cTn id="7" dur="500"/>
                                        <p:tgtEl>
                                          <p:spTgt spid="189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9443"/>
                                        </p:tgtEl>
                                        <p:attrNameLst>
                                          <p:attrName>style.visibility</p:attrName>
                                        </p:attrNameLst>
                                      </p:cBhvr>
                                      <p:to>
                                        <p:strVal val="visible"/>
                                      </p:to>
                                    </p:set>
                                    <p:animEffect transition="in" filter="dissolve">
                                      <p:cBhvr>
                                        <p:cTn id="17" dur="500"/>
                                        <p:tgtEl>
                                          <p:spTgt spid="189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9444"/>
                                        </p:tgtEl>
                                        <p:attrNameLst>
                                          <p:attrName>style.visibility</p:attrName>
                                        </p:attrNameLst>
                                      </p:cBhvr>
                                      <p:to>
                                        <p:strVal val="visible"/>
                                      </p:to>
                                    </p:set>
                                    <p:animEffect transition="in" filter="dissolve">
                                      <p:cBhvr>
                                        <p:cTn id="22" dur="500"/>
                                        <p:tgtEl>
                                          <p:spTgt spid="1894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89445"/>
                                        </p:tgtEl>
                                        <p:attrNameLst>
                                          <p:attrName>style.visibility</p:attrName>
                                        </p:attrNameLst>
                                      </p:cBhvr>
                                      <p:to>
                                        <p:strVal val="visible"/>
                                      </p:to>
                                    </p:set>
                                    <p:animEffect transition="in" filter="dissolve">
                                      <p:cBhvr>
                                        <p:cTn id="27" dur="500"/>
                                        <p:tgtEl>
                                          <p:spTgt spid="1894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P spid="189443" grpId="0" autoUpdateAnimBg="0"/>
      <p:bldP spid="18944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p:cNvSpPr>
            <a:spLocks noGrp="1"/>
          </p:cNvSpPr>
          <p:nvPr>
            <p:ph type="dt" sz="quarter" idx="10"/>
          </p:nvPr>
        </p:nvSpPr>
        <p:spPr/>
        <p:txBody>
          <a:bodyPr/>
          <a:lstStyle/>
          <a:p>
            <a:pPr>
              <a:defRPr/>
            </a:pPr>
            <a:fld id="{BB248FC7-C723-4A60-9526-3C26E80DA694}" type="datetime8">
              <a:rPr lang="en-US"/>
              <a:pPr>
                <a:defRPr/>
              </a:pPr>
              <a:t>2/27/2020 6:24 PM</a:t>
            </a:fld>
            <a:endParaRPr lang="en-US" altLang="zh-CN"/>
          </a:p>
        </p:txBody>
      </p:sp>
      <p:sp>
        <p:nvSpPr>
          <p:cNvPr id="36" name="灯片编号占位符 3"/>
          <p:cNvSpPr>
            <a:spLocks noGrp="1"/>
          </p:cNvSpPr>
          <p:nvPr>
            <p:ph type="sldNum" sz="quarter" idx="12"/>
          </p:nvPr>
        </p:nvSpPr>
        <p:spPr/>
        <p:txBody>
          <a:bodyPr/>
          <a:lstStyle/>
          <a:p>
            <a:pPr>
              <a:defRPr/>
            </a:pPr>
            <a:fld id="{6F9779D3-1134-4F51-92FE-7C19DDAD4D51}" type="slidenum">
              <a:rPr lang="en-US" altLang="zh-CN"/>
              <a:pPr>
                <a:defRPr/>
              </a:pPr>
              <a:t>26</a:t>
            </a:fld>
            <a:endParaRPr lang="en-US" altLang="zh-CN"/>
          </a:p>
        </p:txBody>
      </p:sp>
      <p:grpSp>
        <p:nvGrpSpPr>
          <p:cNvPr id="27652" name="Group 38"/>
          <p:cNvGrpSpPr>
            <a:grpSpLocks/>
          </p:cNvGrpSpPr>
          <p:nvPr/>
        </p:nvGrpSpPr>
        <p:grpSpPr bwMode="auto">
          <a:xfrm>
            <a:off x="4787900" y="2060575"/>
            <a:ext cx="3886200" cy="4114800"/>
            <a:chOff x="2928" y="1440"/>
            <a:chExt cx="2448" cy="2592"/>
          </a:xfrm>
        </p:grpSpPr>
        <p:grpSp>
          <p:nvGrpSpPr>
            <p:cNvPr id="27667" name="Group 39"/>
            <p:cNvGrpSpPr>
              <a:grpSpLocks/>
            </p:cNvGrpSpPr>
            <p:nvPr/>
          </p:nvGrpSpPr>
          <p:grpSpPr bwMode="auto">
            <a:xfrm>
              <a:off x="2928" y="1440"/>
              <a:ext cx="2448" cy="2592"/>
              <a:chOff x="2928" y="1440"/>
              <a:chExt cx="2448" cy="2592"/>
            </a:xfrm>
          </p:grpSpPr>
          <p:sp>
            <p:nvSpPr>
              <p:cNvPr id="190504" name="Rectangle 40"/>
              <p:cNvSpPr>
                <a:spLocks noChangeArrowheads="1"/>
              </p:cNvSpPr>
              <p:nvPr/>
            </p:nvSpPr>
            <p:spPr bwMode="auto">
              <a:xfrm>
                <a:off x="2928" y="1440"/>
                <a:ext cx="2448" cy="259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7670" name="Group 41"/>
              <p:cNvGrpSpPr>
                <a:grpSpLocks/>
              </p:cNvGrpSpPr>
              <p:nvPr/>
            </p:nvGrpSpPr>
            <p:grpSpPr bwMode="auto">
              <a:xfrm>
                <a:off x="3072" y="2200"/>
                <a:ext cx="1104" cy="720"/>
                <a:chOff x="3216" y="2248"/>
                <a:chExt cx="1104" cy="720"/>
              </a:xfrm>
            </p:grpSpPr>
            <p:sp>
              <p:nvSpPr>
                <p:cNvPr id="190506" name="AutoShape 42"/>
                <p:cNvSpPr>
                  <a:spLocks noChangeArrowheads="1"/>
                </p:cNvSpPr>
                <p:nvPr/>
              </p:nvSpPr>
              <p:spPr bwMode="auto">
                <a:xfrm rot="6000000">
                  <a:off x="3768" y="2416"/>
                  <a:ext cx="432" cy="672"/>
                </a:xfrm>
                <a:prstGeom prst="can">
                  <a:avLst>
                    <a:gd name="adj" fmla="val 38889"/>
                  </a:avLst>
                </a:prstGeom>
                <a:gradFill rotWithShape="0">
                  <a:gsLst>
                    <a:gs pos="0">
                      <a:schemeClr val="bg2"/>
                    </a:gs>
                    <a:gs pos="50000">
                      <a:schemeClr val="accent1"/>
                    </a:gs>
                    <a:gs pos="100000">
                      <a:schemeClr val="bg2"/>
                    </a:gs>
                  </a:gsLst>
                  <a:lin ang="5400000" scaled="1"/>
                </a:gradFill>
                <a:ln w="19050">
                  <a:noFill/>
                  <a:round/>
                  <a:headEnd/>
                  <a:tailEnd/>
                </a:ln>
              </p:spPr>
              <p:txBody>
                <a:bodyPr rot="10800000" vert="eaVert" wrap="none" anchor="ctr"/>
                <a:lstStyle/>
                <a:p>
                  <a:pPr>
                    <a:defRPr/>
                  </a:pPr>
                  <a:endParaRPr lang="zh-CN" altLang="en-US">
                    <a:effectLst>
                      <a:outerShdw blurRad="38100" dist="38100" dir="2700000" algn="tl">
                        <a:srgbClr val="000000">
                          <a:alpha val="43137"/>
                        </a:srgbClr>
                      </a:outerShdw>
                    </a:effectLst>
                  </a:endParaRPr>
                </a:p>
              </p:txBody>
            </p:sp>
            <p:grpSp>
              <p:nvGrpSpPr>
                <p:cNvPr id="27682" name="Group 43"/>
                <p:cNvGrpSpPr>
                  <a:grpSpLocks/>
                </p:cNvGrpSpPr>
                <p:nvPr/>
              </p:nvGrpSpPr>
              <p:grpSpPr bwMode="auto">
                <a:xfrm>
                  <a:off x="3216" y="2248"/>
                  <a:ext cx="432" cy="432"/>
                  <a:chOff x="3120" y="2064"/>
                  <a:chExt cx="432" cy="432"/>
                </a:xfrm>
              </p:grpSpPr>
              <p:sp>
                <p:nvSpPr>
                  <p:cNvPr id="190508" name="Line 44"/>
                  <p:cNvSpPr>
                    <a:spLocks noChangeShapeType="1"/>
                  </p:cNvSpPr>
                  <p:nvPr/>
                </p:nvSpPr>
                <p:spPr bwMode="auto">
                  <a:xfrm flipH="1" flipV="1">
                    <a:off x="3120" y="2400"/>
                    <a:ext cx="432" cy="96"/>
                  </a:xfrm>
                  <a:prstGeom prst="line">
                    <a:avLst/>
                  </a:prstGeom>
                  <a:noFill/>
                  <a:ln w="28575">
                    <a:solidFill>
                      <a:srgbClr val="66CCFF"/>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7684" name="Object 45"/>
                  <p:cNvGraphicFramePr>
                    <a:graphicFrameLocks noChangeAspect="1"/>
                  </p:cNvGraphicFramePr>
                  <p:nvPr/>
                </p:nvGraphicFramePr>
                <p:xfrm>
                  <a:off x="3216" y="2064"/>
                  <a:ext cx="247" cy="304"/>
                </p:xfrm>
                <a:graphic>
                  <a:graphicData uri="http://schemas.openxmlformats.org/presentationml/2006/ole">
                    <mc:AlternateContent xmlns:mc="http://schemas.openxmlformats.org/markup-compatibility/2006">
                      <mc:Choice xmlns:v="urn:schemas-microsoft-com:vml" Requires="v">
                        <p:oleObj spid="_x0000_s27685" name="公式" r:id="rId3" imgW="123952" imgH="161772" progId="Equation.3">
                          <p:embed/>
                        </p:oleObj>
                      </mc:Choice>
                      <mc:Fallback>
                        <p:oleObj name="公式" r:id="rId3" imgW="123952" imgH="161772" progId="Equation.3">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2064"/>
                                <a:ext cx="24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90510" name="Freeform 46"/>
              <p:cNvSpPr>
                <a:spLocks/>
              </p:cNvSpPr>
              <p:nvPr/>
            </p:nvSpPr>
            <p:spPr bwMode="auto">
              <a:xfrm>
                <a:off x="3744" y="1680"/>
                <a:ext cx="674" cy="2064"/>
              </a:xfrm>
              <a:custGeom>
                <a:avLst/>
                <a:gdLst/>
                <a:ahLst/>
                <a:cxnLst>
                  <a:cxn ang="0">
                    <a:pos x="2" y="466"/>
                  </a:cxn>
                  <a:cxn ang="0">
                    <a:pos x="576" y="0"/>
                  </a:cxn>
                  <a:cxn ang="0">
                    <a:pos x="578" y="1541"/>
                  </a:cxn>
                  <a:cxn ang="0">
                    <a:pos x="2" y="2024"/>
                  </a:cxn>
                  <a:cxn ang="0">
                    <a:pos x="0" y="480"/>
                  </a:cxn>
                  <a:cxn ang="0">
                    <a:pos x="2" y="466"/>
                  </a:cxn>
                </a:cxnLst>
                <a:rect l="0" t="0" r="r" b="b"/>
                <a:pathLst>
                  <a:path w="578" h="2024">
                    <a:moveTo>
                      <a:pt x="2" y="466"/>
                    </a:moveTo>
                    <a:lnTo>
                      <a:pt x="576" y="0"/>
                    </a:lnTo>
                    <a:lnTo>
                      <a:pt x="578" y="1541"/>
                    </a:lnTo>
                    <a:lnTo>
                      <a:pt x="2" y="2024"/>
                    </a:lnTo>
                    <a:lnTo>
                      <a:pt x="0" y="480"/>
                    </a:lnTo>
                    <a:lnTo>
                      <a:pt x="2" y="466"/>
                    </a:lnTo>
                    <a:close/>
                  </a:path>
                </a:pathLst>
              </a:custGeom>
              <a:gradFill rotWithShape="0">
                <a:gsLst>
                  <a:gs pos="0">
                    <a:srgbClr val="66FFCC"/>
                  </a:gs>
                  <a:gs pos="100000">
                    <a:srgbClr val="66FFCC">
                      <a:gamma/>
                      <a:shade val="46275"/>
                      <a:invGamma/>
                    </a:srgbClr>
                  </a:gs>
                </a:gsLst>
                <a:path path="rect">
                  <a:fillToRect l="100000" t="100000"/>
                </a:path>
              </a:gradFill>
              <a:ln w="9525">
                <a:solidFill>
                  <a:srgbClr val="99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7672" name="Object 47"/>
              <p:cNvGraphicFramePr>
                <a:graphicFrameLocks noChangeAspect="1"/>
              </p:cNvGraphicFramePr>
              <p:nvPr/>
            </p:nvGraphicFramePr>
            <p:xfrm>
              <a:off x="4080" y="1920"/>
              <a:ext cx="368" cy="220"/>
            </p:xfrm>
            <a:graphic>
              <a:graphicData uri="http://schemas.openxmlformats.org/presentationml/2006/ole">
                <mc:AlternateContent xmlns:mc="http://schemas.openxmlformats.org/markup-compatibility/2006">
                  <mc:Choice xmlns:v="urn:schemas-microsoft-com:vml" Requires="v">
                    <p:oleObj spid="_x0000_s27686" name="公式" r:id="rId5" imgW="219050" imgH="114504" progId="Equation.3">
                      <p:embed/>
                    </p:oleObj>
                  </mc:Choice>
                  <mc:Fallback>
                    <p:oleObj name="公式" r:id="rId5" imgW="219050" imgH="114504" progId="Equation.3">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 y="1920"/>
                            <a:ext cx="368" cy="22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7673" name="Group 48"/>
              <p:cNvGrpSpPr>
                <a:grpSpLocks/>
              </p:cNvGrpSpPr>
              <p:nvPr/>
            </p:nvGrpSpPr>
            <p:grpSpPr bwMode="auto">
              <a:xfrm>
                <a:off x="4032" y="2536"/>
                <a:ext cx="1056" cy="912"/>
                <a:chOff x="4176" y="2584"/>
                <a:chExt cx="1056" cy="912"/>
              </a:xfrm>
            </p:grpSpPr>
            <p:sp>
              <p:nvSpPr>
                <p:cNvPr id="190513" name="AutoShape 49"/>
                <p:cNvSpPr>
                  <a:spLocks noChangeArrowheads="1"/>
                </p:cNvSpPr>
                <p:nvPr/>
              </p:nvSpPr>
              <p:spPr bwMode="auto">
                <a:xfrm rot="6000000">
                  <a:off x="4296" y="2512"/>
                  <a:ext cx="432" cy="672"/>
                </a:xfrm>
                <a:prstGeom prst="can">
                  <a:avLst>
                    <a:gd name="adj" fmla="val 38889"/>
                  </a:avLst>
                </a:prstGeom>
                <a:gradFill rotWithShape="0">
                  <a:gsLst>
                    <a:gs pos="0">
                      <a:schemeClr val="bg2"/>
                    </a:gs>
                    <a:gs pos="50000">
                      <a:schemeClr val="accent1"/>
                    </a:gs>
                    <a:gs pos="100000">
                      <a:schemeClr val="bg2"/>
                    </a:gs>
                  </a:gsLst>
                  <a:lin ang="5400000" scaled="1"/>
                </a:gradFill>
                <a:ln w="19050">
                  <a:noFill/>
                  <a:round/>
                  <a:headEnd/>
                  <a:tailEnd/>
                </a:ln>
              </p:spPr>
              <p:txBody>
                <a:bodyPr rot="10800000" vert="eaVert" wrap="none" anchor="ctr"/>
                <a:lstStyle/>
                <a:p>
                  <a:pPr>
                    <a:defRPr/>
                  </a:pPr>
                  <a:endParaRPr lang="zh-CN" altLang="en-US">
                    <a:effectLst>
                      <a:outerShdw blurRad="38100" dist="38100" dir="2700000" algn="tl">
                        <a:srgbClr val="000000">
                          <a:alpha val="43137"/>
                        </a:srgbClr>
                      </a:outerShdw>
                    </a:effectLst>
                  </a:endParaRPr>
                </a:p>
              </p:txBody>
            </p:sp>
            <p:grpSp>
              <p:nvGrpSpPr>
                <p:cNvPr id="27675" name="Group 50"/>
                <p:cNvGrpSpPr>
                  <a:grpSpLocks/>
                </p:cNvGrpSpPr>
                <p:nvPr/>
              </p:nvGrpSpPr>
              <p:grpSpPr bwMode="auto">
                <a:xfrm>
                  <a:off x="4752" y="2584"/>
                  <a:ext cx="480" cy="384"/>
                  <a:chOff x="4656" y="2400"/>
                  <a:chExt cx="480" cy="384"/>
                </a:xfrm>
              </p:grpSpPr>
              <p:sp>
                <p:nvSpPr>
                  <p:cNvPr id="190515" name="Line 51"/>
                  <p:cNvSpPr>
                    <a:spLocks noChangeShapeType="1"/>
                  </p:cNvSpPr>
                  <p:nvPr/>
                </p:nvSpPr>
                <p:spPr bwMode="auto">
                  <a:xfrm>
                    <a:off x="4656" y="2688"/>
                    <a:ext cx="480" cy="96"/>
                  </a:xfrm>
                  <a:prstGeom prst="line">
                    <a:avLst/>
                  </a:prstGeom>
                  <a:noFill/>
                  <a:ln w="28575">
                    <a:solidFill>
                      <a:srgbClr val="66CCFF"/>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7680" name="Object 52"/>
                  <p:cNvGraphicFramePr>
                    <a:graphicFrameLocks noChangeAspect="1"/>
                  </p:cNvGraphicFramePr>
                  <p:nvPr/>
                </p:nvGraphicFramePr>
                <p:xfrm>
                  <a:off x="4848" y="2400"/>
                  <a:ext cx="247" cy="304"/>
                </p:xfrm>
                <a:graphic>
                  <a:graphicData uri="http://schemas.openxmlformats.org/presentationml/2006/ole">
                    <mc:AlternateContent xmlns:mc="http://schemas.openxmlformats.org/markup-compatibility/2006">
                      <mc:Choice xmlns:v="urn:schemas-microsoft-com:vml" Requires="v">
                        <p:oleObj spid="_x0000_s27687" name="公式" r:id="rId7" imgW="123952" imgH="161772" progId="Equation.3">
                          <p:embed/>
                        </p:oleObj>
                      </mc:Choice>
                      <mc:Fallback>
                        <p:oleObj name="公式" r:id="rId7" imgW="123952" imgH="161772" progId="Equation.3">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8" y="2400"/>
                                <a:ext cx="24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676" name="Group 53"/>
                <p:cNvGrpSpPr>
                  <a:grpSpLocks/>
                </p:cNvGrpSpPr>
                <p:nvPr/>
              </p:nvGrpSpPr>
              <p:grpSpPr bwMode="auto">
                <a:xfrm>
                  <a:off x="4752" y="2928"/>
                  <a:ext cx="364" cy="568"/>
                  <a:chOff x="4656" y="2832"/>
                  <a:chExt cx="364" cy="568"/>
                </a:xfrm>
              </p:grpSpPr>
              <p:sp>
                <p:nvSpPr>
                  <p:cNvPr id="190518" name="Line 54"/>
                  <p:cNvSpPr>
                    <a:spLocks noChangeShapeType="1"/>
                  </p:cNvSpPr>
                  <p:nvPr/>
                </p:nvSpPr>
                <p:spPr bwMode="auto">
                  <a:xfrm flipH="1" flipV="1">
                    <a:off x="4656" y="2832"/>
                    <a:ext cx="192" cy="336"/>
                  </a:xfrm>
                  <a:prstGeom prst="line">
                    <a:avLst/>
                  </a:prstGeom>
                  <a:noFill/>
                  <a:ln w="28575">
                    <a:solidFill>
                      <a:schemeClr val="tx2"/>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7678" name="Object 55"/>
                  <p:cNvGraphicFramePr>
                    <a:graphicFrameLocks noChangeAspect="1"/>
                  </p:cNvGraphicFramePr>
                  <p:nvPr/>
                </p:nvGraphicFramePr>
                <p:xfrm>
                  <a:off x="4704" y="3168"/>
                  <a:ext cx="316" cy="232"/>
                </p:xfrm>
                <a:graphic>
                  <a:graphicData uri="http://schemas.openxmlformats.org/presentationml/2006/ole">
                    <mc:AlternateContent xmlns:mc="http://schemas.openxmlformats.org/markup-compatibility/2006">
                      <mc:Choice xmlns:v="urn:schemas-microsoft-com:vml" Requires="v">
                        <p:oleObj spid="_x0000_s27688" name="公式" r:id="rId9" imgW="199949" imgH="143028" progId="Equation.3">
                          <p:embed/>
                        </p:oleObj>
                      </mc:Choice>
                      <mc:Fallback>
                        <p:oleObj name="公式" r:id="rId9" imgW="199949" imgH="143028" progId="Equation.3">
                          <p:embed/>
                          <p:pic>
                            <p:nvPicPr>
                              <p:cNvPr id="0"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4" y="3168"/>
                                <a:ext cx="316" cy="232"/>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sp>
          <p:nvSpPr>
            <p:cNvPr id="190520" name="Oval 56"/>
            <p:cNvSpPr>
              <a:spLocks noChangeArrowheads="1"/>
            </p:cNvSpPr>
            <p:nvPr/>
          </p:nvSpPr>
          <p:spPr bwMode="auto">
            <a:xfrm rot="600000">
              <a:off x="4032" y="2538"/>
              <a:ext cx="192" cy="432"/>
            </a:xfrm>
            <a:prstGeom prst="ellipse">
              <a:avLst/>
            </a:prstGeom>
            <a:solidFill>
              <a:srgbClr val="9999FF">
                <a:alpha val="50000"/>
              </a:srgbClr>
            </a:solidFill>
            <a:ln w="19050">
              <a:noFill/>
              <a:round/>
              <a:headEnd/>
              <a:tailEnd type="none" w="sm"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90485" name="Text Box 21"/>
          <p:cNvSpPr txBox="1">
            <a:spLocks noChangeArrowheads="1"/>
          </p:cNvSpPr>
          <p:nvPr/>
        </p:nvSpPr>
        <p:spPr bwMode="auto">
          <a:xfrm>
            <a:off x="496888" y="1196975"/>
            <a:ext cx="4191000"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闭合曲面的电通量：</a:t>
            </a:r>
          </a:p>
        </p:txBody>
      </p:sp>
      <p:graphicFrame>
        <p:nvGraphicFramePr>
          <p:cNvPr id="190486" name="Object 22"/>
          <p:cNvGraphicFramePr>
            <a:graphicFrameLocks noChangeAspect="1"/>
          </p:cNvGraphicFramePr>
          <p:nvPr/>
        </p:nvGraphicFramePr>
        <p:xfrm>
          <a:off x="1692275" y="1989138"/>
          <a:ext cx="2682875" cy="730250"/>
        </p:xfrm>
        <a:graphic>
          <a:graphicData uri="http://schemas.openxmlformats.org/presentationml/2006/ole">
            <mc:AlternateContent xmlns:mc="http://schemas.openxmlformats.org/markup-compatibility/2006">
              <mc:Choice xmlns:v="urn:schemas-microsoft-com:vml" Requires="v">
                <p:oleObj spid="_x0000_s27689" name="Equation" r:id="rId11" imgW="1076147" imgH="266904" progId="Equation.3">
                  <p:embed/>
                </p:oleObj>
              </mc:Choice>
              <mc:Fallback>
                <p:oleObj name="Equation" r:id="rId11" imgW="1076147" imgH="266904"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1989138"/>
                        <a:ext cx="2682875" cy="730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0487" name="Text Box 23"/>
          <p:cNvSpPr txBox="1">
            <a:spLocks noChangeArrowheads="1"/>
          </p:cNvSpPr>
          <p:nvPr/>
        </p:nvSpPr>
        <p:spPr bwMode="auto">
          <a:xfrm>
            <a:off x="468313" y="3284538"/>
            <a:ext cx="39624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由高斯定理可得：</a:t>
            </a:r>
          </a:p>
        </p:txBody>
      </p:sp>
      <p:graphicFrame>
        <p:nvGraphicFramePr>
          <p:cNvPr id="190488" name="Object 24"/>
          <p:cNvGraphicFramePr>
            <a:graphicFrameLocks noChangeAspect="1"/>
          </p:cNvGraphicFramePr>
          <p:nvPr/>
        </p:nvGraphicFramePr>
        <p:xfrm>
          <a:off x="1258888" y="3789363"/>
          <a:ext cx="3328987" cy="1009650"/>
        </p:xfrm>
        <a:graphic>
          <a:graphicData uri="http://schemas.openxmlformats.org/presentationml/2006/ole">
            <mc:AlternateContent xmlns:mc="http://schemas.openxmlformats.org/markup-compatibility/2006">
              <mc:Choice xmlns:v="urn:schemas-microsoft-com:vml" Requires="v">
                <p:oleObj spid="_x0000_s27690" name="公式" r:id="rId13" imgW="1419149" imgH="409524" progId="Equation.3">
                  <p:embed/>
                </p:oleObj>
              </mc:Choice>
              <mc:Fallback>
                <p:oleObj name="公式" r:id="rId13" imgW="1419149" imgH="409524"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3789363"/>
                        <a:ext cx="3328987" cy="1009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0489" name="Text Box 25"/>
          <p:cNvSpPr txBox="1">
            <a:spLocks noChangeArrowheads="1"/>
          </p:cNvSpPr>
          <p:nvPr/>
        </p:nvSpPr>
        <p:spPr bwMode="auto">
          <a:xfrm>
            <a:off x="539750" y="5021263"/>
            <a:ext cx="16764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解得</a:t>
            </a:r>
            <a:r>
              <a:rPr lang="en-US" altLang="zh-CN">
                <a:effectLst>
                  <a:outerShdw blurRad="38100" dist="38100" dir="2700000" algn="tl">
                    <a:srgbClr val="000000"/>
                  </a:outerShdw>
                </a:effectLst>
                <a:latin typeface="幼圆" pitchFamily="49" charset="-122"/>
              </a:rPr>
              <a:t>:</a:t>
            </a:r>
          </a:p>
        </p:txBody>
      </p:sp>
      <p:graphicFrame>
        <p:nvGraphicFramePr>
          <p:cNvPr id="190490" name="Object 26"/>
          <p:cNvGraphicFramePr>
            <a:graphicFrameLocks noChangeAspect="1"/>
          </p:cNvGraphicFramePr>
          <p:nvPr/>
        </p:nvGraphicFramePr>
        <p:xfrm>
          <a:off x="2411413" y="4868863"/>
          <a:ext cx="1676400" cy="1042987"/>
        </p:xfrm>
        <a:graphic>
          <a:graphicData uri="http://schemas.openxmlformats.org/presentationml/2006/ole">
            <mc:AlternateContent xmlns:mc="http://schemas.openxmlformats.org/markup-compatibility/2006">
              <mc:Choice xmlns:v="urn:schemas-microsoft-com:vml" Requires="v">
                <p:oleObj spid="_x0000_s27691" name="公式" r:id="rId15" imgW="676250" imgH="409524" progId="Equation.3">
                  <p:embed/>
                </p:oleObj>
              </mc:Choice>
              <mc:Fallback>
                <p:oleObj name="公式" r:id="rId15" imgW="676250" imgH="409524"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11413" y="4868863"/>
                        <a:ext cx="1676400" cy="10429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0494" name="Rectangle 30"/>
          <p:cNvSpPr>
            <a:spLocks noChangeArrowheads="1"/>
          </p:cNvSpPr>
          <p:nvPr/>
        </p:nvSpPr>
        <p:spPr bwMode="auto">
          <a:xfrm>
            <a:off x="250825" y="2781300"/>
            <a:ext cx="8686800" cy="3429000"/>
          </a:xfrm>
          <a:prstGeom prst="rect">
            <a:avLst/>
          </a:prstGeom>
          <a:gradFill rotWithShape="0">
            <a:gsLst>
              <a:gs pos="0">
                <a:srgbClr val="94F4C9"/>
              </a:gs>
              <a:gs pos="100000">
                <a:srgbClr val="94F4C9">
                  <a:gamma/>
                  <a:shade val="46275"/>
                  <a:invGamma/>
                </a:srgbClr>
              </a:gs>
            </a:gsLst>
            <a:path path="rect">
              <a:fillToRect l="100000" t="100000"/>
            </a:path>
          </a:gradFill>
          <a:ln w="19050">
            <a:solidFill>
              <a:schemeClr val="tx1"/>
            </a:solidFill>
            <a:miter lim="800000"/>
            <a:headEnd/>
            <a:tailEnd type="none" w="sm"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0495" name="Text Box 31"/>
          <p:cNvSpPr txBox="1">
            <a:spLocks noChangeArrowheads="1"/>
          </p:cNvSpPr>
          <p:nvPr/>
        </p:nvSpPr>
        <p:spPr bwMode="auto">
          <a:xfrm>
            <a:off x="381000" y="2997200"/>
            <a:ext cx="8534400" cy="946150"/>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无限大带电面两侧的电场是均匀场，电场强度方向与带电平面垂直。</a:t>
            </a:r>
          </a:p>
        </p:txBody>
      </p:sp>
      <p:sp>
        <p:nvSpPr>
          <p:cNvPr id="190496" name="Text Box 32"/>
          <p:cNvSpPr txBox="1">
            <a:spLocks noChangeArrowheads="1"/>
          </p:cNvSpPr>
          <p:nvPr/>
        </p:nvSpPr>
        <p:spPr bwMode="auto">
          <a:xfrm>
            <a:off x="381000" y="3933825"/>
            <a:ext cx="6934200" cy="519113"/>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带电面两侧电场强度有一个跃变：</a:t>
            </a:r>
          </a:p>
        </p:txBody>
      </p:sp>
      <p:graphicFrame>
        <p:nvGraphicFramePr>
          <p:cNvPr id="190497" name="Object 33"/>
          <p:cNvGraphicFramePr>
            <a:graphicFrameLocks noChangeAspect="1"/>
          </p:cNvGraphicFramePr>
          <p:nvPr/>
        </p:nvGraphicFramePr>
        <p:xfrm>
          <a:off x="1747838" y="4508500"/>
          <a:ext cx="4200525" cy="1066800"/>
        </p:xfrm>
        <a:graphic>
          <a:graphicData uri="http://schemas.openxmlformats.org/presentationml/2006/ole">
            <mc:AlternateContent xmlns:mc="http://schemas.openxmlformats.org/markup-compatibility/2006">
              <mc:Choice xmlns:v="urn:schemas-microsoft-com:vml" Requires="v">
                <p:oleObj spid="_x0000_s27692" name="Equation" r:id="rId17" imgW="1857248" imgH="447828" progId="Equation.3">
                  <p:embed/>
                </p:oleObj>
              </mc:Choice>
              <mc:Fallback>
                <p:oleObj name="Equation" r:id="rId17" imgW="1857248" imgH="447828"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47838" y="4508500"/>
                        <a:ext cx="4200525" cy="1066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0498" name="Text Box 34"/>
          <p:cNvSpPr txBox="1">
            <a:spLocks noChangeArrowheads="1"/>
          </p:cNvSpPr>
          <p:nvPr/>
        </p:nvSpPr>
        <p:spPr bwMode="auto">
          <a:xfrm>
            <a:off x="762000" y="5516563"/>
            <a:ext cx="73152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这与带电球面两侧电场强度的跃变相同。</a:t>
            </a:r>
          </a:p>
        </p:txBody>
      </p:sp>
      <p:grpSp>
        <p:nvGrpSpPr>
          <p:cNvPr id="27664" name="Group 35"/>
          <p:cNvGrpSpPr>
            <a:grpSpLocks/>
          </p:cNvGrpSpPr>
          <p:nvPr/>
        </p:nvGrpSpPr>
        <p:grpSpPr bwMode="auto">
          <a:xfrm>
            <a:off x="0" y="44450"/>
            <a:ext cx="5715000" cy="1068388"/>
            <a:chOff x="0" y="191"/>
            <a:chExt cx="3600" cy="673"/>
          </a:xfrm>
        </p:grpSpPr>
        <p:pic>
          <p:nvPicPr>
            <p:cNvPr id="27665" name="Picture 36" descr="bar_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6" name="Text Box 37"/>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0485"/>
                                        </p:tgtEl>
                                        <p:attrNameLst>
                                          <p:attrName>style.visibility</p:attrName>
                                        </p:attrNameLst>
                                      </p:cBhvr>
                                      <p:to>
                                        <p:strVal val="visible"/>
                                      </p:to>
                                    </p:set>
                                    <p:animEffect transition="in" filter="dissolve">
                                      <p:cBhvr>
                                        <p:cTn id="7" dur="500"/>
                                        <p:tgtEl>
                                          <p:spTgt spid="190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0486"/>
                                        </p:tgtEl>
                                        <p:attrNameLst>
                                          <p:attrName>style.visibility</p:attrName>
                                        </p:attrNameLst>
                                      </p:cBhvr>
                                      <p:to>
                                        <p:strVal val="visible"/>
                                      </p:to>
                                    </p:set>
                                    <p:animEffect transition="in" filter="dissolve">
                                      <p:cBhvr>
                                        <p:cTn id="12" dur="500"/>
                                        <p:tgtEl>
                                          <p:spTgt spid="1904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0487"/>
                                        </p:tgtEl>
                                        <p:attrNameLst>
                                          <p:attrName>style.visibility</p:attrName>
                                        </p:attrNameLst>
                                      </p:cBhvr>
                                      <p:to>
                                        <p:strVal val="visible"/>
                                      </p:to>
                                    </p:set>
                                    <p:animEffect transition="in" filter="dissolve">
                                      <p:cBhvr>
                                        <p:cTn id="17" dur="500"/>
                                        <p:tgtEl>
                                          <p:spTgt spid="1904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0488"/>
                                        </p:tgtEl>
                                        <p:attrNameLst>
                                          <p:attrName>style.visibility</p:attrName>
                                        </p:attrNameLst>
                                      </p:cBhvr>
                                      <p:to>
                                        <p:strVal val="visible"/>
                                      </p:to>
                                    </p:set>
                                    <p:animEffect transition="in" filter="dissolve">
                                      <p:cBhvr>
                                        <p:cTn id="22" dur="500"/>
                                        <p:tgtEl>
                                          <p:spTgt spid="1904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0489"/>
                                        </p:tgtEl>
                                        <p:attrNameLst>
                                          <p:attrName>style.visibility</p:attrName>
                                        </p:attrNameLst>
                                      </p:cBhvr>
                                      <p:to>
                                        <p:strVal val="visible"/>
                                      </p:to>
                                    </p:set>
                                    <p:animEffect transition="in" filter="dissolve">
                                      <p:cBhvr>
                                        <p:cTn id="27" dur="500"/>
                                        <p:tgtEl>
                                          <p:spTgt spid="1904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0490"/>
                                        </p:tgtEl>
                                        <p:attrNameLst>
                                          <p:attrName>style.visibility</p:attrName>
                                        </p:attrNameLst>
                                      </p:cBhvr>
                                      <p:to>
                                        <p:strVal val="visible"/>
                                      </p:to>
                                    </p:set>
                                    <p:animEffect transition="in" filter="dissolve">
                                      <p:cBhvr>
                                        <p:cTn id="32" dur="500"/>
                                        <p:tgtEl>
                                          <p:spTgt spid="1904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0494"/>
                                        </p:tgtEl>
                                        <p:attrNameLst>
                                          <p:attrName>style.visibility</p:attrName>
                                        </p:attrNameLst>
                                      </p:cBhvr>
                                      <p:to>
                                        <p:strVal val="visible"/>
                                      </p:to>
                                    </p:set>
                                    <p:animEffect transition="in" filter="blinds(horizontal)">
                                      <p:cBhvr>
                                        <p:cTn id="37" dur="500"/>
                                        <p:tgtEl>
                                          <p:spTgt spid="1904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0495"/>
                                        </p:tgtEl>
                                        <p:attrNameLst>
                                          <p:attrName>style.visibility</p:attrName>
                                        </p:attrNameLst>
                                      </p:cBhvr>
                                      <p:to>
                                        <p:strVal val="visible"/>
                                      </p:to>
                                    </p:set>
                                    <p:animEffect transition="in" filter="dissolve">
                                      <p:cBhvr>
                                        <p:cTn id="42" dur="500"/>
                                        <p:tgtEl>
                                          <p:spTgt spid="1904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0496"/>
                                        </p:tgtEl>
                                        <p:attrNameLst>
                                          <p:attrName>style.visibility</p:attrName>
                                        </p:attrNameLst>
                                      </p:cBhvr>
                                      <p:to>
                                        <p:strVal val="visible"/>
                                      </p:to>
                                    </p:set>
                                    <p:animEffect transition="in" filter="dissolve">
                                      <p:cBhvr>
                                        <p:cTn id="47" dur="500"/>
                                        <p:tgtEl>
                                          <p:spTgt spid="1904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90497"/>
                                        </p:tgtEl>
                                        <p:attrNameLst>
                                          <p:attrName>style.visibility</p:attrName>
                                        </p:attrNameLst>
                                      </p:cBhvr>
                                      <p:to>
                                        <p:strVal val="visible"/>
                                      </p:to>
                                    </p:set>
                                    <p:animEffect transition="in" filter="dissolve">
                                      <p:cBhvr>
                                        <p:cTn id="52" dur="500"/>
                                        <p:tgtEl>
                                          <p:spTgt spid="19049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90498"/>
                                        </p:tgtEl>
                                        <p:attrNameLst>
                                          <p:attrName>style.visibility</p:attrName>
                                        </p:attrNameLst>
                                      </p:cBhvr>
                                      <p:to>
                                        <p:strVal val="visible"/>
                                      </p:to>
                                    </p:set>
                                    <p:animEffect transition="in" filter="dissolve">
                                      <p:cBhvr>
                                        <p:cTn id="57" dur="500"/>
                                        <p:tgtEl>
                                          <p:spTgt spid="190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85" grpId="0" autoUpdateAnimBg="0"/>
      <p:bldP spid="190487" grpId="0" autoUpdateAnimBg="0"/>
      <p:bldP spid="190489" grpId="0" autoUpdateAnimBg="0"/>
      <p:bldP spid="190494" grpId="0" animBg="1"/>
      <p:bldP spid="190495" grpId="0" autoUpdateAnimBg="0"/>
      <p:bldP spid="190496" grpId="0" autoUpdateAnimBg="0"/>
      <p:bldP spid="19049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DA1F2060-E757-4E83-B223-1A31B233CC4F}" type="datetime8">
              <a:rPr lang="en-US" smtClean="0"/>
              <a:pPr>
                <a:defRPr/>
              </a:pPr>
              <a:t>2/27/2020 6:24 PM</a:t>
            </a:fld>
            <a:endParaRPr lang="en-US" altLang="zh-CN"/>
          </a:p>
        </p:txBody>
      </p:sp>
      <p:sp>
        <p:nvSpPr>
          <p:cNvPr id="3" name="灯片编号占位符 2"/>
          <p:cNvSpPr>
            <a:spLocks noGrp="1"/>
          </p:cNvSpPr>
          <p:nvPr>
            <p:ph type="sldNum" sz="quarter" idx="12"/>
          </p:nvPr>
        </p:nvSpPr>
        <p:spPr/>
        <p:txBody>
          <a:bodyPr/>
          <a:lstStyle/>
          <a:p>
            <a:pPr>
              <a:defRPr/>
            </a:pPr>
            <a:fld id="{F3B5D04A-95F1-483E-BAA9-CE81BCFE3B8E}" type="slidenum">
              <a:rPr lang="en-US" altLang="zh-CN" smtClean="0"/>
              <a:pPr>
                <a:defRPr/>
              </a:pPr>
              <a:t>27</a:t>
            </a:fld>
            <a:endParaRPr lang="en-US" altLang="zh-CN"/>
          </a:p>
        </p:txBody>
      </p:sp>
      <p:grpSp>
        <p:nvGrpSpPr>
          <p:cNvPr id="5" name="Group 144"/>
          <p:cNvGrpSpPr>
            <a:grpSpLocks/>
          </p:cNvGrpSpPr>
          <p:nvPr/>
        </p:nvGrpSpPr>
        <p:grpSpPr bwMode="auto">
          <a:xfrm>
            <a:off x="522288" y="1560513"/>
            <a:ext cx="8320087" cy="4679950"/>
            <a:chOff x="305" y="618"/>
            <a:chExt cx="5241" cy="2948"/>
          </a:xfrm>
        </p:grpSpPr>
        <p:sp>
          <p:nvSpPr>
            <p:cNvPr id="28680" name="Text Box 142"/>
            <p:cNvSpPr txBox="1">
              <a:spLocks noChangeArrowheads="1"/>
            </p:cNvSpPr>
            <p:nvPr/>
          </p:nvSpPr>
          <p:spPr bwMode="blackGray">
            <a:xfrm>
              <a:off x="1604" y="3278"/>
              <a:ext cx="690" cy="288"/>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lIns="90000" tIns="46800" rIns="90000" bIns="46800">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r>
                <a:rPr lang="zh-CN" altLang="en-US" sz="2400" b="0" i="1">
                  <a:solidFill>
                    <a:srgbClr val="00FF00"/>
                  </a:solidFill>
                </a:rPr>
                <a:t>侧视图</a:t>
              </a:r>
            </a:p>
          </p:txBody>
        </p:sp>
        <p:grpSp>
          <p:nvGrpSpPr>
            <p:cNvPr id="28681" name="Group 140"/>
            <p:cNvGrpSpPr>
              <a:grpSpLocks/>
            </p:cNvGrpSpPr>
            <p:nvPr/>
          </p:nvGrpSpPr>
          <p:grpSpPr bwMode="auto">
            <a:xfrm>
              <a:off x="305" y="981"/>
              <a:ext cx="2508" cy="2145"/>
              <a:chOff x="84" y="1661"/>
              <a:chExt cx="2508" cy="2145"/>
            </a:xfrm>
          </p:grpSpPr>
          <p:grpSp>
            <p:nvGrpSpPr>
              <p:cNvPr id="28725" name="Group 2"/>
              <p:cNvGrpSpPr>
                <a:grpSpLocks/>
              </p:cNvGrpSpPr>
              <p:nvPr/>
            </p:nvGrpSpPr>
            <p:grpSpPr bwMode="auto">
              <a:xfrm>
                <a:off x="84" y="1661"/>
                <a:ext cx="2508" cy="2145"/>
                <a:chOff x="84" y="1661"/>
                <a:chExt cx="2508" cy="2145"/>
              </a:xfrm>
            </p:grpSpPr>
            <p:grpSp>
              <p:nvGrpSpPr>
                <p:cNvPr id="28728" name="Group 3"/>
                <p:cNvGrpSpPr>
                  <a:grpSpLocks/>
                </p:cNvGrpSpPr>
                <p:nvPr/>
              </p:nvGrpSpPr>
              <p:grpSpPr bwMode="auto">
                <a:xfrm>
                  <a:off x="1351" y="1661"/>
                  <a:ext cx="1241" cy="2145"/>
                  <a:chOff x="1351" y="1661"/>
                  <a:chExt cx="1241" cy="2145"/>
                </a:xfrm>
              </p:grpSpPr>
              <p:grpSp>
                <p:nvGrpSpPr>
                  <p:cNvPr id="28748" name="Group 4"/>
                  <p:cNvGrpSpPr>
                    <a:grpSpLocks/>
                  </p:cNvGrpSpPr>
                  <p:nvPr/>
                </p:nvGrpSpPr>
                <p:grpSpPr bwMode="auto">
                  <a:xfrm>
                    <a:off x="1359" y="3203"/>
                    <a:ext cx="1225" cy="603"/>
                    <a:chOff x="1983" y="2438"/>
                    <a:chExt cx="614" cy="603"/>
                  </a:xfrm>
                </p:grpSpPr>
                <p:sp>
                  <p:nvSpPr>
                    <p:cNvPr id="88" name="Line 5"/>
                    <p:cNvSpPr>
                      <a:spLocks noChangeShapeType="1"/>
                    </p:cNvSpPr>
                    <p:nvPr/>
                  </p:nvSpPr>
                  <p:spPr bwMode="blackGray">
                    <a:xfrm>
                      <a:off x="1983" y="2747"/>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89" name="Line 6"/>
                    <p:cNvSpPr>
                      <a:spLocks noChangeShapeType="1"/>
                    </p:cNvSpPr>
                    <p:nvPr/>
                  </p:nvSpPr>
                  <p:spPr bwMode="blackGray">
                    <a:xfrm>
                      <a:off x="1986" y="2886"/>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90" name="Line 7"/>
                    <p:cNvSpPr>
                      <a:spLocks noChangeShapeType="1"/>
                    </p:cNvSpPr>
                    <p:nvPr/>
                  </p:nvSpPr>
                  <p:spPr bwMode="blackGray">
                    <a:xfrm>
                      <a:off x="1987" y="3041"/>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91" name="Line 8"/>
                    <p:cNvSpPr>
                      <a:spLocks noChangeShapeType="1"/>
                    </p:cNvSpPr>
                    <p:nvPr/>
                  </p:nvSpPr>
                  <p:spPr bwMode="blackGray">
                    <a:xfrm>
                      <a:off x="1986" y="2584"/>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92" name="Line 9"/>
                    <p:cNvSpPr>
                      <a:spLocks noChangeShapeType="1"/>
                    </p:cNvSpPr>
                    <p:nvPr/>
                  </p:nvSpPr>
                  <p:spPr bwMode="blackGray">
                    <a:xfrm>
                      <a:off x="1983" y="2438"/>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grpSp>
                <p:nvGrpSpPr>
                  <p:cNvPr id="28749" name="Group 10"/>
                  <p:cNvGrpSpPr>
                    <a:grpSpLocks/>
                  </p:cNvGrpSpPr>
                  <p:nvPr/>
                </p:nvGrpSpPr>
                <p:grpSpPr bwMode="auto">
                  <a:xfrm>
                    <a:off x="1351" y="2432"/>
                    <a:ext cx="1225" cy="603"/>
                    <a:chOff x="1983" y="2438"/>
                    <a:chExt cx="614" cy="603"/>
                  </a:xfrm>
                </p:grpSpPr>
                <p:sp>
                  <p:nvSpPr>
                    <p:cNvPr id="83" name="Line 11"/>
                    <p:cNvSpPr>
                      <a:spLocks noChangeShapeType="1"/>
                    </p:cNvSpPr>
                    <p:nvPr/>
                  </p:nvSpPr>
                  <p:spPr bwMode="blackGray">
                    <a:xfrm>
                      <a:off x="1983" y="2747"/>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84" name="Line 12"/>
                    <p:cNvSpPr>
                      <a:spLocks noChangeShapeType="1"/>
                    </p:cNvSpPr>
                    <p:nvPr/>
                  </p:nvSpPr>
                  <p:spPr bwMode="blackGray">
                    <a:xfrm>
                      <a:off x="1986" y="2886"/>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85" name="Line 13"/>
                    <p:cNvSpPr>
                      <a:spLocks noChangeShapeType="1"/>
                    </p:cNvSpPr>
                    <p:nvPr/>
                  </p:nvSpPr>
                  <p:spPr bwMode="blackGray">
                    <a:xfrm>
                      <a:off x="1987" y="3041"/>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86" name="Line 14"/>
                    <p:cNvSpPr>
                      <a:spLocks noChangeShapeType="1"/>
                    </p:cNvSpPr>
                    <p:nvPr/>
                  </p:nvSpPr>
                  <p:spPr bwMode="blackGray">
                    <a:xfrm>
                      <a:off x="1986" y="2584"/>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87" name="Line 15"/>
                    <p:cNvSpPr>
                      <a:spLocks noChangeShapeType="1"/>
                    </p:cNvSpPr>
                    <p:nvPr/>
                  </p:nvSpPr>
                  <p:spPr bwMode="blackGray">
                    <a:xfrm>
                      <a:off x="1983" y="2438"/>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grpSp>
                <p:nvGrpSpPr>
                  <p:cNvPr id="28750" name="Group 16"/>
                  <p:cNvGrpSpPr>
                    <a:grpSpLocks/>
                  </p:cNvGrpSpPr>
                  <p:nvPr/>
                </p:nvGrpSpPr>
                <p:grpSpPr bwMode="auto">
                  <a:xfrm>
                    <a:off x="1367" y="1661"/>
                    <a:ext cx="1225" cy="603"/>
                    <a:chOff x="1983" y="2438"/>
                    <a:chExt cx="614" cy="603"/>
                  </a:xfrm>
                </p:grpSpPr>
                <p:sp>
                  <p:nvSpPr>
                    <p:cNvPr id="78" name="Line 17"/>
                    <p:cNvSpPr>
                      <a:spLocks noChangeShapeType="1"/>
                    </p:cNvSpPr>
                    <p:nvPr/>
                  </p:nvSpPr>
                  <p:spPr bwMode="blackGray">
                    <a:xfrm>
                      <a:off x="1983" y="2747"/>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79" name="Line 18"/>
                    <p:cNvSpPr>
                      <a:spLocks noChangeShapeType="1"/>
                    </p:cNvSpPr>
                    <p:nvPr/>
                  </p:nvSpPr>
                  <p:spPr bwMode="blackGray">
                    <a:xfrm>
                      <a:off x="1986" y="2886"/>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80" name="Line 19"/>
                    <p:cNvSpPr>
                      <a:spLocks noChangeShapeType="1"/>
                    </p:cNvSpPr>
                    <p:nvPr/>
                  </p:nvSpPr>
                  <p:spPr bwMode="blackGray">
                    <a:xfrm>
                      <a:off x="1987" y="3041"/>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81" name="Line 20"/>
                    <p:cNvSpPr>
                      <a:spLocks noChangeShapeType="1"/>
                    </p:cNvSpPr>
                    <p:nvPr/>
                  </p:nvSpPr>
                  <p:spPr bwMode="blackGray">
                    <a:xfrm>
                      <a:off x="1986" y="2584"/>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82" name="Line 21"/>
                    <p:cNvSpPr>
                      <a:spLocks noChangeShapeType="1"/>
                    </p:cNvSpPr>
                    <p:nvPr/>
                  </p:nvSpPr>
                  <p:spPr bwMode="blackGray">
                    <a:xfrm>
                      <a:off x="1983" y="2438"/>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grpSp>
            <p:grpSp>
              <p:nvGrpSpPr>
                <p:cNvPr id="28729" name="Group 22"/>
                <p:cNvGrpSpPr>
                  <a:grpSpLocks/>
                </p:cNvGrpSpPr>
                <p:nvPr/>
              </p:nvGrpSpPr>
              <p:grpSpPr bwMode="auto">
                <a:xfrm flipH="1">
                  <a:off x="84" y="1661"/>
                  <a:ext cx="1241" cy="2145"/>
                  <a:chOff x="1351" y="1661"/>
                  <a:chExt cx="1241" cy="2145"/>
                </a:xfrm>
              </p:grpSpPr>
              <p:grpSp>
                <p:nvGrpSpPr>
                  <p:cNvPr id="28730" name="Group 23"/>
                  <p:cNvGrpSpPr>
                    <a:grpSpLocks/>
                  </p:cNvGrpSpPr>
                  <p:nvPr/>
                </p:nvGrpSpPr>
                <p:grpSpPr bwMode="auto">
                  <a:xfrm>
                    <a:off x="1359" y="3203"/>
                    <a:ext cx="1225" cy="603"/>
                    <a:chOff x="1983" y="2438"/>
                    <a:chExt cx="614" cy="603"/>
                  </a:xfrm>
                </p:grpSpPr>
                <p:sp>
                  <p:nvSpPr>
                    <p:cNvPr id="70" name="Line 24"/>
                    <p:cNvSpPr>
                      <a:spLocks noChangeShapeType="1"/>
                    </p:cNvSpPr>
                    <p:nvPr/>
                  </p:nvSpPr>
                  <p:spPr bwMode="blackGray">
                    <a:xfrm>
                      <a:off x="1983" y="2747"/>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71" name="Line 25"/>
                    <p:cNvSpPr>
                      <a:spLocks noChangeShapeType="1"/>
                    </p:cNvSpPr>
                    <p:nvPr/>
                  </p:nvSpPr>
                  <p:spPr bwMode="blackGray">
                    <a:xfrm>
                      <a:off x="1986" y="2886"/>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72" name="Line 26"/>
                    <p:cNvSpPr>
                      <a:spLocks noChangeShapeType="1"/>
                    </p:cNvSpPr>
                    <p:nvPr/>
                  </p:nvSpPr>
                  <p:spPr bwMode="blackGray">
                    <a:xfrm>
                      <a:off x="1987" y="3041"/>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73" name="Line 27"/>
                    <p:cNvSpPr>
                      <a:spLocks noChangeShapeType="1"/>
                    </p:cNvSpPr>
                    <p:nvPr/>
                  </p:nvSpPr>
                  <p:spPr bwMode="blackGray">
                    <a:xfrm>
                      <a:off x="1986" y="2584"/>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74" name="Line 28"/>
                    <p:cNvSpPr>
                      <a:spLocks noChangeShapeType="1"/>
                    </p:cNvSpPr>
                    <p:nvPr/>
                  </p:nvSpPr>
                  <p:spPr bwMode="blackGray">
                    <a:xfrm>
                      <a:off x="1983" y="2438"/>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grpSp>
                <p:nvGrpSpPr>
                  <p:cNvPr id="28731" name="Group 29"/>
                  <p:cNvGrpSpPr>
                    <a:grpSpLocks/>
                  </p:cNvGrpSpPr>
                  <p:nvPr/>
                </p:nvGrpSpPr>
                <p:grpSpPr bwMode="auto">
                  <a:xfrm>
                    <a:off x="1351" y="2432"/>
                    <a:ext cx="1225" cy="603"/>
                    <a:chOff x="1983" y="2438"/>
                    <a:chExt cx="614" cy="603"/>
                  </a:xfrm>
                </p:grpSpPr>
                <p:sp>
                  <p:nvSpPr>
                    <p:cNvPr id="65" name="Line 30"/>
                    <p:cNvSpPr>
                      <a:spLocks noChangeShapeType="1"/>
                    </p:cNvSpPr>
                    <p:nvPr/>
                  </p:nvSpPr>
                  <p:spPr bwMode="blackGray">
                    <a:xfrm>
                      <a:off x="1983" y="2747"/>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66" name="Line 31"/>
                    <p:cNvSpPr>
                      <a:spLocks noChangeShapeType="1"/>
                    </p:cNvSpPr>
                    <p:nvPr/>
                  </p:nvSpPr>
                  <p:spPr bwMode="blackGray">
                    <a:xfrm>
                      <a:off x="1986" y="2886"/>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67" name="Line 32"/>
                    <p:cNvSpPr>
                      <a:spLocks noChangeShapeType="1"/>
                    </p:cNvSpPr>
                    <p:nvPr/>
                  </p:nvSpPr>
                  <p:spPr bwMode="blackGray">
                    <a:xfrm>
                      <a:off x="1987" y="3041"/>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68" name="Line 33"/>
                    <p:cNvSpPr>
                      <a:spLocks noChangeShapeType="1"/>
                    </p:cNvSpPr>
                    <p:nvPr/>
                  </p:nvSpPr>
                  <p:spPr bwMode="blackGray">
                    <a:xfrm>
                      <a:off x="1986" y="2584"/>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69" name="Line 34"/>
                    <p:cNvSpPr>
                      <a:spLocks noChangeShapeType="1"/>
                    </p:cNvSpPr>
                    <p:nvPr/>
                  </p:nvSpPr>
                  <p:spPr bwMode="blackGray">
                    <a:xfrm>
                      <a:off x="1983" y="2438"/>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grpSp>
                <p:nvGrpSpPr>
                  <p:cNvPr id="28732" name="Group 35"/>
                  <p:cNvGrpSpPr>
                    <a:grpSpLocks/>
                  </p:cNvGrpSpPr>
                  <p:nvPr/>
                </p:nvGrpSpPr>
                <p:grpSpPr bwMode="auto">
                  <a:xfrm>
                    <a:off x="1367" y="1661"/>
                    <a:ext cx="1225" cy="603"/>
                    <a:chOff x="1983" y="2438"/>
                    <a:chExt cx="614" cy="603"/>
                  </a:xfrm>
                </p:grpSpPr>
                <p:sp>
                  <p:nvSpPr>
                    <p:cNvPr id="60" name="Line 36"/>
                    <p:cNvSpPr>
                      <a:spLocks noChangeShapeType="1"/>
                    </p:cNvSpPr>
                    <p:nvPr/>
                  </p:nvSpPr>
                  <p:spPr bwMode="blackGray">
                    <a:xfrm>
                      <a:off x="1983" y="2747"/>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61" name="Line 37"/>
                    <p:cNvSpPr>
                      <a:spLocks noChangeShapeType="1"/>
                    </p:cNvSpPr>
                    <p:nvPr/>
                  </p:nvSpPr>
                  <p:spPr bwMode="blackGray">
                    <a:xfrm>
                      <a:off x="1986" y="2886"/>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62" name="Line 38"/>
                    <p:cNvSpPr>
                      <a:spLocks noChangeShapeType="1"/>
                    </p:cNvSpPr>
                    <p:nvPr/>
                  </p:nvSpPr>
                  <p:spPr bwMode="blackGray">
                    <a:xfrm>
                      <a:off x="1987" y="3041"/>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63" name="Line 39"/>
                    <p:cNvSpPr>
                      <a:spLocks noChangeShapeType="1"/>
                    </p:cNvSpPr>
                    <p:nvPr/>
                  </p:nvSpPr>
                  <p:spPr bwMode="blackGray">
                    <a:xfrm>
                      <a:off x="1986" y="2584"/>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64" name="Line 40"/>
                    <p:cNvSpPr>
                      <a:spLocks noChangeShapeType="1"/>
                    </p:cNvSpPr>
                    <p:nvPr/>
                  </p:nvSpPr>
                  <p:spPr bwMode="blackGray">
                    <a:xfrm>
                      <a:off x="1983" y="2438"/>
                      <a:ext cx="610" cy="0"/>
                    </a:xfrm>
                    <a:prstGeom prst="line">
                      <a:avLst/>
                    </a:prstGeom>
                    <a:noFill/>
                    <a:ln w="22225">
                      <a:solidFill>
                        <a:srgbClr val="00FFFF"/>
                      </a:solidFill>
                      <a:round/>
                      <a:headEnd/>
                      <a:tailEnd type="triangle" w="med" len="lg"/>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grpSp>
          </p:grpSp>
          <p:graphicFrame>
            <p:nvGraphicFramePr>
              <p:cNvPr id="28726" name="Object 94"/>
              <p:cNvGraphicFramePr>
                <a:graphicFrameLocks noChangeAspect="1"/>
              </p:cNvGraphicFramePr>
              <p:nvPr/>
            </p:nvGraphicFramePr>
            <p:xfrm>
              <a:off x="1851" y="2316"/>
              <a:ext cx="717" cy="497"/>
            </p:xfrm>
            <a:graphic>
              <a:graphicData uri="http://schemas.openxmlformats.org/presentationml/2006/ole">
                <mc:AlternateContent xmlns:mc="http://schemas.openxmlformats.org/markup-compatibility/2006">
                  <mc:Choice xmlns:v="urn:schemas-microsoft-com:vml" Requires="v">
                    <p:oleObj spid="_x0000_s28766" name="公式" r:id="rId3" imgW="533603" imgH="371628" progId="Equation.3">
                      <p:embed/>
                    </p:oleObj>
                  </mc:Choice>
                  <mc:Fallback>
                    <p:oleObj name="公式" r:id="rId3" imgW="533603" imgH="371628" progId="Equation.3">
                      <p:embed/>
                      <p:pic>
                        <p:nvPicPr>
                          <p:cNvPr id="0" name="Object 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Gray">
                          <a:xfrm>
                            <a:off x="1851" y="2316"/>
                            <a:ext cx="717" cy="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chemeClr val="tx2"/>
                                  </a:outerShdw>
                                </a:effectLst>
                              </a14:hiddenEffects>
                            </a:ext>
                          </a:extLst>
                        </p:spPr>
                      </p:pic>
                    </p:oleObj>
                  </mc:Fallback>
                </mc:AlternateContent>
              </a:graphicData>
            </a:graphic>
          </p:graphicFrame>
          <p:graphicFrame>
            <p:nvGraphicFramePr>
              <p:cNvPr id="28727" name="Object 133"/>
              <p:cNvGraphicFramePr>
                <a:graphicFrameLocks noChangeAspect="1"/>
              </p:cNvGraphicFramePr>
              <p:nvPr/>
            </p:nvGraphicFramePr>
            <p:xfrm>
              <a:off x="127" y="2316"/>
              <a:ext cx="717" cy="497"/>
            </p:xfrm>
            <a:graphic>
              <a:graphicData uri="http://schemas.openxmlformats.org/presentationml/2006/ole">
                <mc:AlternateContent xmlns:mc="http://schemas.openxmlformats.org/markup-compatibility/2006">
                  <mc:Choice xmlns:v="urn:schemas-microsoft-com:vml" Requires="v">
                    <p:oleObj spid="_x0000_s28767" name="公式" r:id="rId5" imgW="533603" imgH="371628" progId="Equation.3">
                      <p:embed/>
                    </p:oleObj>
                  </mc:Choice>
                  <mc:Fallback>
                    <p:oleObj name="公式" r:id="rId5" imgW="533603" imgH="371628" progId="Equation.3">
                      <p:embed/>
                      <p:pic>
                        <p:nvPicPr>
                          <p:cNvPr id="0" name="Object 1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Gray">
                          <a:xfrm>
                            <a:off x="127" y="2316"/>
                            <a:ext cx="717" cy="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chemeClr val="tx2"/>
                                  </a:outerShdw>
                                </a:effectLst>
                              </a14:hiddenEffects>
                            </a:ext>
                          </a:extLst>
                        </p:spPr>
                      </p:pic>
                    </p:oleObj>
                  </mc:Fallback>
                </mc:AlternateContent>
              </a:graphicData>
            </a:graphic>
          </p:graphicFrame>
        </p:grpSp>
        <p:sp>
          <p:nvSpPr>
            <p:cNvPr id="8" name="Rectangle 64"/>
            <p:cNvSpPr>
              <a:spLocks noChangeArrowheads="1"/>
            </p:cNvSpPr>
            <p:nvPr/>
          </p:nvSpPr>
          <p:spPr bwMode="blackGray">
            <a:xfrm>
              <a:off x="1540" y="1512"/>
              <a:ext cx="45" cy="90"/>
            </a:xfrm>
            <a:prstGeom prst="rect">
              <a:avLst/>
            </a:prstGeom>
            <a:pattFill prst="ltDnDiag">
              <a:fgClr>
                <a:srgbClr val="FF9900"/>
              </a:fgClr>
              <a:bgClr>
                <a:schemeClr val="tx2"/>
              </a:bgClr>
            </a:pattFill>
            <a:ln w="12700">
              <a:solidFill>
                <a:srgbClr val="FF9900"/>
              </a:solidFill>
              <a:miter lim="800000"/>
              <a:headEnd/>
              <a:tailEnd type="none" w="med" len="lg"/>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 name="Rectangle 65"/>
            <p:cNvSpPr>
              <a:spLocks noChangeArrowheads="1"/>
            </p:cNvSpPr>
            <p:nvPr/>
          </p:nvSpPr>
          <p:spPr bwMode="blackGray">
            <a:xfrm>
              <a:off x="1540" y="2524"/>
              <a:ext cx="45" cy="90"/>
            </a:xfrm>
            <a:prstGeom prst="rect">
              <a:avLst/>
            </a:prstGeom>
            <a:pattFill prst="ltDnDiag">
              <a:fgClr>
                <a:srgbClr val="FF9900"/>
              </a:fgClr>
              <a:bgClr>
                <a:schemeClr val="tx2"/>
              </a:bgClr>
            </a:pattFill>
            <a:ln w="12700">
              <a:solidFill>
                <a:srgbClr val="FF9900"/>
              </a:solidFill>
              <a:miter lim="800000"/>
              <a:headEnd/>
              <a:tailEnd type="none" w="med" len="lg"/>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nvGrpSpPr>
            <p:cNvPr id="28684" name="Group 66"/>
            <p:cNvGrpSpPr>
              <a:grpSpLocks/>
            </p:cNvGrpSpPr>
            <p:nvPr/>
          </p:nvGrpSpPr>
          <p:grpSpPr bwMode="auto">
            <a:xfrm>
              <a:off x="1540" y="618"/>
              <a:ext cx="222" cy="2903"/>
              <a:chOff x="1319" y="1298"/>
              <a:chExt cx="222" cy="2903"/>
            </a:xfrm>
          </p:grpSpPr>
          <p:grpSp>
            <p:nvGrpSpPr>
              <p:cNvPr id="28719" name="Group 67"/>
              <p:cNvGrpSpPr>
                <a:grpSpLocks/>
              </p:cNvGrpSpPr>
              <p:nvPr/>
            </p:nvGrpSpPr>
            <p:grpSpPr bwMode="auto">
              <a:xfrm>
                <a:off x="1319" y="1298"/>
                <a:ext cx="46" cy="2903"/>
                <a:chOff x="1111" y="1298"/>
                <a:chExt cx="46" cy="2903"/>
              </a:xfrm>
            </p:grpSpPr>
            <p:grpSp>
              <p:nvGrpSpPr>
                <p:cNvPr id="28721" name="Group 68"/>
                <p:cNvGrpSpPr>
                  <a:grpSpLocks/>
                </p:cNvGrpSpPr>
                <p:nvPr/>
              </p:nvGrpSpPr>
              <p:grpSpPr bwMode="auto">
                <a:xfrm>
                  <a:off x="1111" y="1298"/>
                  <a:ext cx="45" cy="2903"/>
                  <a:chOff x="1111" y="1298"/>
                  <a:chExt cx="45" cy="2903"/>
                </a:xfrm>
              </p:grpSpPr>
              <p:sp>
                <p:nvSpPr>
                  <p:cNvPr id="50" name="Line 69"/>
                  <p:cNvSpPr>
                    <a:spLocks noChangeShapeType="1"/>
                  </p:cNvSpPr>
                  <p:nvPr/>
                </p:nvSpPr>
                <p:spPr bwMode="blackGray">
                  <a:xfrm>
                    <a:off x="1111" y="1298"/>
                    <a:ext cx="0" cy="2903"/>
                  </a:xfrm>
                  <a:prstGeom prst="line">
                    <a:avLst/>
                  </a:prstGeom>
                  <a:noFill/>
                  <a:ln w="19050">
                    <a:solidFill>
                      <a:schemeClr val="tx1"/>
                    </a:solidFill>
                    <a:prstDash val="dashDot"/>
                    <a:round/>
                    <a:headEnd/>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51" name="Line 70"/>
                  <p:cNvSpPr>
                    <a:spLocks noChangeShapeType="1"/>
                  </p:cNvSpPr>
                  <p:nvPr/>
                </p:nvSpPr>
                <p:spPr bwMode="blackGray">
                  <a:xfrm>
                    <a:off x="1156" y="1298"/>
                    <a:ext cx="0" cy="2903"/>
                  </a:xfrm>
                  <a:prstGeom prst="line">
                    <a:avLst/>
                  </a:prstGeom>
                  <a:noFill/>
                  <a:ln w="19050">
                    <a:solidFill>
                      <a:schemeClr val="tx1"/>
                    </a:solidFill>
                    <a:prstDash val="dashDot"/>
                    <a:round/>
                    <a:headEnd/>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sp>
              <p:nvSpPr>
                <p:cNvPr id="49" name="Rectangle 71"/>
                <p:cNvSpPr>
                  <a:spLocks noChangeArrowheads="1"/>
                </p:cNvSpPr>
                <p:nvPr/>
              </p:nvSpPr>
              <p:spPr bwMode="blackGray">
                <a:xfrm flipH="1">
                  <a:off x="1111" y="1661"/>
                  <a:ext cx="46" cy="2132"/>
                </a:xfrm>
                <a:prstGeom prst="rect">
                  <a:avLst/>
                </a:prstGeom>
                <a:pattFill prst="dkUpDiag">
                  <a:fgClr>
                    <a:srgbClr val="FFFF00"/>
                  </a:fgClr>
                  <a:bgClr>
                    <a:schemeClr val="bg1"/>
                  </a:bgClr>
                </a:pattFill>
                <a:ln w="15875">
                  <a:solidFill>
                    <a:srgbClr val="FFFF00"/>
                  </a:solidFill>
                  <a:miter lim="800000"/>
                  <a:headEnd/>
                  <a:tailEnd type="none" w="med" len="lg"/>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graphicFrame>
            <p:nvGraphicFramePr>
              <p:cNvPr id="28720" name="Object 72"/>
              <p:cNvGraphicFramePr>
                <a:graphicFrameLocks noChangeAspect="1"/>
              </p:cNvGraphicFramePr>
              <p:nvPr/>
            </p:nvGraphicFramePr>
            <p:xfrm>
              <a:off x="1364" y="1706"/>
              <a:ext cx="177" cy="182"/>
            </p:xfrm>
            <a:graphic>
              <a:graphicData uri="http://schemas.openxmlformats.org/presentationml/2006/ole">
                <mc:AlternateContent xmlns:mc="http://schemas.openxmlformats.org/markup-compatibility/2006">
                  <mc:Choice xmlns:v="urn:schemas-microsoft-com:vml" Requires="v">
                    <p:oleObj spid="_x0000_s28768" name="公式" r:id="rId7" imgW="143053" imgH="133248" progId="Equation.3">
                      <p:embed/>
                    </p:oleObj>
                  </mc:Choice>
                  <mc:Fallback>
                    <p:oleObj name="公式" r:id="rId7" imgW="143053" imgH="133248" progId="Equation.3">
                      <p:embed/>
                      <p:pic>
                        <p:nvPicPr>
                          <p:cNvPr id="0" name="Object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Gray">
                          <a:xfrm>
                            <a:off x="1364" y="1706"/>
                            <a:ext cx="177"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pic>
                    </p:oleObj>
                  </mc:Fallback>
                </mc:AlternateContent>
              </a:graphicData>
            </a:graphic>
          </p:graphicFrame>
        </p:grpSp>
        <p:grpSp>
          <p:nvGrpSpPr>
            <p:cNvPr id="28685" name="Group 136"/>
            <p:cNvGrpSpPr>
              <a:grpSpLocks/>
            </p:cNvGrpSpPr>
            <p:nvPr/>
          </p:nvGrpSpPr>
          <p:grpSpPr bwMode="auto">
            <a:xfrm>
              <a:off x="3313" y="1061"/>
              <a:ext cx="1342" cy="1524"/>
              <a:chOff x="3374" y="1741"/>
              <a:chExt cx="1342" cy="1524"/>
            </a:xfrm>
          </p:grpSpPr>
          <p:sp>
            <p:nvSpPr>
              <p:cNvPr id="34" name="Line 127"/>
              <p:cNvSpPr>
                <a:spLocks noChangeShapeType="1"/>
              </p:cNvSpPr>
              <p:nvPr/>
            </p:nvSpPr>
            <p:spPr bwMode="blackGray">
              <a:xfrm>
                <a:off x="3619" y="2601"/>
                <a:ext cx="635" cy="272"/>
              </a:xfrm>
              <a:prstGeom prst="line">
                <a:avLst/>
              </a:prstGeom>
              <a:noFill/>
              <a:ln w="19050">
                <a:solidFill>
                  <a:srgbClr val="00FFFF"/>
                </a:solidFill>
                <a:round/>
                <a:headEnd type="triangle" w="med" len="lg"/>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35" name="Line 129"/>
              <p:cNvSpPr>
                <a:spLocks noChangeShapeType="1"/>
              </p:cNvSpPr>
              <p:nvPr/>
            </p:nvSpPr>
            <p:spPr bwMode="blackGray">
              <a:xfrm>
                <a:off x="3379" y="2692"/>
                <a:ext cx="635" cy="272"/>
              </a:xfrm>
              <a:prstGeom prst="line">
                <a:avLst/>
              </a:prstGeom>
              <a:noFill/>
              <a:ln w="19050">
                <a:solidFill>
                  <a:srgbClr val="00FFFF"/>
                </a:solidFill>
                <a:round/>
                <a:headEnd type="triangle" w="med" len="lg"/>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36" name="Line 121"/>
              <p:cNvSpPr>
                <a:spLocks noChangeShapeType="1"/>
              </p:cNvSpPr>
              <p:nvPr/>
            </p:nvSpPr>
            <p:spPr bwMode="blackGray">
              <a:xfrm>
                <a:off x="3401" y="2993"/>
                <a:ext cx="635" cy="272"/>
              </a:xfrm>
              <a:prstGeom prst="line">
                <a:avLst/>
              </a:prstGeom>
              <a:noFill/>
              <a:ln w="19050">
                <a:solidFill>
                  <a:srgbClr val="00FFFF"/>
                </a:solidFill>
                <a:round/>
                <a:headEnd type="triangle" w="med" len="lg"/>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37" name="Line 119"/>
              <p:cNvSpPr>
                <a:spLocks noChangeShapeType="1"/>
              </p:cNvSpPr>
              <p:nvPr/>
            </p:nvSpPr>
            <p:spPr bwMode="blackGray">
              <a:xfrm>
                <a:off x="3641" y="2902"/>
                <a:ext cx="635" cy="272"/>
              </a:xfrm>
              <a:prstGeom prst="line">
                <a:avLst/>
              </a:prstGeom>
              <a:noFill/>
              <a:ln w="19050">
                <a:solidFill>
                  <a:srgbClr val="00FFFF"/>
                </a:solidFill>
                <a:round/>
                <a:headEnd type="triangle" w="med" len="lg"/>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38" name="Line 107"/>
              <p:cNvSpPr>
                <a:spLocks noChangeShapeType="1"/>
              </p:cNvSpPr>
              <p:nvPr/>
            </p:nvSpPr>
            <p:spPr bwMode="blackGray">
              <a:xfrm>
                <a:off x="4081" y="2069"/>
                <a:ext cx="635" cy="272"/>
              </a:xfrm>
              <a:prstGeom prst="line">
                <a:avLst/>
              </a:prstGeom>
              <a:noFill/>
              <a:ln w="19050">
                <a:solidFill>
                  <a:srgbClr val="00FFFF"/>
                </a:solidFill>
                <a:round/>
                <a:headEnd type="triangle" w="med" len="lg"/>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39" name="Line 109"/>
              <p:cNvSpPr>
                <a:spLocks noChangeShapeType="1"/>
              </p:cNvSpPr>
              <p:nvPr/>
            </p:nvSpPr>
            <p:spPr bwMode="blackGray">
              <a:xfrm>
                <a:off x="3862" y="2168"/>
                <a:ext cx="635" cy="272"/>
              </a:xfrm>
              <a:prstGeom prst="line">
                <a:avLst/>
              </a:prstGeom>
              <a:noFill/>
              <a:ln w="19050">
                <a:solidFill>
                  <a:srgbClr val="00FFFF"/>
                </a:solidFill>
                <a:round/>
                <a:headEnd type="triangle" w="med" len="lg"/>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40" name="Line 111"/>
              <p:cNvSpPr>
                <a:spLocks noChangeShapeType="1"/>
              </p:cNvSpPr>
              <p:nvPr/>
            </p:nvSpPr>
            <p:spPr bwMode="blackGray">
              <a:xfrm>
                <a:off x="3635" y="2251"/>
                <a:ext cx="635" cy="272"/>
              </a:xfrm>
              <a:prstGeom prst="line">
                <a:avLst/>
              </a:prstGeom>
              <a:noFill/>
              <a:ln w="19050">
                <a:solidFill>
                  <a:srgbClr val="00FFFF"/>
                </a:solidFill>
                <a:round/>
                <a:headEnd type="triangle" w="med" len="lg"/>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41" name="Line 113"/>
              <p:cNvSpPr>
                <a:spLocks noChangeShapeType="1"/>
              </p:cNvSpPr>
              <p:nvPr/>
            </p:nvSpPr>
            <p:spPr bwMode="blackGray">
              <a:xfrm>
                <a:off x="3395" y="2342"/>
                <a:ext cx="635" cy="272"/>
              </a:xfrm>
              <a:prstGeom prst="line">
                <a:avLst/>
              </a:prstGeom>
              <a:noFill/>
              <a:ln w="19050">
                <a:solidFill>
                  <a:srgbClr val="00FFFF"/>
                </a:solidFill>
                <a:round/>
                <a:headEnd type="triangle" w="med" len="lg"/>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42" name="Line 101"/>
              <p:cNvSpPr>
                <a:spLocks noChangeShapeType="1"/>
              </p:cNvSpPr>
              <p:nvPr/>
            </p:nvSpPr>
            <p:spPr bwMode="blackGray">
              <a:xfrm>
                <a:off x="3841" y="1840"/>
                <a:ext cx="635" cy="272"/>
              </a:xfrm>
              <a:prstGeom prst="line">
                <a:avLst/>
              </a:prstGeom>
              <a:noFill/>
              <a:ln w="19050">
                <a:solidFill>
                  <a:srgbClr val="00FFFF"/>
                </a:solidFill>
                <a:round/>
                <a:headEnd type="triangle" w="med" len="lg"/>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43" name="Line 103"/>
              <p:cNvSpPr>
                <a:spLocks noChangeShapeType="1"/>
              </p:cNvSpPr>
              <p:nvPr/>
            </p:nvSpPr>
            <p:spPr bwMode="blackGray">
              <a:xfrm>
                <a:off x="3614" y="1923"/>
                <a:ext cx="635" cy="272"/>
              </a:xfrm>
              <a:prstGeom prst="line">
                <a:avLst/>
              </a:prstGeom>
              <a:noFill/>
              <a:ln w="19050">
                <a:solidFill>
                  <a:srgbClr val="00FFFF"/>
                </a:solidFill>
                <a:round/>
                <a:headEnd type="triangle" w="med" len="lg"/>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44" name="Line 105"/>
              <p:cNvSpPr>
                <a:spLocks noChangeShapeType="1"/>
              </p:cNvSpPr>
              <p:nvPr/>
            </p:nvSpPr>
            <p:spPr bwMode="blackGray">
              <a:xfrm>
                <a:off x="3374" y="2014"/>
                <a:ext cx="635" cy="272"/>
              </a:xfrm>
              <a:prstGeom prst="line">
                <a:avLst/>
              </a:prstGeom>
              <a:noFill/>
              <a:ln w="19050">
                <a:solidFill>
                  <a:srgbClr val="00FFFF"/>
                </a:solidFill>
                <a:round/>
                <a:headEnd type="triangle" w="med" len="lg"/>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45" name="Line 99"/>
              <p:cNvSpPr>
                <a:spLocks noChangeShapeType="1"/>
              </p:cNvSpPr>
              <p:nvPr/>
            </p:nvSpPr>
            <p:spPr bwMode="blackGray">
              <a:xfrm>
                <a:off x="4060" y="1741"/>
                <a:ext cx="635" cy="272"/>
              </a:xfrm>
              <a:prstGeom prst="line">
                <a:avLst/>
              </a:prstGeom>
              <a:noFill/>
              <a:ln w="19050">
                <a:solidFill>
                  <a:srgbClr val="00FFFF"/>
                </a:solidFill>
                <a:round/>
                <a:headEnd type="triangle" w="med" len="lg"/>
                <a:tailEnd type="non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graphicFrame>
          <p:nvGraphicFramePr>
            <p:cNvPr id="28686" name="Object 135"/>
            <p:cNvGraphicFramePr>
              <a:graphicFrameLocks noChangeAspect="1"/>
            </p:cNvGraphicFramePr>
            <p:nvPr/>
          </p:nvGraphicFramePr>
          <p:xfrm>
            <a:off x="3107" y="799"/>
            <a:ext cx="716" cy="497"/>
          </p:xfrm>
          <a:graphic>
            <a:graphicData uri="http://schemas.openxmlformats.org/presentationml/2006/ole">
              <mc:AlternateContent xmlns:mc="http://schemas.openxmlformats.org/markup-compatibility/2006">
                <mc:Choice xmlns:v="urn:schemas-microsoft-com:vml" Requires="v">
                  <p:oleObj spid="_x0000_s28769" name="公式" r:id="rId9" imgW="533603" imgH="371628" progId="Equation.3">
                    <p:embed/>
                  </p:oleObj>
                </mc:Choice>
                <mc:Fallback>
                  <p:oleObj name="公式" r:id="rId9" imgW="533603" imgH="371628" progId="Equation.3">
                    <p:embed/>
                    <p:pic>
                      <p:nvPicPr>
                        <p:cNvPr id="0" name="Object 1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Gray">
                        <a:xfrm>
                          <a:off x="3107" y="799"/>
                          <a:ext cx="716" cy="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chemeClr val="tx2"/>
                                </a:outerShdw>
                              </a:effectLst>
                            </a14:hiddenEffects>
                          </a:ext>
                        </a:extLst>
                      </p:spPr>
                    </p:pic>
                  </p:oleObj>
                </mc:Fallback>
              </mc:AlternateContent>
            </a:graphicData>
          </a:graphic>
        </p:graphicFrame>
        <p:sp>
          <p:nvSpPr>
            <p:cNvPr id="13" name="Freeform 95"/>
            <p:cNvSpPr>
              <a:spLocks/>
            </p:cNvSpPr>
            <p:nvPr/>
          </p:nvSpPr>
          <p:spPr bwMode="blackGray">
            <a:xfrm>
              <a:off x="3681" y="1162"/>
              <a:ext cx="1179" cy="1713"/>
            </a:xfrm>
            <a:custGeom>
              <a:avLst/>
              <a:gdLst/>
              <a:ahLst/>
              <a:cxnLst>
                <a:cxn ang="0">
                  <a:pos x="40" y="453"/>
                </a:cxn>
                <a:cxn ang="0">
                  <a:pos x="475" y="261"/>
                </a:cxn>
                <a:cxn ang="0">
                  <a:pos x="759" y="111"/>
                </a:cxn>
                <a:cxn ang="0">
                  <a:pos x="973" y="0"/>
                </a:cxn>
                <a:cxn ang="0">
                  <a:pos x="982" y="177"/>
                </a:cxn>
                <a:cxn ang="0">
                  <a:pos x="999" y="526"/>
                </a:cxn>
                <a:cxn ang="0">
                  <a:pos x="1002" y="829"/>
                </a:cxn>
                <a:cxn ang="0">
                  <a:pos x="1032" y="1054"/>
                </a:cxn>
                <a:cxn ang="0">
                  <a:pos x="1043" y="1254"/>
                </a:cxn>
                <a:cxn ang="0">
                  <a:pos x="708" y="1346"/>
                </a:cxn>
                <a:cxn ang="0">
                  <a:pos x="475" y="1513"/>
                </a:cxn>
                <a:cxn ang="0">
                  <a:pos x="324" y="1597"/>
                </a:cxn>
                <a:cxn ang="0">
                  <a:pos x="233" y="1680"/>
                </a:cxn>
                <a:cxn ang="0">
                  <a:pos x="192" y="1713"/>
                </a:cxn>
                <a:cxn ang="0">
                  <a:pos x="142" y="1697"/>
                </a:cxn>
                <a:cxn ang="0">
                  <a:pos x="172" y="1388"/>
                </a:cxn>
                <a:cxn ang="0">
                  <a:pos x="112" y="1054"/>
                </a:cxn>
                <a:cxn ang="0">
                  <a:pos x="72" y="751"/>
                </a:cxn>
                <a:cxn ang="0">
                  <a:pos x="21" y="570"/>
                </a:cxn>
                <a:cxn ang="0">
                  <a:pos x="0" y="520"/>
                </a:cxn>
                <a:cxn ang="0">
                  <a:pos x="40" y="453"/>
                </a:cxn>
              </a:cxnLst>
              <a:rect l="0" t="0" r="r" b="b"/>
              <a:pathLst>
                <a:path w="1043" h="1713">
                  <a:moveTo>
                    <a:pt x="40" y="453"/>
                  </a:moveTo>
                  <a:lnTo>
                    <a:pt x="475" y="261"/>
                  </a:lnTo>
                  <a:lnTo>
                    <a:pt x="759" y="111"/>
                  </a:lnTo>
                  <a:lnTo>
                    <a:pt x="973" y="0"/>
                  </a:lnTo>
                  <a:lnTo>
                    <a:pt x="982" y="177"/>
                  </a:lnTo>
                  <a:lnTo>
                    <a:pt x="999" y="526"/>
                  </a:lnTo>
                  <a:lnTo>
                    <a:pt x="1002" y="829"/>
                  </a:lnTo>
                  <a:lnTo>
                    <a:pt x="1032" y="1054"/>
                  </a:lnTo>
                  <a:lnTo>
                    <a:pt x="1043" y="1254"/>
                  </a:lnTo>
                  <a:lnTo>
                    <a:pt x="708" y="1346"/>
                  </a:lnTo>
                  <a:lnTo>
                    <a:pt x="475" y="1513"/>
                  </a:lnTo>
                  <a:lnTo>
                    <a:pt x="324" y="1597"/>
                  </a:lnTo>
                  <a:lnTo>
                    <a:pt x="233" y="1680"/>
                  </a:lnTo>
                  <a:lnTo>
                    <a:pt x="192" y="1713"/>
                  </a:lnTo>
                  <a:lnTo>
                    <a:pt x="142" y="1697"/>
                  </a:lnTo>
                  <a:lnTo>
                    <a:pt x="172" y="1388"/>
                  </a:lnTo>
                  <a:lnTo>
                    <a:pt x="112" y="1054"/>
                  </a:lnTo>
                  <a:lnTo>
                    <a:pt x="72" y="751"/>
                  </a:lnTo>
                  <a:lnTo>
                    <a:pt x="21" y="570"/>
                  </a:lnTo>
                  <a:lnTo>
                    <a:pt x="0" y="520"/>
                  </a:lnTo>
                  <a:lnTo>
                    <a:pt x="40" y="453"/>
                  </a:lnTo>
                  <a:close/>
                </a:path>
              </a:pathLst>
            </a:custGeom>
            <a:gradFill rotWithShape="1">
              <a:gsLst>
                <a:gs pos="0">
                  <a:srgbClr val="FF9933">
                    <a:gamma/>
                    <a:shade val="46275"/>
                    <a:invGamma/>
                  </a:srgbClr>
                </a:gs>
                <a:gs pos="50000">
                  <a:srgbClr val="FF9933"/>
                </a:gs>
                <a:gs pos="100000">
                  <a:srgbClr val="FF9933">
                    <a:gamma/>
                    <a:shade val="46275"/>
                    <a:invGamma/>
                  </a:srgbClr>
                </a:gs>
              </a:gsLst>
              <a:lin ang="2700000" scaled="1"/>
            </a:gradFill>
            <a:ln w="19050" cap="flat" cmpd="sng">
              <a:noFill/>
              <a:prstDash val="solid"/>
              <a:round/>
              <a:headEnd type="none" w="med" len="med"/>
              <a:tailEnd type="none" w="med" len="lg"/>
            </a:ln>
            <a:effectLst/>
            <a:scene3d>
              <a:camera prst="legacyObliqueTopLeft"/>
              <a:lightRig rig="legacyFlat3" dir="t"/>
            </a:scene3d>
            <a:sp3d extrusionH="74600" prstMaterial="legacyMatte">
              <a:bevelT w="13500" h="13500" prst="angle"/>
              <a:bevelB w="13500" h="13500" prst="angle"/>
              <a:extrusionClr>
                <a:srgbClr val="FF9933"/>
              </a:extrusionClr>
            </a:sp3d>
          </p:spPr>
          <p:txBody>
            <a:bodyPr lIns="90000" tIns="46800" rIns="90000" bIns="46800">
              <a:spAutoFit/>
              <a:flatTx/>
            </a:bodyPr>
            <a:lstStyle/>
            <a:p>
              <a:pPr>
                <a:defRPr/>
              </a:pPr>
              <a:endParaRPr lang="zh-CN" altLang="en-US">
                <a:effectLst>
                  <a:outerShdw blurRad="38100" dist="38100" dir="2700000" algn="tl">
                    <a:srgbClr val="000000">
                      <a:alpha val="43137"/>
                    </a:srgbClr>
                  </a:outerShdw>
                </a:effectLst>
              </a:endParaRPr>
            </a:p>
          </p:txBody>
        </p:sp>
        <p:graphicFrame>
          <p:nvGraphicFramePr>
            <p:cNvPr id="28688" name="Object 96"/>
            <p:cNvGraphicFramePr>
              <a:graphicFrameLocks noChangeAspect="1"/>
            </p:cNvGraphicFramePr>
            <p:nvPr/>
          </p:nvGraphicFramePr>
          <p:xfrm>
            <a:off x="3772" y="1616"/>
            <a:ext cx="177" cy="182"/>
          </p:xfrm>
          <a:graphic>
            <a:graphicData uri="http://schemas.openxmlformats.org/presentationml/2006/ole">
              <mc:AlternateContent xmlns:mc="http://schemas.openxmlformats.org/markup-compatibility/2006">
                <mc:Choice xmlns:v="urn:schemas-microsoft-com:vml" Requires="v">
                  <p:oleObj spid="_x0000_s28770" name="公式" r:id="rId11" imgW="143053" imgH="133248" progId="Equation.3">
                    <p:embed/>
                  </p:oleObj>
                </mc:Choice>
                <mc:Fallback>
                  <p:oleObj name="公式" r:id="rId11" imgW="143053" imgH="133248" progId="Equation.3">
                    <p:embed/>
                    <p:pic>
                      <p:nvPicPr>
                        <p:cNvPr id="0" name="Object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white">
                        <a:xfrm>
                          <a:off x="3772" y="1616"/>
                          <a:ext cx="177" cy="182"/>
                        </a:xfrm>
                        <a:prstGeom prst="rect">
                          <a:avLst/>
                        </a:prstGeom>
                        <a:noFill/>
                        <a:ln>
                          <a:noFill/>
                        </a:ln>
                        <a:effectLst>
                          <a:outerShdw dist="28398" dir="3806097"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8689" name="Group 137"/>
            <p:cNvGrpSpPr>
              <a:grpSpLocks/>
            </p:cNvGrpSpPr>
            <p:nvPr/>
          </p:nvGrpSpPr>
          <p:grpSpPr bwMode="auto">
            <a:xfrm>
              <a:off x="3948" y="1333"/>
              <a:ext cx="1348" cy="1524"/>
              <a:chOff x="4009" y="2013"/>
              <a:chExt cx="1348" cy="1524"/>
            </a:xfrm>
          </p:grpSpPr>
          <p:sp>
            <p:nvSpPr>
              <p:cNvPr id="18" name="Line 98"/>
              <p:cNvSpPr>
                <a:spLocks noChangeShapeType="1"/>
              </p:cNvSpPr>
              <p:nvPr/>
            </p:nvSpPr>
            <p:spPr bwMode="blackGray">
              <a:xfrm>
                <a:off x="4695" y="2013"/>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19" name="Line 102"/>
              <p:cNvSpPr>
                <a:spLocks noChangeShapeType="1"/>
              </p:cNvSpPr>
              <p:nvPr/>
            </p:nvSpPr>
            <p:spPr bwMode="blackGray">
              <a:xfrm>
                <a:off x="4476" y="2112"/>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20" name="Line 104"/>
              <p:cNvSpPr>
                <a:spLocks noChangeShapeType="1"/>
              </p:cNvSpPr>
              <p:nvPr/>
            </p:nvSpPr>
            <p:spPr bwMode="blackGray">
              <a:xfrm>
                <a:off x="4249" y="2195"/>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21" name="Line 106"/>
              <p:cNvSpPr>
                <a:spLocks noChangeShapeType="1"/>
              </p:cNvSpPr>
              <p:nvPr/>
            </p:nvSpPr>
            <p:spPr bwMode="blackGray">
              <a:xfrm>
                <a:off x="4009" y="2286"/>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22" name="Line 108"/>
              <p:cNvSpPr>
                <a:spLocks noChangeShapeType="1"/>
              </p:cNvSpPr>
              <p:nvPr/>
            </p:nvSpPr>
            <p:spPr bwMode="blackGray">
              <a:xfrm>
                <a:off x="4716" y="2341"/>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23" name="Line 110"/>
              <p:cNvSpPr>
                <a:spLocks noChangeShapeType="1"/>
              </p:cNvSpPr>
              <p:nvPr/>
            </p:nvSpPr>
            <p:spPr bwMode="blackGray">
              <a:xfrm>
                <a:off x="4497" y="2440"/>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24" name="Line 112"/>
              <p:cNvSpPr>
                <a:spLocks noChangeShapeType="1"/>
              </p:cNvSpPr>
              <p:nvPr/>
            </p:nvSpPr>
            <p:spPr bwMode="blackGray">
              <a:xfrm>
                <a:off x="4270" y="2523"/>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25" name="Line 114"/>
              <p:cNvSpPr>
                <a:spLocks noChangeShapeType="1"/>
              </p:cNvSpPr>
              <p:nvPr/>
            </p:nvSpPr>
            <p:spPr bwMode="blackGray">
              <a:xfrm>
                <a:off x="4030" y="2614"/>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26" name="Line 116"/>
              <p:cNvSpPr>
                <a:spLocks noChangeShapeType="1"/>
              </p:cNvSpPr>
              <p:nvPr/>
            </p:nvSpPr>
            <p:spPr bwMode="blackGray">
              <a:xfrm>
                <a:off x="4722" y="2992"/>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27" name="Line 118"/>
              <p:cNvSpPr>
                <a:spLocks noChangeShapeType="1"/>
              </p:cNvSpPr>
              <p:nvPr/>
            </p:nvSpPr>
            <p:spPr bwMode="blackGray">
              <a:xfrm>
                <a:off x="4503" y="3091"/>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28" name="Line 120"/>
              <p:cNvSpPr>
                <a:spLocks noChangeShapeType="1"/>
              </p:cNvSpPr>
              <p:nvPr/>
            </p:nvSpPr>
            <p:spPr bwMode="blackGray">
              <a:xfrm>
                <a:off x="4276" y="3174"/>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29" name="Line 122"/>
              <p:cNvSpPr>
                <a:spLocks noChangeShapeType="1"/>
              </p:cNvSpPr>
              <p:nvPr/>
            </p:nvSpPr>
            <p:spPr bwMode="blackGray">
              <a:xfrm>
                <a:off x="4036" y="3265"/>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30" name="Line 124"/>
              <p:cNvSpPr>
                <a:spLocks noChangeShapeType="1"/>
              </p:cNvSpPr>
              <p:nvPr/>
            </p:nvSpPr>
            <p:spPr bwMode="blackGray">
              <a:xfrm>
                <a:off x="4700" y="2691"/>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31" name="Line 126"/>
              <p:cNvSpPr>
                <a:spLocks noChangeShapeType="1"/>
              </p:cNvSpPr>
              <p:nvPr/>
            </p:nvSpPr>
            <p:spPr bwMode="blackGray">
              <a:xfrm>
                <a:off x="4481" y="2790"/>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32" name="Line 128"/>
              <p:cNvSpPr>
                <a:spLocks noChangeShapeType="1"/>
              </p:cNvSpPr>
              <p:nvPr/>
            </p:nvSpPr>
            <p:spPr bwMode="blackGray">
              <a:xfrm>
                <a:off x="4254" y="2873"/>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33" name="Line 130"/>
              <p:cNvSpPr>
                <a:spLocks noChangeShapeType="1"/>
              </p:cNvSpPr>
              <p:nvPr/>
            </p:nvSpPr>
            <p:spPr bwMode="blackGray">
              <a:xfrm>
                <a:off x="4014" y="2964"/>
                <a:ext cx="635" cy="272"/>
              </a:xfrm>
              <a:prstGeom prst="line">
                <a:avLst/>
              </a:prstGeom>
              <a:noFill/>
              <a:ln w="19050">
                <a:solidFill>
                  <a:srgbClr val="00FFFF"/>
                </a:solidFill>
                <a:round/>
                <a:headEnd/>
                <a:tailEnd type="triangle" w="med" len="lg"/>
              </a:ln>
              <a:effectLst/>
            </p:spPr>
            <p:txBody>
              <a:bodyPr wrap="none"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graphicFrame>
          <p:nvGraphicFramePr>
            <p:cNvPr id="28690" name="Object 134"/>
            <p:cNvGraphicFramePr>
              <a:graphicFrameLocks noChangeAspect="1"/>
            </p:cNvGraphicFramePr>
            <p:nvPr/>
          </p:nvGraphicFramePr>
          <p:xfrm>
            <a:off x="4830" y="2568"/>
            <a:ext cx="716" cy="497"/>
          </p:xfrm>
          <a:graphic>
            <a:graphicData uri="http://schemas.openxmlformats.org/presentationml/2006/ole">
              <mc:AlternateContent xmlns:mc="http://schemas.openxmlformats.org/markup-compatibility/2006">
                <mc:Choice xmlns:v="urn:schemas-microsoft-com:vml" Requires="v">
                  <p:oleObj spid="_x0000_s28771" name="公式" r:id="rId13" imgW="533603" imgH="371628" progId="Equation.3">
                    <p:embed/>
                  </p:oleObj>
                </mc:Choice>
                <mc:Fallback>
                  <p:oleObj name="公式" r:id="rId13" imgW="533603" imgH="371628" progId="Equation.3">
                    <p:embed/>
                    <p:pic>
                      <p:nvPicPr>
                        <p:cNvPr id="0" name="Object 1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Gray">
                        <a:xfrm>
                          <a:off x="4830" y="2568"/>
                          <a:ext cx="716" cy="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chemeClr val="tx2"/>
                                </a:outerShdw>
                              </a:effectLst>
                            </a14:hiddenEffects>
                          </a:ext>
                        </a:extLst>
                      </p:spPr>
                    </p:pic>
                  </p:oleObj>
                </mc:Fallback>
              </mc:AlternateContent>
            </a:graphicData>
          </a:graphic>
        </p:graphicFrame>
      </p:grpSp>
      <p:grpSp>
        <p:nvGrpSpPr>
          <p:cNvPr id="28677" name="组合 93"/>
          <p:cNvGrpSpPr>
            <a:grpSpLocks/>
          </p:cNvGrpSpPr>
          <p:nvPr/>
        </p:nvGrpSpPr>
        <p:grpSpPr bwMode="auto">
          <a:xfrm>
            <a:off x="250825" y="333375"/>
            <a:ext cx="8534400" cy="1147763"/>
            <a:chOff x="251520" y="332656"/>
            <a:chExt cx="8534400" cy="1149028"/>
          </a:xfrm>
        </p:grpSpPr>
        <p:sp>
          <p:nvSpPr>
            <p:cNvPr id="4" name="Text Box 31"/>
            <p:cNvSpPr txBox="1">
              <a:spLocks noChangeArrowheads="1"/>
            </p:cNvSpPr>
            <p:nvPr/>
          </p:nvSpPr>
          <p:spPr bwMode="auto">
            <a:xfrm>
              <a:off x="251520" y="332656"/>
              <a:ext cx="8534400" cy="945604"/>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无限大带电面两侧的电场是</a:t>
              </a:r>
              <a:r>
                <a:rPr lang="zh-CN" altLang="en-US" dirty="0">
                  <a:solidFill>
                    <a:srgbClr val="FF0000"/>
                  </a:solidFill>
                  <a:effectLst>
                    <a:outerShdw blurRad="38100" dist="38100" dir="2700000" algn="tl">
                      <a:srgbClr val="000000"/>
                    </a:outerShdw>
                  </a:effectLst>
                  <a:latin typeface="幼圆" pitchFamily="49" charset="-122"/>
                </a:rPr>
                <a:t>均匀场</a:t>
              </a:r>
              <a:r>
                <a:rPr lang="zh-CN" altLang="en-US" dirty="0">
                  <a:effectLst>
                    <a:outerShdw blurRad="38100" dist="38100" dir="2700000" algn="tl">
                      <a:srgbClr val="000000"/>
                    </a:outerShdw>
                  </a:effectLst>
                  <a:latin typeface="幼圆" pitchFamily="49" charset="-122"/>
                </a:rPr>
                <a:t>，电场强度方向与带电平面</a:t>
              </a:r>
              <a:r>
                <a:rPr lang="zh-CN" altLang="en-US" dirty="0">
                  <a:solidFill>
                    <a:srgbClr val="FF0000"/>
                  </a:solidFill>
                  <a:effectLst>
                    <a:outerShdw blurRad="38100" dist="38100" dir="2700000" algn="tl">
                      <a:srgbClr val="000000"/>
                    </a:outerShdw>
                  </a:effectLst>
                  <a:latin typeface="幼圆" pitchFamily="49" charset="-122"/>
                </a:rPr>
                <a:t>垂直，</a:t>
              </a:r>
              <a:r>
                <a:rPr lang="zh-CN" altLang="en-US" dirty="0">
                  <a:effectLst>
                    <a:outerShdw blurRad="38100" dist="38100" dir="2700000" algn="tl">
                      <a:srgbClr val="000000"/>
                    </a:outerShdw>
                  </a:effectLst>
                  <a:latin typeface="幼圆" pitchFamily="49" charset="-122"/>
                </a:rPr>
                <a:t>大小为       。</a:t>
              </a:r>
              <a:endParaRPr lang="zh-CN" altLang="en-US" dirty="0">
                <a:effectLst>
                  <a:outerShdw blurRad="38100" dist="38100" dir="2700000" algn="tl">
                    <a:srgbClr val="000000"/>
                  </a:outerShdw>
                </a:effectLst>
                <a:latin typeface="幼圆" pitchFamily="49" charset="-122"/>
              </a:endParaRPr>
            </a:p>
          </p:txBody>
        </p:sp>
        <p:graphicFrame>
          <p:nvGraphicFramePr>
            <p:cNvPr id="28679" name="Object 135"/>
            <p:cNvGraphicFramePr>
              <a:graphicFrameLocks noChangeAspect="1"/>
            </p:cNvGraphicFramePr>
            <p:nvPr/>
          </p:nvGraphicFramePr>
          <p:xfrm>
            <a:off x="4672776" y="692696"/>
            <a:ext cx="1136650" cy="788988"/>
          </p:xfrm>
          <a:graphic>
            <a:graphicData uri="http://schemas.openxmlformats.org/presentationml/2006/ole">
              <mc:AlternateContent xmlns:mc="http://schemas.openxmlformats.org/markup-compatibility/2006">
                <mc:Choice xmlns:v="urn:schemas-microsoft-com:vml" Requires="v">
                  <p:oleObj spid="_x0000_s28772" name="公式" r:id="rId15" imgW="533603" imgH="371628" progId="Equation.3">
                    <p:embed/>
                  </p:oleObj>
                </mc:Choice>
                <mc:Fallback>
                  <p:oleObj name="公式" r:id="rId15" imgW="533603" imgH="371628" progId="Equation.3">
                    <p:embed/>
                    <p:pic>
                      <p:nvPicPr>
                        <p:cNvPr id="0" name="Object 1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Gray">
                        <a:xfrm>
                          <a:off x="4672776" y="692696"/>
                          <a:ext cx="113665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chemeClr val="tx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DA1F2060-E757-4E83-B223-1A31B233CC4F}" type="datetime8">
              <a:rPr lang="en-US" smtClean="0"/>
              <a:pPr>
                <a:defRPr/>
              </a:pPr>
              <a:t>2/27/2020 6:24 PM</a:t>
            </a:fld>
            <a:endParaRPr lang="en-US" altLang="zh-CN"/>
          </a:p>
        </p:txBody>
      </p:sp>
      <p:sp>
        <p:nvSpPr>
          <p:cNvPr id="3" name="灯片编号占位符 2"/>
          <p:cNvSpPr>
            <a:spLocks noGrp="1"/>
          </p:cNvSpPr>
          <p:nvPr>
            <p:ph type="sldNum" sz="quarter" idx="12"/>
          </p:nvPr>
        </p:nvSpPr>
        <p:spPr/>
        <p:txBody>
          <a:bodyPr/>
          <a:lstStyle/>
          <a:p>
            <a:pPr>
              <a:defRPr/>
            </a:pPr>
            <a:fld id="{03D42B29-D38A-4947-B068-F155B701E4DB}" type="slidenum">
              <a:rPr lang="en-US" altLang="zh-CN" smtClean="0"/>
              <a:pPr>
                <a:defRPr/>
              </a:pPr>
              <a:t>28</a:t>
            </a:fld>
            <a:endParaRPr lang="en-US" altLang="zh-CN"/>
          </a:p>
        </p:txBody>
      </p:sp>
      <p:grpSp>
        <p:nvGrpSpPr>
          <p:cNvPr id="86120" name="组合 86119"/>
          <p:cNvGrpSpPr>
            <a:grpSpLocks/>
          </p:cNvGrpSpPr>
          <p:nvPr/>
        </p:nvGrpSpPr>
        <p:grpSpPr bwMode="auto">
          <a:xfrm>
            <a:off x="622300" y="1412875"/>
            <a:ext cx="3276600" cy="3336925"/>
            <a:chOff x="862980" y="1965623"/>
            <a:chExt cx="2628900" cy="2903537"/>
          </a:xfrm>
        </p:grpSpPr>
        <p:graphicFrame>
          <p:nvGraphicFramePr>
            <p:cNvPr id="29743" name="对象 86048"/>
            <p:cNvGraphicFramePr>
              <a:graphicFrameLocks noChangeAspect="1"/>
            </p:cNvGraphicFramePr>
            <p:nvPr/>
          </p:nvGraphicFramePr>
          <p:xfrm>
            <a:off x="1835696" y="2065635"/>
            <a:ext cx="245110" cy="227330"/>
          </p:xfrm>
          <a:graphic>
            <a:graphicData uri="http://schemas.openxmlformats.org/presentationml/2006/ole">
              <mc:AlternateContent xmlns:mc="http://schemas.openxmlformats.org/markup-compatibility/2006">
                <mc:Choice xmlns:v="urn:schemas-microsoft-com:vml" Requires="v">
                  <p:oleObj spid="_x0000_s29775" name="公式" r:id="rId3" imgW="152334" imgH="139639" progId="Equation.3">
                    <p:embed/>
                  </p:oleObj>
                </mc:Choice>
                <mc:Fallback>
                  <p:oleObj name="公式" r:id="rId3" imgW="152334" imgH="139639" progId="Equation.3">
                    <p:embed/>
                    <p:pic>
                      <p:nvPicPr>
                        <p:cNvPr id="0" name="对象 86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Gray">
                        <a:xfrm>
                          <a:off x="1835696" y="2065635"/>
                          <a:ext cx="245110" cy="2273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744" name="组合 86118"/>
            <p:cNvGrpSpPr>
              <a:grpSpLocks/>
            </p:cNvGrpSpPr>
            <p:nvPr/>
          </p:nvGrpSpPr>
          <p:grpSpPr bwMode="auto">
            <a:xfrm>
              <a:off x="862980" y="1965623"/>
              <a:ext cx="2628900" cy="2903537"/>
              <a:chOff x="827584" y="1965623"/>
              <a:chExt cx="2628900" cy="2903537"/>
            </a:xfrm>
          </p:grpSpPr>
          <p:grpSp>
            <p:nvGrpSpPr>
              <p:cNvPr id="29745" name="Group 65"/>
              <p:cNvGrpSpPr>
                <a:grpSpLocks/>
              </p:cNvGrpSpPr>
              <p:nvPr/>
            </p:nvGrpSpPr>
            <p:grpSpPr bwMode="auto">
              <a:xfrm>
                <a:off x="827584" y="2560935"/>
                <a:ext cx="2628900" cy="1485900"/>
                <a:chOff x="2520" y="5835"/>
                <a:chExt cx="4140" cy="2340"/>
              </a:xfrm>
            </p:grpSpPr>
            <p:grpSp>
              <p:nvGrpSpPr>
                <p:cNvPr id="29751" name="Group 66"/>
                <p:cNvGrpSpPr>
                  <a:grpSpLocks/>
                </p:cNvGrpSpPr>
                <p:nvPr/>
              </p:nvGrpSpPr>
              <p:grpSpPr bwMode="auto">
                <a:xfrm>
                  <a:off x="4611" y="7148"/>
                  <a:ext cx="2023" cy="1027"/>
                  <a:chOff x="1983" y="2438"/>
                  <a:chExt cx="614" cy="603"/>
                </a:xfrm>
              </p:grpSpPr>
              <p:sp>
                <p:nvSpPr>
                  <p:cNvPr id="86069" name="Line 67"/>
                  <p:cNvSpPr>
                    <a:spLocks noChangeShapeType="1"/>
                  </p:cNvSpPr>
                  <p:nvPr/>
                </p:nvSpPr>
                <p:spPr bwMode="blackGray">
                  <a:xfrm>
                    <a:off x="1983" y="2748"/>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70" name="Line 68"/>
                  <p:cNvSpPr>
                    <a:spLocks noChangeShapeType="1"/>
                  </p:cNvSpPr>
                  <p:nvPr/>
                </p:nvSpPr>
                <p:spPr bwMode="blackGray">
                  <a:xfrm>
                    <a:off x="1986" y="2887"/>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71" name="Line 69"/>
                  <p:cNvSpPr>
                    <a:spLocks noChangeShapeType="1"/>
                  </p:cNvSpPr>
                  <p:nvPr/>
                </p:nvSpPr>
                <p:spPr bwMode="blackGray">
                  <a:xfrm>
                    <a:off x="1987" y="3041"/>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29773" name="Line 70"/>
                  <p:cNvSpPr>
                    <a:spLocks noChangeShapeType="1"/>
                  </p:cNvSpPr>
                  <p:nvPr/>
                </p:nvSpPr>
                <p:spPr bwMode="blackGray">
                  <a:xfrm>
                    <a:off x="1986" y="2584"/>
                    <a:ext cx="610" cy="0"/>
                  </a:xfrm>
                  <a:prstGeom prst="line">
                    <a:avLst/>
                  </a:prstGeom>
                  <a:noFill/>
                  <a:ln w="2222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endParaRPr lang="zh-CN" altLang="en-US"/>
                  </a:p>
                </p:txBody>
              </p:sp>
              <p:sp>
                <p:nvSpPr>
                  <p:cNvPr id="86076" name="Line 71"/>
                  <p:cNvSpPr>
                    <a:spLocks noChangeShapeType="1"/>
                  </p:cNvSpPr>
                  <p:nvPr/>
                </p:nvSpPr>
                <p:spPr bwMode="blackGray">
                  <a:xfrm>
                    <a:off x="1983" y="2439"/>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grpSp>
            <p:grpSp>
              <p:nvGrpSpPr>
                <p:cNvPr id="29752" name="Group 72"/>
                <p:cNvGrpSpPr>
                  <a:grpSpLocks/>
                </p:cNvGrpSpPr>
                <p:nvPr/>
              </p:nvGrpSpPr>
              <p:grpSpPr bwMode="auto">
                <a:xfrm>
                  <a:off x="4637" y="5835"/>
                  <a:ext cx="2023" cy="1027"/>
                  <a:chOff x="1983" y="2438"/>
                  <a:chExt cx="614" cy="603"/>
                </a:xfrm>
              </p:grpSpPr>
              <p:sp>
                <p:nvSpPr>
                  <p:cNvPr id="86064" name="Line 73"/>
                  <p:cNvSpPr>
                    <a:spLocks noChangeShapeType="1"/>
                  </p:cNvSpPr>
                  <p:nvPr/>
                </p:nvSpPr>
                <p:spPr bwMode="blackGray">
                  <a:xfrm>
                    <a:off x="1983" y="2747"/>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29766" name="Line 74"/>
                  <p:cNvSpPr>
                    <a:spLocks noChangeShapeType="1"/>
                  </p:cNvSpPr>
                  <p:nvPr/>
                </p:nvSpPr>
                <p:spPr bwMode="blackGray">
                  <a:xfrm>
                    <a:off x="1986" y="2886"/>
                    <a:ext cx="610" cy="0"/>
                  </a:xfrm>
                  <a:prstGeom prst="line">
                    <a:avLst/>
                  </a:prstGeom>
                  <a:noFill/>
                  <a:ln w="2222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endParaRPr lang="zh-CN" altLang="en-US"/>
                  </a:p>
                </p:txBody>
              </p:sp>
              <p:sp>
                <p:nvSpPr>
                  <p:cNvPr id="86066" name="Line 75"/>
                  <p:cNvSpPr>
                    <a:spLocks noChangeShapeType="1"/>
                  </p:cNvSpPr>
                  <p:nvPr/>
                </p:nvSpPr>
                <p:spPr bwMode="blackGray">
                  <a:xfrm>
                    <a:off x="1987" y="3041"/>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67" name="Line 76"/>
                  <p:cNvSpPr>
                    <a:spLocks noChangeShapeType="1"/>
                  </p:cNvSpPr>
                  <p:nvPr/>
                </p:nvSpPr>
                <p:spPr bwMode="blackGray">
                  <a:xfrm>
                    <a:off x="1986" y="2584"/>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68" name="Line 77"/>
                  <p:cNvSpPr>
                    <a:spLocks noChangeShapeType="1"/>
                  </p:cNvSpPr>
                  <p:nvPr/>
                </p:nvSpPr>
                <p:spPr bwMode="blackGray">
                  <a:xfrm>
                    <a:off x="1983" y="2438"/>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grpSp>
            <p:sp>
              <p:nvSpPr>
                <p:cNvPr id="86052" name="Line 78"/>
                <p:cNvSpPr>
                  <a:spLocks noChangeShapeType="1"/>
                </p:cNvSpPr>
                <p:nvPr/>
              </p:nvSpPr>
              <p:spPr bwMode="blackGray">
                <a:xfrm flipH="1">
                  <a:off x="2558" y="7675"/>
                  <a:ext cx="2012"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53" name="Line 79"/>
                <p:cNvSpPr>
                  <a:spLocks noChangeShapeType="1"/>
                </p:cNvSpPr>
                <p:nvPr/>
              </p:nvSpPr>
              <p:spPr bwMode="blackGray">
                <a:xfrm flipH="1">
                  <a:off x="2548" y="7912"/>
                  <a:ext cx="2012"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54" name="Line 80"/>
                <p:cNvSpPr>
                  <a:spLocks noChangeShapeType="1"/>
                </p:cNvSpPr>
                <p:nvPr/>
              </p:nvSpPr>
              <p:spPr bwMode="blackGray">
                <a:xfrm flipH="1">
                  <a:off x="2546" y="8176"/>
                  <a:ext cx="20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55" name="Line 81"/>
                <p:cNvSpPr>
                  <a:spLocks noChangeShapeType="1"/>
                </p:cNvSpPr>
                <p:nvPr/>
              </p:nvSpPr>
              <p:spPr bwMode="blackGray">
                <a:xfrm flipH="1">
                  <a:off x="2548" y="7397"/>
                  <a:ext cx="2012"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56" name="Line 82"/>
                <p:cNvSpPr>
                  <a:spLocks noChangeShapeType="1"/>
                </p:cNvSpPr>
                <p:nvPr/>
              </p:nvSpPr>
              <p:spPr bwMode="blackGray">
                <a:xfrm flipH="1">
                  <a:off x="2558" y="7149"/>
                  <a:ext cx="2012"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57" name="Line 83"/>
                <p:cNvSpPr>
                  <a:spLocks noChangeShapeType="1"/>
                </p:cNvSpPr>
                <p:nvPr/>
              </p:nvSpPr>
              <p:spPr bwMode="blackGray">
                <a:xfrm flipH="1">
                  <a:off x="2532" y="6361"/>
                  <a:ext cx="2012"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58" name="Line 84"/>
                <p:cNvSpPr>
                  <a:spLocks noChangeShapeType="1"/>
                </p:cNvSpPr>
                <p:nvPr/>
              </p:nvSpPr>
              <p:spPr bwMode="blackGray">
                <a:xfrm flipH="1">
                  <a:off x="2522" y="6599"/>
                  <a:ext cx="2012"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59" name="Line 85"/>
                <p:cNvSpPr>
                  <a:spLocks noChangeShapeType="1"/>
                </p:cNvSpPr>
                <p:nvPr/>
              </p:nvSpPr>
              <p:spPr bwMode="blackGray">
                <a:xfrm flipH="1">
                  <a:off x="2520" y="6862"/>
                  <a:ext cx="20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60" name="Line 86"/>
                <p:cNvSpPr>
                  <a:spLocks noChangeShapeType="1"/>
                </p:cNvSpPr>
                <p:nvPr/>
              </p:nvSpPr>
              <p:spPr bwMode="blackGray">
                <a:xfrm flipH="1">
                  <a:off x="2522" y="6083"/>
                  <a:ext cx="2012"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61" name="Line 87"/>
                <p:cNvSpPr>
                  <a:spLocks noChangeShapeType="1"/>
                </p:cNvSpPr>
                <p:nvPr/>
              </p:nvSpPr>
              <p:spPr bwMode="blackGray">
                <a:xfrm flipH="1">
                  <a:off x="2532" y="5835"/>
                  <a:ext cx="2012"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graphicFrame>
              <p:nvGraphicFramePr>
                <p:cNvPr id="29763" name="对象 86061"/>
                <p:cNvGraphicFramePr>
                  <a:graphicFrameLocks noChangeAspect="1"/>
                </p:cNvGraphicFramePr>
                <p:nvPr/>
              </p:nvGraphicFramePr>
              <p:xfrm>
                <a:off x="5038" y="6895"/>
                <a:ext cx="902" cy="712"/>
              </p:xfrm>
              <a:graphic>
                <a:graphicData uri="http://schemas.openxmlformats.org/presentationml/2006/ole">
                  <mc:AlternateContent xmlns:mc="http://schemas.openxmlformats.org/markup-compatibility/2006">
                    <mc:Choice xmlns:v="urn:schemas-microsoft-com:vml" Requires="v">
                      <p:oleObj spid="_x0000_s29776" name="公式" r:id="rId5" imgW="545863" imgH="431613" progId="Equation.3">
                        <p:embed/>
                      </p:oleObj>
                    </mc:Choice>
                    <mc:Fallback>
                      <p:oleObj name="公式" r:id="rId5" imgW="545863" imgH="431613" progId="Equation.3">
                        <p:embed/>
                        <p:pic>
                          <p:nvPicPr>
                            <p:cNvPr id="0" name="对象 860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Gray">
                            <a:xfrm>
                              <a:off x="5038" y="6895"/>
                              <a:ext cx="902" cy="71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rgbClr val="000000"/>
                                    </a:outerShdw>
                                  </a:effectLst>
                                </a14:hiddenEffects>
                              </a:ext>
                            </a:extLst>
                          </p:spPr>
                        </p:pic>
                      </p:oleObj>
                    </mc:Fallback>
                  </mc:AlternateContent>
                </a:graphicData>
              </a:graphic>
            </p:graphicFrame>
            <p:graphicFrame>
              <p:nvGraphicFramePr>
                <p:cNvPr id="29764" name="对象 86062"/>
                <p:cNvGraphicFramePr>
                  <a:graphicFrameLocks noChangeAspect="1"/>
                </p:cNvGraphicFramePr>
                <p:nvPr/>
              </p:nvGraphicFramePr>
              <p:xfrm>
                <a:off x="3060" y="6885"/>
                <a:ext cx="894" cy="707"/>
              </p:xfrm>
              <a:graphic>
                <a:graphicData uri="http://schemas.openxmlformats.org/presentationml/2006/ole">
                  <mc:AlternateContent xmlns:mc="http://schemas.openxmlformats.org/markup-compatibility/2006">
                    <mc:Choice xmlns:v="urn:schemas-microsoft-com:vml" Requires="v">
                      <p:oleObj spid="_x0000_s29777" name="公式" r:id="rId7" imgW="545863" imgH="431613" progId="Equation.3">
                        <p:embed/>
                      </p:oleObj>
                    </mc:Choice>
                    <mc:Fallback>
                      <p:oleObj name="公式" r:id="rId7" imgW="545863" imgH="431613" progId="Equation.3">
                        <p:embed/>
                        <p:pic>
                          <p:nvPicPr>
                            <p:cNvPr id="0" name="对象 860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Gray">
                            <a:xfrm>
                              <a:off x="3060" y="6885"/>
                              <a:ext cx="894" cy="70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rgbClr val="000000"/>
                                    </a:outerShdw>
                                  </a:effectLst>
                                </a14:hiddenEffects>
                              </a:ext>
                            </a:extLst>
                          </p:spPr>
                        </p:pic>
                      </p:oleObj>
                    </mc:Fallback>
                  </mc:AlternateContent>
                </a:graphicData>
              </a:graphic>
            </p:graphicFrame>
          </p:grpSp>
          <p:grpSp>
            <p:nvGrpSpPr>
              <p:cNvPr id="29746" name="Group 91"/>
              <p:cNvGrpSpPr>
                <a:grpSpLocks/>
              </p:cNvGrpSpPr>
              <p:nvPr/>
            </p:nvGrpSpPr>
            <p:grpSpPr bwMode="auto">
              <a:xfrm>
                <a:off x="2123714" y="1965623"/>
                <a:ext cx="59048" cy="2903537"/>
                <a:chOff x="1111" y="1298"/>
                <a:chExt cx="59" cy="2903"/>
              </a:xfrm>
            </p:grpSpPr>
            <p:grpSp>
              <p:nvGrpSpPr>
                <p:cNvPr id="29747" name="Group 92"/>
                <p:cNvGrpSpPr>
                  <a:grpSpLocks/>
                </p:cNvGrpSpPr>
                <p:nvPr/>
              </p:nvGrpSpPr>
              <p:grpSpPr bwMode="auto">
                <a:xfrm>
                  <a:off x="1111" y="1298"/>
                  <a:ext cx="59" cy="2903"/>
                  <a:chOff x="1111" y="1298"/>
                  <a:chExt cx="59" cy="2903"/>
                </a:xfrm>
              </p:grpSpPr>
              <p:sp>
                <p:nvSpPr>
                  <p:cNvPr id="29749" name="Line 93"/>
                  <p:cNvSpPr>
                    <a:spLocks noChangeShapeType="1"/>
                  </p:cNvSpPr>
                  <p:nvPr/>
                </p:nvSpPr>
                <p:spPr bwMode="blackGray">
                  <a:xfrm>
                    <a:off x="1111" y="1298"/>
                    <a:ext cx="0" cy="2903"/>
                  </a:xfrm>
                  <a:prstGeom prst="line">
                    <a:avLst/>
                  </a:prstGeom>
                  <a:noFill/>
                  <a:ln w="22225">
                    <a:solidFill>
                      <a:schemeClr val="tx1"/>
                    </a:solidFill>
                    <a:prstDash val="sys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endParaRPr lang="zh-CN" altLang="en-US"/>
                  </a:p>
                </p:txBody>
              </p:sp>
              <p:sp>
                <p:nvSpPr>
                  <p:cNvPr id="29750" name="Line 94"/>
                  <p:cNvSpPr>
                    <a:spLocks noChangeShapeType="1"/>
                  </p:cNvSpPr>
                  <p:nvPr/>
                </p:nvSpPr>
                <p:spPr bwMode="blackGray">
                  <a:xfrm>
                    <a:off x="1170" y="1298"/>
                    <a:ext cx="0" cy="2903"/>
                  </a:xfrm>
                  <a:prstGeom prst="line">
                    <a:avLst/>
                  </a:prstGeom>
                  <a:noFill/>
                  <a:ln w="22225">
                    <a:solidFill>
                      <a:schemeClr val="tx1"/>
                    </a:solidFill>
                    <a:prstDash val="sys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endParaRPr lang="zh-CN" altLang="en-US"/>
                  </a:p>
                </p:txBody>
              </p:sp>
            </p:grpSp>
            <p:sp>
              <p:nvSpPr>
                <p:cNvPr id="86079" name="Rectangle 95"/>
                <p:cNvSpPr>
                  <a:spLocks noChangeArrowheads="1"/>
                </p:cNvSpPr>
                <p:nvPr/>
              </p:nvSpPr>
              <p:spPr bwMode="blackGray">
                <a:xfrm flipH="1">
                  <a:off x="1111" y="1661"/>
                  <a:ext cx="46" cy="2132"/>
                </a:xfrm>
                <a:prstGeom prst="rect">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grpSp>
        </p:grpSp>
      </p:grpSp>
      <p:grpSp>
        <p:nvGrpSpPr>
          <p:cNvPr id="86118" name="组合 86117"/>
          <p:cNvGrpSpPr>
            <a:grpSpLocks/>
          </p:cNvGrpSpPr>
          <p:nvPr/>
        </p:nvGrpSpPr>
        <p:grpSpPr bwMode="auto">
          <a:xfrm>
            <a:off x="5148263" y="1465263"/>
            <a:ext cx="3432175" cy="3476625"/>
            <a:chOff x="5220072" y="2181647"/>
            <a:chExt cx="2568575" cy="2903537"/>
          </a:xfrm>
        </p:grpSpPr>
        <p:grpSp>
          <p:nvGrpSpPr>
            <p:cNvPr id="29710" name="Group 99"/>
            <p:cNvGrpSpPr>
              <a:grpSpLocks/>
            </p:cNvGrpSpPr>
            <p:nvPr/>
          </p:nvGrpSpPr>
          <p:grpSpPr bwMode="auto">
            <a:xfrm>
              <a:off x="6504360" y="2181647"/>
              <a:ext cx="45709" cy="2903537"/>
              <a:chOff x="1111" y="1298"/>
              <a:chExt cx="46" cy="2903"/>
            </a:xfrm>
          </p:grpSpPr>
          <p:grpSp>
            <p:nvGrpSpPr>
              <p:cNvPr id="29739" name="Group 100"/>
              <p:cNvGrpSpPr>
                <a:grpSpLocks/>
              </p:cNvGrpSpPr>
              <p:nvPr/>
            </p:nvGrpSpPr>
            <p:grpSpPr bwMode="auto">
              <a:xfrm>
                <a:off x="1111" y="1298"/>
                <a:ext cx="45" cy="2903"/>
                <a:chOff x="1111" y="1298"/>
                <a:chExt cx="45" cy="2903"/>
              </a:xfrm>
            </p:grpSpPr>
            <p:sp>
              <p:nvSpPr>
                <p:cNvPr id="29741" name="Line 101"/>
                <p:cNvSpPr>
                  <a:spLocks noChangeShapeType="1"/>
                </p:cNvSpPr>
                <p:nvPr/>
              </p:nvSpPr>
              <p:spPr bwMode="blackGray">
                <a:xfrm>
                  <a:off x="1111" y="1298"/>
                  <a:ext cx="0" cy="2903"/>
                </a:xfrm>
                <a:prstGeom prst="line">
                  <a:avLst/>
                </a:prstGeom>
                <a:noFill/>
                <a:ln w="19050">
                  <a:solidFill>
                    <a:srgbClr val="FFFFFF"/>
                  </a:solidFill>
                  <a:prstDash val="dashDot"/>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lIns="90000" tIns="46800" rIns="90000" bIns="46800"/>
                <a:lstStyle/>
                <a:p>
                  <a:endParaRPr lang="zh-CN" altLang="en-US"/>
                </a:p>
              </p:txBody>
            </p:sp>
            <p:sp>
              <p:nvSpPr>
                <p:cNvPr id="29742" name="Line 102"/>
                <p:cNvSpPr>
                  <a:spLocks noChangeShapeType="1"/>
                </p:cNvSpPr>
                <p:nvPr/>
              </p:nvSpPr>
              <p:spPr bwMode="blackGray">
                <a:xfrm>
                  <a:off x="1156" y="1298"/>
                  <a:ext cx="0" cy="2903"/>
                </a:xfrm>
                <a:prstGeom prst="line">
                  <a:avLst/>
                </a:prstGeom>
                <a:noFill/>
                <a:ln w="19050">
                  <a:solidFill>
                    <a:srgbClr val="FFFFFF"/>
                  </a:solidFill>
                  <a:prstDash val="dashDot"/>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000000"/>
                        </a:outerShdw>
                      </a:effectLst>
                    </a14:hiddenEffects>
                  </a:ext>
                </a:extLst>
              </p:spPr>
              <p:txBody>
                <a:bodyPr lIns="90000" tIns="46800" rIns="90000" bIns="46800"/>
                <a:lstStyle/>
                <a:p>
                  <a:endParaRPr lang="zh-CN" altLang="en-US"/>
                </a:p>
              </p:txBody>
            </p:sp>
          </p:grpSp>
          <p:sp>
            <p:nvSpPr>
              <p:cNvPr id="29740" name="Rectangle 103"/>
              <p:cNvSpPr>
                <a:spLocks noChangeArrowheads="1"/>
              </p:cNvSpPr>
              <p:nvPr/>
            </p:nvSpPr>
            <p:spPr bwMode="blackGray">
              <a:xfrm flipH="1">
                <a:off x="1111" y="1661"/>
                <a:ext cx="46" cy="2132"/>
              </a:xfrm>
              <a:prstGeom prst="rect">
                <a:avLst/>
              </a:prstGeom>
              <a:pattFill prst="dkUpDiag">
                <a:fgClr>
                  <a:srgbClr val="FFFF00"/>
                </a:fgClr>
                <a:bgClr>
                  <a:srgbClr val="000099"/>
                </a:bgClr>
              </a:pattFill>
              <a:ln w="15875">
                <a:solidFill>
                  <a:srgbClr val="FFFF00"/>
                </a:solidFill>
                <a:miter lim="800000"/>
                <a:headEn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29711" name="Group 104"/>
            <p:cNvGrpSpPr>
              <a:grpSpLocks/>
            </p:cNvGrpSpPr>
            <p:nvPr/>
          </p:nvGrpSpPr>
          <p:grpSpPr bwMode="auto">
            <a:xfrm>
              <a:off x="5220072" y="2294713"/>
              <a:ext cx="2568575" cy="1857348"/>
              <a:chOff x="6977" y="5159"/>
              <a:chExt cx="4046" cy="2924"/>
            </a:xfrm>
          </p:grpSpPr>
          <p:grpSp>
            <p:nvGrpSpPr>
              <p:cNvPr id="29712" name="Group 105"/>
              <p:cNvGrpSpPr>
                <a:grpSpLocks/>
              </p:cNvGrpSpPr>
              <p:nvPr/>
            </p:nvGrpSpPr>
            <p:grpSpPr bwMode="auto">
              <a:xfrm>
                <a:off x="7020" y="7056"/>
                <a:ext cx="2023" cy="1027"/>
                <a:chOff x="1983" y="2438"/>
                <a:chExt cx="614" cy="603"/>
              </a:xfrm>
            </p:grpSpPr>
            <p:sp>
              <p:nvSpPr>
                <p:cNvPr id="86108" name="Line 106"/>
                <p:cNvSpPr>
                  <a:spLocks noChangeShapeType="1"/>
                </p:cNvSpPr>
                <p:nvPr/>
              </p:nvSpPr>
              <p:spPr bwMode="blackGray">
                <a:xfrm>
                  <a:off x="1983" y="2747"/>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109" name="Line 107"/>
                <p:cNvSpPr>
                  <a:spLocks noChangeShapeType="1"/>
                </p:cNvSpPr>
                <p:nvPr/>
              </p:nvSpPr>
              <p:spPr bwMode="blackGray">
                <a:xfrm>
                  <a:off x="1986" y="2886"/>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110" name="Line 108"/>
                <p:cNvSpPr>
                  <a:spLocks noChangeShapeType="1"/>
                </p:cNvSpPr>
                <p:nvPr/>
              </p:nvSpPr>
              <p:spPr bwMode="blackGray">
                <a:xfrm>
                  <a:off x="1987" y="3041"/>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111" name="Line 109"/>
                <p:cNvSpPr>
                  <a:spLocks noChangeShapeType="1"/>
                </p:cNvSpPr>
                <p:nvPr/>
              </p:nvSpPr>
              <p:spPr bwMode="blackGray">
                <a:xfrm>
                  <a:off x="1986" y="2584"/>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112" name="Line 110"/>
                <p:cNvSpPr>
                  <a:spLocks noChangeShapeType="1"/>
                </p:cNvSpPr>
                <p:nvPr/>
              </p:nvSpPr>
              <p:spPr bwMode="blackGray">
                <a:xfrm>
                  <a:off x="1983" y="2438"/>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grpSp>
          <p:grpSp>
            <p:nvGrpSpPr>
              <p:cNvPr id="29713" name="Group 111"/>
              <p:cNvGrpSpPr>
                <a:grpSpLocks/>
              </p:cNvGrpSpPr>
              <p:nvPr/>
            </p:nvGrpSpPr>
            <p:grpSpPr bwMode="auto">
              <a:xfrm rot="10800000">
                <a:off x="9000" y="7056"/>
                <a:ext cx="2023" cy="1027"/>
                <a:chOff x="1983" y="2438"/>
                <a:chExt cx="614" cy="603"/>
              </a:xfrm>
            </p:grpSpPr>
            <p:sp>
              <p:nvSpPr>
                <p:cNvPr id="86103" name="Line 112"/>
                <p:cNvSpPr>
                  <a:spLocks noChangeShapeType="1"/>
                </p:cNvSpPr>
                <p:nvPr/>
              </p:nvSpPr>
              <p:spPr bwMode="blackGray">
                <a:xfrm>
                  <a:off x="1982" y="2747"/>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104" name="Line 113"/>
                <p:cNvSpPr>
                  <a:spLocks noChangeShapeType="1"/>
                </p:cNvSpPr>
                <p:nvPr/>
              </p:nvSpPr>
              <p:spPr bwMode="blackGray">
                <a:xfrm>
                  <a:off x="1985" y="2887"/>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105" name="Line 114"/>
                <p:cNvSpPr>
                  <a:spLocks noChangeShapeType="1"/>
                </p:cNvSpPr>
                <p:nvPr/>
              </p:nvSpPr>
              <p:spPr bwMode="blackGray">
                <a:xfrm>
                  <a:off x="1986" y="3041"/>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106" name="Line 115"/>
                <p:cNvSpPr>
                  <a:spLocks noChangeShapeType="1"/>
                </p:cNvSpPr>
                <p:nvPr/>
              </p:nvSpPr>
              <p:spPr bwMode="blackGray">
                <a:xfrm>
                  <a:off x="1985" y="2584"/>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107" name="Line 116"/>
                <p:cNvSpPr>
                  <a:spLocks noChangeShapeType="1"/>
                </p:cNvSpPr>
                <p:nvPr/>
              </p:nvSpPr>
              <p:spPr bwMode="blackGray">
                <a:xfrm>
                  <a:off x="1982" y="2438"/>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grpSp>
          <p:grpSp>
            <p:nvGrpSpPr>
              <p:cNvPr id="29714" name="Group 117"/>
              <p:cNvGrpSpPr>
                <a:grpSpLocks/>
              </p:cNvGrpSpPr>
              <p:nvPr/>
            </p:nvGrpSpPr>
            <p:grpSpPr bwMode="auto">
              <a:xfrm rot="10800000">
                <a:off x="9000" y="5808"/>
                <a:ext cx="2023" cy="1027"/>
                <a:chOff x="1983" y="2438"/>
                <a:chExt cx="614" cy="603"/>
              </a:xfrm>
            </p:grpSpPr>
            <p:sp>
              <p:nvSpPr>
                <p:cNvPr id="86098" name="Line 118"/>
                <p:cNvSpPr>
                  <a:spLocks noChangeShapeType="1"/>
                </p:cNvSpPr>
                <p:nvPr/>
              </p:nvSpPr>
              <p:spPr bwMode="blackGray">
                <a:xfrm>
                  <a:off x="1982" y="2748"/>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99" name="Line 119"/>
                <p:cNvSpPr>
                  <a:spLocks noChangeShapeType="1"/>
                </p:cNvSpPr>
                <p:nvPr/>
              </p:nvSpPr>
              <p:spPr bwMode="blackGray">
                <a:xfrm>
                  <a:off x="1985" y="2888"/>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100" name="Line 120"/>
                <p:cNvSpPr>
                  <a:spLocks noChangeShapeType="1"/>
                </p:cNvSpPr>
                <p:nvPr/>
              </p:nvSpPr>
              <p:spPr bwMode="blackGray">
                <a:xfrm>
                  <a:off x="1986" y="3042"/>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101" name="Line 121"/>
                <p:cNvSpPr>
                  <a:spLocks noChangeShapeType="1"/>
                </p:cNvSpPr>
                <p:nvPr/>
              </p:nvSpPr>
              <p:spPr bwMode="blackGray">
                <a:xfrm>
                  <a:off x="1985" y="2585"/>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102" name="Line 122"/>
                <p:cNvSpPr>
                  <a:spLocks noChangeShapeType="1"/>
                </p:cNvSpPr>
                <p:nvPr/>
              </p:nvSpPr>
              <p:spPr bwMode="blackGray">
                <a:xfrm>
                  <a:off x="1982" y="2440"/>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grpSp>
          <p:grpSp>
            <p:nvGrpSpPr>
              <p:cNvPr id="29715" name="Group 123"/>
              <p:cNvGrpSpPr>
                <a:grpSpLocks/>
              </p:cNvGrpSpPr>
              <p:nvPr/>
            </p:nvGrpSpPr>
            <p:grpSpPr bwMode="auto">
              <a:xfrm>
                <a:off x="6977" y="5808"/>
                <a:ext cx="2023" cy="1027"/>
                <a:chOff x="1983" y="2438"/>
                <a:chExt cx="614" cy="603"/>
              </a:xfrm>
            </p:grpSpPr>
            <p:sp>
              <p:nvSpPr>
                <p:cNvPr id="86093" name="Line 124"/>
                <p:cNvSpPr>
                  <a:spLocks noChangeShapeType="1"/>
                </p:cNvSpPr>
                <p:nvPr/>
              </p:nvSpPr>
              <p:spPr bwMode="blackGray">
                <a:xfrm>
                  <a:off x="1983" y="2747"/>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94" name="Line 125"/>
                <p:cNvSpPr>
                  <a:spLocks noChangeShapeType="1"/>
                </p:cNvSpPr>
                <p:nvPr/>
              </p:nvSpPr>
              <p:spPr bwMode="blackGray">
                <a:xfrm>
                  <a:off x="1986" y="2886"/>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95" name="Line 126"/>
                <p:cNvSpPr>
                  <a:spLocks noChangeShapeType="1"/>
                </p:cNvSpPr>
                <p:nvPr/>
              </p:nvSpPr>
              <p:spPr bwMode="blackGray">
                <a:xfrm>
                  <a:off x="1987" y="3041"/>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96" name="Line 127"/>
                <p:cNvSpPr>
                  <a:spLocks noChangeShapeType="1"/>
                </p:cNvSpPr>
                <p:nvPr/>
              </p:nvSpPr>
              <p:spPr bwMode="blackGray">
                <a:xfrm>
                  <a:off x="1986" y="2584"/>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sp>
              <p:nvSpPr>
                <p:cNvPr id="86097" name="Line 128"/>
                <p:cNvSpPr>
                  <a:spLocks noChangeShapeType="1"/>
                </p:cNvSpPr>
                <p:nvPr/>
              </p:nvSpPr>
              <p:spPr bwMode="blackGray">
                <a:xfrm>
                  <a:off x="1983" y="2438"/>
                  <a:ext cx="610" cy="0"/>
                </a:xfrm>
                <a:prstGeom prst="line">
                  <a:avLst/>
                </a:prstGeom>
                <a:noFill/>
                <a:ln w="22225">
                  <a:solidFill>
                    <a:schemeClr val="tx2">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rgbClr val="000000"/>
                        </a:outerShdw>
                      </a:effectLst>
                    </a14:hiddenEffects>
                  </a:ext>
                </a:extLst>
              </p:spPr>
              <p:txBody>
                <a:bodyPr lIns="90000" tIns="46800" rIns="90000" bIns="46800"/>
                <a:lstStyle/>
                <a:p>
                  <a:pPr>
                    <a:defRPr/>
                  </a:pPr>
                  <a:endParaRPr lang="zh-CN" altLang="en-US"/>
                </a:p>
              </p:txBody>
            </p:sp>
          </p:grpSp>
          <p:graphicFrame>
            <p:nvGraphicFramePr>
              <p:cNvPr id="29716" name="对象 86089"/>
              <p:cNvGraphicFramePr>
                <a:graphicFrameLocks noChangeAspect="1"/>
              </p:cNvGraphicFramePr>
              <p:nvPr/>
            </p:nvGraphicFramePr>
            <p:xfrm>
              <a:off x="8225" y="5159"/>
              <a:ext cx="660" cy="340"/>
            </p:xfrm>
            <a:graphic>
              <a:graphicData uri="http://schemas.openxmlformats.org/presentationml/2006/ole">
                <mc:AlternateContent xmlns:mc="http://schemas.openxmlformats.org/markup-compatibility/2006">
                  <mc:Choice xmlns:v="urn:schemas-microsoft-com:vml" Requires="v">
                    <p:oleObj spid="_x0000_s29778" name="公式" r:id="rId9" imgW="266400" imgH="139680" progId="Equation.3">
                      <p:embed/>
                    </p:oleObj>
                  </mc:Choice>
                  <mc:Fallback>
                    <p:oleObj name="公式" r:id="rId9" imgW="266400" imgH="139680" progId="Equation.3">
                      <p:embed/>
                      <p:pic>
                        <p:nvPicPr>
                          <p:cNvPr id="0" name="对象 860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Gray">
                          <a:xfrm>
                            <a:off x="8225" y="5159"/>
                            <a:ext cx="660" cy="3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7" name="对象 86090"/>
              <p:cNvGraphicFramePr>
                <a:graphicFrameLocks noChangeAspect="1"/>
              </p:cNvGraphicFramePr>
              <p:nvPr/>
            </p:nvGraphicFramePr>
            <p:xfrm>
              <a:off x="9720" y="6588"/>
              <a:ext cx="902" cy="712"/>
            </p:xfrm>
            <a:graphic>
              <a:graphicData uri="http://schemas.openxmlformats.org/presentationml/2006/ole">
                <mc:AlternateContent xmlns:mc="http://schemas.openxmlformats.org/markup-compatibility/2006">
                  <mc:Choice xmlns:v="urn:schemas-microsoft-com:vml" Requires="v">
                    <p:oleObj spid="_x0000_s29779" name="公式" r:id="rId11" imgW="545863" imgH="431613" progId="Equation.3">
                      <p:embed/>
                    </p:oleObj>
                  </mc:Choice>
                  <mc:Fallback>
                    <p:oleObj name="公式" r:id="rId11" imgW="545863" imgH="431613" progId="Equation.3">
                      <p:embed/>
                      <p:pic>
                        <p:nvPicPr>
                          <p:cNvPr id="0" name="对象 860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Gray">
                          <a:xfrm>
                            <a:off x="9720" y="6588"/>
                            <a:ext cx="902" cy="71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rgbClr val="000000"/>
                                  </a:outerShdw>
                                </a:effectLst>
                              </a14:hiddenEffects>
                            </a:ext>
                          </a:extLst>
                        </p:spPr>
                      </p:pic>
                    </p:oleObj>
                  </mc:Fallback>
                </mc:AlternateContent>
              </a:graphicData>
            </a:graphic>
          </p:graphicFrame>
          <p:graphicFrame>
            <p:nvGraphicFramePr>
              <p:cNvPr id="29718" name="对象 86091"/>
              <p:cNvGraphicFramePr>
                <a:graphicFrameLocks noChangeAspect="1"/>
              </p:cNvGraphicFramePr>
              <p:nvPr/>
            </p:nvGraphicFramePr>
            <p:xfrm>
              <a:off x="7380" y="6579"/>
              <a:ext cx="916" cy="707"/>
            </p:xfrm>
            <a:graphic>
              <a:graphicData uri="http://schemas.openxmlformats.org/presentationml/2006/ole">
                <mc:AlternateContent xmlns:mc="http://schemas.openxmlformats.org/markup-compatibility/2006">
                  <mc:Choice xmlns:v="urn:schemas-microsoft-com:vml" Requires="v">
                    <p:oleObj spid="_x0000_s29780" name="公式" r:id="rId13" imgW="558558" imgH="431613" progId="Equation.3">
                      <p:embed/>
                    </p:oleObj>
                  </mc:Choice>
                  <mc:Fallback>
                    <p:oleObj name="公式" r:id="rId13" imgW="558558" imgH="431613" progId="Equation.3">
                      <p:embed/>
                      <p:pic>
                        <p:nvPicPr>
                          <p:cNvPr id="0" name="对象 860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Gray">
                          <a:xfrm>
                            <a:off x="7380" y="6579"/>
                            <a:ext cx="916" cy="70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rgbClr val="000000"/>
                                  </a:outerShdw>
                                </a:effectLst>
                              </a14:hiddenEffects>
                            </a:ext>
                          </a:extLst>
                        </p:spPr>
                      </p:pic>
                    </p:oleObj>
                  </mc:Fallback>
                </mc:AlternateContent>
              </a:graphicData>
            </a:graphic>
          </p:graphicFrame>
        </p:grpSp>
      </p:grpSp>
      <p:sp>
        <p:nvSpPr>
          <p:cNvPr id="137" name="Text Box 31"/>
          <p:cNvSpPr txBox="1">
            <a:spLocks noChangeArrowheads="1"/>
          </p:cNvSpPr>
          <p:nvPr/>
        </p:nvSpPr>
        <p:spPr bwMode="auto">
          <a:xfrm>
            <a:off x="385763" y="406400"/>
            <a:ext cx="3322637" cy="461963"/>
          </a:xfrm>
          <a:prstGeom prst="rect">
            <a:avLst/>
          </a:prstGeom>
          <a:noFill/>
          <a:ln w="9525">
            <a:noFill/>
            <a:miter lim="800000"/>
            <a:headEnd/>
            <a:tailEnd/>
          </a:ln>
          <a:effectLst/>
        </p:spPr>
        <p:txBody>
          <a:bodyPr>
            <a:spAutoFit/>
          </a:bodyPr>
          <a:lstStyle/>
          <a:p>
            <a:pPr>
              <a:spcBef>
                <a:spcPct val="50000"/>
              </a:spcBef>
              <a:defRPr/>
            </a:pPr>
            <a:r>
              <a:rPr lang="zh-CN" altLang="en-US" sz="2400" dirty="0">
                <a:effectLst>
                  <a:outerShdw blurRad="38100" dist="38100" dir="2700000" algn="tl">
                    <a:srgbClr val="000000"/>
                  </a:outerShdw>
                </a:effectLst>
                <a:latin typeface="幼圆" pitchFamily="49" charset="-122"/>
              </a:rPr>
              <a:t>无限大带电</a:t>
            </a:r>
            <a:r>
              <a:rPr lang="zh-CN" altLang="en-US" sz="2400" dirty="0">
                <a:effectLst>
                  <a:outerShdw blurRad="38100" dist="38100" dir="2700000" algn="tl">
                    <a:srgbClr val="000000"/>
                  </a:outerShdw>
                </a:effectLst>
                <a:latin typeface="幼圆" pitchFamily="49" charset="-122"/>
              </a:rPr>
              <a:t>平</a:t>
            </a:r>
            <a:r>
              <a:rPr lang="zh-CN" altLang="en-US" sz="2400" dirty="0">
                <a:effectLst>
                  <a:outerShdw blurRad="38100" dist="38100" dir="2700000" algn="tl">
                    <a:srgbClr val="000000"/>
                  </a:outerShdw>
                </a:effectLst>
                <a:latin typeface="幼圆" pitchFamily="49" charset="-122"/>
              </a:rPr>
              <a:t>面</a:t>
            </a:r>
            <a:r>
              <a:rPr lang="en-US" altLang="zh-CN" sz="2400" dirty="0">
                <a:effectLst>
                  <a:outerShdw blurRad="38100" dist="38100" dir="2700000" algn="tl">
                    <a:srgbClr val="000000"/>
                  </a:outerShdw>
                </a:effectLst>
                <a:latin typeface="幼圆" pitchFamily="49" charset="-122"/>
              </a:rPr>
              <a:t>—</a:t>
            </a:r>
            <a:r>
              <a:rPr lang="zh-CN" altLang="en-US" sz="2400" dirty="0">
                <a:solidFill>
                  <a:srgbClr val="FF0000"/>
                </a:solidFill>
                <a:effectLst>
                  <a:outerShdw blurRad="38100" dist="38100" dir="2700000" algn="tl">
                    <a:srgbClr val="000000"/>
                  </a:outerShdw>
                </a:effectLst>
                <a:latin typeface="幼圆" pitchFamily="49" charset="-122"/>
              </a:rPr>
              <a:t>正电</a:t>
            </a:r>
            <a:endParaRPr lang="zh-CN" altLang="en-US" sz="2400" dirty="0">
              <a:solidFill>
                <a:srgbClr val="FF0000"/>
              </a:solidFill>
              <a:effectLst>
                <a:outerShdw blurRad="38100" dist="38100" dir="2700000" algn="tl">
                  <a:srgbClr val="000000"/>
                </a:outerShdw>
              </a:effectLst>
              <a:latin typeface="幼圆" pitchFamily="49" charset="-122"/>
            </a:endParaRPr>
          </a:p>
        </p:txBody>
      </p:sp>
      <p:sp>
        <p:nvSpPr>
          <p:cNvPr id="138" name="Text Box 31"/>
          <p:cNvSpPr txBox="1">
            <a:spLocks noChangeArrowheads="1"/>
          </p:cNvSpPr>
          <p:nvPr/>
        </p:nvSpPr>
        <p:spPr bwMode="auto">
          <a:xfrm>
            <a:off x="5273675" y="406400"/>
            <a:ext cx="3359150" cy="461963"/>
          </a:xfrm>
          <a:prstGeom prst="rect">
            <a:avLst/>
          </a:prstGeom>
          <a:noFill/>
          <a:ln w="9525">
            <a:noFill/>
            <a:miter lim="800000"/>
            <a:headEnd/>
            <a:tailEnd/>
          </a:ln>
          <a:effectLst/>
        </p:spPr>
        <p:txBody>
          <a:bodyPr>
            <a:spAutoFit/>
          </a:bodyPr>
          <a:lstStyle/>
          <a:p>
            <a:pPr>
              <a:spcBef>
                <a:spcPct val="50000"/>
              </a:spcBef>
              <a:defRPr/>
            </a:pPr>
            <a:r>
              <a:rPr lang="zh-CN" altLang="en-US" sz="2400" dirty="0">
                <a:effectLst>
                  <a:outerShdw blurRad="38100" dist="38100" dir="2700000" algn="tl">
                    <a:srgbClr val="000000"/>
                  </a:outerShdw>
                </a:effectLst>
                <a:latin typeface="幼圆" pitchFamily="49" charset="-122"/>
              </a:rPr>
              <a:t>无限大带电平面</a:t>
            </a:r>
            <a:r>
              <a:rPr lang="en-US" altLang="zh-CN" sz="2400" dirty="0">
                <a:effectLst>
                  <a:outerShdw blurRad="38100" dist="38100" dir="2700000" algn="tl">
                    <a:srgbClr val="000000"/>
                  </a:outerShdw>
                </a:effectLst>
                <a:latin typeface="幼圆" pitchFamily="49" charset="-122"/>
              </a:rPr>
              <a:t>—</a:t>
            </a:r>
            <a:r>
              <a:rPr lang="zh-CN" altLang="en-US" sz="2400" dirty="0">
                <a:solidFill>
                  <a:srgbClr val="FF0000"/>
                </a:solidFill>
                <a:effectLst>
                  <a:outerShdw blurRad="38100" dist="38100" dir="2700000" algn="tl">
                    <a:srgbClr val="000000"/>
                  </a:outerShdw>
                </a:effectLst>
                <a:latin typeface="幼圆" pitchFamily="49" charset="-122"/>
              </a:rPr>
              <a:t>负</a:t>
            </a:r>
            <a:r>
              <a:rPr lang="zh-CN" altLang="en-US" sz="2400" dirty="0">
                <a:solidFill>
                  <a:srgbClr val="FF0000"/>
                </a:solidFill>
                <a:effectLst>
                  <a:outerShdw blurRad="38100" dist="38100" dir="2700000" algn="tl">
                    <a:srgbClr val="000000"/>
                  </a:outerShdw>
                </a:effectLst>
                <a:latin typeface="幼圆" pitchFamily="49" charset="-122"/>
              </a:rPr>
              <a:t>电</a:t>
            </a:r>
            <a:endParaRPr lang="zh-CN" altLang="en-US" sz="2400" dirty="0">
              <a:solidFill>
                <a:srgbClr val="FF0000"/>
              </a:solidFill>
              <a:effectLst>
                <a:outerShdw blurRad="38100" dist="38100" dir="2700000" algn="tl">
                  <a:srgbClr val="000000"/>
                </a:outerShdw>
              </a:effectLst>
              <a:latin typeface="幼圆" pitchFamily="49" charset="-122"/>
            </a:endParaRPr>
          </a:p>
        </p:txBody>
      </p:sp>
      <p:grpSp>
        <p:nvGrpSpPr>
          <p:cNvPr id="86124" name="组合 86123"/>
          <p:cNvGrpSpPr>
            <a:grpSpLocks/>
          </p:cNvGrpSpPr>
          <p:nvPr/>
        </p:nvGrpSpPr>
        <p:grpSpPr bwMode="auto">
          <a:xfrm>
            <a:off x="406400" y="5414963"/>
            <a:ext cx="3336925" cy="461962"/>
            <a:chOff x="407139" y="5440019"/>
            <a:chExt cx="3335764" cy="461665"/>
          </a:xfrm>
        </p:grpSpPr>
        <p:sp>
          <p:nvSpPr>
            <p:cNvPr id="139" name="Text Box 31"/>
            <p:cNvSpPr txBox="1">
              <a:spLocks noChangeArrowheads="1"/>
            </p:cNvSpPr>
            <p:nvPr/>
          </p:nvSpPr>
          <p:spPr bwMode="auto">
            <a:xfrm>
              <a:off x="683268" y="5440019"/>
              <a:ext cx="3059635" cy="461665"/>
            </a:xfrm>
            <a:prstGeom prst="rect">
              <a:avLst/>
            </a:prstGeom>
            <a:noFill/>
            <a:ln w="9525">
              <a:noFill/>
              <a:miter lim="800000"/>
              <a:headEnd/>
              <a:tailEnd/>
            </a:ln>
            <a:effectLst/>
          </p:spPr>
          <p:txBody>
            <a:bodyPr>
              <a:spAutoFit/>
            </a:bodyPr>
            <a:lstStyle/>
            <a:p>
              <a:pPr>
                <a:spcBef>
                  <a:spcPct val="50000"/>
                </a:spcBef>
                <a:defRPr/>
              </a:pPr>
              <a:r>
                <a:rPr lang="zh-CN" altLang="en-US" sz="2400" dirty="0">
                  <a:effectLst>
                    <a:outerShdw blurRad="38100" dist="38100" dir="2700000" algn="tl">
                      <a:srgbClr val="000000"/>
                    </a:outerShdw>
                  </a:effectLst>
                  <a:latin typeface="幼圆" pitchFamily="49" charset="-122"/>
                </a:rPr>
                <a:t>方向：垂直</a:t>
              </a:r>
              <a:r>
                <a:rPr lang="zh-CN" altLang="en-US" sz="2400" dirty="0">
                  <a:solidFill>
                    <a:srgbClr val="FF0000"/>
                  </a:solidFill>
                  <a:effectLst>
                    <a:outerShdw blurRad="38100" dist="38100" dir="2700000" algn="tl">
                      <a:srgbClr val="000000"/>
                    </a:outerShdw>
                  </a:effectLst>
                  <a:latin typeface="幼圆" pitchFamily="49" charset="-122"/>
                </a:rPr>
                <a:t>远离</a:t>
              </a:r>
              <a:r>
                <a:rPr lang="zh-CN" altLang="en-US" sz="2400" dirty="0">
                  <a:effectLst>
                    <a:outerShdw blurRad="38100" dist="38100" dir="2700000" algn="tl">
                      <a:srgbClr val="000000"/>
                    </a:outerShdw>
                  </a:effectLst>
                  <a:latin typeface="幼圆" pitchFamily="49" charset="-122"/>
                </a:rPr>
                <a:t>面</a:t>
              </a:r>
              <a:endParaRPr lang="zh-CN" altLang="en-US" sz="2400" dirty="0">
                <a:solidFill>
                  <a:srgbClr val="FF0000"/>
                </a:solidFill>
                <a:effectLst>
                  <a:outerShdw blurRad="38100" dist="38100" dir="2700000" algn="tl">
                    <a:srgbClr val="000000"/>
                  </a:outerShdw>
                </a:effectLst>
                <a:latin typeface="幼圆" pitchFamily="49" charset="-122"/>
              </a:endParaRPr>
            </a:p>
          </p:txBody>
        </p:sp>
        <p:graphicFrame>
          <p:nvGraphicFramePr>
            <p:cNvPr id="29709" name="对象 86120"/>
            <p:cNvGraphicFramePr>
              <a:graphicFrameLocks noChangeAspect="1"/>
            </p:cNvGraphicFramePr>
            <p:nvPr/>
          </p:nvGraphicFramePr>
          <p:xfrm>
            <a:off x="407139" y="5440019"/>
            <a:ext cx="317500" cy="420687"/>
          </p:xfrm>
          <a:graphic>
            <a:graphicData uri="http://schemas.openxmlformats.org/presentationml/2006/ole">
              <mc:AlternateContent xmlns:mc="http://schemas.openxmlformats.org/markup-compatibility/2006">
                <mc:Choice xmlns:v="urn:schemas-microsoft-com:vml" Requires="v">
                  <p:oleObj spid="_x0000_s29781" name="公式" r:id="rId15" imgW="143053" imgH="190704" progId="Equation.3">
                    <p:embed/>
                  </p:oleObj>
                </mc:Choice>
                <mc:Fallback>
                  <p:oleObj name="公式" r:id="rId15" imgW="143053" imgH="190704" progId="Equation.3">
                    <p:embed/>
                    <p:pic>
                      <p:nvPicPr>
                        <p:cNvPr id="0" name="对象 861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Gray">
                        <a:xfrm>
                          <a:off x="407139" y="5440019"/>
                          <a:ext cx="317500"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chemeClr val="tx2"/>
                                </a:outerShdw>
                              </a:effectLst>
                            </a14:hiddenEffects>
                          </a:ext>
                        </a:extLst>
                      </p:spPr>
                    </p:pic>
                  </p:oleObj>
                </mc:Fallback>
              </mc:AlternateContent>
            </a:graphicData>
          </a:graphic>
        </p:graphicFrame>
      </p:grpSp>
      <p:grpSp>
        <p:nvGrpSpPr>
          <p:cNvPr id="86127" name="组合 86126"/>
          <p:cNvGrpSpPr>
            <a:grpSpLocks/>
          </p:cNvGrpSpPr>
          <p:nvPr/>
        </p:nvGrpSpPr>
        <p:grpSpPr bwMode="auto">
          <a:xfrm>
            <a:off x="5148263" y="5483225"/>
            <a:ext cx="3348037" cy="466725"/>
            <a:chOff x="5147491" y="5482922"/>
            <a:chExt cx="3348621" cy="466358"/>
          </a:xfrm>
        </p:grpSpPr>
        <p:sp>
          <p:nvSpPr>
            <p:cNvPr id="143" name="Text Box 31"/>
            <p:cNvSpPr txBox="1">
              <a:spLocks noChangeArrowheads="1"/>
            </p:cNvSpPr>
            <p:nvPr/>
          </p:nvSpPr>
          <p:spPr bwMode="auto">
            <a:xfrm>
              <a:off x="5436466" y="5487681"/>
              <a:ext cx="3059646" cy="461599"/>
            </a:xfrm>
            <a:prstGeom prst="rect">
              <a:avLst/>
            </a:prstGeom>
            <a:noFill/>
            <a:ln w="9525">
              <a:noFill/>
              <a:miter lim="800000"/>
              <a:headEnd/>
              <a:tailEnd/>
            </a:ln>
            <a:effectLst/>
          </p:spPr>
          <p:txBody>
            <a:bodyPr>
              <a:spAutoFit/>
            </a:bodyPr>
            <a:lstStyle/>
            <a:p>
              <a:pPr>
                <a:spcBef>
                  <a:spcPct val="50000"/>
                </a:spcBef>
                <a:defRPr/>
              </a:pPr>
              <a:r>
                <a:rPr lang="zh-CN" altLang="en-US" sz="2400" dirty="0">
                  <a:effectLst>
                    <a:outerShdw blurRad="38100" dist="38100" dir="2700000" algn="tl">
                      <a:srgbClr val="000000"/>
                    </a:outerShdw>
                  </a:effectLst>
                  <a:latin typeface="幼圆" pitchFamily="49" charset="-122"/>
                </a:rPr>
                <a:t>方向：垂直</a:t>
              </a:r>
              <a:r>
                <a:rPr lang="zh-CN" altLang="en-US" sz="2400" dirty="0">
                  <a:solidFill>
                    <a:srgbClr val="FF0000"/>
                  </a:solidFill>
                  <a:effectLst>
                    <a:outerShdw blurRad="38100" dist="38100" dir="2700000" algn="tl">
                      <a:srgbClr val="000000"/>
                    </a:outerShdw>
                  </a:effectLst>
                  <a:latin typeface="幼圆" pitchFamily="49" charset="-122"/>
                </a:rPr>
                <a:t>指向</a:t>
              </a:r>
              <a:r>
                <a:rPr lang="zh-CN" altLang="en-US" sz="2400" dirty="0">
                  <a:effectLst>
                    <a:outerShdw blurRad="38100" dist="38100" dir="2700000" algn="tl">
                      <a:srgbClr val="000000"/>
                    </a:outerShdw>
                  </a:effectLst>
                  <a:latin typeface="幼圆" pitchFamily="49" charset="-122"/>
                </a:rPr>
                <a:t>面</a:t>
              </a:r>
              <a:endParaRPr lang="zh-CN" altLang="en-US" sz="2400" dirty="0">
                <a:solidFill>
                  <a:srgbClr val="FF0000"/>
                </a:solidFill>
                <a:effectLst>
                  <a:outerShdw blurRad="38100" dist="38100" dir="2700000" algn="tl">
                    <a:srgbClr val="000000"/>
                  </a:outerShdw>
                </a:effectLst>
                <a:latin typeface="幼圆" pitchFamily="49" charset="-122"/>
              </a:endParaRPr>
            </a:p>
          </p:txBody>
        </p:sp>
        <p:graphicFrame>
          <p:nvGraphicFramePr>
            <p:cNvPr id="29707" name="对象 143"/>
            <p:cNvGraphicFramePr>
              <a:graphicFrameLocks noChangeAspect="1"/>
            </p:cNvGraphicFramePr>
            <p:nvPr/>
          </p:nvGraphicFramePr>
          <p:xfrm>
            <a:off x="5147491" y="5482922"/>
            <a:ext cx="317500" cy="420687"/>
          </p:xfrm>
          <a:graphic>
            <a:graphicData uri="http://schemas.openxmlformats.org/presentationml/2006/ole">
              <mc:AlternateContent xmlns:mc="http://schemas.openxmlformats.org/markup-compatibility/2006">
                <mc:Choice xmlns:v="urn:schemas-microsoft-com:vml" Requires="v">
                  <p:oleObj spid="_x0000_s29782" name="公式" r:id="rId17" imgW="143053" imgH="190704" progId="Equation.3">
                    <p:embed/>
                  </p:oleObj>
                </mc:Choice>
                <mc:Fallback>
                  <p:oleObj name="公式" r:id="rId17" imgW="143053" imgH="190704" progId="Equation.3">
                    <p:embed/>
                    <p:pic>
                      <p:nvPicPr>
                        <p:cNvPr id="0" name="对象 1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Gray">
                        <a:xfrm>
                          <a:off x="5147491" y="5482922"/>
                          <a:ext cx="317500"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63500" dir="2212194" algn="ctr" rotWithShape="0">
                                  <a:schemeClr val="tx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wipe(down)">
                                      <p:cBhvr>
                                        <p:cTn id="7" dur="500"/>
                                        <p:tgtEl>
                                          <p:spTgt spid="1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6120"/>
                                        </p:tgtEl>
                                        <p:attrNameLst>
                                          <p:attrName>style.visibility</p:attrName>
                                        </p:attrNameLst>
                                      </p:cBhvr>
                                      <p:to>
                                        <p:strVal val="visible"/>
                                      </p:to>
                                    </p:set>
                                    <p:animEffect transition="in" filter="wipe(down)">
                                      <p:cBhvr>
                                        <p:cTn id="12" dur="500"/>
                                        <p:tgtEl>
                                          <p:spTgt spid="861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wipe(down)">
                                      <p:cBhvr>
                                        <p:cTn id="17" dur="500"/>
                                        <p:tgtEl>
                                          <p:spTgt spid="1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6118"/>
                                        </p:tgtEl>
                                        <p:attrNameLst>
                                          <p:attrName>style.visibility</p:attrName>
                                        </p:attrNameLst>
                                      </p:cBhvr>
                                      <p:to>
                                        <p:strVal val="visible"/>
                                      </p:to>
                                    </p:set>
                                    <p:animEffect transition="in" filter="wipe(down)">
                                      <p:cBhvr>
                                        <p:cTn id="22" dur="500"/>
                                        <p:tgtEl>
                                          <p:spTgt spid="861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6124"/>
                                        </p:tgtEl>
                                        <p:attrNameLst>
                                          <p:attrName>style.visibility</p:attrName>
                                        </p:attrNameLst>
                                      </p:cBhvr>
                                      <p:to>
                                        <p:strVal val="visible"/>
                                      </p:to>
                                    </p:set>
                                    <p:animEffect transition="in" filter="wipe(down)">
                                      <p:cBhvr>
                                        <p:cTn id="27" dur="500"/>
                                        <p:tgtEl>
                                          <p:spTgt spid="861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6127"/>
                                        </p:tgtEl>
                                        <p:attrNameLst>
                                          <p:attrName>style.visibility</p:attrName>
                                        </p:attrNameLst>
                                      </p:cBhvr>
                                      <p:to>
                                        <p:strVal val="visible"/>
                                      </p:to>
                                    </p:set>
                                    <p:animEffect transition="in" filter="wipe(down)">
                                      <p:cBhvr>
                                        <p:cTn id="32" dur="500"/>
                                        <p:tgtEl>
                                          <p:spTgt spid="86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日期占位符 1"/>
          <p:cNvSpPr>
            <a:spLocks noGrp="1"/>
          </p:cNvSpPr>
          <p:nvPr>
            <p:ph type="dt" sz="quarter" idx="10"/>
          </p:nvPr>
        </p:nvSpPr>
        <p:spPr/>
        <p:txBody>
          <a:bodyPr/>
          <a:lstStyle/>
          <a:p>
            <a:pPr>
              <a:defRPr/>
            </a:pPr>
            <a:fld id="{11D2FFB7-BA1D-4F3B-8AEE-75A46C512129}" type="datetime8">
              <a:rPr lang="en-US"/>
              <a:pPr>
                <a:defRPr/>
              </a:pPr>
              <a:t>2/27/2020 6:24 PM</a:t>
            </a:fld>
            <a:endParaRPr lang="en-US" altLang="zh-CN"/>
          </a:p>
        </p:txBody>
      </p:sp>
      <p:sp>
        <p:nvSpPr>
          <p:cNvPr id="45" name="灯片编号占位符 3"/>
          <p:cNvSpPr>
            <a:spLocks noGrp="1"/>
          </p:cNvSpPr>
          <p:nvPr>
            <p:ph type="sldNum" sz="quarter" idx="12"/>
          </p:nvPr>
        </p:nvSpPr>
        <p:spPr/>
        <p:txBody>
          <a:bodyPr/>
          <a:lstStyle/>
          <a:p>
            <a:pPr>
              <a:defRPr/>
            </a:pPr>
            <a:fld id="{B4722E56-103D-4A07-8D27-5D663ED3C92D}" type="slidenum">
              <a:rPr lang="en-US" altLang="zh-CN"/>
              <a:pPr>
                <a:defRPr/>
              </a:pPr>
              <a:t>29</a:t>
            </a:fld>
            <a:endParaRPr lang="en-US" altLang="zh-CN"/>
          </a:p>
        </p:txBody>
      </p:sp>
      <p:sp>
        <p:nvSpPr>
          <p:cNvPr id="203778" name="Text Box 2"/>
          <p:cNvSpPr txBox="1">
            <a:spLocks noChangeArrowheads="1"/>
          </p:cNvSpPr>
          <p:nvPr/>
        </p:nvSpPr>
        <p:spPr bwMode="auto">
          <a:xfrm>
            <a:off x="304800" y="981075"/>
            <a:ext cx="8610600" cy="946150"/>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幼圆" pitchFamily="49" charset="-122"/>
              </a:rPr>
              <a:t>例题：</a:t>
            </a:r>
            <a:r>
              <a:rPr lang="zh-CN" altLang="en-US">
                <a:effectLst>
                  <a:outerShdw blurRad="38100" dist="38100" dir="2700000" algn="tl">
                    <a:srgbClr val="000000"/>
                  </a:outerShdw>
                </a:effectLst>
                <a:latin typeface="幼圆" pitchFamily="49" charset="-122"/>
              </a:rPr>
              <a:t>求电荷体密度为</a:t>
            </a:r>
            <a:r>
              <a:rPr lang="el-GR" altLang="zh-CN">
                <a:effectLst>
                  <a:outerShdw blurRad="38100" dist="38100" dir="2700000" algn="tl">
                    <a:srgbClr val="000000"/>
                  </a:outerShdw>
                </a:effectLst>
                <a:latin typeface="幼圆" pitchFamily="49" charset="-122"/>
              </a:rPr>
              <a:t>ρ</a:t>
            </a:r>
            <a:r>
              <a:rPr lang="zh-CN" altLang="el-GR">
                <a:effectLst>
                  <a:outerShdw blurRad="38100" dist="38100" dir="2700000" algn="tl">
                    <a:srgbClr val="000000"/>
                  </a:outerShdw>
                </a:effectLst>
                <a:latin typeface="幼圆" pitchFamily="49" charset="-122"/>
              </a:rPr>
              <a:t>厚度为</a:t>
            </a:r>
            <a:r>
              <a:rPr lang="el-GR" altLang="zh-CN">
                <a:effectLst>
                  <a:outerShdw blurRad="38100" dist="38100" dir="2700000" algn="tl">
                    <a:srgbClr val="000000"/>
                  </a:outerShdw>
                </a:effectLst>
                <a:latin typeface="幼圆" pitchFamily="49" charset="-122"/>
              </a:rPr>
              <a:t>2</a:t>
            </a:r>
            <a:r>
              <a:rPr lang="el-GR" altLang="zh-CN" i="1">
                <a:effectLst>
                  <a:outerShdw blurRad="38100" dist="38100" dir="2700000" algn="tl">
                    <a:srgbClr val="000000"/>
                  </a:outerShdw>
                </a:effectLst>
              </a:rPr>
              <a:t>d</a:t>
            </a:r>
            <a:r>
              <a:rPr lang="en-US" altLang="zh-CN" i="1">
                <a:effectLst>
                  <a:outerShdw blurRad="38100" dist="38100" dir="2700000" algn="tl">
                    <a:srgbClr val="000000"/>
                  </a:outerShdw>
                </a:effectLst>
              </a:rPr>
              <a:t> </a:t>
            </a:r>
            <a:r>
              <a:rPr lang="zh-CN" altLang="el-GR">
                <a:effectLst>
                  <a:outerShdw blurRad="38100" dist="38100" dir="2700000" algn="tl">
                    <a:srgbClr val="000000"/>
                  </a:outerShdw>
                </a:effectLst>
                <a:latin typeface="幼圆" pitchFamily="49" charset="-122"/>
              </a:rPr>
              <a:t>的</a:t>
            </a:r>
            <a:r>
              <a:rPr lang="zh-CN" altLang="en-US">
                <a:effectLst>
                  <a:outerShdw blurRad="38100" dist="38100" dir="2700000" algn="tl">
                    <a:srgbClr val="000000"/>
                  </a:outerShdw>
                </a:effectLst>
                <a:latin typeface="幼圆" pitchFamily="49" charset="-122"/>
              </a:rPr>
              <a:t>无限大均匀带电平板内外的电场分布。</a:t>
            </a:r>
          </a:p>
        </p:txBody>
      </p:sp>
      <p:sp>
        <p:nvSpPr>
          <p:cNvPr id="203779" name="Text Box 3"/>
          <p:cNvSpPr txBox="1">
            <a:spLocks noChangeArrowheads="1"/>
          </p:cNvSpPr>
          <p:nvPr/>
        </p:nvSpPr>
        <p:spPr bwMode="auto">
          <a:xfrm>
            <a:off x="292100" y="1844675"/>
            <a:ext cx="8623300" cy="946150"/>
          </a:xfrm>
          <a:prstGeom prst="rect">
            <a:avLst/>
          </a:prstGeom>
          <a:noFill/>
          <a:ln w="9525">
            <a:noFill/>
            <a:miter lim="800000"/>
            <a:headEnd/>
            <a:tailEnd/>
          </a:ln>
          <a:effectLst/>
        </p:spPr>
        <p:txBody>
          <a:bodyPr>
            <a:spAutoFit/>
          </a:bodyPr>
          <a:lstStyle/>
          <a:p>
            <a:pPr>
              <a:spcBef>
                <a:spcPct val="50000"/>
              </a:spcBef>
              <a:defRPr/>
            </a:pPr>
            <a:r>
              <a:rPr lang="zh-CN" altLang="en-US">
                <a:solidFill>
                  <a:srgbClr val="99FF99"/>
                </a:solidFill>
                <a:effectLst>
                  <a:outerShdw blurRad="38100" dist="38100" dir="2700000" algn="tl">
                    <a:srgbClr val="000000"/>
                  </a:outerShdw>
                </a:effectLst>
                <a:latin typeface="幼圆" pitchFamily="49" charset="-122"/>
              </a:rPr>
              <a:t>解：</a:t>
            </a:r>
            <a:r>
              <a:rPr lang="zh-CN" altLang="en-US">
                <a:effectLst>
                  <a:outerShdw blurRad="38100" dist="38100" dir="2700000" algn="tl">
                    <a:srgbClr val="000000"/>
                  </a:outerShdw>
                </a:effectLst>
                <a:latin typeface="幼圆" pitchFamily="49" charset="-122"/>
              </a:rPr>
              <a:t>无限大均匀带电平板的电荷为面对称分布，电场强度同样是面对称。</a:t>
            </a:r>
          </a:p>
        </p:txBody>
      </p:sp>
      <p:sp>
        <p:nvSpPr>
          <p:cNvPr id="203780" name="Text Box 4"/>
          <p:cNvSpPr txBox="1">
            <a:spLocks noChangeArrowheads="1"/>
          </p:cNvSpPr>
          <p:nvPr/>
        </p:nvSpPr>
        <p:spPr bwMode="auto">
          <a:xfrm>
            <a:off x="304800" y="2852738"/>
            <a:ext cx="4554538"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在内部取垂直带电板的圆柱面为高斯面，有</a:t>
            </a:r>
          </a:p>
        </p:txBody>
      </p:sp>
      <p:graphicFrame>
        <p:nvGraphicFramePr>
          <p:cNvPr id="203781" name="Object 5"/>
          <p:cNvGraphicFramePr>
            <a:graphicFrameLocks noChangeAspect="1"/>
          </p:cNvGraphicFramePr>
          <p:nvPr/>
        </p:nvGraphicFramePr>
        <p:xfrm>
          <a:off x="971550" y="3860800"/>
          <a:ext cx="3275013" cy="981075"/>
        </p:xfrm>
        <a:graphic>
          <a:graphicData uri="http://schemas.openxmlformats.org/presentationml/2006/ole">
            <mc:AlternateContent xmlns:mc="http://schemas.openxmlformats.org/markup-compatibility/2006">
              <mc:Choice xmlns:v="urn:schemas-microsoft-com:vml" Requires="v">
                <p:oleObj spid="_x0000_s30765" name="公式" r:id="rId3" imgW="1438250" imgH="409524" progId="Equation.3">
                  <p:embed/>
                </p:oleObj>
              </mc:Choice>
              <mc:Fallback>
                <p:oleObj name="公式" r:id="rId3" imgW="1438250" imgH="40952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860800"/>
                        <a:ext cx="3275013" cy="981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784" name="Rectangle 8"/>
          <p:cNvSpPr>
            <a:spLocks noChangeArrowheads="1"/>
          </p:cNvSpPr>
          <p:nvPr/>
        </p:nvSpPr>
        <p:spPr bwMode="auto">
          <a:xfrm>
            <a:off x="4859338" y="2349500"/>
            <a:ext cx="3886200" cy="4176713"/>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0729" name="Group 25"/>
          <p:cNvGrpSpPr>
            <a:grpSpLocks/>
          </p:cNvGrpSpPr>
          <p:nvPr/>
        </p:nvGrpSpPr>
        <p:grpSpPr bwMode="auto">
          <a:xfrm>
            <a:off x="0" y="44450"/>
            <a:ext cx="5715000" cy="1068388"/>
            <a:chOff x="0" y="191"/>
            <a:chExt cx="3600" cy="673"/>
          </a:xfrm>
        </p:grpSpPr>
        <p:pic>
          <p:nvPicPr>
            <p:cNvPr id="30763" name="Picture 26" descr="bar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4" name="Text Box 27"/>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pSp>
        <p:nvGrpSpPr>
          <p:cNvPr id="3" name="Group 38"/>
          <p:cNvGrpSpPr>
            <a:grpSpLocks/>
          </p:cNvGrpSpPr>
          <p:nvPr/>
        </p:nvGrpSpPr>
        <p:grpSpPr bwMode="auto">
          <a:xfrm>
            <a:off x="5722938" y="3213100"/>
            <a:ext cx="2398712" cy="3446463"/>
            <a:chOff x="3605" y="2024"/>
            <a:chExt cx="1511" cy="2171"/>
          </a:xfrm>
        </p:grpSpPr>
        <p:sp>
          <p:nvSpPr>
            <p:cNvPr id="203804" name="Rectangle 28"/>
            <p:cNvSpPr>
              <a:spLocks noChangeArrowheads="1"/>
            </p:cNvSpPr>
            <p:nvPr/>
          </p:nvSpPr>
          <p:spPr bwMode="auto">
            <a:xfrm>
              <a:off x="3878" y="2205"/>
              <a:ext cx="363" cy="1724"/>
            </a:xfrm>
            <a:prstGeom prst="rect">
              <a:avLst/>
            </a:prstGeom>
            <a:solidFill>
              <a:srgbClr val="99FFCC">
                <a:alpha val="50000"/>
              </a:srgbClr>
            </a:solidFill>
            <a:ln w="19050">
              <a:noFill/>
              <a:miter lim="800000"/>
              <a:headEnd/>
              <a:tailEnd type="none" w="sm" len="lg"/>
            </a:ln>
            <a:effectLst/>
            <a:scene3d>
              <a:camera prst="legacyObliqueTopRight"/>
              <a:lightRig rig="legacyFlat3" dir="b"/>
            </a:scene3d>
            <a:sp3d extrusionH="1801800" prstMaterial="legacyMatte">
              <a:bevelT w="13500" h="13500" prst="angle"/>
              <a:bevelB w="13500" h="13500" prst="angle"/>
              <a:extrusionClr>
                <a:srgbClr val="99FFCC"/>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203805" name="Line 29"/>
            <p:cNvSpPr>
              <a:spLocks noChangeShapeType="1"/>
            </p:cNvSpPr>
            <p:nvPr/>
          </p:nvSpPr>
          <p:spPr bwMode="auto">
            <a:xfrm>
              <a:off x="4057" y="3067"/>
              <a:ext cx="1043" cy="0"/>
            </a:xfrm>
            <a:prstGeom prst="line">
              <a:avLst/>
            </a:prstGeom>
            <a:noFill/>
            <a:ln w="19050">
              <a:solidFill>
                <a:srgbClr val="FF66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06" name="Line 30"/>
            <p:cNvSpPr>
              <a:spLocks noChangeShapeType="1"/>
            </p:cNvSpPr>
            <p:nvPr/>
          </p:nvSpPr>
          <p:spPr bwMode="auto">
            <a:xfrm>
              <a:off x="4060" y="2024"/>
              <a:ext cx="0" cy="1995"/>
            </a:xfrm>
            <a:prstGeom prst="line">
              <a:avLst/>
            </a:prstGeom>
            <a:noFill/>
            <a:ln w="19050">
              <a:solidFill>
                <a:srgbClr val="FF6699"/>
              </a:solidFill>
              <a:prstDash val="dash"/>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30756" name="Object 31"/>
            <p:cNvGraphicFramePr>
              <a:graphicFrameLocks noChangeAspect="1"/>
            </p:cNvGraphicFramePr>
            <p:nvPr/>
          </p:nvGraphicFramePr>
          <p:xfrm>
            <a:off x="4921" y="2840"/>
            <a:ext cx="195" cy="194"/>
          </p:xfrm>
          <a:graphic>
            <a:graphicData uri="http://schemas.openxmlformats.org/presentationml/2006/ole">
              <mc:AlternateContent xmlns:mc="http://schemas.openxmlformats.org/markup-compatibility/2006">
                <mc:Choice xmlns:v="urn:schemas-microsoft-com:vml" Requires="v">
                  <p:oleObj spid="_x0000_s30766" name="公式" r:id="rId6" imgW="104851" imgH="104724" progId="Equation.3">
                    <p:embed/>
                  </p:oleObj>
                </mc:Choice>
                <mc:Fallback>
                  <p:oleObj name="公式" r:id="rId6" imgW="104851" imgH="104724" progId="Equation.3">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 y="2840"/>
                          <a:ext cx="195" cy="19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7" name="Object 32"/>
            <p:cNvGraphicFramePr>
              <a:graphicFrameLocks noChangeAspect="1"/>
            </p:cNvGraphicFramePr>
            <p:nvPr/>
          </p:nvGraphicFramePr>
          <p:xfrm>
            <a:off x="3878" y="3067"/>
            <a:ext cx="231" cy="247"/>
          </p:xfrm>
          <a:graphic>
            <a:graphicData uri="http://schemas.openxmlformats.org/presentationml/2006/ole">
              <mc:AlternateContent xmlns:mc="http://schemas.openxmlformats.org/markup-compatibility/2006">
                <mc:Choice xmlns:v="urn:schemas-microsoft-com:vml" Requires="v">
                  <p:oleObj spid="_x0000_s30767" name="公式" r:id="rId8" imgW="123952" imgH="143028" progId="Equation.3">
                    <p:embed/>
                  </p:oleObj>
                </mc:Choice>
                <mc:Fallback>
                  <p:oleObj name="公式" r:id="rId8" imgW="123952" imgH="143028" progId="Equation.3">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8" y="3067"/>
                          <a:ext cx="231" cy="247"/>
                        </a:xfrm>
                        <a:prstGeom prst="rect">
                          <a:avLst/>
                        </a:prstGeom>
                        <a:noFill/>
                        <a:ln>
                          <a:noFill/>
                        </a:ln>
                        <a:effectLst>
                          <a:outerShdw dist="28398" dir="3806097"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809" name="Line 33"/>
            <p:cNvSpPr>
              <a:spLocks noChangeShapeType="1"/>
            </p:cNvSpPr>
            <p:nvPr/>
          </p:nvSpPr>
          <p:spPr bwMode="auto">
            <a:xfrm>
              <a:off x="3878" y="3929"/>
              <a:ext cx="0" cy="182"/>
            </a:xfrm>
            <a:prstGeom prst="line">
              <a:avLst/>
            </a:prstGeom>
            <a:noFill/>
            <a:ln w="19050">
              <a:solidFill>
                <a:srgbClr val="6666FF"/>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10" name="Line 34"/>
            <p:cNvSpPr>
              <a:spLocks noChangeShapeType="1"/>
            </p:cNvSpPr>
            <p:nvPr/>
          </p:nvSpPr>
          <p:spPr bwMode="auto">
            <a:xfrm>
              <a:off x="4241" y="3928"/>
              <a:ext cx="0" cy="182"/>
            </a:xfrm>
            <a:prstGeom prst="line">
              <a:avLst/>
            </a:prstGeom>
            <a:noFill/>
            <a:ln w="19050">
              <a:solidFill>
                <a:srgbClr val="6666FF"/>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11" name="Line 35"/>
            <p:cNvSpPr>
              <a:spLocks noChangeShapeType="1"/>
            </p:cNvSpPr>
            <p:nvPr/>
          </p:nvSpPr>
          <p:spPr bwMode="auto">
            <a:xfrm>
              <a:off x="3605" y="4065"/>
              <a:ext cx="273" cy="0"/>
            </a:xfrm>
            <a:prstGeom prst="line">
              <a:avLst/>
            </a:prstGeom>
            <a:noFill/>
            <a:ln w="19050">
              <a:solidFill>
                <a:srgbClr val="6666FF"/>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12" name="Line 36"/>
            <p:cNvSpPr>
              <a:spLocks noChangeShapeType="1"/>
            </p:cNvSpPr>
            <p:nvPr/>
          </p:nvSpPr>
          <p:spPr bwMode="auto">
            <a:xfrm>
              <a:off x="4240" y="4065"/>
              <a:ext cx="273" cy="0"/>
            </a:xfrm>
            <a:prstGeom prst="line">
              <a:avLst/>
            </a:prstGeom>
            <a:noFill/>
            <a:ln w="19050">
              <a:solidFill>
                <a:srgbClr val="6666FF"/>
              </a:solidFill>
              <a:miter lim="800000"/>
              <a:headEnd type="stealth" w="med" len="lg"/>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30762" name="Object 37"/>
            <p:cNvGraphicFramePr>
              <a:graphicFrameLocks noChangeAspect="1"/>
            </p:cNvGraphicFramePr>
            <p:nvPr/>
          </p:nvGraphicFramePr>
          <p:xfrm>
            <a:off x="3916" y="3948"/>
            <a:ext cx="301" cy="247"/>
          </p:xfrm>
          <a:graphic>
            <a:graphicData uri="http://schemas.openxmlformats.org/presentationml/2006/ole">
              <mc:AlternateContent xmlns:mc="http://schemas.openxmlformats.org/markup-compatibility/2006">
                <mc:Choice xmlns:v="urn:schemas-microsoft-com:vml" Requires="v">
                  <p:oleObj spid="_x0000_s30768" name="公式" r:id="rId10" imgW="180848" imgH="143028" progId="Equation.3">
                    <p:embed/>
                  </p:oleObj>
                </mc:Choice>
                <mc:Fallback>
                  <p:oleObj name="公式" r:id="rId10" imgW="180848" imgH="143028" progId="Equation.3">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16" y="3948"/>
                          <a:ext cx="301" cy="24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3815" name="Rectangle 39"/>
          <p:cNvSpPr>
            <a:spLocks noChangeArrowheads="1"/>
          </p:cNvSpPr>
          <p:nvPr/>
        </p:nvSpPr>
        <p:spPr bwMode="auto">
          <a:xfrm>
            <a:off x="4859338" y="2349500"/>
            <a:ext cx="3886200" cy="4176713"/>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 name="Group 51"/>
          <p:cNvGrpSpPr>
            <a:grpSpLocks/>
          </p:cNvGrpSpPr>
          <p:nvPr/>
        </p:nvGrpSpPr>
        <p:grpSpPr bwMode="auto">
          <a:xfrm>
            <a:off x="5435600" y="2852738"/>
            <a:ext cx="2759075" cy="3662362"/>
            <a:chOff x="3424" y="1797"/>
            <a:chExt cx="1738" cy="2307"/>
          </a:xfrm>
        </p:grpSpPr>
        <p:sp>
          <p:nvSpPr>
            <p:cNvPr id="203817" name="Rectangle 41"/>
            <p:cNvSpPr>
              <a:spLocks noChangeArrowheads="1"/>
            </p:cNvSpPr>
            <p:nvPr/>
          </p:nvSpPr>
          <p:spPr bwMode="auto">
            <a:xfrm>
              <a:off x="3696" y="1797"/>
              <a:ext cx="816" cy="2041"/>
            </a:xfrm>
            <a:prstGeom prst="rect">
              <a:avLst/>
            </a:prstGeom>
            <a:solidFill>
              <a:srgbClr val="99FFCC">
                <a:alpha val="50000"/>
              </a:srgbClr>
            </a:solidFill>
            <a:ln w="19050">
              <a:noFill/>
              <a:miter lim="800000"/>
              <a:headEnd/>
              <a:tailEnd type="none" w="sm" len="lg"/>
            </a:ln>
            <a:effectLst/>
            <a:scene3d>
              <a:camera prst="legacyObliqueTopRight"/>
              <a:lightRig rig="legacyFlat3" dir="b"/>
            </a:scene3d>
            <a:sp3d extrusionH="887400" prstMaterial="legacyMatte">
              <a:bevelT w="13500" h="13500" prst="angle"/>
              <a:bevelB w="13500" h="13500" prst="angle"/>
              <a:extrusionClr>
                <a:srgbClr val="99FFCC"/>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203818" name="Line 42"/>
            <p:cNvSpPr>
              <a:spLocks noChangeShapeType="1"/>
            </p:cNvSpPr>
            <p:nvPr/>
          </p:nvSpPr>
          <p:spPr bwMode="auto">
            <a:xfrm>
              <a:off x="4103" y="2976"/>
              <a:ext cx="1043" cy="0"/>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19" name="Line 43"/>
            <p:cNvSpPr>
              <a:spLocks noChangeShapeType="1"/>
            </p:cNvSpPr>
            <p:nvPr/>
          </p:nvSpPr>
          <p:spPr bwMode="auto">
            <a:xfrm>
              <a:off x="4106" y="1842"/>
              <a:ext cx="0" cy="1995"/>
            </a:xfrm>
            <a:prstGeom prst="line">
              <a:avLst/>
            </a:prstGeom>
            <a:noFill/>
            <a:ln w="19050">
              <a:solidFill>
                <a:schemeClr val="tx2"/>
              </a:solidFill>
              <a:prstDash val="dash"/>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30746" name="Object 44"/>
            <p:cNvGraphicFramePr>
              <a:graphicFrameLocks noChangeAspect="1"/>
            </p:cNvGraphicFramePr>
            <p:nvPr/>
          </p:nvGraphicFramePr>
          <p:xfrm>
            <a:off x="4967" y="2749"/>
            <a:ext cx="195" cy="194"/>
          </p:xfrm>
          <a:graphic>
            <a:graphicData uri="http://schemas.openxmlformats.org/presentationml/2006/ole">
              <mc:AlternateContent xmlns:mc="http://schemas.openxmlformats.org/markup-compatibility/2006">
                <mc:Choice xmlns:v="urn:schemas-microsoft-com:vml" Requires="v">
                  <p:oleObj spid="_x0000_s30769" name="公式" r:id="rId12" imgW="104851" imgH="104724" progId="Equation.3">
                    <p:embed/>
                  </p:oleObj>
                </mc:Choice>
                <mc:Fallback>
                  <p:oleObj name="公式" r:id="rId12" imgW="104851" imgH="104724" progId="Equation.3">
                    <p:embed/>
                    <p:pic>
                      <p:nvPicPr>
                        <p:cNvPr id="0" name="Object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67" y="2749"/>
                          <a:ext cx="195" cy="19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7" name="Object 45"/>
            <p:cNvGraphicFramePr>
              <a:graphicFrameLocks noChangeAspect="1"/>
            </p:cNvGraphicFramePr>
            <p:nvPr/>
          </p:nvGraphicFramePr>
          <p:xfrm>
            <a:off x="3924" y="2976"/>
            <a:ext cx="231" cy="247"/>
          </p:xfrm>
          <a:graphic>
            <a:graphicData uri="http://schemas.openxmlformats.org/presentationml/2006/ole">
              <mc:AlternateContent xmlns:mc="http://schemas.openxmlformats.org/markup-compatibility/2006">
                <mc:Choice xmlns:v="urn:schemas-microsoft-com:vml" Requires="v">
                  <p:oleObj spid="_x0000_s30770" name="公式" r:id="rId14" imgW="123952" imgH="143028" progId="Equation.3">
                    <p:embed/>
                  </p:oleObj>
                </mc:Choice>
                <mc:Fallback>
                  <p:oleObj name="公式" r:id="rId14" imgW="123952" imgH="143028" progId="Equation.3">
                    <p:embed/>
                    <p:pic>
                      <p:nvPicPr>
                        <p:cNvPr id="0" name="Object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4" y="2976"/>
                          <a:ext cx="231" cy="247"/>
                        </a:xfrm>
                        <a:prstGeom prst="rect">
                          <a:avLst/>
                        </a:prstGeom>
                        <a:noFill/>
                        <a:ln>
                          <a:noFill/>
                        </a:ln>
                        <a:effectLst>
                          <a:outerShdw dist="28398" dir="3806097"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822" name="Line 46"/>
            <p:cNvSpPr>
              <a:spLocks noChangeShapeType="1"/>
            </p:cNvSpPr>
            <p:nvPr/>
          </p:nvSpPr>
          <p:spPr bwMode="auto">
            <a:xfrm>
              <a:off x="3696" y="3838"/>
              <a:ext cx="0" cy="182"/>
            </a:xfrm>
            <a:prstGeom prst="line">
              <a:avLst/>
            </a:prstGeom>
            <a:noFill/>
            <a:ln w="19050">
              <a:solidFill>
                <a:srgbClr val="6666FF"/>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23" name="Line 47"/>
            <p:cNvSpPr>
              <a:spLocks noChangeShapeType="1"/>
            </p:cNvSpPr>
            <p:nvPr/>
          </p:nvSpPr>
          <p:spPr bwMode="auto">
            <a:xfrm>
              <a:off x="4500" y="3837"/>
              <a:ext cx="0" cy="182"/>
            </a:xfrm>
            <a:prstGeom prst="line">
              <a:avLst/>
            </a:prstGeom>
            <a:noFill/>
            <a:ln w="19050">
              <a:solidFill>
                <a:srgbClr val="6666FF"/>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24" name="Line 48"/>
            <p:cNvSpPr>
              <a:spLocks noChangeShapeType="1"/>
            </p:cNvSpPr>
            <p:nvPr/>
          </p:nvSpPr>
          <p:spPr bwMode="auto">
            <a:xfrm>
              <a:off x="3424" y="3974"/>
              <a:ext cx="273" cy="0"/>
            </a:xfrm>
            <a:prstGeom prst="line">
              <a:avLst/>
            </a:prstGeom>
            <a:noFill/>
            <a:ln w="19050">
              <a:solidFill>
                <a:srgbClr val="6666FF"/>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25" name="Line 49"/>
            <p:cNvSpPr>
              <a:spLocks noChangeShapeType="1"/>
            </p:cNvSpPr>
            <p:nvPr/>
          </p:nvSpPr>
          <p:spPr bwMode="auto">
            <a:xfrm>
              <a:off x="4504" y="3974"/>
              <a:ext cx="273" cy="0"/>
            </a:xfrm>
            <a:prstGeom prst="line">
              <a:avLst/>
            </a:prstGeom>
            <a:noFill/>
            <a:ln w="19050">
              <a:solidFill>
                <a:srgbClr val="6666FF"/>
              </a:solidFill>
              <a:miter lim="800000"/>
              <a:headEnd type="stealth" w="med" len="lg"/>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30752" name="Object 50"/>
            <p:cNvGraphicFramePr>
              <a:graphicFrameLocks noChangeAspect="1"/>
            </p:cNvGraphicFramePr>
            <p:nvPr/>
          </p:nvGraphicFramePr>
          <p:xfrm>
            <a:off x="3962" y="3857"/>
            <a:ext cx="301" cy="247"/>
          </p:xfrm>
          <a:graphic>
            <a:graphicData uri="http://schemas.openxmlformats.org/presentationml/2006/ole">
              <mc:AlternateContent xmlns:mc="http://schemas.openxmlformats.org/markup-compatibility/2006">
                <mc:Choice xmlns:v="urn:schemas-microsoft-com:vml" Requires="v">
                  <p:oleObj spid="_x0000_s30771" name="公式" r:id="rId16" imgW="180848" imgH="143028" progId="Equation.3">
                    <p:embed/>
                  </p:oleObj>
                </mc:Choice>
                <mc:Fallback>
                  <p:oleObj name="公式" r:id="rId16" imgW="180848" imgH="143028" progId="Equation.3">
                    <p:embed/>
                    <p:pic>
                      <p:nvPicPr>
                        <p:cNvPr id="0" name="Object 5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62" y="3857"/>
                          <a:ext cx="301" cy="24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03831" name="Object 55"/>
          <p:cNvGraphicFramePr>
            <a:graphicFrameLocks noChangeAspect="1"/>
          </p:cNvGraphicFramePr>
          <p:nvPr/>
        </p:nvGraphicFramePr>
        <p:xfrm>
          <a:off x="1795463" y="4968875"/>
          <a:ext cx="1355725" cy="981075"/>
        </p:xfrm>
        <a:graphic>
          <a:graphicData uri="http://schemas.openxmlformats.org/presentationml/2006/ole">
            <mc:AlternateContent xmlns:mc="http://schemas.openxmlformats.org/markup-compatibility/2006">
              <mc:Choice xmlns:v="urn:schemas-microsoft-com:vml" Requires="v">
                <p:oleObj spid="_x0000_s30772" name="公式" r:id="rId18" imgW="571398" imgH="409524" progId="Equation.3">
                  <p:embed/>
                </p:oleObj>
              </mc:Choice>
              <mc:Fallback>
                <p:oleObj name="公式" r:id="rId18" imgW="571398" imgH="409524" progId="Equation.3">
                  <p:embed/>
                  <p:pic>
                    <p:nvPicPr>
                      <p:cNvPr id="0" name="Object 5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95463" y="4968875"/>
                        <a:ext cx="1355725" cy="981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58"/>
          <p:cNvGrpSpPr>
            <a:grpSpLocks/>
          </p:cNvGrpSpPr>
          <p:nvPr/>
        </p:nvGrpSpPr>
        <p:grpSpPr bwMode="auto">
          <a:xfrm>
            <a:off x="6156325" y="3500438"/>
            <a:ext cx="768350" cy="649287"/>
            <a:chOff x="3878" y="2205"/>
            <a:chExt cx="484" cy="409"/>
          </a:xfrm>
        </p:grpSpPr>
        <p:sp>
          <p:nvSpPr>
            <p:cNvPr id="203828" name="AutoShape 52"/>
            <p:cNvSpPr>
              <a:spLocks noChangeArrowheads="1"/>
            </p:cNvSpPr>
            <p:nvPr/>
          </p:nvSpPr>
          <p:spPr bwMode="auto">
            <a:xfrm rot="16200000">
              <a:off x="3909" y="2183"/>
              <a:ext cx="409" cy="454"/>
            </a:xfrm>
            <a:prstGeom prst="can">
              <a:avLst>
                <a:gd name="adj" fmla="val 27751"/>
              </a:avLst>
            </a:prstGeom>
            <a:solidFill>
              <a:srgbClr val="FF6699">
                <a:alpha val="50000"/>
              </a:srgbClr>
            </a:soli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3832" name="Oval 56"/>
            <p:cNvSpPr>
              <a:spLocks noChangeArrowheads="1"/>
            </p:cNvSpPr>
            <p:nvPr/>
          </p:nvSpPr>
          <p:spPr bwMode="auto">
            <a:xfrm>
              <a:off x="4195" y="2205"/>
              <a:ext cx="136" cy="409"/>
            </a:xfrm>
            <a:prstGeom prst="ellipse">
              <a:avLst/>
            </a:prstGeom>
            <a:solidFill>
              <a:srgbClr val="FF9999">
                <a:alpha val="70000"/>
              </a:srgbClr>
            </a:solidFill>
            <a:ln w="19050">
              <a:solidFill>
                <a:srgbClr val="FF6699"/>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0742" name="Object 57"/>
            <p:cNvGraphicFramePr>
              <a:graphicFrameLocks noChangeAspect="1"/>
            </p:cNvGraphicFramePr>
            <p:nvPr/>
          </p:nvGraphicFramePr>
          <p:xfrm>
            <a:off x="4150" y="2341"/>
            <a:ext cx="212" cy="156"/>
          </p:xfrm>
          <a:graphic>
            <a:graphicData uri="http://schemas.openxmlformats.org/presentationml/2006/ole">
              <mc:AlternateContent xmlns:mc="http://schemas.openxmlformats.org/markup-compatibility/2006">
                <mc:Choice xmlns:v="urn:schemas-microsoft-com:vml" Requires="v">
                  <p:oleObj spid="_x0000_s30773" name="公式" r:id="rId20" imgW="199949" imgH="143028" progId="Equation.3">
                    <p:embed/>
                  </p:oleObj>
                </mc:Choice>
                <mc:Fallback>
                  <p:oleObj name="公式" r:id="rId20" imgW="199949" imgH="143028" progId="Equation.3">
                    <p:embed/>
                    <p:pic>
                      <p:nvPicPr>
                        <p:cNvPr id="0" name="Object 5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50" y="2341"/>
                          <a:ext cx="212"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63"/>
          <p:cNvGrpSpPr>
            <a:grpSpLocks/>
          </p:cNvGrpSpPr>
          <p:nvPr/>
        </p:nvGrpSpPr>
        <p:grpSpPr bwMode="auto">
          <a:xfrm>
            <a:off x="6227763" y="3068638"/>
            <a:ext cx="538162" cy="431800"/>
            <a:chOff x="3923" y="1933"/>
            <a:chExt cx="339" cy="272"/>
          </a:xfrm>
        </p:grpSpPr>
        <p:sp>
          <p:nvSpPr>
            <p:cNvPr id="203835" name="Line 59"/>
            <p:cNvSpPr>
              <a:spLocks noChangeShapeType="1"/>
            </p:cNvSpPr>
            <p:nvPr/>
          </p:nvSpPr>
          <p:spPr bwMode="auto">
            <a:xfrm>
              <a:off x="3923" y="2024"/>
              <a:ext cx="0" cy="181"/>
            </a:xfrm>
            <a:prstGeom prst="line">
              <a:avLst/>
            </a:prstGeom>
            <a:noFill/>
            <a:ln w="19050">
              <a:solidFill>
                <a:schemeClr val="tx2"/>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36" name="Line 60"/>
            <p:cNvSpPr>
              <a:spLocks noChangeShapeType="1"/>
            </p:cNvSpPr>
            <p:nvPr/>
          </p:nvSpPr>
          <p:spPr bwMode="auto">
            <a:xfrm>
              <a:off x="4262" y="2024"/>
              <a:ext cx="0" cy="181"/>
            </a:xfrm>
            <a:prstGeom prst="line">
              <a:avLst/>
            </a:prstGeom>
            <a:noFill/>
            <a:ln w="19050">
              <a:solidFill>
                <a:schemeClr val="tx2"/>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3837" name="Line 61"/>
            <p:cNvSpPr>
              <a:spLocks noChangeShapeType="1"/>
            </p:cNvSpPr>
            <p:nvPr/>
          </p:nvSpPr>
          <p:spPr bwMode="auto">
            <a:xfrm>
              <a:off x="3931" y="2115"/>
              <a:ext cx="318" cy="0"/>
            </a:xfrm>
            <a:prstGeom prst="line">
              <a:avLst/>
            </a:prstGeom>
            <a:noFill/>
            <a:ln w="19050">
              <a:solidFill>
                <a:schemeClr val="tx2"/>
              </a:solidFill>
              <a:miter lim="800000"/>
              <a:headEnd type="stealth" w="med" len="med"/>
              <a:tailEnd type="stealth"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30739" name="Object 62"/>
            <p:cNvGraphicFramePr>
              <a:graphicFrameLocks noChangeAspect="1"/>
            </p:cNvGraphicFramePr>
            <p:nvPr/>
          </p:nvGraphicFramePr>
          <p:xfrm>
            <a:off x="3969" y="1933"/>
            <a:ext cx="208" cy="162"/>
          </p:xfrm>
          <a:graphic>
            <a:graphicData uri="http://schemas.openxmlformats.org/presentationml/2006/ole">
              <mc:AlternateContent xmlns:mc="http://schemas.openxmlformats.org/markup-compatibility/2006">
                <mc:Choice xmlns:v="urn:schemas-microsoft-com:vml" Requires="v">
                  <p:oleObj spid="_x0000_s30774" name="公式" r:id="rId22" imgW="190602" imgH="143028" progId="Equation.3">
                    <p:embed/>
                  </p:oleObj>
                </mc:Choice>
                <mc:Fallback>
                  <p:oleObj name="公式" r:id="rId22" imgW="190602" imgH="143028" progId="Equation.3">
                    <p:embed/>
                    <p:pic>
                      <p:nvPicPr>
                        <p:cNvPr id="0" name="Object 6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69" y="1933"/>
                          <a:ext cx="208"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3778"/>
                                        </p:tgtEl>
                                        <p:attrNameLst>
                                          <p:attrName>style.visibility</p:attrName>
                                        </p:attrNameLst>
                                      </p:cBhvr>
                                      <p:to>
                                        <p:strVal val="visible"/>
                                      </p:to>
                                    </p:set>
                                    <p:animEffect transition="in" filter="dissolve">
                                      <p:cBhvr>
                                        <p:cTn id="7" dur="500"/>
                                        <p:tgtEl>
                                          <p:spTgt spid="203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3784"/>
                                        </p:tgtEl>
                                        <p:attrNameLst>
                                          <p:attrName>style.visibility</p:attrName>
                                        </p:attrNameLst>
                                      </p:cBhvr>
                                      <p:to>
                                        <p:strVal val="visible"/>
                                      </p:to>
                                    </p:set>
                                    <p:animEffect transition="in" filter="blinds(horizontal)">
                                      <p:cBhvr>
                                        <p:cTn id="12" dur="500"/>
                                        <p:tgtEl>
                                          <p:spTgt spid="2037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3779"/>
                                        </p:tgtEl>
                                        <p:attrNameLst>
                                          <p:attrName>style.visibility</p:attrName>
                                        </p:attrNameLst>
                                      </p:cBhvr>
                                      <p:to>
                                        <p:strVal val="visible"/>
                                      </p:to>
                                    </p:set>
                                    <p:animEffect transition="in" filter="dissolve">
                                      <p:cBhvr>
                                        <p:cTn id="22" dur="500"/>
                                        <p:tgtEl>
                                          <p:spTgt spid="2037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3815"/>
                                        </p:tgtEl>
                                        <p:attrNameLst>
                                          <p:attrName>style.visibility</p:attrName>
                                        </p:attrNameLst>
                                      </p:cBhvr>
                                      <p:to>
                                        <p:strVal val="visible"/>
                                      </p:to>
                                    </p:set>
                                    <p:animEffect transition="in" filter="blinds(horizontal)">
                                      <p:cBhvr>
                                        <p:cTn id="27" dur="500"/>
                                        <p:tgtEl>
                                          <p:spTgt spid="2038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03780"/>
                                        </p:tgtEl>
                                        <p:attrNameLst>
                                          <p:attrName>style.visibility</p:attrName>
                                        </p:attrNameLst>
                                      </p:cBhvr>
                                      <p:to>
                                        <p:strVal val="visible"/>
                                      </p:to>
                                    </p:set>
                                    <p:animEffect transition="in" filter="dissolve">
                                      <p:cBhvr>
                                        <p:cTn id="47" dur="500"/>
                                        <p:tgtEl>
                                          <p:spTgt spid="2037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03781"/>
                                        </p:tgtEl>
                                        <p:attrNameLst>
                                          <p:attrName>style.visibility</p:attrName>
                                        </p:attrNameLst>
                                      </p:cBhvr>
                                      <p:to>
                                        <p:strVal val="visible"/>
                                      </p:to>
                                    </p:set>
                                    <p:animEffect transition="in" filter="dissolve">
                                      <p:cBhvr>
                                        <p:cTn id="52" dur="500"/>
                                        <p:tgtEl>
                                          <p:spTgt spid="2037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03831"/>
                                        </p:tgtEl>
                                        <p:attrNameLst>
                                          <p:attrName>style.visibility</p:attrName>
                                        </p:attrNameLst>
                                      </p:cBhvr>
                                      <p:to>
                                        <p:strVal val="visible"/>
                                      </p:to>
                                    </p:set>
                                    <p:animEffect transition="in" filter="dissolve">
                                      <p:cBhvr>
                                        <p:cTn id="57" dur="500"/>
                                        <p:tgtEl>
                                          <p:spTgt spid="203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utoUpdateAnimBg="0"/>
      <p:bldP spid="203779" grpId="0" autoUpdateAnimBg="0"/>
      <p:bldP spid="203780" grpId="0" autoUpdateAnimBg="0"/>
      <p:bldP spid="203784" grpId="0" animBg="1"/>
      <p:bldP spid="2038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57200" y="1125538"/>
            <a:ext cx="8458200" cy="946150"/>
          </a:xfrm>
          <a:prstGeom prst="rect">
            <a:avLst/>
          </a:prstGeom>
          <a:noFill/>
          <a:ln w="9525">
            <a:noFill/>
            <a:miter lim="800000"/>
            <a:headEnd/>
            <a:tailEnd/>
          </a:ln>
          <a:effectLst/>
        </p:spPr>
        <p:txBody>
          <a:bodyPr>
            <a:spAutoFit/>
          </a:bodyPr>
          <a:lstStyle/>
          <a:p>
            <a:pPr>
              <a:spcBef>
                <a:spcPct val="50000"/>
              </a:spcBef>
              <a:defRPr/>
            </a:pPr>
            <a:r>
              <a:rPr kumimoji="0" lang="en-US" altLang="zh-CN">
                <a:effectLst>
                  <a:outerShdw blurRad="38100" dist="38100" dir="2700000" algn="tl">
                    <a:srgbClr val="000000"/>
                  </a:outerShdw>
                </a:effectLst>
              </a:rPr>
              <a:t>1.</a:t>
            </a:r>
            <a:r>
              <a:rPr kumimoji="0" lang="zh-CN" altLang="en-US">
                <a:effectLst>
                  <a:outerShdw blurRad="38100" dist="38100" dir="2700000" algn="tl">
                    <a:srgbClr val="000000"/>
                  </a:outerShdw>
                </a:effectLst>
              </a:rPr>
              <a:t>电场线的</a:t>
            </a:r>
            <a:r>
              <a:rPr kumimoji="0" lang="zh-CN" altLang="en-US">
                <a:solidFill>
                  <a:srgbClr val="FF00FF"/>
                </a:solidFill>
                <a:effectLst>
                  <a:outerShdw blurRad="38100" dist="38100" dir="2700000" algn="tl">
                    <a:srgbClr val="000000"/>
                  </a:outerShdw>
                </a:effectLst>
              </a:rPr>
              <a:t>切线</a:t>
            </a:r>
            <a:r>
              <a:rPr kumimoji="0" lang="zh-CN" altLang="en-US">
                <a:effectLst>
                  <a:outerShdw blurRad="38100" dist="38100" dir="2700000" algn="tl">
                    <a:srgbClr val="000000"/>
                  </a:outerShdw>
                </a:effectLst>
              </a:rPr>
              <a:t>方向为该点的电场强度的方向，电场线数密度与该点的电场强度大小成正比；</a:t>
            </a:r>
          </a:p>
        </p:txBody>
      </p:sp>
      <p:sp>
        <p:nvSpPr>
          <p:cNvPr id="80899" name="Text Box 3"/>
          <p:cNvSpPr txBox="1">
            <a:spLocks noChangeArrowheads="1"/>
          </p:cNvSpPr>
          <p:nvPr/>
        </p:nvSpPr>
        <p:spPr bwMode="auto">
          <a:xfrm>
            <a:off x="457200" y="2205038"/>
            <a:ext cx="3898900" cy="519112"/>
          </a:xfrm>
          <a:prstGeom prst="rect">
            <a:avLst/>
          </a:prstGeom>
          <a:noFill/>
          <a:ln w="9525">
            <a:noFill/>
            <a:miter lim="800000"/>
            <a:headEnd/>
            <a:tailEnd/>
          </a:ln>
          <a:effectLst/>
        </p:spPr>
        <p:txBody>
          <a:bodyPr>
            <a:spAutoFit/>
          </a:bodyPr>
          <a:lstStyle/>
          <a:p>
            <a:pPr>
              <a:spcBef>
                <a:spcPct val="50000"/>
              </a:spcBef>
              <a:defRPr/>
            </a:pPr>
            <a:r>
              <a:rPr kumimoji="0" lang="en-US" altLang="zh-CN">
                <a:effectLst>
                  <a:outerShdw blurRad="38100" dist="38100" dir="2700000" algn="tl">
                    <a:srgbClr val="000000"/>
                  </a:outerShdw>
                </a:effectLst>
              </a:rPr>
              <a:t>2.</a:t>
            </a:r>
            <a:r>
              <a:rPr kumimoji="0" lang="zh-CN" altLang="en-US">
                <a:effectLst>
                  <a:outerShdw blurRad="38100" dist="38100" dir="2700000" algn="tl">
                    <a:srgbClr val="000000"/>
                  </a:outerShdw>
                </a:effectLst>
              </a:rPr>
              <a:t>电场线不能相交；</a:t>
            </a:r>
          </a:p>
        </p:txBody>
      </p:sp>
      <p:sp>
        <p:nvSpPr>
          <p:cNvPr id="80900" name="Text Box 4"/>
          <p:cNvSpPr txBox="1">
            <a:spLocks noChangeArrowheads="1"/>
          </p:cNvSpPr>
          <p:nvPr/>
        </p:nvSpPr>
        <p:spPr bwMode="auto">
          <a:xfrm>
            <a:off x="457200" y="2781300"/>
            <a:ext cx="3886200" cy="1373188"/>
          </a:xfrm>
          <a:prstGeom prst="rect">
            <a:avLst/>
          </a:prstGeom>
          <a:noFill/>
          <a:ln w="9525">
            <a:noFill/>
            <a:miter lim="800000"/>
            <a:headEnd/>
            <a:tailEnd/>
          </a:ln>
          <a:effectLst/>
        </p:spPr>
        <p:txBody>
          <a:bodyPr>
            <a:spAutoFit/>
          </a:bodyPr>
          <a:lstStyle/>
          <a:p>
            <a:pPr>
              <a:spcBef>
                <a:spcPct val="50000"/>
              </a:spcBef>
              <a:defRPr/>
            </a:pPr>
            <a:r>
              <a:rPr kumimoji="0" lang="en-US" altLang="zh-CN">
                <a:effectLst>
                  <a:outerShdw blurRad="38100" dist="38100" dir="2700000" algn="tl">
                    <a:srgbClr val="000000"/>
                  </a:outerShdw>
                </a:effectLst>
              </a:rPr>
              <a:t>3.</a:t>
            </a:r>
            <a:r>
              <a:rPr kumimoji="0" lang="zh-CN" altLang="en-US">
                <a:effectLst>
                  <a:outerShdw blurRad="38100" dist="38100" dir="2700000" algn="tl">
                    <a:srgbClr val="000000"/>
                  </a:outerShdw>
                </a:effectLst>
              </a:rPr>
              <a:t>电场线从正电荷出发终止于负电荷。在没有电荷的地方不能中断。</a:t>
            </a:r>
          </a:p>
        </p:txBody>
      </p:sp>
      <p:sp>
        <p:nvSpPr>
          <p:cNvPr id="80901" name="Text Box 5"/>
          <p:cNvSpPr txBox="1">
            <a:spLocks noChangeArrowheads="1"/>
          </p:cNvSpPr>
          <p:nvPr/>
        </p:nvSpPr>
        <p:spPr bwMode="auto">
          <a:xfrm>
            <a:off x="457200" y="4221163"/>
            <a:ext cx="3962400" cy="519112"/>
          </a:xfrm>
          <a:prstGeom prst="rect">
            <a:avLst/>
          </a:prstGeom>
          <a:noFill/>
          <a:ln w="9525">
            <a:noFill/>
            <a:miter lim="800000"/>
            <a:headEnd/>
            <a:tailEnd/>
          </a:ln>
          <a:effectLst/>
        </p:spPr>
        <p:txBody>
          <a:bodyPr>
            <a:spAutoFit/>
          </a:bodyPr>
          <a:lstStyle/>
          <a:p>
            <a:pPr>
              <a:spcBef>
                <a:spcPct val="50000"/>
              </a:spcBef>
              <a:defRPr/>
            </a:pPr>
            <a:r>
              <a:rPr kumimoji="0" lang="en-US" altLang="zh-CN">
                <a:effectLst>
                  <a:outerShdw blurRad="38100" dist="38100" dir="2700000" algn="tl">
                    <a:srgbClr val="000000"/>
                  </a:outerShdw>
                </a:effectLst>
              </a:rPr>
              <a:t>4.</a:t>
            </a:r>
            <a:r>
              <a:rPr kumimoji="0" lang="zh-CN" altLang="en-US">
                <a:effectLst>
                  <a:outerShdw blurRad="38100" dist="38100" dir="2700000" algn="tl">
                    <a:srgbClr val="000000"/>
                  </a:outerShdw>
                </a:effectLst>
              </a:rPr>
              <a:t>电场线不能闭合。</a:t>
            </a:r>
          </a:p>
        </p:txBody>
      </p:sp>
      <p:graphicFrame>
        <p:nvGraphicFramePr>
          <p:cNvPr id="80902" name="Object 6"/>
          <p:cNvGraphicFramePr>
            <a:graphicFrameLocks noChangeAspect="1"/>
          </p:cNvGraphicFramePr>
          <p:nvPr/>
        </p:nvGraphicFramePr>
        <p:xfrm>
          <a:off x="4356100" y="2349500"/>
          <a:ext cx="4287838" cy="3811588"/>
        </p:xfrm>
        <a:graphic>
          <a:graphicData uri="http://schemas.openxmlformats.org/presentationml/2006/ole">
            <mc:AlternateContent xmlns:mc="http://schemas.openxmlformats.org/markup-compatibility/2006">
              <mc:Choice xmlns:v="urn:schemas-microsoft-com:vml" Requires="v">
                <p:oleObj spid="_x0000_s4108" name="BMP 图象" r:id="rId3" imgW="4629796" imgH="4114286" progId="Paint.Picture">
                  <p:embed/>
                </p:oleObj>
              </mc:Choice>
              <mc:Fallback>
                <p:oleObj name="BMP 图象" r:id="rId3" imgW="4629796" imgH="4114286"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2349500"/>
                        <a:ext cx="4287838" cy="38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3" name="Object 7"/>
          <p:cNvGraphicFramePr>
            <a:graphicFrameLocks noChangeAspect="1"/>
          </p:cNvGraphicFramePr>
          <p:nvPr/>
        </p:nvGraphicFramePr>
        <p:xfrm>
          <a:off x="4418013" y="2205038"/>
          <a:ext cx="4330700" cy="3897312"/>
        </p:xfrm>
        <a:graphic>
          <a:graphicData uri="http://schemas.openxmlformats.org/presentationml/2006/ole">
            <mc:AlternateContent xmlns:mc="http://schemas.openxmlformats.org/markup-compatibility/2006">
              <mc:Choice xmlns:v="urn:schemas-microsoft-com:vml" Requires="v">
                <p:oleObj spid="_x0000_s4109" name="BMP 图象" r:id="rId5" imgW="4142857" imgH="4161905" progId="Paint.Picture">
                  <p:embed/>
                </p:oleObj>
              </mc:Choice>
              <mc:Fallback>
                <p:oleObj name="BMP 图象" r:id="rId5" imgW="4142857" imgH="4161905" progId="Paint.Picture">
                  <p:embed/>
                  <p:pic>
                    <p:nvPicPr>
                      <p:cNvPr id="0" name="Object 7"/>
                      <p:cNvPicPr>
                        <a:picLocks noChangeAspect="1" noChangeArrowheads="1"/>
                      </p:cNvPicPr>
                      <p:nvPr/>
                    </p:nvPicPr>
                    <p:blipFill>
                      <a:blip r:embed="rId6">
                        <a:lum bright="-6000" contrast="12000"/>
                        <a:extLst>
                          <a:ext uri="{28A0092B-C50C-407E-A947-70E740481C1C}">
                            <a14:useLocalDpi xmlns:a14="http://schemas.microsoft.com/office/drawing/2010/main" val="0"/>
                          </a:ext>
                        </a:extLst>
                      </a:blip>
                      <a:srcRect/>
                      <a:stretch>
                        <a:fillRect/>
                      </a:stretch>
                    </p:blipFill>
                    <p:spPr bwMode="auto">
                      <a:xfrm>
                        <a:off x="4418013" y="2205038"/>
                        <a:ext cx="4330700" cy="389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4" name="Text Box 8"/>
          <p:cNvSpPr txBox="1">
            <a:spLocks noChangeArrowheads="1"/>
          </p:cNvSpPr>
          <p:nvPr/>
        </p:nvSpPr>
        <p:spPr bwMode="auto">
          <a:xfrm>
            <a:off x="454025" y="4724400"/>
            <a:ext cx="3830638" cy="1373188"/>
          </a:xfrm>
          <a:prstGeom prst="rect">
            <a:avLst/>
          </a:prstGeom>
          <a:noFill/>
          <a:ln w="9525">
            <a:noFill/>
            <a:miter lim="800000"/>
            <a:headEnd/>
            <a:tailEnd/>
          </a:ln>
          <a:effectLst/>
        </p:spPr>
        <p:txBody>
          <a:bodyPr>
            <a:spAutoFit/>
          </a:bodyPr>
          <a:lstStyle/>
          <a:p>
            <a:pPr>
              <a:spcBef>
                <a:spcPct val="50000"/>
              </a:spcBef>
              <a:defRPr/>
            </a:pPr>
            <a:r>
              <a:rPr kumimoji="0" lang="zh-CN" altLang="en-US">
                <a:solidFill>
                  <a:schemeClr val="tx2"/>
                </a:solidFill>
                <a:effectLst>
                  <a:outerShdw blurRad="38100" dist="38100" dir="2700000" algn="tl">
                    <a:srgbClr val="000000"/>
                  </a:outerShdw>
                </a:effectLst>
                <a:latin typeface="隶书" pitchFamily="49" charset="-122"/>
                <a:ea typeface="隶书" pitchFamily="49" charset="-122"/>
              </a:rPr>
              <a:t>    电场线是人为想象的一组虚拟几何线，不是电场中客观存在的。</a:t>
            </a:r>
          </a:p>
        </p:txBody>
      </p:sp>
      <p:grpSp>
        <p:nvGrpSpPr>
          <p:cNvPr id="4105" name="Group 11"/>
          <p:cNvGrpSpPr>
            <a:grpSpLocks/>
          </p:cNvGrpSpPr>
          <p:nvPr/>
        </p:nvGrpSpPr>
        <p:grpSpPr bwMode="auto">
          <a:xfrm>
            <a:off x="0" y="44450"/>
            <a:ext cx="5715000" cy="1068388"/>
            <a:chOff x="0" y="28"/>
            <a:chExt cx="3600" cy="673"/>
          </a:xfrm>
        </p:grpSpPr>
        <p:pic>
          <p:nvPicPr>
            <p:cNvPr id="4106" name="Picture 9" descr="bar_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Text Box 10"/>
            <p:cNvSpPr txBox="1">
              <a:spLocks noChangeArrowheads="1"/>
            </p:cNvSpPr>
            <p:nvPr/>
          </p:nvSpPr>
          <p:spPr bwMode="auto">
            <a:xfrm>
              <a:off x="59" y="109"/>
              <a:ext cx="2322" cy="327"/>
            </a:xfrm>
            <a:prstGeom prst="rect">
              <a:avLst/>
            </a:prstGeom>
            <a:noFill/>
            <a:ln>
              <a:noFill/>
            </a:ln>
            <a:effectLst>
              <a:outerShdw dist="17961" dir="2700000" algn="ctr" rotWithShape="0">
                <a:srgbClr val="C0C0C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dissolve">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0899"/>
                                        </p:tgtEl>
                                        <p:attrNameLst>
                                          <p:attrName>style.visibility</p:attrName>
                                        </p:attrNameLst>
                                      </p:cBhvr>
                                      <p:to>
                                        <p:strVal val="visible"/>
                                      </p:to>
                                    </p:set>
                                    <p:animEffect transition="in" filter="dissolve">
                                      <p:cBhvr>
                                        <p:cTn id="12" dur="500"/>
                                        <p:tgtEl>
                                          <p:spTgt spid="80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0900"/>
                                        </p:tgtEl>
                                        <p:attrNameLst>
                                          <p:attrName>style.visibility</p:attrName>
                                        </p:attrNameLst>
                                      </p:cBhvr>
                                      <p:to>
                                        <p:strVal val="visible"/>
                                      </p:to>
                                    </p:set>
                                    <p:animEffect transition="in" filter="dissolve">
                                      <p:cBhvr>
                                        <p:cTn id="17" dur="500"/>
                                        <p:tgtEl>
                                          <p:spTgt spid="809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0901"/>
                                        </p:tgtEl>
                                        <p:attrNameLst>
                                          <p:attrName>style.visibility</p:attrName>
                                        </p:attrNameLst>
                                      </p:cBhvr>
                                      <p:to>
                                        <p:strVal val="visible"/>
                                      </p:to>
                                    </p:set>
                                    <p:animEffect transition="in" filter="dissolve">
                                      <p:cBhvr>
                                        <p:cTn id="22" dur="500"/>
                                        <p:tgtEl>
                                          <p:spTgt spid="809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80902"/>
                                        </p:tgtEl>
                                        <p:attrNameLst>
                                          <p:attrName>style.visibility</p:attrName>
                                        </p:attrNameLst>
                                      </p:cBhvr>
                                      <p:to>
                                        <p:strVal val="visible"/>
                                      </p:to>
                                    </p:set>
                                    <p:animEffect transition="in" filter="strips(downRight)">
                                      <p:cBhvr>
                                        <p:cTn id="27" dur="500"/>
                                        <p:tgtEl>
                                          <p:spTgt spid="809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80903"/>
                                        </p:tgtEl>
                                        <p:attrNameLst>
                                          <p:attrName>style.visibility</p:attrName>
                                        </p:attrNameLst>
                                      </p:cBhvr>
                                      <p:to>
                                        <p:strVal val="visible"/>
                                      </p:to>
                                    </p:set>
                                    <p:animEffect transition="in" filter="strips(downRight)">
                                      <p:cBhvr>
                                        <p:cTn id="32" dur="500"/>
                                        <p:tgtEl>
                                          <p:spTgt spid="809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0904"/>
                                        </p:tgtEl>
                                        <p:attrNameLst>
                                          <p:attrName>style.visibility</p:attrName>
                                        </p:attrNameLst>
                                      </p:cBhvr>
                                      <p:to>
                                        <p:strVal val="visible"/>
                                      </p:to>
                                    </p:set>
                                    <p:animEffect transition="in" filter="dissolve">
                                      <p:cBhvr>
                                        <p:cTn id="37" dur="500"/>
                                        <p:tgtEl>
                                          <p:spTgt spid="80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autoUpdateAnimBg="0"/>
      <p:bldP spid="80900" grpId="0" autoUpdateAnimBg="0"/>
      <p:bldP spid="80901" grpId="0" autoUpdateAnimBg="0"/>
      <p:bldP spid="8090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1"/>
          <p:cNvSpPr>
            <a:spLocks noGrp="1"/>
          </p:cNvSpPr>
          <p:nvPr>
            <p:ph type="dt" sz="quarter" idx="10"/>
          </p:nvPr>
        </p:nvSpPr>
        <p:spPr/>
        <p:txBody>
          <a:bodyPr/>
          <a:lstStyle/>
          <a:p>
            <a:pPr>
              <a:defRPr/>
            </a:pPr>
            <a:fld id="{0E7A603E-5FB8-4DB8-A223-C47CD2F795FA}" type="datetime8">
              <a:rPr lang="en-US"/>
              <a:pPr>
                <a:defRPr/>
              </a:pPr>
              <a:t>2/27/2020 6:24 PM</a:t>
            </a:fld>
            <a:endParaRPr lang="en-US" altLang="zh-CN"/>
          </a:p>
        </p:txBody>
      </p:sp>
      <p:sp>
        <p:nvSpPr>
          <p:cNvPr id="38" name="灯片编号占位符 3"/>
          <p:cNvSpPr>
            <a:spLocks noGrp="1"/>
          </p:cNvSpPr>
          <p:nvPr>
            <p:ph type="sldNum" sz="quarter" idx="12"/>
          </p:nvPr>
        </p:nvSpPr>
        <p:spPr/>
        <p:txBody>
          <a:bodyPr/>
          <a:lstStyle/>
          <a:p>
            <a:pPr>
              <a:defRPr/>
            </a:pPr>
            <a:fld id="{09C5AF3A-8C43-4E73-B7AC-C4D04571D0D2}" type="slidenum">
              <a:rPr lang="en-US" altLang="zh-CN"/>
              <a:pPr>
                <a:defRPr/>
              </a:pPr>
              <a:t>30</a:t>
            </a:fld>
            <a:endParaRPr lang="en-US" altLang="zh-CN"/>
          </a:p>
        </p:txBody>
      </p:sp>
      <p:sp>
        <p:nvSpPr>
          <p:cNvPr id="204868" name="Rectangle 68"/>
          <p:cNvSpPr>
            <a:spLocks noChangeArrowheads="1"/>
          </p:cNvSpPr>
          <p:nvPr/>
        </p:nvSpPr>
        <p:spPr bwMode="auto">
          <a:xfrm>
            <a:off x="4859338" y="2060575"/>
            <a:ext cx="3886200" cy="4176713"/>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4891" name="AutoShape 91"/>
          <p:cNvSpPr>
            <a:spLocks noChangeArrowheads="1"/>
          </p:cNvSpPr>
          <p:nvPr/>
        </p:nvSpPr>
        <p:spPr bwMode="auto">
          <a:xfrm rot="5400000">
            <a:off x="5472113" y="3536950"/>
            <a:ext cx="649287" cy="576263"/>
          </a:xfrm>
          <a:prstGeom prst="can">
            <a:avLst>
              <a:gd name="adj" fmla="val 38014"/>
            </a:avLst>
          </a:prstGeom>
          <a:gradFill rotWithShape="0">
            <a:gsLst>
              <a:gs pos="0">
                <a:srgbClr val="FF6699">
                  <a:gamma/>
                  <a:shade val="46275"/>
                  <a:invGamma/>
                </a:srgbClr>
              </a:gs>
              <a:gs pos="50000">
                <a:srgbClr val="FF6699"/>
              </a:gs>
              <a:gs pos="100000">
                <a:srgbClr val="FF6699">
                  <a:gamma/>
                  <a:shade val="46275"/>
                  <a:invGamma/>
                </a:srgbClr>
              </a:gs>
            </a:gsLst>
            <a:lin ang="5400000" scaled="1"/>
          </a:gra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1750" name="Group 32"/>
          <p:cNvGrpSpPr>
            <a:grpSpLocks/>
          </p:cNvGrpSpPr>
          <p:nvPr/>
        </p:nvGrpSpPr>
        <p:grpSpPr bwMode="auto">
          <a:xfrm>
            <a:off x="0" y="44450"/>
            <a:ext cx="5715000" cy="1068388"/>
            <a:chOff x="0" y="191"/>
            <a:chExt cx="3600" cy="673"/>
          </a:xfrm>
        </p:grpSpPr>
        <p:pic>
          <p:nvPicPr>
            <p:cNvPr id="31781" name="Picture 33" descr="ba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82" name="Text Box 34"/>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
        <p:nvSpPr>
          <p:cNvPr id="204850" name="Text Box 50"/>
          <p:cNvSpPr txBox="1">
            <a:spLocks noChangeArrowheads="1"/>
          </p:cNvSpPr>
          <p:nvPr/>
        </p:nvSpPr>
        <p:spPr bwMode="auto">
          <a:xfrm>
            <a:off x="304800" y="1052513"/>
            <a:ext cx="8515350" cy="519112"/>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在外部取垂直带电板的圆柱面为高斯面，有</a:t>
            </a:r>
          </a:p>
        </p:txBody>
      </p:sp>
      <p:graphicFrame>
        <p:nvGraphicFramePr>
          <p:cNvPr id="204851" name="Object 51"/>
          <p:cNvGraphicFramePr>
            <a:graphicFrameLocks noChangeAspect="1"/>
          </p:cNvGraphicFramePr>
          <p:nvPr/>
        </p:nvGraphicFramePr>
        <p:xfrm>
          <a:off x="1273175" y="1557338"/>
          <a:ext cx="3246438" cy="981075"/>
        </p:xfrm>
        <a:graphic>
          <a:graphicData uri="http://schemas.openxmlformats.org/presentationml/2006/ole">
            <mc:AlternateContent xmlns:mc="http://schemas.openxmlformats.org/markup-compatibility/2006">
              <mc:Choice xmlns:v="urn:schemas-microsoft-com:vml" Requires="v">
                <p:oleObj spid="_x0000_s31783" name="公式" r:id="rId4" imgW="1419149" imgH="409524" progId="Equation.3">
                  <p:embed/>
                </p:oleObj>
              </mc:Choice>
              <mc:Fallback>
                <p:oleObj name="公式" r:id="rId4" imgW="1419149" imgH="409524" progId="Equation.3">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3175" y="1557338"/>
                        <a:ext cx="3246438" cy="981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2" name="Object 52"/>
          <p:cNvGraphicFramePr>
            <a:graphicFrameLocks noChangeAspect="1"/>
          </p:cNvGraphicFramePr>
          <p:nvPr/>
        </p:nvGraphicFramePr>
        <p:xfrm>
          <a:off x="1835150" y="2492375"/>
          <a:ext cx="1609725" cy="981075"/>
        </p:xfrm>
        <a:graphic>
          <a:graphicData uri="http://schemas.openxmlformats.org/presentationml/2006/ole">
            <mc:AlternateContent xmlns:mc="http://schemas.openxmlformats.org/markup-compatibility/2006">
              <mc:Choice xmlns:v="urn:schemas-microsoft-com:vml" Requires="v">
                <p:oleObj spid="_x0000_s31784" name="公式" r:id="rId6" imgW="686003" imgH="409524" progId="Equation.3">
                  <p:embed/>
                </p:oleObj>
              </mc:Choice>
              <mc:Fallback>
                <p:oleObj name="公式" r:id="rId6" imgW="686003" imgH="409524" progId="Equation.3">
                  <p:embed/>
                  <p:pic>
                    <p:nvPicPr>
                      <p:cNvPr id="0" name="Object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2492375"/>
                        <a:ext cx="1609725" cy="981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65"/>
          <p:cNvGrpSpPr>
            <a:grpSpLocks/>
          </p:cNvGrpSpPr>
          <p:nvPr/>
        </p:nvGrpSpPr>
        <p:grpSpPr bwMode="auto">
          <a:xfrm>
            <a:off x="468313" y="3429000"/>
            <a:ext cx="4319587" cy="2952750"/>
            <a:chOff x="295" y="2341"/>
            <a:chExt cx="2721" cy="1860"/>
          </a:xfrm>
        </p:grpSpPr>
        <p:sp>
          <p:nvSpPr>
            <p:cNvPr id="204853" name="Rectangle 53"/>
            <p:cNvSpPr>
              <a:spLocks noChangeArrowheads="1"/>
            </p:cNvSpPr>
            <p:nvPr/>
          </p:nvSpPr>
          <p:spPr bwMode="auto">
            <a:xfrm>
              <a:off x="295" y="2341"/>
              <a:ext cx="2721" cy="1860"/>
            </a:xfrm>
            <a:prstGeom prst="rect">
              <a:avLst/>
            </a:prstGeom>
            <a:solidFill>
              <a:schemeClr val="tx1"/>
            </a:solidFill>
            <a:ln w="19050">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4854" name="Line 54"/>
            <p:cNvSpPr>
              <a:spLocks noChangeShapeType="1"/>
            </p:cNvSpPr>
            <p:nvPr/>
          </p:nvSpPr>
          <p:spPr bwMode="auto">
            <a:xfrm>
              <a:off x="567" y="3249"/>
              <a:ext cx="2268" cy="0"/>
            </a:xfrm>
            <a:prstGeom prst="line">
              <a:avLst/>
            </a:prstGeom>
            <a:noFill/>
            <a:ln w="19050">
              <a:solidFill>
                <a:schemeClr val="bg1"/>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4855" name="Line 55"/>
            <p:cNvSpPr>
              <a:spLocks noChangeShapeType="1"/>
            </p:cNvSpPr>
            <p:nvPr/>
          </p:nvSpPr>
          <p:spPr bwMode="auto">
            <a:xfrm flipV="1">
              <a:off x="1519" y="2478"/>
              <a:ext cx="0" cy="1542"/>
            </a:xfrm>
            <a:prstGeom prst="line">
              <a:avLst/>
            </a:prstGeom>
            <a:noFill/>
            <a:ln w="19050">
              <a:solidFill>
                <a:schemeClr val="bg1"/>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4856" name="Line 56"/>
            <p:cNvSpPr>
              <a:spLocks noChangeShapeType="1"/>
            </p:cNvSpPr>
            <p:nvPr/>
          </p:nvSpPr>
          <p:spPr bwMode="auto">
            <a:xfrm>
              <a:off x="2018" y="2704"/>
              <a:ext cx="0" cy="1225"/>
            </a:xfrm>
            <a:prstGeom prst="line">
              <a:avLst/>
            </a:prstGeom>
            <a:noFill/>
            <a:ln w="19050">
              <a:solidFill>
                <a:schemeClr val="bg1"/>
              </a:solidFill>
              <a:prstDash val="dash"/>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4857" name="Line 57"/>
            <p:cNvSpPr>
              <a:spLocks noChangeShapeType="1"/>
            </p:cNvSpPr>
            <p:nvPr/>
          </p:nvSpPr>
          <p:spPr bwMode="auto">
            <a:xfrm>
              <a:off x="1066" y="2704"/>
              <a:ext cx="0" cy="1225"/>
            </a:xfrm>
            <a:prstGeom prst="line">
              <a:avLst/>
            </a:prstGeom>
            <a:noFill/>
            <a:ln w="19050">
              <a:solidFill>
                <a:schemeClr val="bg1"/>
              </a:solidFill>
              <a:prstDash val="dash"/>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4858" name="Line 58"/>
            <p:cNvSpPr>
              <a:spLocks noChangeShapeType="1"/>
            </p:cNvSpPr>
            <p:nvPr/>
          </p:nvSpPr>
          <p:spPr bwMode="auto">
            <a:xfrm flipV="1">
              <a:off x="1066" y="2750"/>
              <a:ext cx="952" cy="952"/>
            </a:xfrm>
            <a:prstGeom prst="line">
              <a:avLst/>
            </a:prstGeom>
            <a:noFill/>
            <a:ln w="19050">
              <a:solidFill>
                <a:schemeClr val="bg1"/>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4859" name="Line 59"/>
            <p:cNvSpPr>
              <a:spLocks noChangeShapeType="1"/>
            </p:cNvSpPr>
            <p:nvPr/>
          </p:nvSpPr>
          <p:spPr bwMode="auto">
            <a:xfrm>
              <a:off x="2018" y="2750"/>
              <a:ext cx="681" cy="0"/>
            </a:xfrm>
            <a:prstGeom prst="line">
              <a:avLst/>
            </a:prstGeom>
            <a:noFill/>
            <a:ln w="19050">
              <a:solidFill>
                <a:schemeClr val="bg1"/>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4860" name="Line 60"/>
            <p:cNvSpPr>
              <a:spLocks noChangeShapeType="1"/>
            </p:cNvSpPr>
            <p:nvPr/>
          </p:nvSpPr>
          <p:spPr bwMode="auto">
            <a:xfrm flipH="1">
              <a:off x="521" y="3702"/>
              <a:ext cx="545" cy="0"/>
            </a:xfrm>
            <a:prstGeom prst="line">
              <a:avLst/>
            </a:prstGeom>
            <a:noFill/>
            <a:ln w="19050">
              <a:solidFill>
                <a:schemeClr val="bg1"/>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31777" name="Object 61"/>
            <p:cNvGraphicFramePr>
              <a:graphicFrameLocks noChangeAspect="1"/>
            </p:cNvGraphicFramePr>
            <p:nvPr/>
          </p:nvGraphicFramePr>
          <p:xfrm>
            <a:off x="1565" y="2432"/>
            <a:ext cx="181" cy="180"/>
          </p:xfrm>
          <a:graphic>
            <a:graphicData uri="http://schemas.openxmlformats.org/presentationml/2006/ole">
              <mc:AlternateContent xmlns:mc="http://schemas.openxmlformats.org/markup-compatibility/2006">
                <mc:Choice xmlns:v="urn:schemas-microsoft-com:vml" Requires="v">
                  <p:oleObj spid="_x0000_s31785" name="公式" r:id="rId8" imgW="123952" imgH="123876" progId="Equation.3">
                    <p:embed/>
                  </p:oleObj>
                </mc:Choice>
                <mc:Fallback>
                  <p:oleObj name="公式" r:id="rId8" imgW="123952" imgH="123876" progId="Equation.3">
                    <p:embed/>
                    <p:pic>
                      <p:nvPicPr>
                        <p:cNvPr id="0" name="Object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5" y="2432"/>
                          <a:ext cx="181"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78" name="Object 62"/>
            <p:cNvGraphicFramePr>
              <a:graphicFrameLocks noChangeAspect="1"/>
            </p:cNvGraphicFramePr>
            <p:nvPr/>
          </p:nvGraphicFramePr>
          <p:xfrm>
            <a:off x="2699" y="3067"/>
            <a:ext cx="153" cy="152"/>
          </p:xfrm>
          <a:graphic>
            <a:graphicData uri="http://schemas.openxmlformats.org/presentationml/2006/ole">
              <mc:AlternateContent xmlns:mc="http://schemas.openxmlformats.org/markup-compatibility/2006">
                <mc:Choice xmlns:v="urn:schemas-microsoft-com:vml" Requires="v">
                  <p:oleObj spid="_x0000_s31786" name="公式" r:id="rId10" imgW="104851" imgH="104724" progId="Equation.3">
                    <p:embed/>
                  </p:oleObj>
                </mc:Choice>
                <mc:Fallback>
                  <p:oleObj name="公式" r:id="rId10" imgW="104851" imgH="104724" progId="Equation.3">
                    <p:embed/>
                    <p:pic>
                      <p:nvPicPr>
                        <p:cNvPr id="0" name="Object 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9" y="3067"/>
                          <a:ext cx="153"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79" name="Object 63"/>
            <p:cNvGraphicFramePr>
              <a:graphicFrameLocks noChangeAspect="1"/>
            </p:cNvGraphicFramePr>
            <p:nvPr/>
          </p:nvGraphicFramePr>
          <p:xfrm>
            <a:off x="2064" y="3273"/>
            <a:ext cx="153" cy="194"/>
          </p:xfrm>
          <a:graphic>
            <a:graphicData uri="http://schemas.openxmlformats.org/presentationml/2006/ole">
              <mc:AlternateContent xmlns:mc="http://schemas.openxmlformats.org/markup-compatibility/2006">
                <mc:Choice xmlns:v="urn:schemas-microsoft-com:vml" Requires="v">
                  <p:oleObj spid="_x0000_s31787" name="公式" r:id="rId12" imgW="104851" imgH="143028" progId="Equation.3">
                    <p:embed/>
                  </p:oleObj>
                </mc:Choice>
                <mc:Fallback>
                  <p:oleObj name="公式" r:id="rId12" imgW="104851" imgH="143028" progId="Equation.3">
                    <p:embed/>
                    <p:pic>
                      <p:nvPicPr>
                        <p:cNvPr id="0" name="Object 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4" y="3273"/>
                          <a:ext cx="153"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80" name="Object 64"/>
            <p:cNvGraphicFramePr>
              <a:graphicFrameLocks noChangeAspect="1"/>
            </p:cNvGraphicFramePr>
            <p:nvPr/>
          </p:nvGraphicFramePr>
          <p:xfrm>
            <a:off x="822" y="3294"/>
            <a:ext cx="278" cy="194"/>
          </p:xfrm>
          <a:graphic>
            <a:graphicData uri="http://schemas.openxmlformats.org/presentationml/2006/ole">
              <mc:AlternateContent xmlns:mc="http://schemas.openxmlformats.org/markup-compatibility/2006">
                <mc:Choice xmlns:v="urn:schemas-microsoft-com:vml" Requires="v">
                  <p:oleObj spid="_x0000_s31788" name="公式" r:id="rId14" imgW="219050" imgH="143028" progId="Equation.3">
                    <p:embed/>
                  </p:oleObj>
                </mc:Choice>
                <mc:Fallback>
                  <p:oleObj name="公式" r:id="rId14" imgW="219050" imgH="143028" progId="Equation.3">
                    <p:embed/>
                    <p:pic>
                      <p:nvPicPr>
                        <p:cNvPr id="0" name="Object 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2" y="3294"/>
                          <a:ext cx="27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1755" name="Group 69"/>
          <p:cNvGrpSpPr>
            <a:grpSpLocks/>
          </p:cNvGrpSpPr>
          <p:nvPr/>
        </p:nvGrpSpPr>
        <p:grpSpPr bwMode="auto">
          <a:xfrm>
            <a:off x="5435600" y="2636838"/>
            <a:ext cx="2759075" cy="3662362"/>
            <a:chOff x="3424" y="1797"/>
            <a:chExt cx="1738" cy="2307"/>
          </a:xfrm>
        </p:grpSpPr>
        <p:sp>
          <p:nvSpPr>
            <p:cNvPr id="204870" name="Rectangle 70"/>
            <p:cNvSpPr>
              <a:spLocks noChangeArrowheads="1"/>
            </p:cNvSpPr>
            <p:nvPr/>
          </p:nvSpPr>
          <p:spPr bwMode="auto">
            <a:xfrm>
              <a:off x="3696" y="1797"/>
              <a:ext cx="816" cy="2041"/>
            </a:xfrm>
            <a:prstGeom prst="rect">
              <a:avLst/>
            </a:prstGeom>
            <a:solidFill>
              <a:srgbClr val="99FFCC">
                <a:alpha val="50000"/>
              </a:srgbClr>
            </a:solidFill>
            <a:ln w="19050">
              <a:noFill/>
              <a:miter lim="800000"/>
              <a:headEnd/>
              <a:tailEnd type="none" w="sm" len="lg"/>
            </a:ln>
            <a:effectLst/>
            <a:scene3d>
              <a:camera prst="legacyObliqueTopRight"/>
              <a:lightRig rig="legacyFlat3" dir="b"/>
            </a:scene3d>
            <a:sp3d extrusionH="887400" prstMaterial="legacyMatte">
              <a:bevelT w="13500" h="13500" prst="angle"/>
              <a:bevelB w="13500" h="13500" prst="angle"/>
              <a:extrusionClr>
                <a:srgbClr val="99FFCC"/>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204871" name="Line 71"/>
            <p:cNvSpPr>
              <a:spLocks noChangeShapeType="1"/>
            </p:cNvSpPr>
            <p:nvPr/>
          </p:nvSpPr>
          <p:spPr bwMode="auto">
            <a:xfrm>
              <a:off x="4103" y="2976"/>
              <a:ext cx="1043" cy="0"/>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4872" name="Line 72"/>
            <p:cNvSpPr>
              <a:spLocks noChangeShapeType="1"/>
            </p:cNvSpPr>
            <p:nvPr/>
          </p:nvSpPr>
          <p:spPr bwMode="auto">
            <a:xfrm>
              <a:off x="4106" y="1842"/>
              <a:ext cx="0" cy="1995"/>
            </a:xfrm>
            <a:prstGeom prst="line">
              <a:avLst/>
            </a:prstGeom>
            <a:noFill/>
            <a:ln w="19050">
              <a:solidFill>
                <a:schemeClr val="tx2"/>
              </a:solidFill>
              <a:prstDash val="dash"/>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31762" name="Object 73"/>
            <p:cNvGraphicFramePr>
              <a:graphicFrameLocks noChangeAspect="1"/>
            </p:cNvGraphicFramePr>
            <p:nvPr/>
          </p:nvGraphicFramePr>
          <p:xfrm>
            <a:off x="4967" y="2749"/>
            <a:ext cx="195" cy="194"/>
          </p:xfrm>
          <a:graphic>
            <a:graphicData uri="http://schemas.openxmlformats.org/presentationml/2006/ole">
              <mc:AlternateContent xmlns:mc="http://schemas.openxmlformats.org/markup-compatibility/2006">
                <mc:Choice xmlns:v="urn:schemas-microsoft-com:vml" Requires="v">
                  <p:oleObj spid="_x0000_s31789" name="公式" r:id="rId16" imgW="104851" imgH="104724" progId="Equation.3">
                    <p:embed/>
                  </p:oleObj>
                </mc:Choice>
                <mc:Fallback>
                  <p:oleObj name="公式" r:id="rId16" imgW="104851" imgH="104724" progId="Equation.3">
                    <p:embed/>
                    <p:pic>
                      <p:nvPicPr>
                        <p:cNvPr id="0" name="Object 7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67" y="2749"/>
                          <a:ext cx="195" cy="19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63" name="Object 74"/>
            <p:cNvGraphicFramePr>
              <a:graphicFrameLocks noChangeAspect="1"/>
            </p:cNvGraphicFramePr>
            <p:nvPr/>
          </p:nvGraphicFramePr>
          <p:xfrm>
            <a:off x="3924" y="2976"/>
            <a:ext cx="231" cy="247"/>
          </p:xfrm>
          <a:graphic>
            <a:graphicData uri="http://schemas.openxmlformats.org/presentationml/2006/ole">
              <mc:AlternateContent xmlns:mc="http://schemas.openxmlformats.org/markup-compatibility/2006">
                <mc:Choice xmlns:v="urn:schemas-microsoft-com:vml" Requires="v">
                  <p:oleObj spid="_x0000_s31790" name="公式" r:id="rId18" imgW="123952" imgH="143028" progId="Equation.3">
                    <p:embed/>
                  </p:oleObj>
                </mc:Choice>
                <mc:Fallback>
                  <p:oleObj name="公式" r:id="rId18" imgW="123952" imgH="143028" progId="Equation.3">
                    <p:embed/>
                    <p:pic>
                      <p:nvPicPr>
                        <p:cNvPr id="0" name="Object 7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24" y="2976"/>
                          <a:ext cx="231" cy="247"/>
                        </a:xfrm>
                        <a:prstGeom prst="rect">
                          <a:avLst/>
                        </a:prstGeom>
                        <a:noFill/>
                        <a:ln>
                          <a:noFill/>
                        </a:ln>
                        <a:effectLst>
                          <a:outerShdw dist="28398" dir="3806097"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5" name="Line 75"/>
            <p:cNvSpPr>
              <a:spLocks noChangeShapeType="1"/>
            </p:cNvSpPr>
            <p:nvPr/>
          </p:nvSpPr>
          <p:spPr bwMode="auto">
            <a:xfrm>
              <a:off x="3696" y="3838"/>
              <a:ext cx="0" cy="182"/>
            </a:xfrm>
            <a:prstGeom prst="line">
              <a:avLst/>
            </a:prstGeom>
            <a:noFill/>
            <a:ln w="19050">
              <a:solidFill>
                <a:srgbClr val="6666FF"/>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4876" name="Line 76"/>
            <p:cNvSpPr>
              <a:spLocks noChangeShapeType="1"/>
            </p:cNvSpPr>
            <p:nvPr/>
          </p:nvSpPr>
          <p:spPr bwMode="auto">
            <a:xfrm>
              <a:off x="4500" y="3837"/>
              <a:ext cx="0" cy="182"/>
            </a:xfrm>
            <a:prstGeom prst="line">
              <a:avLst/>
            </a:prstGeom>
            <a:noFill/>
            <a:ln w="19050">
              <a:solidFill>
                <a:srgbClr val="6666FF"/>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4877" name="Line 77"/>
            <p:cNvSpPr>
              <a:spLocks noChangeShapeType="1"/>
            </p:cNvSpPr>
            <p:nvPr/>
          </p:nvSpPr>
          <p:spPr bwMode="auto">
            <a:xfrm>
              <a:off x="3424" y="3974"/>
              <a:ext cx="273" cy="0"/>
            </a:xfrm>
            <a:prstGeom prst="line">
              <a:avLst/>
            </a:prstGeom>
            <a:noFill/>
            <a:ln w="19050">
              <a:solidFill>
                <a:srgbClr val="6666FF"/>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4878" name="Line 78"/>
            <p:cNvSpPr>
              <a:spLocks noChangeShapeType="1"/>
            </p:cNvSpPr>
            <p:nvPr/>
          </p:nvSpPr>
          <p:spPr bwMode="auto">
            <a:xfrm>
              <a:off x="4504" y="3974"/>
              <a:ext cx="273" cy="0"/>
            </a:xfrm>
            <a:prstGeom prst="line">
              <a:avLst/>
            </a:prstGeom>
            <a:noFill/>
            <a:ln w="19050">
              <a:solidFill>
                <a:srgbClr val="6666FF"/>
              </a:solidFill>
              <a:miter lim="800000"/>
              <a:headEnd type="stealth" w="med" len="lg"/>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31768" name="Object 79"/>
            <p:cNvGraphicFramePr>
              <a:graphicFrameLocks noChangeAspect="1"/>
            </p:cNvGraphicFramePr>
            <p:nvPr/>
          </p:nvGraphicFramePr>
          <p:xfrm>
            <a:off x="3962" y="3857"/>
            <a:ext cx="301" cy="247"/>
          </p:xfrm>
          <a:graphic>
            <a:graphicData uri="http://schemas.openxmlformats.org/presentationml/2006/ole">
              <mc:AlternateContent xmlns:mc="http://schemas.openxmlformats.org/markup-compatibility/2006">
                <mc:Choice xmlns:v="urn:schemas-microsoft-com:vml" Requires="v">
                  <p:oleObj spid="_x0000_s31791" name="公式" r:id="rId20" imgW="180848" imgH="143028" progId="Equation.3">
                    <p:embed/>
                  </p:oleObj>
                </mc:Choice>
                <mc:Fallback>
                  <p:oleObj name="公式" r:id="rId20" imgW="180848" imgH="143028" progId="Equation.3">
                    <p:embed/>
                    <p:pic>
                      <p:nvPicPr>
                        <p:cNvPr id="0" name="Object 7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62" y="3857"/>
                          <a:ext cx="301" cy="24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4867" name="AutoShape 67"/>
          <p:cNvSpPr>
            <a:spLocks noChangeArrowheads="1"/>
          </p:cNvSpPr>
          <p:nvPr/>
        </p:nvSpPr>
        <p:spPr bwMode="auto">
          <a:xfrm rot="16200000">
            <a:off x="6335713" y="3097212"/>
            <a:ext cx="649288" cy="1439863"/>
          </a:xfrm>
          <a:prstGeom prst="can">
            <a:avLst>
              <a:gd name="adj" fmla="val 34876"/>
            </a:avLst>
          </a:prstGeom>
          <a:solidFill>
            <a:srgbClr val="FF6699">
              <a:alpha val="50000"/>
            </a:srgbClr>
          </a:soli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4890" name="AutoShape 90"/>
          <p:cNvSpPr>
            <a:spLocks noChangeArrowheads="1"/>
          </p:cNvSpPr>
          <p:nvPr/>
        </p:nvSpPr>
        <p:spPr bwMode="auto">
          <a:xfrm rot="5400000">
            <a:off x="7127875" y="3536951"/>
            <a:ext cx="649287" cy="576262"/>
          </a:xfrm>
          <a:prstGeom prst="can">
            <a:avLst>
              <a:gd name="adj" fmla="val 38014"/>
            </a:avLst>
          </a:prstGeom>
          <a:gradFill rotWithShape="0">
            <a:gsLst>
              <a:gs pos="0">
                <a:srgbClr val="FF6699">
                  <a:gamma/>
                  <a:shade val="46275"/>
                  <a:invGamma/>
                </a:srgbClr>
              </a:gs>
              <a:gs pos="50000">
                <a:srgbClr val="FF6699"/>
              </a:gs>
              <a:gs pos="100000">
                <a:srgbClr val="FF6699">
                  <a:gamma/>
                  <a:shade val="46275"/>
                  <a:invGamma/>
                </a:srgbClr>
              </a:gs>
            </a:gsLst>
            <a:lin ang="5400000" scaled="1"/>
          </a:gra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04883" name="Object 83"/>
          <p:cNvGraphicFramePr>
            <a:graphicFrameLocks noChangeAspect="1"/>
          </p:cNvGraphicFramePr>
          <p:nvPr/>
        </p:nvGraphicFramePr>
        <p:xfrm>
          <a:off x="7524750" y="3644900"/>
          <a:ext cx="336550" cy="247650"/>
        </p:xfrm>
        <a:graphic>
          <a:graphicData uri="http://schemas.openxmlformats.org/presentationml/2006/ole">
            <mc:AlternateContent xmlns:mc="http://schemas.openxmlformats.org/markup-compatibility/2006">
              <mc:Choice xmlns:v="urn:schemas-microsoft-com:vml" Requires="v">
                <p:oleObj spid="_x0000_s31792" name="公式" r:id="rId22" imgW="199949" imgH="143028" progId="Equation.3">
                  <p:embed/>
                </p:oleObj>
              </mc:Choice>
              <mc:Fallback>
                <p:oleObj name="公式" r:id="rId22" imgW="199949" imgH="143028" progId="Equation.3">
                  <p:embed/>
                  <p:pic>
                    <p:nvPicPr>
                      <p:cNvPr id="0" name="Object 8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524750" y="3644900"/>
                        <a:ext cx="33655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50"/>
                                        </p:tgtEl>
                                        <p:attrNameLst>
                                          <p:attrName>style.visibility</p:attrName>
                                        </p:attrNameLst>
                                      </p:cBhvr>
                                      <p:to>
                                        <p:strVal val="visible"/>
                                      </p:to>
                                    </p:set>
                                    <p:animEffect transition="in" filter="dissolve">
                                      <p:cBhvr>
                                        <p:cTn id="7" dur="500"/>
                                        <p:tgtEl>
                                          <p:spTgt spid="204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91"/>
                                        </p:tgtEl>
                                        <p:attrNameLst>
                                          <p:attrName>style.visibility</p:attrName>
                                        </p:attrNameLst>
                                      </p:cBhvr>
                                      <p:to>
                                        <p:strVal val="visible"/>
                                      </p:to>
                                    </p:set>
                                    <p:animEffect transition="in" filter="wipe(left)">
                                      <p:cBhvr>
                                        <p:cTn id="12" dur="500"/>
                                        <p:tgtEl>
                                          <p:spTgt spid="204891"/>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4867"/>
                                        </p:tgtEl>
                                        <p:attrNameLst>
                                          <p:attrName>style.visibility</p:attrName>
                                        </p:attrNameLst>
                                      </p:cBhvr>
                                      <p:to>
                                        <p:strVal val="visible"/>
                                      </p:to>
                                    </p:set>
                                    <p:animEffect transition="in" filter="wipe(left)">
                                      <p:cBhvr>
                                        <p:cTn id="16" dur="500"/>
                                        <p:tgtEl>
                                          <p:spTgt spid="204867"/>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04890"/>
                                        </p:tgtEl>
                                        <p:attrNameLst>
                                          <p:attrName>style.visibility</p:attrName>
                                        </p:attrNameLst>
                                      </p:cBhvr>
                                      <p:to>
                                        <p:strVal val="visible"/>
                                      </p:to>
                                    </p:set>
                                    <p:animEffect transition="in" filter="wipe(left)">
                                      <p:cBhvr>
                                        <p:cTn id="20" dur="500"/>
                                        <p:tgtEl>
                                          <p:spTgt spid="204890"/>
                                        </p:tgtEl>
                                      </p:cBhvr>
                                    </p:animEffect>
                                  </p:childTnLst>
                                </p:cTn>
                              </p:par>
                            </p:childTnLst>
                          </p:cTn>
                        </p:par>
                        <p:par>
                          <p:cTn id="21" fill="hold" nodeType="afterGroup">
                            <p:stCondLst>
                              <p:cond delay="1500"/>
                            </p:stCondLst>
                            <p:childTnLst>
                              <p:par>
                                <p:cTn id="22" presetID="22" presetClass="entr" presetSubtype="4" fill="hold" nodeType="afterEffect">
                                  <p:stCondLst>
                                    <p:cond delay="0"/>
                                  </p:stCondLst>
                                  <p:childTnLst>
                                    <p:set>
                                      <p:cBhvr>
                                        <p:cTn id="23" dur="1" fill="hold">
                                          <p:stCondLst>
                                            <p:cond delay="0"/>
                                          </p:stCondLst>
                                        </p:cTn>
                                        <p:tgtEl>
                                          <p:spTgt spid="204883"/>
                                        </p:tgtEl>
                                        <p:attrNameLst>
                                          <p:attrName>style.visibility</p:attrName>
                                        </p:attrNameLst>
                                      </p:cBhvr>
                                      <p:to>
                                        <p:strVal val="visible"/>
                                      </p:to>
                                    </p:set>
                                    <p:animEffect transition="in" filter="wipe(down)">
                                      <p:cBhvr>
                                        <p:cTn id="24" dur="500"/>
                                        <p:tgtEl>
                                          <p:spTgt spid="2048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204851"/>
                                        </p:tgtEl>
                                        <p:attrNameLst>
                                          <p:attrName>style.visibility</p:attrName>
                                        </p:attrNameLst>
                                      </p:cBhvr>
                                      <p:to>
                                        <p:strVal val="visible"/>
                                      </p:to>
                                    </p:set>
                                    <p:animEffect transition="in" filter="dissolve">
                                      <p:cBhvr>
                                        <p:cTn id="29" dur="500"/>
                                        <p:tgtEl>
                                          <p:spTgt spid="20485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204852"/>
                                        </p:tgtEl>
                                        <p:attrNameLst>
                                          <p:attrName>style.visibility</p:attrName>
                                        </p:attrNameLst>
                                      </p:cBhvr>
                                      <p:to>
                                        <p:strVal val="visible"/>
                                      </p:to>
                                    </p:set>
                                    <p:animEffect transition="in" filter="dissolve">
                                      <p:cBhvr>
                                        <p:cTn id="34" dur="500"/>
                                        <p:tgtEl>
                                          <p:spTgt spid="2048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1" grpId="0" animBg="1"/>
      <p:bldP spid="204850" grpId="0" autoUpdateAnimBg="0"/>
      <p:bldP spid="204867" grpId="0" animBg="1"/>
      <p:bldP spid="20489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1"/>
          <p:cNvSpPr>
            <a:spLocks noGrp="1"/>
          </p:cNvSpPr>
          <p:nvPr>
            <p:ph type="dt" sz="quarter" idx="10"/>
          </p:nvPr>
        </p:nvSpPr>
        <p:spPr/>
        <p:txBody>
          <a:bodyPr/>
          <a:lstStyle/>
          <a:p>
            <a:pPr>
              <a:defRPr/>
            </a:pPr>
            <a:fld id="{81C5FB34-4908-4D33-B4E3-2E4AE6E4B104}" type="datetime8">
              <a:rPr lang="en-US"/>
              <a:pPr>
                <a:defRPr/>
              </a:pPr>
              <a:t>2/27/2020 6:24 PM</a:t>
            </a:fld>
            <a:endParaRPr lang="en-US" altLang="zh-CN"/>
          </a:p>
        </p:txBody>
      </p:sp>
      <p:sp>
        <p:nvSpPr>
          <p:cNvPr id="42" name="灯片编号占位符 3"/>
          <p:cNvSpPr>
            <a:spLocks noGrp="1"/>
          </p:cNvSpPr>
          <p:nvPr>
            <p:ph type="sldNum" sz="quarter" idx="12"/>
          </p:nvPr>
        </p:nvSpPr>
        <p:spPr/>
        <p:txBody>
          <a:bodyPr/>
          <a:lstStyle/>
          <a:p>
            <a:pPr>
              <a:defRPr/>
            </a:pPr>
            <a:fld id="{3ED7F1A3-8A0C-44B2-BB10-4038F5611C0A}" type="slidenum">
              <a:rPr lang="en-US" altLang="zh-CN"/>
              <a:pPr>
                <a:defRPr/>
              </a:pPr>
              <a:t>31</a:t>
            </a:fld>
            <a:endParaRPr lang="en-US" altLang="zh-CN"/>
          </a:p>
        </p:txBody>
      </p:sp>
      <p:grpSp>
        <p:nvGrpSpPr>
          <p:cNvPr id="2" name="Group 2"/>
          <p:cNvGrpSpPr>
            <a:grpSpLocks/>
          </p:cNvGrpSpPr>
          <p:nvPr/>
        </p:nvGrpSpPr>
        <p:grpSpPr bwMode="auto">
          <a:xfrm>
            <a:off x="5105400" y="1965325"/>
            <a:ext cx="3514725" cy="4343400"/>
            <a:chOff x="3216" y="1344"/>
            <a:chExt cx="2214" cy="2736"/>
          </a:xfrm>
        </p:grpSpPr>
        <p:sp>
          <p:nvSpPr>
            <p:cNvPr id="191491" name="Rectangle 3"/>
            <p:cNvSpPr>
              <a:spLocks noChangeArrowheads="1"/>
            </p:cNvSpPr>
            <p:nvPr/>
          </p:nvSpPr>
          <p:spPr bwMode="auto">
            <a:xfrm>
              <a:off x="3216" y="1344"/>
              <a:ext cx="2208" cy="2736"/>
            </a:xfrm>
            <a:prstGeom prst="rect">
              <a:avLst/>
            </a:prstGeom>
            <a:solidFill>
              <a:schemeClr val="tx1"/>
            </a:solidFill>
            <a:ln w="19050">
              <a:solidFill>
                <a:schemeClr val="tx1"/>
              </a:solidFill>
              <a:miter lim="800000"/>
              <a:headEnd/>
              <a:tailEnd type="none" w="sm"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2810" name="Object 4"/>
            <p:cNvGraphicFramePr>
              <a:graphicFrameLocks noChangeAspect="1"/>
            </p:cNvGraphicFramePr>
            <p:nvPr/>
          </p:nvGraphicFramePr>
          <p:xfrm>
            <a:off x="3456" y="1530"/>
            <a:ext cx="1974" cy="2508"/>
          </p:xfrm>
          <a:graphic>
            <a:graphicData uri="http://schemas.openxmlformats.org/presentationml/2006/ole">
              <mc:AlternateContent xmlns:mc="http://schemas.openxmlformats.org/markup-compatibility/2006">
                <mc:Choice xmlns:v="urn:schemas-microsoft-com:vml" Requires="v">
                  <p:oleObj spid="_x0000_s32811" name="位图图像" r:id="rId3" imgW="3134162" imgH="3982006" progId="Paint.Picture">
                    <p:embed/>
                  </p:oleObj>
                </mc:Choice>
                <mc:Fallback>
                  <p:oleObj name="位图图像" r:id="rId3" imgW="3134162" imgH="398200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530"/>
                          <a:ext cx="1974" cy="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1493" name="Text Box 5"/>
          <p:cNvSpPr txBox="1">
            <a:spLocks noChangeArrowheads="1"/>
          </p:cNvSpPr>
          <p:nvPr/>
        </p:nvSpPr>
        <p:spPr bwMode="auto">
          <a:xfrm>
            <a:off x="292100" y="908050"/>
            <a:ext cx="8672513" cy="1373188"/>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幼圆" pitchFamily="49" charset="-122"/>
              </a:rPr>
              <a:t>例题：</a:t>
            </a:r>
            <a:r>
              <a:rPr lang="zh-CN" altLang="en-US">
                <a:effectLst>
                  <a:outerShdw blurRad="38100" dist="38100" dir="2700000" algn="tl">
                    <a:srgbClr val="000000"/>
                  </a:outerShdw>
                </a:effectLst>
                <a:latin typeface="幼圆" pitchFamily="49" charset="-122"/>
              </a:rPr>
              <a:t>两无限长的同轴薄圆筒，半径分别为</a:t>
            </a:r>
            <a:r>
              <a:rPr lang="en-US" altLang="zh-CN" i="1">
                <a:effectLst>
                  <a:outerShdw blurRad="38100" dist="38100" dir="2700000" algn="tl">
                    <a:srgbClr val="000000"/>
                  </a:outerShdw>
                </a:effectLst>
              </a:rPr>
              <a:t>R</a:t>
            </a:r>
            <a:r>
              <a:rPr lang="en-US" altLang="zh-CN" baseline="-25000">
                <a:effectLst>
                  <a:outerShdw blurRad="38100" dist="38100" dir="2700000" algn="tl">
                    <a:srgbClr val="000000"/>
                  </a:outerShdw>
                </a:effectLst>
              </a:rPr>
              <a:t>1</a:t>
            </a:r>
            <a:r>
              <a:rPr lang="zh-CN" altLang="en-US">
                <a:effectLst>
                  <a:outerShdw blurRad="38100" dist="38100" dir="2700000" algn="tl">
                    <a:srgbClr val="000000"/>
                  </a:outerShdw>
                </a:effectLst>
                <a:latin typeface="幼圆" pitchFamily="49" charset="-122"/>
              </a:rPr>
              <a:t>、</a:t>
            </a:r>
            <a:r>
              <a:rPr lang="en-US" altLang="zh-CN" i="1">
                <a:effectLst>
                  <a:outerShdw blurRad="38100" dist="38100" dir="2700000" algn="tl">
                    <a:srgbClr val="000000"/>
                  </a:outerShdw>
                </a:effectLst>
              </a:rPr>
              <a:t>R</a:t>
            </a:r>
            <a:r>
              <a:rPr lang="en-US" altLang="zh-CN" baseline="-25000">
                <a:effectLst>
                  <a:outerShdw blurRad="38100" dist="38100" dir="2700000" algn="tl">
                    <a:srgbClr val="000000"/>
                  </a:outerShdw>
                </a:effectLst>
              </a:rPr>
              <a:t>2</a:t>
            </a:r>
            <a:r>
              <a:rPr lang="zh-CN" altLang="en-US">
                <a:effectLst>
                  <a:outerShdw blurRad="38100" dist="38100" dir="2700000" algn="tl">
                    <a:srgbClr val="000000"/>
                  </a:outerShdw>
                </a:effectLst>
                <a:latin typeface="幼圆" pitchFamily="49" charset="-122"/>
              </a:rPr>
              <a:t>，单位长度均匀带有等量异号电荷</a:t>
            </a:r>
            <a:r>
              <a:rPr lang="en-US" altLang="zh-CN">
                <a:effectLst>
                  <a:outerShdw blurRad="38100" dist="38100" dir="2700000" algn="tl">
                    <a:srgbClr val="000000"/>
                  </a:outerShdw>
                </a:effectLst>
                <a:latin typeface="幼圆" pitchFamily="49" charset="-122"/>
              </a:rPr>
              <a:t>±</a:t>
            </a:r>
            <a:r>
              <a:rPr lang="el-GR" altLang="zh-CN">
                <a:effectLst>
                  <a:outerShdw blurRad="38100" dist="38100" dir="2700000" algn="tl">
                    <a:srgbClr val="000000"/>
                  </a:outerShdw>
                </a:effectLst>
                <a:ea typeface="宋体" pitchFamily="2" charset="-122"/>
              </a:rPr>
              <a:t>λ</a:t>
            </a:r>
            <a:r>
              <a:rPr lang="en-US" altLang="zh-CN">
                <a:effectLst>
                  <a:outerShdw blurRad="38100" dist="38100" dir="2700000" algn="tl">
                    <a:srgbClr val="000000"/>
                  </a:outerShdw>
                </a:effectLst>
              </a:rPr>
              <a:t> </a:t>
            </a:r>
            <a:r>
              <a:rPr lang="zh-CN" altLang="en-US">
                <a:effectLst>
                  <a:outerShdw blurRad="38100" dist="38100" dir="2700000" algn="tl">
                    <a:srgbClr val="000000"/>
                  </a:outerShdw>
                </a:effectLst>
                <a:latin typeface="幼圆" pitchFamily="49" charset="-122"/>
              </a:rPr>
              <a:t>，</a:t>
            </a:r>
            <a:r>
              <a:rPr lang="zh-CN" altLang="en-US">
                <a:effectLst>
                  <a:outerShdw blurRad="38100" dist="38100" dir="2700000" algn="tl">
                    <a:srgbClr val="000000"/>
                  </a:outerShdw>
                </a:effectLst>
                <a:sym typeface="Symbol" pitchFamily="18" charset="2"/>
              </a:rPr>
              <a:t>求电场强度的分布。</a:t>
            </a:r>
          </a:p>
        </p:txBody>
      </p:sp>
      <p:sp>
        <p:nvSpPr>
          <p:cNvPr id="191494" name="Text Box 6"/>
          <p:cNvSpPr txBox="1">
            <a:spLocks noChangeArrowheads="1"/>
          </p:cNvSpPr>
          <p:nvPr/>
        </p:nvSpPr>
        <p:spPr bwMode="auto">
          <a:xfrm>
            <a:off x="304800" y="2060575"/>
            <a:ext cx="4843463" cy="946150"/>
          </a:xfrm>
          <a:prstGeom prst="rect">
            <a:avLst/>
          </a:prstGeom>
          <a:noFill/>
          <a:ln w="9525">
            <a:noFill/>
            <a:miter lim="800000"/>
            <a:headEnd/>
            <a:tailEnd/>
          </a:ln>
          <a:effectLst/>
        </p:spPr>
        <p:txBody>
          <a:bodyPr>
            <a:spAutoFit/>
          </a:bodyPr>
          <a:lstStyle/>
          <a:p>
            <a:pPr>
              <a:spcBef>
                <a:spcPct val="50000"/>
              </a:spcBef>
              <a:defRPr/>
            </a:pPr>
            <a:r>
              <a:rPr lang="zh-CN" altLang="en-US">
                <a:solidFill>
                  <a:srgbClr val="99FF99"/>
                </a:solidFill>
                <a:effectLst>
                  <a:outerShdw blurRad="38100" dist="38100" dir="2700000" algn="tl">
                    <a:srgbClr val="000000"/>
                  </a:outerShdw>
                </a:effectLst>
                <a:latin typeface="幼圆" pitchFamily="49" charset="-122"/>
              </a:rPr>
              <a:t>解：</a:t>
            </a:r>
            <a:r>
              <a:rPr lang="zh-CN" altLang="en-US">
                <a:effectLst>
                  <a:outerShdw blurRad="38100" dist="38100" dir="2700000" algn="tl">
                    <a:srgbClr val="000000"/>
                  </a:outerShdw>
                </a:effectLst>
                <a:latin typeface="幼圆" pitchFamily="49" charset="-122"/>
              </a:rPr>
              <a:t>无限长带电圆筒电场为轴对称分布，沿径向向外辐射。</a:t>
            </a:r>
          </a:p>
        </p:txBody>
      </p:sp>
      <p:sp>
        <p:nvSpPr>
          <p:cNvPr id="191495" name="Text Box 7"/>
          <p:cNvSpPr txBox="1">
            <a:spLocks noChangeArrowheads="1"/>
          </p:cNvSpPr>
          <p:nvPr/>
        </p:nvSpPr>
        <p:spPr bwMode="auto">
          <a:xfrm>
            <a:off x="304800" y="2997200"/>
            <a:ext cx="4876800" cy="1800225"/>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取同轴圆柱面为高斯面，高斯面上下端面法线方向与电场强度方向垂直，侧面与电场强度平行，顶和底面的电通量</a:t>
            </a:r>
          </a:p>
        </p:txBody>
      </p:sp>
      <p:graphicFrame>
        <p:nvGraphicFramePr>
          <p:cNvPr id="191496" name="Object 8"/>
          <p:cNvGraphicFramePr>
            <a:graphicFrameLocks noChangeAspect="1"/>
          </p:cNvGraphicFramePr>
          <p:nvPr/>
        </p:nvGraphicFramePr>
        <p:xfrm>
          <a:off x="1979613" y="5084763"/>
          <a:ext cx="1439862" cy="476250"/>
        </p:xfrm>
        <a:graphic>
          <a:graphicData uri="http://schemas.openxmlformats.org/presentationml/2006/ole">
            <mc:AlternateContent xmlns:mc="http://schemas.openxmlformats.org/markup-compatibility/2006">
              <mc:Choice xmlns:v="urn:schemas-microsoft-com:vml" Requires="v">
                <p:oleObj spid="_x0000_s32812" name="公式" r:id="rId5" imgW="609600" imgH="180924" progId="Equation.3">
                  <p:embed/>
                </p:oleObj>
              </mc:Choice>
              <mc:Fallback>
                <p:oleObj name="公式" r:id="rId5" imgW="609600" imgH="180924"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5084763"/>
                        <a:ext cx="1439862" cy="47625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9"/>
          <p:cNvGrpSpPr>
            <a:grpSpLocks/>
          </p:cNvGrpSpPr>
          <p:nvPr/>
        </p:nvGrpSpPr>
        <p:grpSpPr bwMode="auto">
          <a:xfrm>
            <a:off x="5105400" y="1965325"/>
            <a:ext cx="3505200" cy="4343400"/>
            <a:chOff x="3216" y="1344"/>
            <a:chExt cx="2208" cy="2736"/>
          </a:xfrm>
        </p:grpSpPr>
        <p:sp>
          <p:nvSpPr>
            <p:cNvPr id="191498" name="Rectangle 10"/>
            <p:cNvSpPr>
              <a:spLocks noChangeArrowheads="1"/>
            </p:cNvSpPr>
            <p:nvPr/>
          </p:nvSpPr>
          <p:spPr bwMode="auto">
            <a:xfrm>
              <a:off x="3216" y="1344"/>
              <a:ext cx="2208" cy="2736"/>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1499" name="AutoShape 11"/>
            <p:cNvSpPr>
              <a:spLocks noChangeArrowheads="1"/>
            </p:cNvSpPr>
            <p:nvPr/>
          </p:nvSpPr>
          <p:spPr bwMode="auto">
            <a:xfrm>
              <a:off x="3792" y="1488"/>
              <a:ext cx="1008" cy="1200"/>
            </a:xfrm>
            <a:prstGeom prst="can">
              <a:avLst>
                <a:gd name="adj" fmla="val 43353"/>
              </a:avLst>
            </a:prstGeom>
            <a:gradFill rotWithShape="0">
              <a:gsLst>
                <a:gs pos="0">
                  <a:srgbClr val="99CCFF">
                    <a:gamma/>
                    <a:shade val="46275"/>
                    <a:invGamma/>
                  </a:srgbClr>
                </a:gs>
                <a:gs pos="50000">
                  <a:srgbClr val="99CCFF"/>
                </a:gs>
                <a:gs pos="100000">
                  <a:srgbClr val="99CCFF">
                    <a:gamma/>
                    <a:shade val="46275"/>
                    <a:invGamma/>
                  </a:srgbClr>
                </a:gs>
              </a:gsLst>
              <a:lin ang="0" scaled="1"/>
            </a:gradFill>
            <a:ln w="9525">
              <a:solidFill>
                <a:srgbClr val="99CC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1500" name="Oval 12"/>
            <p:cNvSpPr>
              <a:spLocks noChangeArrowheads="1"/>
            </p:cNvSpPr>
            <p:nvPr/>
          </p:nvSpPr>
          <p:spPr bwMode="auto">
            <a:xfrm>
              <a:off x="3792" y="1488"/>
              <a:ext cx="1008" cy="424"/>
            </a:xfrm>
            <a:prstGeom prst="ellipse">
              <a:avLst/>
            </a:prstGeom>
            <a:gradFill rotWithShape="0">
              <a:gsLst>
                <a:gs pos="0">
                  <a:srgbClr val="FFCC99">
                    <a:gamma/>
                    <a:shade val="46275"/>
                    <a:invGamma/>
                  </a:srgbClr>
                </a:gs>
                <a:gs pos="50000">
                  <a:srgbClr val="FFCC99"/>
                </a:gs>
                <a:gs pos="100000">
                  <a:srgbClr val="FFCC99">
                    <a:gamma/>
                    <a:shade val="46275"/>
                    <a:invGamma/>
                  </a:srgbClr>
                </a:gs>
              </a:gsLst>
              <a:lin ang="0" scaled="1"/>
            </a:gradFill>
            <a:ln w="9525">
              <a:solidFill>
                <a:srgbClr val="99CC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1501" name="Oval 13"/>
            <p:cNvSpPr>
              <a:spLocks noChangeArrowheads="1"/>
            </p:cNvSpPr>
            <p:nvPr/>
          </p:nvSpPr>
          <p:spPr bwMode="auto">
            <a:xfrm>
              <a:off x="4083" y="1501"/>
              <a:ext cx="432" cy="192"/>
            </a:xfrm>
            <a:prstGeom prst="ellipse">
              <a:avLst/>
            </a:prstGeom>
            <a:gradFill rotWithShape="0">
              <a:gsLst>
                <a:gs pos="0">
                  <a:srgbClr val="FFCC99"/>
                </a:gs>
                <a:gs pos="100000">
                  <a:srgbClr val="FFCC99">
                    <a:gamma/>
                    <a:shade val="46275"/>
                    <a:invGamma/>
                  </a:srgbClr>
                </a:gs>
              </a:gsLst>
              <a:path path="shape">
                <a:fillToRect l="50000" t="50000" r="50000" b="50000"/>
              </a:path>
            </a:gradFill>
            <a:ln w="9525">
              <a:solidFill>
                <a:srgbClr val="FFCC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1502" name="Freeform 14"/>
            <p:cNvSpPr>
              <a:spLocks/>
            </p:cNvSpPr>
            <p:nvPr/>
          </p:nvSpPr>
          <p:spPr bwMode="auto">
            <a:xfrm>
              <a:off x="4083" y="1597"/>
              <a:ext cx="432" cy="331"/>
            </a:xfrm>
            <a:custGeom>
              <a:avLst/>
              <a:gdLst/>
              <a:ahLst/>
              <a:cxnLst>
                <a:cxn ang="0">
                  <a:pos x="0" y="0"/>
                </a:cxn>
                <a:cxn ang="0">
                  <a:pos x="0" y="289"/>
                </a:cxn>
                <a:cxn ang="0">
                  <a:pos x="66" y="306"/>
                </a:cxn>
                <a:cxn ang="0">
                  <a:pos x="117" y="319"/>
                </a:cxn>
                <a:cxn ang="0">
                  <a:pos x="180" y="328"/>
                </a:cxn>
                <a:cxn ang="0">
                  <a:pos x="231" y="331"/>
                </a:cxn>
                <a:cxn ang="0">
                  <a:pos x="303" y="322"/>
                </a:cxn>
                <a:cxn ang="0">
                  <a:pos x="348" y="313"/>
                </a:cxn>
                <a:cxn ang="0">
                  <a:pos x="390" y="304"/>
                </a:cxn>
                <a:cxn ang="0">
                  <a:pos x="432" y="283"/>
                </a:cxn>
                <a:cxn ang="0">
                  <a:pos x="432" y="0"/>
                </a:cxn>
                <a:cxn ang="0">
                  <a:pos x="405" y="36"/>
                </a:cxn>
                <a:cxn ang="0">
                  <a:pos x="360" y="69"/>
                </a:cxn>
                <a:cxn ang="0">
                  <a:pos x="306" y="87"/>
                </a:cxn>
                <a:cxn ang="0">
                  <a:pos x="231" y="96"/>
                </a:cxn>
                <a:cxn ang="0">
                  <a:pos x="162" y="93"/>
                </a:cxn>
                <a:cxn ang="0">
                  <a:pos x="93" y="78"/>
                </a:cxn>
                <a:cxn ang="0">
                  <a:pos x="42" y="48"/>
                </a:cxn>
                <a:cxn ang="0">
                  <a:pos x="0" y="0"/>
                </a:cxn>
              </a:cxnLst>
              <a:rect l="0" t="0" r="r" b="b"/>
              <a:pathLst>
                <a:path w="432" h="331">
                  <a:moveTo>
                    <a:pt x="0" y="0"/>
                  </a:moveTo>
                  <a:lnTo>
                    <a:pt x="0" y="289"/>
                  </a:lnTo>
                  <a:lnTo>
                    <a:pt x="66" y="306"/>
                  </a:lnTo>
                  <a:lnTo>
                    <a:pt x="117" y="319"/>
                  </a:lnTo>
                  <a:lnTo>
                    <a:pt x="180" y="328"/>
                  </a:lnTo>
                  <a:lnTo>
                    <a:pt x="231" y="331"/>
                  </a:lnTo>
                  <a:lnTo>
                    <a:pt x="303" y="322"/>
                  </a:lnTo>
                  <a:lnTo>
                    <a:pt x="348" y="313"/>
                  </a:lnTo>
                  <a:lnTo>
                    <a:pt x="390" y="304"/>
                  </a:lnTo>
                  <a:lnTo>
                    <a:pt x="432" y="283"/>
                  </a:lnTo>
                  <a:lnTo>
                    <a:pt x="432" y="0"/>
                  </a:lnTo>
                  <a:lnTo>
                    <a:pt x="405" y="36"/>
                  </a:lnTo>
                  <a:lnTo>
                    <a:pt x="360" y="69"/>
                  </a:lnTo>
                  <a:lnTo>
                    <a:pt x="306" y="87"/>
                  </a:lnTo>
                  <a:lnTo>
                    <a:pt x="231" y="96"/>
                  </a:lnTo>
                  <a:lnTo>
                    <a:pt x="162" y="93"/>
                  </a:lnTo>
                  <a:lnTo>
                    <a:pt x="93" y="78"/>
                  </a:lnTo>
                  <a:lnTo>
                    <a:pt x="42" y="48"/>
                  </a:lnTo>
                  <a:lnTo>
                    <a:pt x="0" y="0"/>
                  </a:lnTo>
                  <a:close/>
                </a:path>
              </a:pathLst>
            </a:cu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accent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03" name="Line 15"/>
            <p:cNvSpPr>
              <a:spLocks noChangeShapeType="1"/>
            </p:cNvSpPr>
            <p:nvPr/>
          </p:nvSpPr>
          <p:spPr bwMode="auto">
            <a:xfrm>
              <a:off x="3792" y="2448"/>
              <a:ext cx="0" cy="1296"/>
            </a:xfrm>
            <a:prstGeom prst="line">
              <a:avLst/>
            </a:prstGeom>
            <a:noFill/>
            <a:ln w="19050">
              <a:solidFill>
                <a:srgbClr val="99CCFF"/>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04" name="Line 16"/>
            <p:cNvSpPr>
              <a:spLocks noChangeShapeType="1"/>
            </p:cNvSpPr>
            <p:nvPr/>
          </p:nvSpPr>
          <p:spPr bwMode="auto">
            <a:xfrm>
              <a:off x="4800" y="2448"/>
              <a:ext cx="0" cy="1296"/>
            </a:xfrm>
            <a:prstGeom prst="line">
              <a:avLst/>
            </a:prstGeom>
            <a:noFill/>
            <a:ln w="19050">
              <a:solidFill>
                <a:srgbClr val="99CCFF"/>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05" name="Oval 17"/>
            <p:cNvSpPr>
              <a:spLocks noChangeArrowheads="1"/>
            </p:cNvSpPr>
            <p:nvPr/>
          </p:nvSpPr>
          <p:spPr bwMode="auto">
            <a:xfrm>
              <a:off x="3792" y="3504"/>
              <a:ext cx="1008" cy="432"/>
            </a:xfrm>
            <a:prstGeom prst="ellipse">
              <a:avLst/>
            </a:prstGeom>
            <a:noFill/>
            <a:ln w="19050">
              <a:solidFill>
                <a:srgbClr val="99CC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1506" name="Oval 18"/>
            <p:cNvSpPr>
              <a:spLocks noChangeArrowheads="1"/>
            </p:cNvSpPr>
            <p:nvPr/>
          </p:nvSpPr>
          <p:spPr bwMode="auto">
            <a:xfrm>
              <a:off x="3792" y="2784"/>
              <a:ext cx="1008" cy="432"/>
            </a:xfrm>
            <a:prstGeom prst="ellipse">
              <a:avLst/>
            </a:prstGeom>
            <a:noFill/>
            <a:ln w="19050">
              <a:solidFill>
                <a:srgbClr val="99CC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1507" name="Line 19"/>
            <p:cNvSpPr>
              <a:spLocks noChangeShapeType="1"/>
            </p:cNvSpPr>
            <p:nvPr/>
          </p:nvSpPr>
          <p:spPr bwMode="auto">
            <a:xfrm>
              <a:off x="4512" y="2688"/>
              <a:ext cx="0" cy="1008"/>
            </a:xfrm>
            <a:prstGeom prst="line">
              <a:avLst/>
            </a:prstGeom>
            <a:noFill/>
            <a:ln w="19050">
              <a:solidFill>
                <a:schemeClr val="accent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08" name="Line 20"/>
            <p:cNvSpPr>
              <a:spLocks noChangeShapeType="1"/>
            </p:cNvSpPr>
            <p:nvPr/>
          </p:nvSpPr>
          <p:spPr bwMode="auto">
            <a:xfrm>
              <a:off x="4080" y="2672"/>
              <a:ext cx="0" cy="1008"/>
            </a:xfrm>
            <a:prstGeom prst="line">
              <a:avLst/>
            </a:prstGeom>
            <a:noFill/>
            <a:ln w="19050">
              <a:solidFill>
                <a:schemeClr val="accent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09" name="Oval 21"/>
            <p:cNvSpPr>
              <a:spLocks noChangeArrowheads="1"/>
            </p:cNvSpPr>
            <p:nvPr/>
          </p:nvSpPr>
          <p:spPr bwMode="auto">
            <a:xfrm>
              <a:off x="4080" y="2928"/>
              <a:ext cx="432" cy="144"/>
            </a:xfrm>
            <a:prstGeom prst="ellipse">
              <a:avLst/>
            </a:prstGeom>
            <a:noFill/>
            <a:ln w="19050">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1510" name="Oval 22"/>
            <p:cNvSpPr>
              <a:spLocks noChangeArrowheads="1"/>
            </p:cNvSpPr>
            <p:nvPr/>
          </p:nvSpPr>
          <p:spPr bwMode="auto">
            <a:xfrm>
              <a:off x="4080" y="3624"/>
              <a:ext cx="432" cy="144"/>
            </a:xfrm>
            <a:prstGeom prst="ellipse">
              <a:avLst/>
            </a:prstGeom>
            <a:noFill/>
            <a:ln w="19050">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1511" name="Line 23"/>
            <p:cNvSpPr>
              <a:spLocks noChangeShapeType="1"/>
            </p:cNvSpPr>
            <p:nvPr/>
          </p:nvSpPr>
          <p:spPr bwMode="auto">
            <a:xfrm flipV="1">
              <a:off x="4368" y="2783"/>
              <a:ext cx="95" cy="145"/>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12" name="Line 24"/>
            <p:cNvSpPr>
              <a:spLocks noChangeShapeType="1"/>
            </p:cNvSpPr>
            <p:nvPr/>
          </p:nvSpPr>
          <p:spPr bwMode="auto">
            <a:xfrm flipH="1">
              <a:off x="4128" y="3072"/>
              <a:ext cx="96" cy="144"/>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13" name="Line 25"/>
            <p:cNvSpPr>
              <a:spLocks noChangeShapeType="1"/>
            </p:cNvSpPr>
            <p:nvPr/>
          </p:nvSpPr>
          <p:spPr bwMode="auto">
            <a:xfrm>
              <a:off x="4512" y="3000"/>
              <a:ext cx="288" cy="0"/>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14" name="Line 26"/>
            <p:cNvSpPr>
              <a:spLocks noChangeShapeType="1"/>
            </p:cNvSpPr>
            <p:nvPr/>
          </p:nvSpPr>
          <p:spPr bwMode="auto">
            <a:xfrm flipH="1">
              <a:off x="3792" y="2992"/>
              <a:ext cx="288" cy="0"/>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15" name="Line 27"/>
            <p:cNvSpPr>
              <a:spLocks noChangeShapeType="1"/>
            </p:cNvSpPr>
            <p:nvPr/>
          </p:nvSpPr>
          <p:spPr bwMode="auto">
            <a:xfrm>
              <a:off x="4368" y="3072"/>
              <a:ext cx="96" cy="144"/>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16" name="Line 28"/>
            <p:cNvSpPr>
              <a:spLocks noChangeShapeType="1"/>
            </p:cNvSpPr>
            <p:nvPr/>
          </p:nvSpPr>
          <p:spPr bwMode="auto">
            <a:xfrm flipH="1" flipV="1">
              <a:off x="4128" y="2784"/>
              <a:ext cx="96" cy="144"/>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17" name="Line 29"/>
            <p:cNvSpPr>
              <a:spLocks noChangeShapeType="1"/>
            </p:cNvSpPr>
            <p:nvPr/>
          </p:nvSpPr>
          <p:spPr bwMode="auto">
            <a:xfrm flipH="1" flipV="1">
              <a:off x="3888" y="2856"/>
              <a:ext cx="240" cy="96"/>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18" name="Line 30"/>
            <p:cNvSpPr>
              <a:spLocks noChangeShapeType="1"/>
            </p:cNvSpPr>
            <p:nvPr/>
          </p:nvSpPr>
          <p:spPr bwMode="auto">
            <a:xfrm flipV="1">
              <a:off x="4464" y="2880"/>
              <a:ext cx="240" cy="96"/>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19" name="Line 31"/>
            <p:cNvSpPr>
              <a:spLocks noChangeShapeType="1"/>
            </p:cNvSpPr>
            <p:nvPr/>
          </p:nvSpPr>
          <p:spPr bwMode="auto">
            <a:xfrm flipH="1">
              <a:off x="3912" y="3040"/>
              <a:ext cx="192" cy="96"/>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1520" name="Line 32"/>
            <p:cNvSpPr>
              <a:spLocks noChangeShapeType="1"/>
            </p:cNvSpPr>
            <p:nvPr/>
          </p:nvSpPr>
          <p:spPr bwMode="auto">
            <a:xfrm>
              <a:off x="4464" y="3048"/>
              <a:ext cx="192" cy="96"/>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32808" name="Object 33"/>
            <p:cNvGraphicFramePr>
              <a:graphicFrameLocks noChangeAspect="1"/>
            </p:cNvGraphicFramePr>
            <p:nvPr/>
          </p:nvGraphicFramePr>
          <p:xfrm>
            <a:off x="4800" y="2784"/>
            <a:ext cx="208" cy="256"/>
          </p:xfrm>
          <a:graphic>
            <a:graphicData uri="http://schemas.openxmlformats.org/presentationml/2006/ole">
              <mc:AlternateContent xmlns:mc="http://schemas.openxmlformats.org/markup-compatibility/2006">
                <mc:Choice xmlns:v="urn:schemas-microsoft-com:vml" Requires="v">
                  <p:oleObj spid="_x0000_s32813" name="Equation" r:id="rId7" imgW="123952" imgH="161772" progId="Equation.3">
                    <p:embed/>
                  </p:oleObj>
                </mc:Choice>
                <mc:Fallback>
                  <p:oleObj name="Equation" r:id="rId7" imgW="123952" imgH="161772"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 y="2784"/>
                          <a:ext cx="20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4"/>
          <p:cNvGrpSpPr>
            <a:grpSpLocks/>
          </p:cNvGrpSpPr>
          <p:nvPr/>
        </p:nvGrpSpPr>
        <p:grpSpPr bwMode="auto">
          <a:xfrm>
            <a:off x="6248400" y="4584700"/>
            <a:ext cx="1143000" cy="1628775"/>
            <a:chOff x="3936" y="2670"/>
            <a:chExt cx="720" cy="1026"/>
          </a:xfrm>
        </p:grpSpPr>
        <p:sp>
          <p:nvSpPr>
            <p:cNvPr id="191523" name="AutoShape 35"/>
            <p:cNvSpPr>
              <a:spLocks noChangeArrowheads="1"/>
            </p:cNvSpPr>
            <p:nvPr/>
          </p:nvSpPr>
          <p:spPr bwMode="auto">
            <a:xfrm>
              <a:off x="3936" y="2736"/>
              <a:ext cx="720" cy="960"/>
            </a:xfrm>
            <a:prstGeom prst="can">
              <a:avLst>
                <a:gd name="adj" fmla="val 33333"/>
              </a:avLst>
            </a:prstGeom>
            <a:solidFill>
              <a:srgbClr val="99FF99">
                <a:alpha val="50000"/>
              </a:srgbClr>
            </a:solidFill>
            <a:ln w="9525">
              <a:solidFill>
                <a:srgbClr val="99FF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1524" name="Line 36"/>
            <p:cNvSpPr>
              <a:spLocks noChangeShapeType="1"/>
            </p:cNvSpPr>
            <p:nvPr/>
          </p:nvSpPr>
          <p:spPr bwMode="auto">
            <a:xfrm>
              <a:off x="4080" y="2670"/>
              <a:ext cx="0" cy="288"/>
            </a:xfrm>
            <a:prstGeom prst="line">
              <a:avLst/>
            </a:prstGeom>
            <a:noFill/>
            <a:ln w="19050">
              <a:solidFill>
                <a:schemeClr val="accent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91525" name="Line 37"/>
            <p:cNvSpPr>
              <a:spLocks noChangeShapeType="1"/>
            </p:cNvSpPr>
            <p:nvPr/>
          </p:nvSpPr>
          <p:spPr bwMode="auto">
            <a:xfrm>
              <a:off x="4512" y="2676"/>
              <a:ext cx="0" cy="288"/>
            </a:xfrm>
            <a:prstGeom prst="line">
              <a:avLst/>
            </a:prstGeom>
            <a:noFill/>
            <a:ln w="19050">
              <a:solidFill>
                <a:schemeClr val="accent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nvGrpSpPr>
          <p:cNvPr id="32779" name="Group 41"/>
          <p:cNvGrpSpPr>
            <a:grpSpLocks/>
          </p:cNvGrpSpPr>
          <p:nvPr/>
        </p:nvGrpSpPr>
        <p:grpSpPr bwMode="auto">
          <a:xfrm>
            <a:off x="0" y="44450"/>
            <a:ext cx="5715000" cy="1068388"/>
            <a:chOff x="0" y="191"/>
            <a:chExt cx="3600" cy="673"/>
          </a:xfrm>
        </p:grpSpPr>
        <p:pic>
          <p:nvPicPr>
            <p:cNvPr id="32780" name="Picture 42" descr="bar_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1" name="Text Box 43"/>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1493"/>
                                        </p:tgtEl>
                                        <p:attrNameLst>
                                          <p:attrName>style.visibility</p:attrName>
                                        </p:attrNameLst>
                                      </p:cBhvr>
                                      <p:to>
                                        <p:strVal val="visible"/>
                                      </p:to>
                                    </p:set>
                                    <p:animEffect transition="in" filter="dissolve">
                                      <p:cBhvr>
                                        <p:cTn id="7" dur="500"/>
                                        <p:tgtEl>
                                          <p:spTgt spid="191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1494"/>
                                        </p:tgtEl>
                                        <p:attrNameLst>
                                          <p:attrName>style.visibility</p:attrName>
                                        </p:attrNameLst>
                                      </p:cBhvr>
                                      <p:to>
                                        <p:strVal val="visible"/>
                                      </p:to>
                                    </p:set>
                                    <p:animEffect transition="in" filter="dissolve">
                                      <p:cBhvr>
                                        <p:cTn id="17" dur="500"/>
                                        <p:tgtEl>
                                          <p:spTgt spid="191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1495"/>
                                        </p:tgtEl>
                                        <p:attrNameLst>
                                          <p:attrName>style.visibility</p:attrName>
                                        </p:attrNameLst>
                                      </p:cBhvr>
                                      <p:to>
                                        <p:strVal val="visible"/>
                                      </p:to>
                                    </p:set>
                                    <p:animEffect transition="in" filter="dissolve">
                                      <p:cBhvr>
                                        <p:cTn id="32" dur="500"/>
                                        <p:tgtEl>
                                          <p:spTgt spid="1914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91496"/>
                                        </p:tgtEl>
                                        <p:attrNameLst>
                                          <p:attrName>style.visibility</p:attrName>
                                        </p:attrNameLst>
                                      </p:cBhvr>
                                      <p:to>
                                        <p:strVal val="visible"/>
                                      </p:to>
                                    </p:set>
                                    <p:animEffect transition="in" filter="dissolve">
                                      <p:cBhvr>
                                        <p:cTn id="37" dur="500"/>
                                        <p:tgtEl>
                                          <p:spTgt spid="191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autoUpdateAnimBg="0"/>
      <p:bldP spid="191494" grpId="0" autoUpdateAnimBg="0"/>
      <p:bldP spid="19149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日期占位符 1"/>
          <p:cNvSpPr>
            <a:spLocks noGrp="1"/>
          </p:cNvSpPr>
          <p:nvPr>
            <p:ph type="dt" sz="quarter" idx="10"/>
          </p:nvPr>
        </p:nvSpPr>
        <p:spPr/>
        <p:txBody>
          <a:bodyPr/>
          <a:lstStyle/>
          <a:p>
            <a:pPr>
              <a:defRPr/>
            </a:pPr>
            <a:fld id="{7109CA71-BBC2-48BE-94B1-952E184B5D78}" type="datetime8">
              <a:rPr lang="en-US"/>
              <a:pPr>
                <a:defRPr/>
              </a:pPr>
              <a:t>2/27/2020 6:24 PM</a:t>
            </a:fld>
            <a:endParaRPr lang="en-US" altLang="zh-CN"/>
          </a:p>
        </p:txBody>
      </p:sp>
      <p:sp>
        <p:nvSpPr>
          <p:cNvPr id="51" name="灯片编号占位符 3"/>
          <p:cNvSpPr>
            <a:spLocks noGrp="1"/>
          </p:cNvSpPr>
          <p:nvPr>
            <p:ph type="sldNum" sz="quarter" idx="12"/>
          </p:nvPr>
        </p:nvSpPr>
        <p:spPr/>
        <p:txBody>
          <a:bodyPr/>
          <a:lstStyle/>
          <a:p>
            <a:pPr>
              <a:defRPr/>
            </a:pPr>
            <a:fld id="{B6F8F654-52F9-458E-B3EC-14FE6D4DABEC}" type="slidenum">
              <a:rPr lang="en-US" altLang="zh-CN"/>
              <a:pPr>
                <a:defRPr/>
              </a:pPr>
              <a:t>32</a:t>
            </a:fld>
            <a:endParaRPr lang="en-US" altLang="zh-CN"/>
          </a:p>
        </p:txBody>
      </p:sp>
      <p:grpSp>
        <p:nvGrpSpPr>
          <p:cNvPr id="33796" name="Group 2"/>
          <p:cNvGrpSpPr>
            <a:grpSpLocks/>
          </p:cNvGrpSpPr>
          <p:nvPr/>
        </p:nvGrpSpPr>
        <p:grpSpPr bwMode="auto">
          <a:xfrm>
            <a:off x="5105400" y="1916113"/>
            <a:ext cx="3514725" cy="4343400"/>
            <a:chOff x="3216" y="1420"/>
            <a:chExt cx="2214" cy="2736"/>
          </a:xfrm>
        </p:grpSpPr>
        <p:grpSp>
          <p:nvGrpSpPr>
            <p:cNvPr id="33812" name="Group 3"/>
            <p:cNvGrpSpPr>
              <a:grpSpLocks/>
            </p:cNvGrpSpPr>
            <p:nvPr/>
          </p:nvGrpSpPr>
          <p:grpSpPr bwMode="auto">
            <a:xfrm>
              <a:off x="3216" y="1420"/>
              <a:ext cx="2214" cy="2736"/>
              <a:chOff x="3216" y="1344"/>
              <a:chExt cx="2214" cy="2736"/>
            </a:xfrm>
          </p:grpSpPr>
          <p:sp>
            <p:nvSpPr>
              <p:cNvPr id="192516" name="Rectangle 4"/>
              <p:cNvSpPr>
                <a:spLocks noChangeArrowheads="1"/>
              </p:cNvSpPr>
              <p:nvPr/>
            </p:nvSpPr>
            <p:spPr bwMode="auto">
              <a:xfrm>
                <a:off x="3216" y="1344"/>
                <a:ext cx="2208" cy="2736"/>
              </a:xfrm>
              <a:prstGeom prst="rect">
                <a:avLst/>
              </a:prstGeom>
              <a:solidFill>
                <a:schemeClr val="tx1"/>
              </a:solidFill>
              <a:ln w="19050">
                <a:solidFill>
                  <a:schemeClr val="tx1"/>
                </a:solidFill>
                <a:miter lim="800000"/>
                <a:headEnd/>
                <a:tailEnd type="none" w="sm"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3843" name="Object 5"/>
              <p:cNvGraphicFramePr>
                <a:graphicFrameLocks noChangeAspect="1"/>
              </p:cNvGraphicFramePr>
              <p:nvPr/>
            </p:nvGraphicFramePr>
            <p:xfrm>
              <a:off x="3456" y="1530"/>
              <a:ext cx="1974" cy="2508"/>
            </p:xfrm>
            <a:graphic>
              <a:graphicData uri="http://schemas.openxmlformats.org/presentationml/2006/ole">
                <mc:AlternateContent xmlns:mc="http://schemas.openxmlformats.org/markup-compatibility/2006">
                  <mc:Choice xmlns:v="urn:schemas-microsoft-com:vml" Requires="v">
                    <p:oleObj spid="_x0000_s33844" name="BMP 图象" r:id="rId3" imgW="3134162" imgH="3982006" progId="Paint.Picture">
                      <p:embed/>
                    </p:oleObj>
                  </mc:Choice>
                  <mc:Fallback>
                    <p:oleObj name="BMP 图象" r:id="rId3" imgW="3134162" imgH="3982006"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530"/>
                            <a:ext cx="1974" cy="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3813" name="Group 6"/>
            <p:cNvGrpSpPr>
              <a:grpSpLocks/>
            </p:cNvGrpSpPr>
            <p:nvPr/>
          </p:nvGrpSpPr>
          <p:grpSpPr bwMode="auto">
            <a:xfrm>
              <a:off x="3216" y="1420"/>
              <a:ext cx="2208" cy="2736"/>
              <a:chOff x="3216" y="1344"/>
              <a:chExt cx="2208" cy="2736"/>
            </a:xfrm>
          </p:grpSpPr>
          <p:sp>
            <p:nvSpPr>
              <p:cNvPr id="192519" name="Rectangle 7"/>
              <p:cNvSpPr>
                <a:spLocks noChangeArrowheads="1"/>
              </p:cNvSpPr>
              <p:nvPr/>
            </p:nvSpPr>
            <p:spPr bwMode="auto">
              <a:xfrm>
                <a:off x="3216" y="1344"/>
                <a:ext cx="2208" cy="2736"/>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20" name="AutoShape 8"/>
              <p:cNvSpPr>
                <a:spLocks noChangeArrowheads="1"/>
              </p:cNvSpPr>
              <p:nvPr/>
            </p:nvSpPr>
            <p:spPr bwMode="auto">
              <a:xfrm>
                <a:off x="3792" y="1488"/>
                <a:ext cx="1008" cy="1200"/>
              </a:xfrm>
              <a:prstGeom prst="can">
                <a:avLst>
                  <a:gd name="adj" fmla="val 43353"/>
                </a:avLst>
              </a:prstGeom>
              <a:gradFill rotWithShape="0">
                <a:gsLst>
                  <a:gs pos="0">
                    <a:srgbClr val="99CCFF">
                      <a:gamma/>
                      <a:shade val="46275"/>
                      <a:invGamma/>
                    </a:srgbClr>
                  </a:gs>
                  <a:gs pos="50000">
                    <a:srgbClr val="99CCFF"/>
                  </a:gs>
                  <a:gs pos="100000">
                    <a:srgbClr val="99CCFF">
                      <a:gamma/>
                      <a:shade val="46275"/>
                      <a:invGamma/>
                    </a:srgbClr>
                  </a:gs>
                </a:gsLst>
                <a:lin ang="0" scaled="1"/>
              </a:gradFill>
              <a:ln w="9525">
                <a:solidFill>
                  <a:srgbClr val="99CC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21" name="Oval 9"/>
              <p:cNvSpPr>
                <a:spLocks noChangeArrowheads="1"/>
              </p:cNvSpPr>
              <p:nvPr/>
            </p:nvSpPr>
            <p:spPr bwMode="auto">
              <a:xfrm>
                <a:off x="3792" y="1488"/>
                <a:ext cx="1008" cy="424"/>
              </a:xfrm>
              <a:prstGeom prst="ellipse">
                <a:avLst/>
              </a:prstGeom>
              <a:gradFill rotWithShape="0">
                <a:gsLst>
                  <a:gs pos="0">
                    <a:srgbClr val="FFCC99">
                      <a:gamma/>
                      <a:shade val="46275"/>
                      <a:invGamma/>
                    </a:srgbClr>
                  </a:gs>
                  <a:gs pos="50000">
                    <a:srgbClr val="FFCC99"/>
                  </a:gs>
                  <a:gs pos="100000">
                    <a:srgbClr val="FFCC99">
                      <a:gamma/>
                      <a:shade val="46275"/>
                      <a:invGamma/>
                    </a:srgbClr>
                  </a:gs>
                </a:gsLst>
                <a:lin ang="0" scaled="1"/>
              </a:gradFill>
              <a:ln w="9525">
                <a:solidFill>
                  <a:srgbClr val="99CC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22" name="Oval 10"/>
              <p:cNvSpPr>
                <a:spLocks noChangeArrowheads="1"/>
              </p:cNvSpPr>
              <p:nvPr/>
            </p:nvSpPr>
            <p:spPr bwMode="auto">
              <a:xfrm>
                <a:off x="4083" y="1501"/>
                <a:ext cx="432" cy="192"/>
              </a:xfrm>
              <a:prstGeom prst="ellipse">
                <a:avLst/>
              </a:prstGeom>
              <a:gradFill rotWithShape="0">
                <a:gsLst>
                  <a:gs pos="0">
                    <a:srgbClr val="FFCC99"/>
                  </a:gs>
                  <a:gs pos="100000">
                    <a:srgbClr val="FFCC99">
                      <a:gamma/>
                      <a:shade val="46275"/>
                      <a:invGamma/>
                    </a:srgbClr>
                  </a:gs>
                </a:gsLst>
                <a:path path="shape">
                  <a:fillToRect l="50000" t="50000" r="50000" b="50000"/>
                </a:path>
              </a:gradFill>
              <a:ln w="9525">
                <a:solidFill>
                  <a:srgbClr val="FFCC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23" name="Freeform 11"/>
              <p:cNvSpPr>
                <a:spLocks/>
              </p:cNvSpPr>
              <p:nvPr/>
            </p:nvSpPr>
            <p:spPr bwMode="auto">
              <a:xfrm>
                <a:off x="4083" y="1597"/>
                <a:ext cx="432" cy="331"/>
              </a:xfrm>
              <a:custGeom>
                <a:avLst/>
                <a:gdLst/>
                <a:ahLst/>
                <a:cxnLst>
                  <a:cxn ang="0">
                    <a:pos x="0" y="0"/>
                  </a:cxn>
                  <a:cxn ang="0">
                    <a:pos x="0" y="289"/>
                  </a:cxn>
                  <a:cxn ang="0">
                    <a:pos x="66" y="306"/>
                  </a:cxn>
                  <a:cxn ang="0">
                    <a:pos x="117" y="319"/>
                  </a:cxn>
                  <a:cxn ang="0">
                    <a:pos x="180" y="328"/>
                  </a:cxn>
                  <a:cxn ang="0">
                    <a:pos x="231" y="331"/>
                  </a:cxn>
                  <a:cxn ang="0">
                    <a:pos x="303" y="322"/>
                  </a:cxn>
                  <a:cxn ang="0">
                    <a:pos x="348" y="313"/>
                  </a:cxn>
                  <a:cxn ang="0">
                    <a:pos x="390" y="304"/>
                  </a:cxn>
                  <a:cxn ang="0">
                    <a:pos x="432" y="283"/>
                  </a:cxn>
                  <a:cxn ang="0">
                    <a:pos x="432" y="0"/>
                  </a:cxn>
                  <a:cxn ang="0">
                    <a:pos x="405" y="36"/>
                  </a:cxn>
                  <a:cxn ang="0">
                    <a:pos x="360" y="69"/>
                  </a:cxn>
                  <a:cxn ang="0">
                    <a:pos x="306" y="87"/>
                  </a:cxn>
                  <a:cxn ang="0">
                    <a:pos x="231" y="96"/>
                  </a:cxn>
                  <a:cxn ang="0">
                    <a:pos x="162" y="93"/>
                  </a:cxn>
                  <a:cxn ang="0">
                    <a:pos x="93" y="78"/>
                  </a:cxn>
                  <a:cxn ang="0">
                    <a:pos x="42" y="48"/>
                  </a:cxn>
                  <a:cxn ang="0">
                    <a:pos x="0" y="0"/>
                  </a:cxn>
                </a:cxnLst>
                <a:rect l="0" t="0" r="r" b="b"/>
                <a:pathLst>
                  <a:path w="432" h="331">
                    <a:moveTo>
                      <a:pt x="0" y="0"/>
                    </a:moveTo>
                    <a:lnTo>
                      <a:pt x="0" y="289"/>
                    </a:lnTo>
                    <a:lnTo>
                      <a:pt x="66" y="306"/>
                    </a:lnTo>
                    <a:lnTo>
                      <a:pt x="117" y="319"/>
                    </a:lnTo>
                    <a:lnTo>
                      <a:pt x="180" y="328"/>
                    </a:lnTo>
                    <a:lnTo>
                      <a:pt x="231" y="331"/>
                    </a:lnTo>
                    <a:lnTo>
                      <a:pt x="303" y="322"/>
                    </a:lnTo>
                    <a:lnTo>
                      <a:pt x="348" y="313"/>
                    </a:lnTo>
                    <a:lnTo>
                      <a:pt x="390" y="304"/>
                    </a:lnTo>
                    <a:lnTo>
                      <a:pt x="432" y="283"/>
                    </a:lnTo>
                    <a:lnTo>
                      <a:pt x="432" y="0"/>
                    </a:lnTo>
                    <a:lnTo>
                      <a:pt x="405" y="36"/>
                    </a:lnTo>
                    <a:lnTo>
                      <a:pt x="360" y="69"/>
                    </a:lnTo>
                    <a:lnTo>
                      <a:pt x="306" y="87"/>
                    </a:lnTo>
                    <a:lnTo>
                      <a:pt x="231" y="96"/>
                    </a:lnTo>
                    <a:lnTo>
                      <a:pt x="162" y="93"/>
                    </a:lnTo>
                    <a:lnTo>
                      <a:pt x="93" y="78"/>
                    </a:lnTo>
                    <a:lnTo>
                      <a:pt x="42" y="48"/>
                    </a:lnTo>
                    <a:lnTo>
                      <a:pt x="0" y="0"/>
                    </a:lnTo>
                    <a:close/>
                  </a:path>
                </a:pathLst>
              </a:cu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accent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24" name="Line 12"/>
              <p:cNvSpPr>
                <a:spLocks noChangeShapeType="1"/>
              </p:cNvSpPr>
              <p:nvPr/>
            </p:nvSpPr>
            <p:spPr bwMode="auto">
              <a:xfrm>
                <a:off x="3792" y="2448"/>
                <a:ext cx="0" cy="1296"/>
              </a:xfrm>
              <a:prstGeom prst="line">
                <a:avLst/>
              </a:prstGeom>
              <a:noFill/>
              <a:ln w="19050">
                <a:solidFill>
                  <a:srgbClr val="99CCFF"/>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25" name="Line 13"/>
              <p:cNvSpPr>
                <a:spLocks noChangeShapeType="1"/>
              </p:cNvSpPr>
              <p:nvPr/>
            </p:nvSpPr>
            <p:spPr bwMode="auto">
              <a:xfrm>
                <a:off x="4800" y="2448"/>
                <a:ext cx="0" cy="1296"/>
              </a:xfrm>
              <a:prstGeom prst="line">
                <a:avLst/>
              </a:prstGeom>
              <a:noFill/>
              <a:ln w="19050">
                <a:solidFill>
                  <a:srgbClr val="99CCFF"/>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26" name="Oval 14"/>
              <p:cNvSpPr>
                <a:spLocks noChangeArrowheads="1"/>
              </p:cNvSpPr>
              <p:nvPr/>
            </p:nvSpPr>
            <p:spPr bwMode="auto">
              <a:xfrm>
                <a:off x="3792" y="3504"/>
                <a:ext cx="1008" cy="432"/>
              </a:xfrm>
              <a:prstGeom prst="ellipse">
                <a:avLst/>
              </a:prstGeom>
              <a:noFill/>
              <a:ln w="19050">
                <a:solidFill>
                  <a:srgbClr val="99CC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27" name="Oval 15"/>
              <p:cNvSpPr>
                <a:spLocks noChangeArrowheads="1"/>
              </p:cNvSpPr>
              <p:nvPr/>
            </p:nvSpPr>
            <p:spPr bwMode="auto">
              <a:xfrm>
                <a:off x="3792" y="2784"/>
                <a:ext cx="1008" cy="432"/>
              </a:xfrm>
              <a:prstGeom prst="ellipse">
                <a:avLst/>
              </a:prstGeom>
              <a:noFill/>
              <a:ln w="19050">
                <a:solidFill>
                  <a:srgbClr val="99CC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28" name="Line 16"/>
              <p:cNvSpPr>
                <a:spLocks noChangeShapeType="1"/>
              </p:cNvSpPr>
              <p:nvPr/>
            </p:nvSpPr>
            <p:spPr bwMode="auto">
              <a:xfrm>
                <a:off x="4512" y="2688"/>
                <a:ext cx="0" cy="1008"/>
              </a:xfrm>
              <a:prstGeom prst="line">
                <a:avLst/>
              </a:prstGeom>
              <a:noFill/>
              <a:ln w="19050">
                <a:solidFill>
                  <a:schemeClr val="accent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29" name="Line 17"/>
              <p:cNvSpPr>
                <a:spLocks noChangeShapeType="1"/>
              </p:cNvSpPr>
              <p:nvPr/>
            </p:nvSpPr>
            <p:spPr bwMode="auto">
              <a:xfrm>
                <a:off x="4080" y="2672"/>
                <a:ext cx="0" cy="1008"/>
              </a:xfrm>
              <a:prstGeom prst="line">
                <a:avLst/>
              </a:prstGeom>
              <a:noFill/>
              <a:ln w="19050">
                <a:solidFill>
                  <a:schemeClr val="accent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30" name="Oval 18"/>
              <p:cNvSpPr>
                <a:spLocks noChangeArrowheads="1"/>
              </p:cNvSpPr>
              <p:nvPr/>
            </p:nvSpPr>
            <p:spPr bwMode="auto">
              <a:xfrm>
                <a:off x="4080" y="2928"/>
                <a:ext cx="432" cy="144"/>
              </a:xfrm>
              <a:prstGeom prst="ellipse">
                <a:avLst/>
              </a:prstGeom>
              <a:noFill/>
              <a:ln w="19050">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31" name="Oval 19"/>
              <p:cNvSpPr>
                <a:spLocks noChangeArrowheads="1"/>
              </p:cNvSpPr>
              <p:nvPr/>
            </p:nvSpPr>
            <p:spPr bwMode="auto">
              <a:xfrm>
                <a:off x="4080" y="3624"/>
                <a:ext cx="432" cy="144"/>
              </a:xfrm>
              <a:prstGeom prst="ellipse">
                <a:avLst/>
              </a:prstGeom>
              <a:noFill/>
              <a:ln w="19050">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32" name="Line 20"/>
              <p:cNvSpPr>
                <a:spLocks noChangeShapeType="1"/>
              </p:cNvSpPr>
              <p:nvPr/>
            </p:nvSpPr>
            <p:spPr bwMode="auto">
              <a:xfrm flipV="1">
                <a:off x="4368" y="2783"/>
                <a:ext cx="95" cy="145"/>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33" name="Line 21"/>
              <p:cNvSpPr>
                <a:spLocks noChangeShapeType="1"/>
              </p:cNvSpPr>
              <p:nvPr/>
            </p:nvSpPr>
            <p:spPr bwMode="auto">
              <a:xfrm flipH="1">
                <a:off x="4128" y="3072"/>
                <a:ext cx="96" cy="144"/>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34" name="Line 22"/>
              <p:cNvSpPr>
                <a:spLocks noChangeShapeType="1"/>
              </p:cNvSpPr>
              <p:nvPr/>
            </p:nvSpPr>
            <p:spPr bwMode="auto">
              <a:xfrm>
                <a:off x="4512" y="3000"/>
                <a:ext cx="288" cy="0"/>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35" name="Line 23"/>
              <p:cNvSpPr>
                <a:spLocks noChangeShapeType="1"/>
              </p:cNvSpPr>
              <p:nvPr/>
            </p:nvSpPr>
            <p:spPr bwMode="auto">
              <a:xfrm flipH="1">
                <a:off x="3792" y="2992"/>
                <a:ext cx="288" cy="0"/>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36" name="Line 24"/>
              <p:cNvSpPr>
                <a:spLocks noChangeShapeType="1"/>
              </p:cNvSpPr>
              <p:nvPr/>
            </p:nvSpPr>
            <p:spPr bwMode="auto">
              <a:xfrm>
                <a:off x="4368" y="3072"/>
                <a:ext cx="96" cy="144"/>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37" name="Line 25"/>
              <p:cNvSpPr>
                <a:spLocks noChangeShapeType="1"/>
              </p:cNvSpPr>
              <p:nvPr/>
            </p:nvSpPr>
            <p:spPr bwMode="auto">
              <a:xfrm flipH="1" flipV="1">
                <a:off x="4128" y="2784"/>
                <a:ext cx="96" cy="144"/>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38" name="Line 26"/>
              <p:cNvSpPr>
                <a:spLocks noChangeShapeType="1"/>
              </p:cNvSpPr>
              <p:nvPr/>
            </p:nvSpPr>
            <p:spPr bwMode="auto">
              <a:xfrm flipH="1" flipV="1">
                <a:off x="3888" y="2856"/>
                <a:ext cx="240" cy="96"/>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39" name="Line 27"/>
              <p:cNvSpPr>
                <a:spLocks noChangeShapeType="1"/>
              </p:cNvSpPr>
              <p:nvPr/>
            </p:nvSpPr>
            <p:spPr bwMode="auto">
              <a:xfrm flipV="1">
                <a:off x="4464" y="2880"/>
                <a:ext cx="240" cy="96"/>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40" name="Line 28"/>
              <p:cNvSpPr>
                <a:spLocks noChangeShapeType="1"/>
              </p:cNvSpPr>
              <p:nvPr/>
            </p:nvSpPr>
            <p:spPr bwMode="auto">
              <a:xfrm flipH="1">
                <a:off x="3912" y="3040"/>
                <a:ext cx="192" cy="96"/>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92541" name="Line 29"/>
              <p:cNvSpPr>
                <a:spLocks noChangeShapeType="1"/>
              </p:cNvSpPr>
              <p:nvPr/>
            </p:nvSpPr>
            <p:spPr bwMode="auto">
              <a:xfrm>
                <a:off x="4464" y="3048"/>
                <a:ext cx="192" cy="96"/>
              </a:xfrm>
              <a:prstGeom prst="line">
                <a:avLst/>
              </a:prstGeom>
              <a:noFill/>
              <a:ln w="19050">
                <a:solidFill>
                  <a:schemeClr val="hlink"/>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33841" name="Object 30"/>
              <p:cNvGraphicFramePr>
                <a:graphicFrameLocks noChangeAspect="1"/>
              </p:cNvGraphicFramePr>
              <p:nvPr/>
            </p:nvGraphicFramePr>
            <p:xfrm>
              <a:off x="4800" y="2784"/>
              <a:ext cx="208" cy="256"/>
            </p:xfrm>
            <a:graphic>
              <a:graphicData uri="http://schemas.openxmlformats.org/presentationml/2006/ole">
                <mc:AlternateContent xmlns:mc="http://schemas.openxmlformats.org/markup-compatibility/2006">
                  <mc:Choice xmlns:v="urn:schemas-microsoft-com:vml" Requires="v">
                    <p:oleObj spid="_x0000_s33845" name="Equation" r:id="rId5" imgW="123952" imgH="161772" progId="Equation.3">
                      <p:embed/>
                    </p:oleObj>
                  </mc:Choice>
                  <mc:Fallback>
                    <p:oleObj name="Equation" r:id="rId5" imgW="123952" imgH="161772"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 y="2784"/>
                            <a:ext cx="20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814" name="Group 31"/>
            <p:cNvGrpSpPr>
              <a:grpSpLocks/>
            </p:cNvGrpSpPr>
            <p:nvPr/>
          </p:nvGrpSpPr>
          <p:grpSpPr bwMode="auto">
            <a:xfrm>
              <a:off x="3936" y="2888"/>
              <a:ext cx="720" cy="1026"/>
              <a:chOff x="3936" y="2670"/>
              <a:chExt cx="720" cy="1026"/>
            </a:xfrm>
          </p:grpSpPr>
          <p:sp>
            <p:nvSpPr>
              <p:cNvPr id="192544" name="AutoShape 32"/>
              <p:cNvSpPr>
                <a:spLocks noChangeArrowheads="1"/>
              </p:cNvSpPr>
              <p:nvPr/>
            </p:nvSpPr>
            <p:spPr bwMode="auto">
              <a:xfrm>
                <a:off x="3936" y="2736"/>
                <a:ext cx="720" cy="960"/>
              </a:xfrm>
              <a:prstGeom prst="can">
                <a:avLst>
                  <a:gd name="adj" fmla="val 33333"/>
                </a:avLst>
              </a:prstGeom>
              <a:solidFill>
                <a:srgbClr val="99FF99">
                  <a:alpha val="50000"/>
                </a:srgbClr>
              </a:solidFill>
              <a:ln w="9525">
                <a:solidFill>
                  <a:srgbClr val="99FF99"/>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45" name="Line 33"/>
              <p:cNvSpPr>
                <a:spLocks noChangeShapeType="1"/>
              </p:cNvSpPr>
              <p:nvPr/>
            </p:nvSpPr>
            <p:spPr bwMode="auto">
              <a:xfrm>
                <a:off x="4080" y="2670"/>
                <a:ext cx="0" cy="288"/>
              </a:xfrm>
              <a:prstGeom prst="line">
                <a:avLst/>
              </a:prstGeom>
              <a:noFill/>
              <a:ln w="19050">
                <a:solidFill>
                  <a:schemeClr val="accent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92546" name="Line 34"/>
              <p:cNvSpPr>
                <a:spLocks noChangeShapeType="1"/>
              </p:cNvSpPr>
              <p:nvPr/>
            </p:nvSpPr>
            <p:spPr bwMode="auto">
              <a:xfrm>
                <a:off x="4512" y="2676"/>
                <a:ext cx="0" cy="288"/>
              </a:xfrm>
              <a:prstGeom prst="line">
                <a:avLst/>
              </a:prstGeom>
              <a:noFill/>
              <a:ln w="19050">
                <a:solidFill>
                  <a:schemeClr val="accent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sp>
        <p:nvSpPr>
          <p:cNvPr id="192547" name="Text Box 35"/>
          <p:cNvSpPr txBox="1">
            <a:spLocks noChangeArrowheads="1"/>
          </p:cNvSpPr>
          <p:nvPr/>
        </p:nvSpPr>
        <p:spPr bwMode="auto">
          <a:xfrm>
            <a:off x="323850" y="1844675"/>
            <a:ext cx="3962400"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rPr>
              <a:t>由高斯定理可得：</a:t>
            </a:r>
          </a:p>
        </p:txBody>
      </p:sp>
      <p:graphicFrame>
        <p:nvGraphicFramePr>
          <p:cNvPr id="192548" name="Object 36"/>
          <p:cNvGraphicFramePr>
            <a:graphicFrameLocks noChangeAspect="1"/>
          </p:cNvGraphicFramePr>
          <p:nvPr/>
        </p:nvGraphicFramePr>
        <p:xfrm>
          <a:off x="777875" y="1125538"/>
          <a:ext cx="3892550" cy="638175"/>
        </p:xfrm>
        <a:graphic>
          <a:graphicData uri="http://schemas.openxmlformats.org/presentationml/2006/ole">
            <mc:AlternateContent xmlns:mc="http://schemas.openxmlformats.org/markup-compatibility/2006">
              <mc:Choice xmlns:v="urn:schemas-microsoft-com:vml" Requires="v">
                <p:oleObj spid="_x0000_s33846" name="Equation" r:id="rId7" imgW="1819453" imgH="266904" progId="Equation.3">
                  <p:embed/>
                </p:oleObj>
              </mc:Choice>
              <mc:Fallback>
                <p:oleObj name="Equation" r:id="rId7" imgW="1819453" imgH="266904"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875" y="1125538"/>
                        <a:ext cx="3892550" cy="638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2549" name="Object 37"/>
          <p:cNvGraphicFramePr>
            <a:graphicFrameLocks noChangeAspect="1"/>
          </p:cNvGraphicFramePr>
          <p:nvPr/>
        </p:nvGraphicFramePr>
        <p:xfrm>
          <a:off x="5634038" y="836613"/>
          <a:ext cx="1974850" cy="1055687"/>
        </p:xfrm>
        <a:graphic>
          <a:graphicData uri="http://schemas.openxmlformats.org/presentationml/2006/ole">
            <mc:AlternateContent xmlns:mc="http://schemas.openxmlformats.org/markup-compatibility/2006">
              <mc:Choice xmlns:v="urn:schemas-microsoft-com:vml" Requires="v">
                <p:oleObj spid="_x0000_s33847" name="公式" r:id="rId9" imgW="838403" imgH="428676" progId="Equation.3">
                  <p:embed/>
                </p:oleObj>
              </mc:Choice>
              <mc:Fallback>
                <p:oleObj name="公式" r:id="rId9" imgW="838403" imgH="428676"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4038" y="836613"/>
                        <a:ext cx="1974850" cy="10556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2550" name="Object 38"/>
          <p:cNvGraphicFramePr>
            <a:graphicFrameLocks noChangeAspect="1"/>
          </p:cNvGraphicFramePr>
          <p:nvPr/>
        </p:nvGraphicFramePr>
        <p:xfrm>
          <a:off x="1905000" y="2492375"/>
          <a:ext cx="1803400" cy="938213"/>
        </p:xfrm>
        <a:graphic>
          <a:graphicData uri="http://schemas.openxmlformats.org/presentationml/2006/ole">
            <mc:AlternateContent xmlns:mc="http://schemas.openxmlformats.org/markup-compatibility/2006">
              <mc:Choice xmlns:v="urn:schemas-microsoft-com:vml" Requires="v">
                <p:oleObj spid="_x0000_s33848" name="公式" r:id="rId11" imgW="809549" imgH="409524" progId="Equation.3">
                  <p:embed/>
                </p:oleObj>
              </mc:Choice>
              <mc:Fallback>
                <p:oleObj name="公式" r:id="rId11" imgW="809549" imgH="409524"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2492375"/>
                        <a:ext cx="1803400" cy="9382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41"/>
          <p:cNvGrpSpPr>
            <a:grpSpLocks/>
          </p:cNvGrpSpPr>
          <p:nvPr/>
        </p:nvGrpSpPr>
        <p:grpSpPr bwMode="auto">
          <a:xfrm>
            <a:off x="5322888" y="4518025"/>
            <a:ext cx="914400" cy="1219200"/>
            <a:chOff x="3312" y="2832"/>
            <a:chExt cx="576" cy="768"/>
          </a:xfrm>
        </p:grpSpPr>
        <p:sp>
          <p:nvSpPr>
            <p:cNvPr id="192554" name="Line 42"/>
            <p:cNvSpPr>
              <a:spLocks noChangeShapeType="1"/>
            </p:cNvSpPr>
            <p:nvPr/>
          </p:nvSpPr>
          <p:spPr bwMode="auto">
            <a:xfrm flipH="1">
              <a:off x="3504" y="2832"/>
              <a:ext cx="384" cy="0"/>
            </a:xfrm>
            <a:prstGeom prst="line">
              <a:avLst/>
            </a:prstGeom>
            <a:noFill/>
            <a:ln w="9525">
              <a:solidFill>
                <a:srgbClr val="FF7C80"/>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92555" name="Line 43"/>
            <p:cNvSpPr>
              <a:spLocks noChangeShapeType="1"/>
            </p:cNvSpPr>
            <p:nvPr/>
          </p:nvSpPr>
          <p:spPr bwMode="auto">
            <a:xfrm flipH="1">
              <a:off x="3504" y="3600"/>
              <a:ext cx="384" cy="0"/>
            </a:xfrm>
            <a:prstGeom prst="line">
              <a:avLst/>
            </a:prstGeom>
            <a:noFill/>
            <a:ln w="9525">
              <a:solidFill>
                <a:srgbClr val="FF7C80"/>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92556" name="Line 44"/>
            <p:cNvSpPr>
              <a:spLocks noChangeShapeType="1"/>
            </p:cNvSpPr>
            <p:nvPr/>
          </p:nvSpPr>
          <p:spPr bwMode="auto">
            <a:xfrm>
              <a:off x="3600" y="2832"/>
              <a:ext cx="0" cy="768"/>
            </a:xfrm>
            <a:prstGeom prst="line">
              <a:avLst/>
            </a:prstGeom>
            <a:noFill/>
            <a:ln w="9525">
              <a:solidFill>
                <a:srgbClr val="FF7C80"/>
              </a:solidFill>
              <a:miter lim="800000"/>
              <a:headEnd type="stealth" w="sm" len="lg"/>
              <a:tailEnd type="stealth"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33811" name="Object 45"/>
            <p:cNvGraphicFramePr>
              <a:graphicFrameLocks noChangeAspect="1"/>
            </p:cNvGraphicFramePr>
            <p:nvPr/>
          </p:nvGraphicFramePr>
          <p:xfrm>
            <a:off x="3312" y="3120"/>
            <a:ext cx="222" cy="240"/>
          </p:xfrm>
          <a:graphic>
            <a:graphicData uri="http://schemas.openxmlformats.org/presentationml/2006/ole">
              <mc:AlternateContent xmlns:mc="http://schemas.openxmlformats.org/markup-compatibility/2006">
                <mc:Choice xmlns:v="urn:schemas-microsoft-com:vml" Requires="v">
                  <p:oleObj spid="_x0000_s33849" name="Equation" r:id="rId13" imgW="114198" imgH="123876" progId="Equation.3">
                    <p:embed/>
                  </p:oleObj>
                </mc:Choice>
                <mc:Fallback>
                  <p:oleObj name="Equation" r:id="rId13" imgW="114198" imgH="123876"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12" y="3120"/>
                          <a:ext cx="22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802" name="Group 49"/>
          <p:cNvGrpSpPr>
            <a:grpSpLocks/>
          </p:cNvGrpSpPr>
          <p:nvPr/>
        </p:nvGrpSpPr>
        <p:grpSpPr bwMode="auto">
          <a:xfrm>
            <a:off x="0" y="44450"/>
            <a:ext cx="5715000" cy="1068388"/>
            <a:chOff x="0" y="191"/>
            <a:chExt cx="3600" cy="673"/>
          </a:xfrm>
        </p:grpSpPr>
        <p:pic>
          <p:nvPicPr>
            <p:cNvPr id="33806" name="Picture 50" descr="bar_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7" name="Text Box 51"/>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
        <p:nvSpPr>
          <p:cNvPr id="192564" name="Text Box 52"/>
          <p:cNvSpPr txBox="1">
            <a:spLocks noChangeArrowheads="1"/>
          </p:cNvSpPr>
          <p:nvPr/>
        </p:nvSpPr>
        <p:spPr bwMode="auto">
          <a:xfrm>
            <a:off x="393700" y="3429000"/>
            <a:ext cx="4826000" cy="946150"/>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rPr>
              <a:t>在内圆筒内部和外圆筒外部，由高斯定理可得：</a:t>
            </a:r>
          </a:p>
        </p:txBody>
      </p:sp>
      <p:graphicFrame>
        <p:nvGraphicFramePr>
          <p:cNvPr id="192565" name="Object 53"/>
          <p:cNvGraphicFramePr>
            <a:graphicFrameLocks noChangeAspect="1"/>
          </p:cNvGraphicFramePr>
          <p:nvPr/>
        </p:nvGraphicFramePr>
        <p:xfrm>
          <a:off x="1706563" y="4581525"/>
          <a:ext cx="1670050" cy="374650"/>
        </p:xfrm>
        <a:graphic>
          <a:graphicData uri="http://schemas.openxmlformats.org/presentationml/2006/ole">
            <mc:AlternateContent xmlns:mc="http://schemas.openxmlformats.org/markup-compatibility/2006">
              <mc:Choice xmlns:v="urn:schemas-microsoft-com:vml" Requires="v">
                <p:oleObj spid="_x0000_s33850" name="公式" r:id="rId16" imgW="752653" imgH="143028" progId="Equation.3">
                  <p:embed/>
                </p:oleObj>
              </mc:Choice>
              <mc:Fallback>
                <p:oleObj name="公式" r:id="rId16" imgW="752653" imgH="143028" progId="Equation.3">
                  <p:embed/>
                  <p:pic>
                    <p:nvPicPr>
                      <p:cNvPr id="0" name="Object 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06563" y="4581525"/>
                        <a:ext cx="1670050" cy="374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2566" name="Object 54"/>
          <p:cNvGraphicFramePr>
            <a:graphicFrameLocks noChangeAspect="1"/>
          </p:cNvGraphicFramePr>
          <p:nvPr/>
        </p:nvGraphicFramePr>
        <p:xfrm>
          <a:off x="2124075" y="5300663"/>
          <a:ext cx="835025" cy="374650"/>
        </p:xfrm>
        <a:graphic>
          <a:graphicData uri="http://schemas.openxmlformats.org/presentationml/2006/ole">
            <mc:AlternateContent xmlns:mc="http://schemas.openxmlformats.org/markup-compatibility/2006">
              <mc:Choice xmlns:v="urn:schemas-microsoft-com:vml" Requires="v">
                <p:oleObj spid="_x0000_s33851" name="公式" r:id="rId18" imgW="352349" imgH="143028" progId="Equation.3">
                  <p:embed/>
                </p:oleObj>
              </mc:Choice>
              <mc:Fallback>
                <p:oleObj name="公式" r:id="rId18" imgW="352349" imgH="143028" progId="Equation.3">
                  <p:embed/>
                  <p:pic>
                    <p:nvPicPr>
                      <p:cNvPr id="0" name="Object 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24075" y="5300663"/>
                        <a:ext cx="835025" cy="374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2548"/>
                                        </p:tgtEl>
                                        <p:attrNameLst>
                                          <p:attrName>style.visibility</p:attrName>
                                        </p:attrNameLst>
                                      </p:cBhvr>
                                      <p:to>
                                        <p:strVal val="visible"/>
                                      </p:to>
                                    </p:set>
                                    <p:animEffect transition="in" filter="dissolve">
                                      <p:cBhvr>
                                        <p:cTn id="7" dur="500"/>
                                        <p:tgtEl>
                                          <p:spTgt spid="192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2549"/>
                                        </p:tgtEl>
                                        <p:attrNameLst>
                                          <p:attrName>style.visibility</p:attrName>
                                        </p:attrNameLst>
                                      </p:cBhvr>
                                      <p:to>
                                        <p:strVal val="visible"/>
                                      </p:to>
                                    </p:set>
                                    <p:animEffect transition="in" filter="dissolve">
                                      <p:cBhvr>
                                        <p:cTn id="17" dur="500"/>
                                        <p:tgtEl>
                                          <p:spTgt spid="1925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2547"/>
                                        </p:tgtEl>
                                        <p:attrNameLst>
                                          <p:attrName>style.visibility</p:attrName>
                                        </p:attrNameLst>
                                      </p:cBhvr>
                                      <p:to>
                                        <p:strVal val="visible"/>
                                      </p:to>
                                    </p:set>
                                    <p:animEffect transition="in" filter="dissolve">
                                      <p:cBhvr>
                                        <p:cTn id="22" dur="500"/>
                                        <p:tgtEl>
                                          <p:spTgt spid="1925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2550"/>
                                        </p:tgtEl>
                                        <p:attrNameLst>
                                          <p:attrName>style.visibility</p:attrName>
                                        </p:attrNameLst>
                                      </p:cBhvr>
                                      <p:to>
                                        <p:strVal val="visible"/>
                                      </p:to>
                                    </p:set>
                                    <p:animEffect transition="in" filter="dissolve">
                                      <p:cBhvr>
                                        <p:cTn id="27" dur="500"/>
                                        <p:tgtEl>
                                          <p:spTgt spid="1925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2564"/>
                                        </p:tgtEl>
                                        <p:attrNameLst>
                                          <p:attrName>style.visibility</p:attrName>
                                        </p:attrNameLst>
                                      </p:cBhvr>
                                      <p:to>
                                        <p:strVal val="visible"/>
                                      </p:to>
                                    </p:set>
                                    <p:animEffect transition="in" filter="dissolve">
                                      <p:cBhvr>
                                        <p:cTn id="32" dur="500"/>
                                        <p:tgtEl>
                                          <p:spTgt spid="1925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92565"/>
                                        </p:tgtEl>
                                        <p:attrNameLst>
                                          <p:attrName>style.visibility</p:attrName>
                                        </p:attrNameLst>
                                      </p:cBhvr>
                                      <p:to>
                                        <p:strVal val="visible"/>
                                      </p:to>
                                    </p:set>
                                    <p:animEffect transition="in" filter="dissolve">
                                      <p:cBhvr>
                                        <p:cTn id="37" dur="500"/>
                                        <p:tgtEl>
                                          <p:spTgt spid="1925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92566"/>
                                        </p:tgtEl>
                                        <p:attrNameLst>
                                          <p:attrName>style.visibility</p:attrName>
                                        </p:attrNameLst>
                                      </p:cBhvr>
                                      <p:to>
                                        <p:strVal val="visible"/>
                                      </p:to>
                                    </p:set>
                                    <p:animEffect transition="in" filter="dissolve">
                                      <p:cBhvr>
                                        <p:cTn id="42" dur="500"/>
                                        <p:tgtEl>
                                          <p:spTgt spid="192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47" grpId="0" autoUpdateAnimBg="0"/>
      <p:bldP spid="19256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1"/>
          <p:cNvSpPr>
            <a:spLocks noGrp="1"/>
          </p:cNvSpPr>
          <p:nvPr>
            <p:ph type="dt" sz="quarter" idx="10"/>
          </p:nvPr>
        </p:nvSpPr>
        <p:spPr/>
        <p:txBody>
          <a:bodyPr/>
          <a:lstStyle/>
          <a:p>
            <a:pPr>
              <a:defRPr/>
            </a:pPr>
            <a:fld id="{737EF5E4-A073-4F37-83A7-8D2C3BA43FF4}" type="datetime8">
              <a:rPr lang="en-US"/>
              <a:pPr>
                <a:defRPr/>
              </a:pPr>
              <a:t>2/27/2020 6:24 PM</a:t>
            </a:fld>
            <a:endParaRPr lang="en-US" altLang="zh-CN"/>
          </a:p>
        </p:txBody>
      </p:sp>
      <p:sp>
        <p:nvSpPr>
          <p:cNvPr id="25" name="灯片编号占位符 3"/>
          <p:cNvSpPr>
            <a:spLocks noGrp="1"/>
          </p:cNvSpPr>
          <p:nvPr>
            <p:ph type="sldNum" sz="quarter" idx="12"/>
          </p:nvPr>
        </p:nvSpPr>
        <p:spPr/>
        <p:txBody>
          <a:bodyPr/>
          <a:lstStyle/>
          <a:p>
            <a:pPr>
              <a:defRPr/>
            </a:pPr>
            <a:fld id="{368D7E31-927E-4EE3-8BDD-6F4D94F05FC1}" type="slidenum">
              <a:rPr lang="en-US" altLang="zh-CN"/>
              <a:pPr>
                <a:defRPr/>
              </a:pPr>
              <a:t>33</a:t>
            </a:fld>
            <a:endParaRPr lang="en-US" altLang="zh-CN"/>
          </a:p>
        </p:txBody>
      </p:sp>
      <p:sp>
        <p:nvSpPr>
          <p:cNvPr id="196610" name="Text Box 2"/>
          <p:cNvSpPr txBox="1">
            <a:spLocks noChangeArrowheads="1"/>
          </p:cNvSpPr>
          <p:nvPr/>
        </p:nvSpPr>
        <p:spPr bwMode="auto">
          <a:xfrm>
            <a:off x="239713" y="1125538"/>
            <a:ext cx="8890000" cy="946150"/>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幼圆" pitchFamily="49" charset="-122"/>
              </a:rPr>
              <a:t>例题：</a:t>
            </a:r>
            <a:r>
              <a:rPr lang="zh-CN" altLang="en-US">
                <a:effectLst>
                  <a:outerShdw blurRad="38100" dist="38100" dir="2700000" algn="tl">
                    <a:srgbClr val="000000"/>
                  </a:outerShdw>
                </a:effectLst>
                <a:latin typeface="幼圆" pitchFamily="49" charset="-122"/>
              </a:rPr>
              <a:t>求</a:t>
            </a:r>
            <a:r>
              <a:rPr lang="zh-CN" altLang="en-US">
                <a:effectLst>
                  <a:outerShdw blurRad="38100" dist="38100" dir="2700000" algn="tl">
                    <a:srgbClr val="000000"/>
                  </a:outerShdw>
                </a:effectLst>
              </a:rPr>
              <a:t>电荷体密度为</a:t>
            </a:r>
            <a:r>
              <a:rPr lang="el-GR" altLang="zh-CN">
                <a:effectLst>
                  <a:outerShdw blurRad="38100" dist="38100" dir="2700000" algn="tl">
                    <a:srgbClr val="000000"/>
                  </a:outerShdw>
                </a:effectLst>
              </a:rPr>
              <a:t>ρ</a:t>
            </a:r>
            <a:r>
              <a:rPr lang="zh-CN" altLang="el-GR">
                <a:effectLst>
                  <a:outerShdw blurRad="38100" dist="38100" dir="2700000" algn="tl">
                    <a:srgbClr val="000000"/>
                  </a:outerShdw>
                </a:effectLst>
              </a:rPr>
              <a:t>的</a:t>
            </a:r>
            <a:r>
              <a:rPr lang="zh-CN" altLang="en-US">
                <a:effectLst>
                  <a:outerShdw blurRad="38100" dist="38100" dir="2700000" algn="tl">
                    <a:srgbClr val="000000"/>
                  </a:outerShdw>
                </a:effectLst>
                <a:latin typeface="幼圆" pitchFamily="49" charset="-122"/>
              </a:rPr>
              <a:t>均匀带电球体空腔内的电场强度。</a:t>
            </a:r>
          </a:p>
        </p:txBody>
      </p:sp>
      <p:grpSp>
        <p:nvGrpSpPr>
          <p:cNvPr id="2" name="Group 3"/>
          <p:cNvGrpSpPr>
            <a:grpSpLocks/>
          </p:cNvGrpSpPr>
          <p:nvPr/>
        </p:nvGrpSpPr>
        <p:grpSpPr bwMode="auto">
          <a:xfrm>
            <a:off x="4495800" y="2708275"/>
            <a:ext cx="4267200" cy="3581400"/>
            <a:chOff x="2832" y="1824"/>
            <a:chExt cx="2688" cy="2256"/>
          </a:xfrm>
        </p:grpSpPr>
        <p:sp>
          <p:nvSpPr>
            <p:cNvPr id="196612" name="Rectangle 4"/>
            <p:cNvSpPr>
              <a:spLocks noChangeArrowheads="1"/>
            </p:cNvSpPr>
            <p:nvPr/>
          </p:nvSpPr>
          <p:spPr bwMode="auto">
            <a:xfrm>
              <a:off x="2832" y="1824"/>
              <a:ext cx="2688" cy="2256"/>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6613" name="Oval 5"/>
            <p:cNvSpPr>
              <a:spLocks noChangeArrowheads="1"/>
            </p:cNvSpPr>
            <p:nvPr/>
          </p:nvSpPr>
          <p:spPr bwMode="auto">
            <a:xfrm>
              <a:off x="3360" y="2064"/>
              <a:ext cx="1776" cy="1776"/>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6614" name="Line 6"/>
            <p:cNvSpPr>
              <a:spLocks noChangeShapeType="1"/>
            </p:cNvSpPr>
            <p:nvPr/>
          </p:nvSpPr>
          <p:spPr bwMode="auto">
            <a:xfrm flipH="1" flipV="1">
              <a:off x="3840" y="2160"/>
              <a:ext cx="384" cy="816"/>
            </a:xfrm>
            <a:prstGeom prst="line">
              <a:avLst/>
            </a:prstGeom>
            <a:noFill/>
            <a:ln w="19050">
              <a:solidFill>
                <a:srgbClr val="66FF99"/>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4834" name="Object 7"/>
            <p:cNvGraphicFramePr>
              <a:graphicFrameLocks noChangeAspect="1"/>
            </p:cNvGraphicFramePr>
            <p:nvPr/>
          </p:nvGraphicFramePr>
          <p:xfrm>
            <a:off x="4032" y="2976"/>
            <a:ext cx="230" cy="248"/>
          </p:xfrm>
          <a:graphic>
            <a:graphicData uri="http://schemas.openxmlformats.org/presentationml/2006/ole">
              <mc:AlternateContent xmlns:mc="http://schemas.openxmlformats.org/markup-compatibility/2006">
                <mc:Choice xmlns:v="urn:schemas-microsoft-com:vml" Requires="v">
                  <p:oleObj spid="_x0000_s34842" name="公式" r:id="rId3" imgW="123952" imgH="143028" progId="Equation.3">
                    <p:embed/>
                  </p:oleObj>
                </mc:Choice>
                <mc:Fallback>
                  <p:oleObj name="公式" r:id="rId3" imgW="123952" imgH="143028"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976"/>
                          <a:ext cx="230"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5" name="Object 8"/>
            <p:cNvGraphicFramePr>
              <a:graphicFrameLocks noChangeAspect="1"/>
            </p:cNvGraphicFramePr>
            <p:nvPr/>
          </p:nvGraphicFramePr>
          <p:xfrm>
            <a:off x="3792" y="2505"/>
            <a:ext cx="230" cy="230"/>
          </p:xfrm>
          <a:graphic>
            <a:graphicData uri="http://schemas.openxmlformats.org/presentationml/2006/ole">
              <mc:AlternateContent xmlns:mc="http://schemas.openxmlformats.org/markup-compatibility/2006">
                <mc:Choice xmlns:v="urn:schemas-microsoft-com:vml" Requires="v">
                  <p:oleObj spid="_x0000_s34843" name="公式" r:id="rId5" imgW="123952" imgH="123876" progId="Equation.3">
                    <p:embed/>
                  </p:oleObj>
                </mc:Choice>
                <mc:Fallback>
                  <p:oleObj name="公式" r:id="rId5" imgW="123952" imgH="12387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 y="2505"/>
                          <a:ext cx="230"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836" name="Group 9"/>
            <p:cNvGrpSpPr>
              <a:grpSpLocks/>
            </p:cNvGrpSpPr>
            <p:nvPr/>
          </p:nvGrpSpPr>
          <p:grpSpPr bwMode="auto">
            <a:xfrm>
              <a:off x="4224" y="2640"/>
              <a:ext cx="816" cy="672"/>
              <a:chOff x="4224" y="2640"/>
              <a:chExt cx="816" cy="672"/>
            </a:xfrm>
          </p:grpSpPr>
          <p:sp>
            <p:nvSpPr>
              <p:cNvPr id="196618" name="Oval 10"/>
              <p:cNvSpPr>
                <a:spLocks noChangeArrowheads="1"/>
              </p:cNvSpPr>
              <p:nvPr/>
            </p:nvSpPr>
            <p:spPr bwMode="auto">
              <a:xfrm>
                <a:off x="4368" y="2640"/>
                <a:ext cx="672" cy="672"/>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chemeClr val="bg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6619" name="Line 11"/>
              <p:cNvSpPr>
                <a:spLocks noChangeShapeType="1"/>
              </p:cNvSpPr>
              <p:nvPr/>
            </p:nvSpPr>
            <p:spPr bwMode="auto">
              <a:xfrm>
                <a:off x="4224" y="2976"/>
                <a:ext cx="480" cy="0"/>
              </a:xfrm>
              <a:prstGeom prst="line">
                <a:avLst/>
              </a:prstGeom>
              <a:noFill/>
              <a:ln w="19050">
                <a:solidFill>
                  <a:schemeClr val="tx1"/>
                </a:solid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6620" name="Line 12"/>
              <p:cNvSpPr>
                <a:spLocks noChangeShapeType="1"/>
              </p:cNvSpPr>
              <p:nvPr/>
            </p:nvSpPr>
            <p:spPr bwMode="auto">
              <a:xfrm flipV="1">
                <a:off x="4704" y="2688"/>
                <a:ext cx="192" cy="288"/>
              </a:xfrm>
              <a:prstGeom prst="line">
                <a:avLst/>
              </a:prstGeom>
              <a:noFill/>
              <a:ln w="19050">
                <a:solidFill>
                  <a:schemeClr val="tx2"/>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4840" name="Object 13"/>
              <p:cNvGraphicFramePr>
                <a:graphicFrameLocks noChangeAspect="1"/>
              </p:cNvGraphicFramePr>
              <p:nvPr/>
            </p:nvGraphicFramePr>
            <p:xfrm>
              <a:off x="4493" y="2976"/>
              <a:ext cx="268" cy="248"/>
            </p:xfrm>
            <a:graphic>
              <a:graphicData uri="http://schemas.openxmlformats.org/presentationml/2006/ole">
                <mc:AlternateContent xmlns:mc="http://schemas.openxmlformats.org/markup-compatibility/2006">
                  <mc:Choice xmlns:v="urn:schemas-microsoft-com:vml" Requires="v">
                    <p:oleObj spid="_x0000_s34844" name="公式" r:id="rId7" imgW="152400" imgH="143028" progId="Equation.3">
                      <p:embed/>
                    </p:oleObj>
                  </mc:Choice>
                  <mc:Fallback>
                    <p:oleObj name="公式" r:id="rId7" imgW="152400" imgH="143028"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3" y="2976"/>
                            <a:ext cx="268"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41" name="Object 14"/>
              <p:cNvGraphicFramePr>
                <a:graphicFrameLocks noChangeAspect="1"/>
              </p:cNvGraphicFramePr>
              <p:nvPr/>
            </p:nvGraphicFramePr>
            <p:xfrm>
              <a:off x="4541" y="2697"/>
              <a:ext cx="268" cy="230"/>
            </p:xfrm>
            <a:graphic>
              <a:graphicData uri="http://schemas.openxmlformats.org/presentationml/2006/ole">
                <mc:AlternateContent xmlns:mc="http://schemas.openxmlformats.org/markup-compatibility/2006">
                  <mc:Choice xmlns:v="urn:schemas-microsoft-com:vml" Requires="v">
                    <p:oleObj spid="_x0000_s34845" name="公式" r:id="rId9" imgW="152400" imgH="123876" progId="Equation.3">
                      <p:embed/>
                    </p:oleObj>
                  </mc:Choice>
                  <mc:Fallback>
                    <p:oleObj name="公式" r:id="rId9" imgW="152400" imgH="123876"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1" y="2697"/>
                            <a:ext cx="268"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196623" name="Text Box 15"/>
          <p:cNvSpPr txBox="1">
            <a:spLocks noChangeArrowheads="1"/>
          </p:cNvSpPr>
          <p:nvPr/>
        </p:nvSpPr>
        <p:spPr bwMode="auto">
          <a:xfrm>
            <a:off x="179388" y="4365625"/>
            <a:ext cx="4343400" cy="1373188"/>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均匀带电球体中存在一个球型空腔，可以采用</a:t>
            </a:r>
            <a:r>
              <a:rPr lang="zh-CN" altLang="en-US">
                <a:solidFill>
                  <a:srgbClr val="FF6699"/>
                </a:solidFill>
                <a:effectLst>
                  <a:outerShdw blurRad="38100" dist="38100" dir="2700000" algn="tl">
                    <a:srgbClr val="000000"/>
                  </a:outerShdw>
                </a:effectLst>
                <a:latin typeface="幼圆" pitchFamily="49" charset="-122"/>
              </a:rPr>
              <a:t>补偿法</a:t>
            </a:r>
            <a:r>
              <a:rPr lang="zh-CN" altLang="en-US">
                <a:effectLst>
                  <a:outerShdw blurRad="38100" dist="38100" dir="2700000" algn="tl">
                    <a:srgbClr val="000000"/>
                  </a:outerShdw>
                </a:effectLst>
                <a:latin typeface="幼圆" pitchFamily="49" charset="-122"/>
              </a:rPr>
              <a:t>分析。</a:t>
            </a:r>
          </a:p>
        </p:txBody>
      </p:sp>
      <p:sp>
        <p:nvSpPr>
          <p:cNvPr id="196624" name="Text Box 16"/>
          <p:cNvSpPr txBox="1">
            <a:spLocks noChangeArrowheads="1"/>
          </p:cNvSpPr>
          <p:nvPr/>
        </p:nvSpPr>
        <p:spPr bwMode="auto">
          <a:xfrm>
            <a:off x="203200" y="2060575"/>
            <a:ext cx="8940800" cy="946150"/>
          </a:xfrm>
          <a:prstGeom prst="rect">
            <a:avLst/>
          </a:prstGeom>
          <a:noFill/>
          <a:ln w="9525">
            <a:noFill/>
            <a:miter lim="800000"/>
            <a:headEnd/>
            <a:tailEnd/>
          </a:ln>
          <a:effectLst/>
        </p:spPr>
        <p:txBody>
          <a:bodyPr>
            <a:spAutoFit/>
          </a:bodyPr>
          <a:lstStyle/>
          <a:p>
            <a:pPr>
              <a:spcBef>
                <a:spcPct val="50000"/>
              </a:spcBef>
              <a:defRPr/>
            </a:pPr>
            <a:r>
              <a:rPr lang="zh-CN" altLang="en-US">
                <a:solidFill>
                  <a:srgbClr val="99FF99"/>
                </a:solidFill>
                <a:effectLst>
                  <a:outerShdw blurRad="38100" dist="38100" dir="2700000" algn="tl">
                    <a:srgbClr val="000000"/>
                  </a:outerShdw>
                </a:effectLst>
                <a:latin typeface="幼圆" pitchFamily="49" charset="-122"/>
              </a:rPr>
              <a:t>解：</a:t>
            </a:r>
            <a:r>
              <a:rPr lang="zh-CN" altLang="en-US">
                <a:effectLst>
                  <a:outerShdw blurRad="38100" dist="38100" dir="2700000" algn="tl">
                    <a:srgbClr val="000000"/>
                  </a:outerShdw>
                </a:effectLst>
                <a:latin typeface="幼圆" pitchFamily="49" charset="-122"/>
              </a:rPr>
              <a:t>高斯定理只能求一些对称性分布的电场，但对一些对称程度稍弱的</a:t>
            </a:r>
            <a:r>
              <a:rPr lang="zh-CN" altLang="en-US">
                <a:effectLst>
                  <a:outerShdw blurRad="38100" dist="38100" dir="2700000" algn="tl">
                    <a:srgbClr val="000000"/>
                  </a:outerShdw>
                </a:effectLst>
              </a:rPr>
              <a:t>电荷分布，</a:t>
            </a:r>
          </a:p>
        </p:txBody>
      </p:sp>
      <p:grpSp>
        <p:nvGrpSpPr>
          <p:cNvPr id="34824" name="Group 20"/>
          <p:cNvGrpSpPr>
            <a:grpSpLocks/>
          </p:cNvGrpSpPr>
          <p:nvPr/>
        </p:nvGrpSpPr>
        <p:grpSpPr bwMode="auto">
          <a:xfrm>
            <a:off x="0" y="44450"/>
            <a:ext cx="5715000" cy="1068388"/>
            <a:chOff x="0" y="191"/>
            <a:chExt cx="3600" cy="673"/>
          </a:xfrm>
        </p:grpSpPr>
        <p:pic>
          <p:nvPicPr>
            <p:cNvPr id="34829" name="Picture 21" descr="bar_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0" name="Text Box 22"/>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pSp>
        <p:nvGrpSpPr>
          <p:cNvPr id="5" name="Group 26"/>
          <p:cNvGrpSpPr>
            <a:grpSpLocks/>
          </p:cNvGrpSpPr>
          <p:nvPr/>
        </p:nvGrpSpPr>
        <p:grpSpPr bwMode="auto">
          <a:xfrm>
            <a:off x="5326063" y="3087688"/>
            <a:ext cx="2817812" cy="2817812"/>
            <a:chOff x="2517" y="2341"/>
            <a:chExt cx="1775" cy="1775"/>
          </a:xfrm>
        </p:grpSpPr>
        <p:sp>
          <p:nvSpPr>
            <p:cNvPr id="196632" name="Oval 24"/>
            <p:cNvSpPr>
              <a:spLocks noChangeArrowheads="1"/>
            </p:cNvSpPr>
            <p:nvPr/>
          </p:nvSpPr>
          <p:spPr bwMode="auto">
            <a:xfrm>
              <a:off x="2517" y="2341"/>
              <a:ext cx="1775" cy="1775"/>
            </a:xfrm>
            <a:prstGeom prst="ellipse">
              <a:avLst/>
            </a:prstGeom>
            <a:solidFill>
              <a:srgbClr val="FF0D86"/>
            </a:soli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6633" name="Oval 25"/>
            <p:cNvSpPr>
              <a:spLocks noChangeArrowheads="1"/>
            </p:cNvSpPr>
            <p:nvPr/>
          </p:nvSpPr>
          <p:spPr bwMode="auto">
            <a:xfrm rot="1800000">
              <a:off x="3243" y="2614"/>
              <a:ext cx="968" cy="543"/>
            </a:xfrm>
            <a:prstGeom prst="ellipse">
              <a:avLst/>
            </a:prstGeom>
            <a:gradFill rotWithShape="1">
              <a:gsLst>
                <a:gs pos="0">
                  <a:schemeClr val="tx1"/>
                </a:gs>
                <a:gs pos="100000">
                  <a:srgbClr val="FF0D86"/>
                </a:gs>
              </a:gsLst>
              <a:path path="shape">
                <a:fillToRect l="50000" t="50000" r="50000" b="50000"/>
              </a:path>
            </a:gra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96635" name="Text Box 27"/>
          <p:cNvSpPr txBox="1">
            <a:spLocks noChangeArrowheads="1"/>
          </p:cNvSpPr>
          <p:nvPr/>
        </p:nvSpPr>
        <p:spPr bwMode="auto">
          <a:xfrm>
            <a:off x="179388" y="2997200"/>
            <a:ext cx="4248150" cy="1373188"/>
          </a:xfrm>
          <a:prstGeom prst="rect">
            <a:avLst/>
          </a:prstGeom>
          <a:noFill/>
          <a:ln w="19050">
            <a:noFill/>
            <a:miter lim="800000"/>
            <a:headEnd/>
            <a:tailEnd type="none" w="sm" len="lg"/>
          </a:ln>
          <a:effectLst/>
        </p:spPr>
        <p:txBody>
          <a:bodyPr>
            <a:spAutoFit/>
          </a:bodyPr>
          <a:lstStyle/>
          <a:p>
            <a:pPr>
              <a:spcBef>
                <a:spcPct val="50000"/>
              </a:spcBef>
              <a:defRPr/>
            </a:pPr>
            <a:r>
              <a:rPr lang="zh-CN" altLang="en-US">
                <a:effectLst>
                  <a:outerShdw blurRad="38100" dist="38100" dir="2700000" algn="tl">
                    <a:srgbClr val="000000"/>
                  </a:outerShdw>
                </a:effectLst>
              </a:rPr>
              <a:t>有时可以利用</a:t>
            </a:r>
            <a:r>
              <a:rPr lang="zh-CN" altLang="en-US">
                <a:solidFill>
                  <a:srgbClr val="FF00FF"/>
                </a:solidFill>
                <a:effectLst>
                  <a:outerShdw blurRad="38100" dist="38100" dir="2700000" algn="tl">
                    <a:srgbClr val="000000"/>
                  </a:outerShdw>
                </a:effectLst>
              </a:rPr>
              <a:t>高斯定理</a:t>
            </a:r>
            <a:r>
              <a:rPr lang="zh-CN" altLang="en-US">
                <a:effectLst>
                  <a:outerShdw blurRad="38100" dist="38100" dir="2700000" algn="tl">
                    <a:srgbClr val="000000"/>
                  </a:outerShdw>
                </a:effectLst>
              </a:rPr>
              <a:t>和</a:t>
            </a:r>
            <a:r>
              <a:rPr lang="zh-CN" altLang="en-US">
                <a:solidFill>
                  <a:srgbClr val="FF00FF"/>
                </a:solidFill>
                <a:effectLst>
                  <a:outerShdw blurRad="38100" dist="38100" dir="2700000" algn="tl">
                    <a:srgbClr val="000000"/>
                  </a:outerShdw>
                </a:effectLst>
              </a:rPr>
              <a:t>电场叠加原理</a:t>
            </a:r>
            <a:r>
              <a:rPr lang="zh-CN" altLang="en-US">
                <a:effectLst>
                  <a:outerShdw blurRad="38100" dist="38100" dir="2700000" algn="tl">
                    <a:srgbClr val="000000"/>
                  </a:outerShdw>
                </a:effectLst>
              </a:rPr>
              <a:t>求电场的分布。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6610"/>
                                        </p:tgtEl>
                                        <p:attrNameLst>
                                          <p:attrName>style.visibility</p:attrName>
                                        </p:attrNameLst>
                                      </p:cBhvr>
                                      <p:to>
                                        <p:strVal val="visible"/>
                                      </p:to>
                                    </p:set>
                                    <p:animEffect transition="in" filter="wipe(left)">
                                      <p:cBhvr>
                                        <p:cTn id="7" dur="500"/>
                                        <p:tgtEl>
                                          <p:spTgt spid="196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96624"/>
                                        </p:tgtEl>
                                        <p:attrNameLst>
                                          <p:attrName>style.visibility</p:attrName>
                                        </p:attrNameLst>
                                      </p:cBhvr>
                                      <p:to>
                                        <p:strVal val="visible"/>
                                      </p:to>
                                    </p:set>
                                    <p:animEffect transition="in" filter="wipe(up)">
                                      <p:cBhvr>
                                        <p:cTn id="21" dur="500"/>
                                        <p:tgtEl>
                                          <p:spTgt spid="196624"/>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96635"/>
                                        </p:tgtEl>
                                        <p:attrNameLst>
                                          <p:attrName>style.visibility</p:attrName>
                                        </p:attrNameLst>
                                      </p:cBhvr>
                                      <p:to>
                                        <p:strVal val="visible"/>
                                      </p:to>
                                    </p:set>
                                    <p:animEffect transition="in" filter="wipe(up)">
                                      <p:cBhvr>
                                        <p:cTn id="25" dur="500"/>
                                        <p:tgtEl>
                                          <p:spTgt spid="19663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6623"/>
                                        </p:tgtEl>
                                        <p:attrNameLst>
                                          <p:attrName>style.visibility</p:attrName>
                                        </p:attrNameLst>
                                      </p:cBhvr>
                                      <p:to>
                                        <p:strVal val="visible"/>
                                      </p:to>
                                    </p:set>
                                    <p:animEffect transition="in" filter="dissolve">
                                      <p:cBhvr>
                                        <p:cTn id="30" dur="500"/>
                                        <p:tgtEl>
                                          <p:spTgt spid="196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autoUpdateAnimBg="0"/>
      <p:bldP spid="196623" grpId="0" autoUpdateAnimBg="0"/>
      <p:bldP spid="196624" grpId="0"/>
      <p:bldP spid="1966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p:cNvSpPr>
            <a:spLocks noGrp="1"/>
          </p:cNvSpPr>
          <p:nvPr>
            <p:ph type="dt" sz="quarter" idx="10"/>
          </p:nvPr>
        </p:nvSpPr>
        <p:spPr/>
        <p:txBody>
          <a:bodyPr/>
          <a:lstStyle/>
          <a:p>
            <a:pPr>
              <a:defRPr/>
            </a:pPr>
            <a:fld id="{B055D877-9BA0-44B0-8D32-9F8676BAC391}" type="datetime8">
              <a:rPr lang="en-US"/>
              <a:pPr>
                <a:defRPr/>
              </a:pPr>
              <a:t>2/27/2020 6:24 PM</a:t>
            </a:fld>
            <a:endParaRPr lang="en-US" altLang="zh-CN"/>
          </a:p>
        </p:txBody>
      </p:sp>
      <p:sp>
        <p:nvSpPr>
          <p:cNvPr id="36" name="灯片编号占位符 3"/>
          <p:cNvSpPr>
            <a:spLocks noGrp="1"/>
          </p:cNvSpPr>
          <p:nvPr>
            <p:ph type="sldNum" sz="quarter" idx="12"/>
          </p:nvPr>
        </p:nvSpPr>
        <p:spPr/>
        <p:txBody>
          <a:bodyPr/>
          <a:lstStyle/>
          <a:p>
            <a:pPr>
              <a:defRPr/>
            </a:pPr>
            <a:fld id="{D8002FBD-7B50-4796-8B7A-48BCE241E17C}" type="slidenum">
              <a:rPr lang="en-US" altLang="zh-CN"/>
              <a:pPr>
                <a:defRPr/>
              </a:pPr>
              <a:t>34</a:t>
            </a:fld>
            <a:endParaRPr lang="en-US" altLang="zh-CN"/>
          </a:p>
        </p:txBody>
      </p:sp>
      <p:sp>
        <p:nvSpPr>
          <p:cNvPr id="197634" name="Rectangle 2"/>
          <p:cNvSpPr>
            <a:spLocks noChangeArrowheads="1"/>
          </p:cNvSpPr>
          <p:nvPr/>
        </p:nvSpPr>
        <p:spPr bwMode="auto">
          <a:xfrm>
            <a:off x="0" y="981075"/>
            <a:ext cx="9144000" cy="3527425"/>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7635" name="Text Box 3"/>
          <p:cNvSpPr txBox="1">
            <a:spLocks noChangeArrowheads="1"/>
          </p:cNvSpPr>
          <p:nvPr/>
        </p:nvSpPr>
        <p:spPr bwMode="auto">
          <a:xfrm>
            <a:off x="5257800" y="3933825"/>
            <a:ext cx="3886200" cy="519113"/>
          </a:xfrm>
          <a:prstGeom prst="rect">
            <a:avLst/>
          </a:prstGeom>
          <a:noFill/>
          <a:ln w="9525">
            <a:noFill/>
            <a:miter lim="800000"/>
            <a:headEnd/>
            <a:tailEnd/>
          </a:ln>
          <a:effectLst/>
        </p:spPr>
        <p:txBody>
          <a:bodyPr>
            <a:spAutoFit/>
          </a:bodyPr>
          <a:lstStyle/>
          <a:p>
            <a:pPr algn="r">
              <a:spcBef>
                <a:spcPct val="50000"/>
              </a:spcBef>
              <a:defRPr/>
            </a:pPr>
            <a:r>
              <a:rPr lang="zh-CN" altLang="en-US">
                <a:solidFill>
                  <a:schemeClr val="hlink"/>
                </a:solidFill>
                <a:effectLst>
                  <a:outerShdw blurRad="38100" dist="38100" dir="2700000" algn="tl">
                    <a:srgbClr val="000000"/>
                  </a:outerShdw>
                </a:effectLst>
                <a:latin typeface="隶书" pitchFamily="49" charset="-122"/>
                <a:ea typeface="隶书" pitchFamily="49" charset="-122"/>
              </a:rPr>
              <a:t>将带电球体分解：</a:t>
            </a:r>
          </a:p>
        </p:txBody>
      </p:sp>
      <p:sp>
        <p:nvSpPr>
          <p:cNvPr id="197636" name="Text Box 4"/>
          <p:cNvSpPr txBox="1">
            <a:spLocks noChangeArrowheads="1"/>
          </p:cNvSpPr>
          <p:nvPr/>
        </p:nvSpPr>
        <p:spPr bwMode="auto">
          <a:xfrm>
            <a:off x="6858000" y="2667000"/>
            <a:ext cx="533400" cy="57943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lang="en-US" altLang="zh-CN" sz="3200" smtClean="0">
                <a:effectLst>
                  <a:outerShdw blurRad="38100" dist="38100" dir="2700000" algn="tl">
                    <a:srgbClr val="000000"/>
                  </a:outerShdw>
                </a:effectLst>
                <a:ea typeface="文鼎CS中等线" pitchFamily="49" charset="-122"/>
              </a:rPr>
              <a:t>+</a:t>
            </a:r>
          </a:p>
        </p:txBody>
      </p:sp>
      <p:sp>
        <p:nvSpPr>
          <p:cNvPr id="197637" name="Text Box 5"/>
          <p:cNvSpPr txBox="1">
            <a:spLocks noChangeArrowheads="1"/>
          </p:cNvSpPr>
          <p:nvPr/>
        </p:nvSpPr>
        <p:spPr bwMode="auto">
          <a:xfrm>
            <a:off x="3429000" y="2667000"/>
            <a:ext cx="609600" cy="57943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lang="en-US" altLang="zh-CN" sz="3200" smtClean="0">
                <a:effectLst>
                  <a:outerShdw blurRad="38100" dist="38100" dir="2700000" algn="tl">
                    <a:srgbClr val="000000"/>
                  </a:outerShdw>
                </a:effectLst>
                <a:ea typeface="文鼎CS中等线" pitchFamily="49" charset="-122"/>
              </a:rPr>
              <a:t>=</a:t>
            </a:r>
          </a:p>
        </p:txBody>
      </p:sp>
      <p:sp>
        <p:nvSpPr>
          <p:cNvPr id="197638" name="Text Box 6"/>
          <p:cNvSpPr txBox="1">
            <a:spLocks noChangeArrowheads="1"/>
          </p:cNvSpPr>
          <p:nvPr/>
        </p:nvSpPr>
        <p:spPr bwMode="auto">
          <a:xfrm>
            <a:off x="428625" y="4652963"/>
            <a:ext cx="8458200" cy="1373187"/>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分解后的带电体，电荷分布具有球对称。由高斯定理可分别求出带电球体内的电场分布。再叠加得空腔内的电场分布。 </a:t>
            </a:r>
          </a:p>
        </p:txBody>
      </p:sp>
      <p:grpSp>
        <p:nvGrpSpPr>
          <p:cNvPr id="2" name="Group 7"/>
          <p:cNvGrpSpPr>
            <a:grpSpLocks/>
          </p:cNvGrpSpPr>
          <p:nvPr/>
        </p:nvGrpSpPr>
        <p:grpSpPr bwMode="auto">
          <a:xfrm>
            <a:off x="609600" y="1447800"/>
            <a:ext cx="2819400" cy="2819400"/>
            <a:chOff x="384" y="912"/>
            <a:chExt cx="1776" cy="1776"/>
          </a:xfrm>
        </p:grpSpPr>
        <p:sp>
          <p:nvSpPr>
            <p:cNvPr id="197640" name="Oval 8"/>
            <p:cNvSpPr>
              <a:spLocks noChangeArrowheads="1"/>
            </p:cNvSpPr>
            <p:nvPr/>
          </p:nvSpPr>
          <p:spPr bwMode="auto">
            <a:xfrm>
              <a:off x="384" y="912"/>
              <a:ext cx="1776" cy="1776"/>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5867" name="Group 9"/>
            <p:cNvGrpSpPr>
              <a:grpSpLocks/>
            </p:cNvGrpSpPr>
            <p:nvPr/>
          </p:nvGrpSpPr>
          <p:grpSpPr bwMode="auto">
            <a:xfrm>
              <a:off x="816" y="1008"/>
              <a:ext cx="470" cy="1064"/>
              <a:chOff x="816" y="1008"/>
              <a:chExt cx="470" cy="1064"/>
            </a:xfrm>
          </p:grpSpPr>
          <p:sp>
            <p:nvSpPr>
              <p:cNvPr id="197642" name="Line 10"/>
              <p:cNvSpPr>
                <a:spLocks noChangeShapeType="1"/>
              </p:cNvSpPr>
              <p:nvPr/>
            </p:nvSpPr>
            <p:spPr bwMode="auto">
              <a:xfrm flipH="1" flipV="1">
                <a:off x="864" y="1008"/>
                <a:ext cx="384" cy="816"/>
              </a:xfrm>
              <a:prstGeom prst="line">
                <a:avLst/>
              </a:prstGeom>
              <a:noFill/>
              <a:ln w="19050">
                <a:solidFill>
                  <a:srgbClr val="66FF99"/>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5875" name="Object 11"/>
              <p:cNvGraphicFramePr>
                <a:graphicFrameLocks noChangeAspect="1"/>
              </p:cNvGraphicFramePr>
              <p:nvPr/>
            </p:nvGraphicFramePr>
            <p:xfrm>
              <a:off x="1056" y="1824"/>
              <a:ext cx="230" cy="248"/>
            </p:xfrm>
            <a:graphic>
              <a:graphicData uri="http://schemas.openxmlformats.org/presentationml/2006/ole">
                <mc:AlternateContent xmlns:mc="http://schemas.openxmlformats.org/markup-compatibility/2006">
                  <mc:Choice xmlns:v="urn:schemas-microsoft-com:vml" Requires="v">
                    <p:oleObj spid="_x0000_s35877" name="公式" r:id="rId3" imgW="123952" imgH="143028" progId="Equation.3">
                      <p:embed/>
                    </p:oleObj>
                  </mc:Choice>
                  <mc:Fallback>
                    <p:oleObj name="公式" r:id="rId3" imgW="123952" imgH="143028"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824"/>
                            <a:ext cx="230"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76" name="Object 12"/>
              <p:cNvGraphicFramePr>
                <a:graphicFrameLocks noChangeAspect="1"/>
              </p:cNvGraphicFramePr>
              <p:nvPr/>
            </p:nvGraphicFramePr>
            <p:xfrm>
              <a:off x="816" y="1353"/>
              <a:ext cx="230" cy="230"/>
            </p:xfrm>
            <a:graphic>
              <a:graphicData uri="http://schemas.openxmlformats.org/presentationml/2006/ole">
                <mc:AlternateContent xmlns:mc="http://schemas.openxmlformats.org/markup-compatibility/2006">
                  <mc:Choice xmlns:v="urn:schemas-microsoft-com:vml" Requires="v">
                    <p:oleObj spid="_x0000_s35878" name="公式" r:id="rId5" imgW="123952" imgH="123876" progId="Equation.3">
                      <p:embed/>
                    </p:oleObj>
                  </mc:Choice>
                  <mc:Fallback>
                    <p:oleObj name="公式" r:id="rId5" imgW="123952" imgH="123876"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1353"/>
                            <a:ext cx="230"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5868" name="Group 13"/>
            <p:cNvGrpSpPr>
              <a:grpSpLocks/>
            </p:cNvGrpSpPr>
            <p:nvPr/>
          </p:nvGrpSpPr>
          <p:grpSpPr bwMode="auto">
            <a:xfrm>
              <a:off x="1248" y="1488"/>
              <a:ext cx="816" cy="672"/>
              <a:chOff x="4224" y="2640"/>
              <a:chExt cx="816" cy="672"/>
            </a:xfrm>
          </p:grpSpPr>
          <p:sp>
            <p:nvSpPr>
              <p:cNvPr id="197646" name="Oval 14"/>
              <p:cNvSpPr>
                <a:spLocks noChangeArrowheads="1"/>
              </p:cNvSpPr>
              <p:nvPr/>
            </p:nvSpPr>
            <p:spPr bwMode="auto">
              <a:xfrm>
                <a:off x="4368" y="2640"/>
                <a:ext cx="672" cy="672"/>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chemeClr val="bg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7647" name="Line 15"/>
              <p:cNvSpPr>
                <a:spLocks noChangeShapeType="1"/>
              </p:cNvSpPr>
              <p:nvPr/>
            </p:nvSpPr>
            <p:spPr bwMode="auto">
              <a:xfrm>
                <a:off x="4224" y="2976"/>
                <a:ext cx="480" cy="0"/>
              </a:xfrm>
              <a:prstGeom prst="line">
                <a:avLst/>
              </a:prstGeom>
              <a:noFill/>
              <a:ln w="19050">
                <a:solidFill>
                  <a:schemeClr val="tx1"/>
                </a:solid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7648" name="Line 16"/>
              <p:cNvSpPr>
                <a:spLocks noChangeShapeType="1"/>
              </p:cNvSpPr>
              <p:nvPr/>
            </p:nvSpPr>
            <p:spPr bwMode="auto">
              <a:xfrm flipV="1">
                <a:off x="4704" y="2688"/>
                <a:ext cx="192" cy="288"/>
              </a:xfrm>
              <a:prstGeom prst="line">
                <a:avLst/>
              </a:prstGeom>
              <a:noFill/>
              <a:ln w="19050">
                <a:solidFill>
                  <a:schemeClr val="tx2"/>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5872" name="Object 17"/>
              <p:cNvGraphicFramePr>
                <a:graphicFrameLocks noChangeAspect="1"/>
              </p:cNvGraphicFramePr>
              <p:nvPr/>
            </p:nvGraphicFramePr>
            <p:xfrm>
              <a:off x="4493" y="2976"/>
              <a:ext cx="268" cy="248"/>
            </p:xfrm>
            <a:graphic>
              <a:graphicData uri="http://schemas.openxmlformats.org/presentationml/2006/ole">
                <mc:AlternateContent xmlns:mc="http://schemas.openxmlformats.org/markup-compatibility/2006">
                  <mc:Choice xmlns:v="urn:schemas-microsoft-com:vml" Requires="v">
                    <p:oleObj spid="_x0000_s35879" name="公式" r:id="rId7" imgW="152400" imgH="143028" progId="Equation.3">
                      <p:embed/>
                    </p:oleObj>
                  </mc:Choice>
                  <mc:Fallback>
                    <p:oleObj name="公式" r:id="rId7" imgW="152400" imgH="143028"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3" y="2976"/>
                            <a:ext cx="268"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73" name="Object 18"/>
              <p:cNvGraphicFramePr>
                <a:graphicFrameLocks noChangeAspect="1"/>
              </p:cNvGraphicFramePr>
              <p:nvPr/>
            </p:nvGraphicFramePr>
            <p:xfrm>
              <a:off x="4541" y="2697"/>
              <a:ext cx="268" cy="230"/>
            </p:xfrm>
            <a:graphic>
              <a:graphicData uri="http://schemas.openxmlformats.org/presentationml/2006/ole">
                <mc:AlternateContent xmlns:mc="http://schemas.openxmlformats.org/markup-compatibility/2006">
                  <mc:Choice xmlns:v="urn:schemas-microsoft-com:vml" Requires="v">
                    <p:oleObj spid="_x0000_s35880" name="公式" r:id="rId9" imgW="152400" imgH="123876" progId="Equation.3">
                      <p:embed/>
                    </p:oleObj>
                  </mc:Choice>
                  <mc:Fallback>
                    <p:oleObj name="公式" r:id="rId9" imgW="152400" imgH="123876"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1" y="2697"/>
                            <a:ext cx="268"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5" name="Group 19"/>
          <p:cNvGrpSpPr>
            <a:grpSpLocks/>
          </p:cNvGrpSpPr>
          <p:nvPr/>
        </p:nvGrpSpPr>
        <p:grpSpPr bwMode="auto">
          <a:xfrm>
            <a:off x="3962400" y="1524000"/>
            <a:ext cx="2819400" cy="2819400"/>
            <a:chOff x="2496" y="960"/>
            <a:chExt cx="1776" cy="1776"/>
          </a:xfrm>
        </p:grpSpPr>
        <p:sp>
          <p:nvSpPr>
            <p:cNvPr id="197652" name="Oval 20"/>
            <p:cNvSpPr>
              <a:spLocks noChangeArrowheads="1"/>
            </p:cNvSpPr>
            <p:nvPr/>
          </p:nvSpPr>
          <p:spPr bwMode="auto">
            <a:xfrm>
              <a:off x="2496" y="960"/>
              <a:ext cx="1776" cy="1776"/>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5862" name="Group 21"/>
            <p:cNvGrpSpPr>
              <a:grpSpLocks/>
            </p:cNvGrpSpPr>
            <p:nvPr/>
          </p:nvGrpSpPr>
          <p:grpSpPr bwMode="auto">
            <a:xfrm>
              <a:off x="2976" y="1008"/>
              <a:ext cx="470" cy="1064"/>
              <a:chOff x="2976" y="1008"/>
              <a:chExt cx="470" cy="1064"/>
            </a:xfrm>
          </p:grpSpPr>
          <p:sp>
            <p:nvSpPr>
              <p:cNvPr id="197654" name="Line 22"/>
              <p:cNvSpPr>
                <a:spLocks noChangeShapeType="1"/>
              </p:cNvSpPr>
              <p:nvPr/>
            </p:nvSpPr>
            <p:spPr bwMode="auto">
              <a:xfrm flipH="1" flipV="1">
                <a:off x="3024" y="1008"/>
                <a:ext cx="384" cy="816"/>
              </a:xfrm>
              <a:prstGeom prst="line">
                <a:avLst/>
              </a:prstGeom>
              <a:noFill/>
              <a:ln w="19050">
                <a:solidFill>
                  <a:srgbClr val="66FF99"/>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5864" name="Object 23"/>
              <p:cNvGraphicFramePr>
                <a:graphicFrameLocks noChangeAspect="1"/>
              </p:cNvGraphicFramePr>
              <p:nvPr/>
            </p:nvGraphicFramePr>
            <p:xfrm>
              <a:off x="3216" y="1824"/>
              <a:ext cx="230" cy="248"/>
            </p:xfrm>
            <a:graphic>
              <a:graphicData uri="http://schemas.openxmlformats.org/presentationml/2006/ole">
                <mc:AlternateContent xmlns:mc="http://schemas.openxmlformats.org/markup-compatibility/2006">
                  <mc:Choice xmlns:v="urn:schemas-microsoft-com:vml" Requires="v">
                    <p:oleObj spid="_x0000_s35881" name="公式" r:id="rId11" imgW="123952" imgH="143028" progId="Equation.3">
                      <p:embed/>
                    </p:oleObj>
                  </mc:Choice>
                  <mc:Fallback>
                    <p:oleObj name="公式" r:id="rId11" imgW="123952" imgH="143028"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1824"/>
                            <a:ext cx="230"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65" name="Object 24"/>
              <p:cNvGraphicFramePr>
                <a:graphicFrameLocks noChangeAspect="1"/>
              </p:cNvGraphicFramePr>
              <p:nvPr/>
            </p:nvGraphicFramePr>
            <p:xfrm>
              <a:off x="2976" y="1353"/>
              <a:ext cx="230" cy="230"/>
            </p:xfrm>
            <a:graphic>
              <a:graphicData uri="http://schemas.openxmlformats.org/presentationml/2006/ole">
                <mc:AlternateContent xmlns:mc="http://schemas.openxmlformats.org/markup-compatibility/2006">
                  <mc:Choice xmlns:v="urn:schemas-microsoft-com:vml" Requires="v">
                    <p:oleObj spid="_x0000_s35882" name="公式" r:id="rId13" imgW="123952" imgH="123876" progId="Equation.3">
                      <p:embed/>
                    </p:oleObj>
                  </mc:Choice>
                  <mc:Fallback>
                    <p:oleObj name="公式" r:id="rId13" imgW="123952" imgH="123876"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6" y="1353"/>
                            <a:ext cx="230"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7" name="Group 25"/>
          <p:cNvGrpSpPr>
            <a:grpSpLocks/>
          </p:cNvGrpSpPr>
          <p:nvPr/>
        </p:nvGrpSpPr>
        <p:grpSpPr bwMode="auto">
          <a:xfrm>
            <a:off x="7239000" y="2438400"/>
            <a:ext cx="1066800" cy="1066800"/>
            <a:chOff x="4848" y="1584"/>
            <a:chExt cx="672" cy="672"/>
          </a:xfrm>
        </p:grpSpPr>
        <p:sp>
          <p:nvSpPr>
            <p:cNvPr id="197658" name="Oval 26"/>
            <p:cNvSpPr>
              <a:spLocks noChangeArrowheads="1"/>
            </p:cNvSpPr>
            <p:nvPr/>
          </p:nvSpPr>
          <p:spPr bwMode="auto">
            <a:xfrm>
              <a:off x="4848" y="1584"/>
              <a:ext cx="672" cy="672"/>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chemeClr val="bg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7659" name="Line 27"/>
            <p:cNvSpPr>
              <a:spLocks noChangeShapeType="1"/>
            </p:cNvSpPr>
            <p:nvPr/>
          </p:nvSpPr>
          <p:spPr bwMode="auto">
            <a:xfrm flipV="1">
              <a:off x="5184" y="1632"/>
              <a:ext cx="192" cy="288"/>
            </a:xfrm>
            <a:prstGeom prst="line">
              <a:avLst/>
            </a:prstGeom>
            <a:noFill/>
            <a:ln w="19050">
              <a:solidFill>
                <a:schemeClr val="tx2"/>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5859" name="Object 28"/>
            <p:cNvGraphicFramePr>
              <a:graphicFrameLocks noChangeAspect="1"/>
            </p:cNvGraphicFramePr>
            <p:nvPr/>
          </p:nvGraphicFramePr>
          <p:xfrm>
            <a:off x="4973" y="1920"/>
            <a:ext cx="268" cy="248"/>
          </p:xfrm>
          <a:graphic>
            <a:graphicData uri="http://schemas.openxmlformats.org/presentationml/2006/ole">
              <mc:AlternateContent xmlns:mc="http://schemas.openxmlformats.org/markup-compatibility/2006">
                <mc:Choice xmlns:v="urn:schemas-microsoft-com:vml" Requires="v">
                  <p:oleObj spid="_x0000_s35883" name="公式" r:id="rId15" imgW="152400" imgH="143028" progId="Equation.3">
                    <p:embed/>
                  </p:oleObj>
                </mc:Choice>
                <mc:Fallback>
                  <p:oleObj name="公式" r:id="rId15" imgW="152400" imgH="143028"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73" y="1920"/>
                          <a:ext cx="268"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60" name="Object 29"/>
            <p:cNvGraphicFramePr>
              <a:graphicFrameLocks noChangeAspect="1"/>
            </p:cNvGraphicFramePr>
            <p:nvPr/>
          </p:nvGraphicFramePr>
          <p:xfrm>
            <a:off x="5021" y="1641"/>
            <a:ext cx="268" cy="230"/>
          </p:xfrm>
          <a:graphic>
            <a:graphicData uri="http://schemas.openxmlformats.org/presentationml/2006/ole">
              <mc:AlternateContent xmlns:mc="http://schemas.openxmlformats.org/markup-compatibility/2006">
                <mc:Choice xmlns:v="urn:schemas-microsoft-com:vml" Requires="v">
                  <p:oleObj spid="_x0000_s35884" name="公式" r:id="rId17" imgW="152400" imgH="123876" progId="Equation.3">
                    <p:embed/>
                  </p:oleObj>
                </mc:Choice>
                <mc:Fallback>
                  <p:oleObj name="公式" r:id="rId17" imgW="152400" imgH="123876"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1" y="1641"/>
                          <a:ext cx="268"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7662" name="Object 30"/>
          <p:cNvGraphicFramePr>
            <a:graphicFrameLocks noChangeAspect="1"/>
          </p:cNvGraphicFramePr>
          <p:nvPr/>
        </p:nvGraphicFramePr>
        <p:xfrm>
          <a:off x="5867400" y="2209800"/>
          <a:ext cx="238125" cy="311150"/>
        </p:xfrm>
        <a:graphic>
          <a:graphicData uri="http://schemas.openxmlformats.org/presentationml/2006/ole">
            <mc:AlternateContent xmlns:mc="http://schemas.openxmlformats.org/markup-compatibility/2006">
              <mc:Choice xmlns:v="urn:schemas-microsoft-com:vml" Requires="v">
                <p:oleObj spid="_x0000_s35885" name="公式" r:id="rId19" imgW="85750" imgH="123876" progId="Equation.3">
                  <p:embed/>
                </p:oleObj>
              </mc:Choice>
              <mc:Fallback>
                <p:oleObj name="公式" r:id="rId19" imgW="85750" imgH="123876" progId="Equation.3">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67400" y="2209800"/>
                        <a:ext cx="238125" cy="3111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663" name="Object 31"/>
          <p:cNvGraphicFramePr>
            <a:graphicFrameLocks noChangeAspect="1"/>
          </p:cNvGraphicFramePr>
          <p:nvPr/>
        </p:nvGraphicFramePr>
        <p:xfrm>
          <a:off x="7816850" y="2895600"/>
          <a:ext cx="454025" cy="311150"/>
        </p:xfrm>
        <a:graphic>
          <a:graphicData uri="http://schemas.openxmlformats.org/presentationml/2006/ole">
            <mc:AlternateContent xmlns:mc="http://schemas.openxmlformats.org/markup-compatibility/2006">
              <mc:Choice xmlns:v="urn:schemas-microsoft-com:vml" Requires="v">
                <p:oleObj spid="_x0000_s35886" name="公式" r:id="rId21" imgW="199949" imgH="123876" progId="Equation.3">
                  <p:embed/>
                </p:oleObj>
              </mc:Choice>
              <mc:Fallback>
                <p:oleObj name="公式" r:id="rId21" imgW="199949" imgH="123876" progId="Equation.3">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16850" y="2895600"/>
                        <a:ext cx="454025" cy="3111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5854" name="Group 35"/>
          <p:cNvGrpSpPr>
            <a:grpSpLocks/>
          </p:cNvGrpSpPr>
          <p:nvPr/>
        </p:nvGrpSpPr>
        <p:grpSpPr bwMode="auto">
          <a:xfrm>
            <a:off x="0" y="44450"/>
            <a:ext cx="5715000" cy="1068388"/>
            <a:chOff x="0" y="191"/>
            <a:chExt cx="3600" cy="673"/>
          </a:xfrm>
        </p:grpSpPr>
        <p:pic>
          <p:nvPicPr>
            <p:cNvPr id="35855" name="Picture 36" descr="bar_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6" name="Text Box 37"/>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blinds(vertical)">
                                      <p:cBhvr>
                                        <p:cTn id="7" dur="500"/>
                                        <p:tgtEl>
                                          <p:spTgt spid="19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7635"/>
                                        </p:tgtEl>
                                        <p:attrNameLst>
                                          <p:attrName>style.visibility</p:attrName>
                                        </p:attrNameLst>
                                      </p:cBhvr>
                                      <p:to>
                                        <p:strVal val="visible"/>
                                      </p:to>
                                    </p:set>
                                    <p:animEffect transition="in" filter="dissolve">
                                      <p:cBhvr>
                                        <p:cTn id="12" dur="500"/>
                                        <p:tgtEl>
                                          <p:spTgt spid="197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7637"/>
                                        </p:tgtEl>
                                        <p:attrNameLst>
                                          <p:attrName>style.visibility</p:attrName>
                                        </p:attrNameLst>
                                      </p:cBhvr>
                                      <p:to>
                                        <p:strVal val="visible"/>
                                      </p:to>
                                    </p:set>
                                    <p:animEffect transition="in" filter="dissolve">
                                      <p:cBhvr>
                                        <p:cTn id="22" dur="500"/>
                                        <p:tgtEl>
                                          <p:spTgt spid="197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197662"/>
                                        </p:tgtEl>
                                        <p:attrNameLst>
                                          <p:attrName>style.visibility</p:attrName>
                                        </p:attrNameLst>
                                      </p:cBhvr>
                                      <p:to>
                                        <p:strVal val="visible"/>
                                      </p:to>
                                    </p:set>
                                    <p:animEffect transition="in" filter="dissolve">
                                      <p:cBhvr>
                                        <p:cTn id="31" dur="500"/>
                                        <p:tgtEl>
                                          <p:spTgt spid="19766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97636"/>
                                        </p:tgtEl>
                                        <p:attrNameLst>
                                          <p:attrName>style.visibility</p:attrName>
                                        </p:attrNameLst>
                                      </p:cBhvr>
                                      <p:to>
                                        <p:strVal val="visible"/>
                                      </p:to>
                                    </p:set>
                                    <p:animEffect transition="in" filter="dissolve">
                                      <p:cBhvr>
                                        <p:cTn id="36" dur="500"/>
                                        <p:tgtEl>
                                          <p:spTgt spid="19763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par>
                          <p:cTn id="42" fill="hold" nodeType="afterGroup">
                            <p:stCondLst>
                              <p:cond delay="500"/>
                            </p:stCondLst>
                            <p:childTnLst>
                              <p:par>
                                <p:cTn id="43" presetID="9" presetClass="entr" presetSubtype="0" fill="hold" nodeType="afterEffect">
                                  <p:stCondLst>
                                    <p:cond delay="0"/>
                                  </p:stCondLst>
                                  <p:childTnLst>
                                    <p:set>
                                      <p:cBhvr>
                                        <p:cTn id="44" dur="1" fill="hold">
                                          <p:stCondLst>
                                            <p:cond delay="0"/>
                                          </p:stCondLst>
                                        </p:cTn>
                                        <p:tgtEl>
                                          <p:spTgt spid="197663"/>
                                        </p:tgtEl>
                                        <p:attrNameLst>
                                          <p:attrName>style.visibility</p:attrName>
                                        </p:attrNameLst>
                                      </p:cBhvr>
                                      <p:to>
                                        <p:strVal val="visible"/>
                                      </p:to>
                                    </p:set>
                                    <p:animEffect transition="in" filter="dissolve">
                                      <p:cBhvr>
                                        <p:cTn id="45" dur="500"/>
                                        <p:tgtEl>
                                          <p:spTgt spid="19766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97638"/>
                                        </p:tgtEl>
                                        <p:attrNameLst>
                                          <p:attrName>style.visibility</p:attrName>
                                        </p:attrNameLst>
                                      </p:cBhvr>
                                      <p:to>
                                        <p:strVal val="visible"/>
                                      </p:to>
                                    </p:set>
                                    <p:animEffect transition="in" filter="dissolve">
                                      <p:cBhvr>
                                        <p:cTn id="50" dur="500"/>
                                        <p:tgtEl>
                                          <p:spTgt spid="197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nimBg="1"/>
      <p:bldP spid="197635" grpId="0" autoUpdateAnimBg="0"/>
      <p:bldP spid="197636" grpId="0" autoUpdateAnimBg="0"/>
      <p:bldP spid="197637" grpId="0" autoUpdateAnimBg="0"/>
      <p:bldP spid="19763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1"/>
          <p:cNvSpPr>
            <a:spLocks noGrp="1"/>
          </p:cNvSpPr>
          <p:nvPr>
            <p:ph type="dt" sz="quarter" idx="10"/>
          </p:nvPr>
        </p:nvSpPr>
        <p:spPr/>
        <p:txBody>
          <a:bodyPr/>
          <a:lstStyle/>
          <a:p>
            <a:pPr>
              <a:defRPr/>
            </a:pPr>
            <a:fld id="{ABE1DE4A-1FB8-4544-AF95-FAC3328203E1}" type="datetime8">
              <a:rPr lang="en-US"/>
              <a:pPr>
                <a:defRPr/>
              </a:pPr>
              <a:t>2/27/2020 6:24 PM</a:t>
            </a:fld>
            <a:endParaRPr lang="en-US" altLang="zh-CN"/>
          </a:p>
        </p:txBody>
      </p:sp>
      <p:sp>
        <p:nvSpPr>
          <p:cNvPr id="24" name="灯片编号占位符 3"/>
          <p:cNvSpPr>
            <a:spLocks noGrp="1"/>
          </p:cNvSpPr>
          <p:nvPr>
            <p:ph type="sldNum" sz="quarter" idx="12"/>
          </p:nvPr>
        </p:nvSpPr>
        <p:spPr/>
        <p:txBody>
          <a:bodyPr/>
          <a:lstStyle/>
          <a:p>
            <a:pPr>
              <a:defRPr/>
            </a:pPr>
            <a:fld id="{74AA071C-7403-45BE-B87F-A4A4FD6BA18D}" type="slidenum">
              <a:rPr lang="en-US" altLang="zh-CN"/>
              <a:pPr>
                <a:defRPr/>
              </a:pPr>
              <a:t>35</a:t>
            </a:fld>
            <a:endParaRPr lang="en-US" altLang="zh-CN"/>
          </a:p>
        </p:txBody>
      </p:sp>
      <p:grpSp>
        <p:nvGrpSpPr>
          <p:cNvPr id="2" name="Group 2"/>
          <p:cNvGrpSpPr>
            <a:grpSpLocks/>
          </p:cNvGrpSpPr>
          <p:nvPr/>
        </p:nvGrpSpPr>
        <p:grpSpPr bwMode="auto">
          <a:xfrm>
            <a:off x="990600" y="1301750"/>
            <a:ext cx="3048000" cy="2895600"/>
            <a:chOff x="624" y="336"/>
            <a:chExt cx="1920" cy="1824"/>
          </a:xfrm>
        </p:grpSpPr>
        <p:sp>
          <p:nvSpPr>
            <p:cNvPr id="198659" name="Rectangle 3"/>
            <p:cNvSpPr>
              <a:spLocks noChangeArrowheads="1"/>
            </p:cNvSpPr>
            <p:nvPr/>
          </p:nvSpPr>
          <p:spPr bwMode="auto">
            <a:xfrm>
              <a:off x="624" y="336"/>
              <a:ext cx="1920" cy="1824"/>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8660" name="Oval 4"/>
            <p:cNvSpPr>
              <a:spLocks noChangeArrowheads="1"/>
            </p:cNvSpPr>
            <p:nvPr/>
          </p:nvSpPr>
          <p:spPr bwMode="auto">
            <a:xfrm>
              <a:off x="864" y="576"/>
              <a:ext cx="1392" cy="1392"/>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8661" name="Line 5"/>
            <p:cNvSpPr>
              <a:spLocks noChangeShapeType="1"/>
            </p:cNvSpPr>
            <p:nvPr/>
          </p:nvSpPr>
          <p:spPr bwMode="auto">
            <a:xfrm flipV="1">
              <a:off x="1579" y="912"/>
              <a:ext cx="341" cy="379"/>
            </a:xfrm>
            <a:prstGeom prst="line">
              <a:avLst/>
            </a:prstGeom>
            <a:noFill/>
            <a:ln w="19050">
              <a:solidFill>
                <a:srgbClr val="FFFF99"/>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6886" name="Object 6"/>
            <p:cNvGraphicFramePr>
              <a:graphicFrameLocks noChangeAspect="1"/>
            </p:cNvGraphicFramePr>
            <p:nvPr/>
          </p:nvGraphicFramePr>
          <p:xfrm>
            <a:off x="1599" y="921"/>
            <a:ext cx="177" cy="231"/>
          </p:xfrm>
          <a:graphic>
            <a:graphicData uri="http://schemas.openxmlformats.org/presentationml/2006/ole">
              <mc:AlternateContent xmlns:mc="http://schemas.openxmlformats.org/markup-compatibility/2006">
                <mc:Choice xmlns:v="urn:schemas-microsoft-com:vml" Requires="v">
                  <p:oleObj spid="_x0000_s36889" name="公式" r:id="rId3" imgW="85750" imgH="123876" progId="Equation.3">
                    <p:embed/>
                  </p:oleObj>
                </mc:Choice>
                <mc:Fallback>
                  <p:oleObj name="公式" r:id="rId3" imgW="85750" imgH="12387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9" y="921"/>
                          <a:ext cx="177" cy="23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7" name="Object 7"/>
            <p:cNvGraphicFramePr>
              <a:graphicFrameLocks noChangeAspect="1"/>
            </p:cNvGraphicFramePr>
            <p:nvPr/>
          </p:nvGraphicFramePr>
          <p:xfrm>
            <a:off x="1391" y="1253"/>
            <a:ext cx="180" cy="195"/>
          </p:xfrm>
          <a:graphic>
            <a:graphicData uri="http://schemas.openxmlformats.org/presentationml/2006/ole">
              <mc:AlternateContent xmlns:mc="http://schemas.openxmlformats.org/markup-compatibility/2006">
                <mc:Choice xmlns:v="urn:schemas-microsoft-com:vml" Requires="v">
                  <p:oleObj spid="_x0000_s36890" name="公式" r:id="rId5" imgW="123952" imgH="143028" progId="Equation.3">
                    <p:embed/>
                  </p:oleObj>
                </mc:Choice>
                <mc:Fallback>
                  <p:oleObj name="公式" r:id="rId5" imgW="123952" imgH="14302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1" y="1253"/>
                          <a:ext cx="180" cy="19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8" name="Object 8"/>
            <p:cNvGraphicFramePr>
              <a:graphicFrameLocks noChangeAspect="1"/>
            </p:cNvGraphicFramePr>
            <p:nvPr/>
          </p:nvGraphicFramePr>
          <p:xfrm>
            <a:off x="1248" y="1056"/>
            <a:ext cx="174" cy="226"/>
          </p:xfrm>
          <a:graphic>
            <a:graphicData uri="http://schemas.openxmlformats.org/presentationml/2006/ole">
              <mc:AlternateContent xmlns:mc="http://schemas.openxmlformats.org/markup-compatibility/2006">
                <mc:Choice xmlns:v="urn:schemas-microsoft-com:vml" Requires="v">
                  <p:oleObj spid="_x0000_s36891" name="公式" r:id="rId7" imgW="85750" imgH="123876" progId="Equation.3">
                    <p:embed/>
                  </p:oleObj>
                </mc:Choice>
                <mc:Fallback>
                  <p:oleObj name="公式" r:id="rId7" imgW="85750" imgH="123876"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8" y="1056"/>
                          <a:ext cx="174" cy="2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8665" name="Text Box 9"/>
          <p:cNvSpPr txBox="1">
            <a:spLocks noChangeArrowheads="1"/>
          </p:cNvSpPr>
          <p:nvPr/>
        </p:nvSpPr>
        <p:spPr bwMode="auto">
          <a:xfrm>
            <a:off x="4038600" y="1335088"/>
            <a:ext cx="4800600" cy="1373187"/>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由高斯定理，可求得均匀带电大球内一点的电场强度</a:t>
            </a:r>
          </a:p>
        </p:txBody>
      </p:sp>
      <p:graphicFrame>
        <p:nvGraphicFramePr>
          <p:cNvPr id="198666" name="Object 10"/>
          <p:cNvGraphicFramePr>
            <a:graphicFrameLocks noChangeAspect="1"/>
          </p:cNvGraphicFramePr>
          <p:nvPr/>
        </p:nvGraphicFramePr>
        <p:xfrm>
          <a:off x="5410200" y="2560638"/>
          <a:ext cx="1393825" cy="1012825"/>
        </p:xfrm>
        <a:graphic>
          <a:graphicData uri="http://schemas.openxmlformats.org/presentationml/2006/ole">
            <mc:AlternateContent xmlns:mc="http://schemas.openxmlformats.org/markup-compatibility/2006">
              <mc:Choice xmlns:v="urn:schemas-microsoft-com:vml" Requires="v">
                <p:oleObj spid="_x0000_s36892" name="公式" r:id="rId9" imgW="571398" imgH="409524" progId="Equation.3">
                  <p:embed/>
                </p:oleObj>
              </mc:Choice>
              <mc:Fallback>
                <p:oleObj name="公式" r:id="rId9" imgW="571398" imgH="409524"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2560638"/>
                        <a:ext cx="1393825" cy="1012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8667" name="Text Box 11"/>
          <p:cNvSpPr txBox="1">
            <a:spLocks noChangeArrowheads="1"/>
          </p:cNvSpPr>
          <p:nvPr/>
        </p:nvSpPr>
        <p:spPr bwMode="auto">
          <a:xfrm>
            <a:off x="568325" y="4330700"/>
            <a:ext cx="45085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同理可求得小球内一点的电场强度</a:t>
            </a:r>
          </a:p>
        </p:txBody>
      </p:sp>
      <p:graphicFrame>
        <p:nvGraphicFramePr>
          <p:cNvPr id="198668" name="Object 12"/>
          <p:cNvGraphicFramePr>
            <a:graphicFrameLocks noChangeAspect="1"/>
          </p:cNvGraphicFramePr>
          <p:nvPr/>
        </p:nvGraphicFramePr>
        <p:xfrm>
          <a:off x="1752600" y="5305425"/>
          <a:ext cx="1666875" cy="1003300"/>
        </p:xfrm>
        <a:graphic>
          <a:graphicData uri="http://schemas.openxmlformats.org/presentationml/2006/ole">
            <mc:AlternateContent xmlns:mc="http://schemas.openxmlformats.org/markup-compatibility/2006">
              <mc:Choice xmlns:v="urn:schemas-microsoft-com:vml" Requires="v">
                <p:oleObj spid="_x0000_s36893" name="公式" r:id="rId11" imgW="695350" imgH="409524" progId="Equation.3">
                  <p:embed/>
                </p:oleObj>
              </mc:Choice>
              <mc:Fallback>
                <p:oleObj name="公式" r:id="rId11" imgW="695350" imgH="409524"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5305425"/>
                        <a:ext cx="1666875" cy="1003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3"/>
          <p:cNvGrpSpPr>
            <a:grpSpLocks/>
          </p:cNvGrpSpPr>
          <p:nvPr/>
        </p:nvGrpSpPr>
        <p:grpSpPr bwMode="auto">
          <a:xfrm>
            <a:off x="5181600" y="3886200"/>
            <a:ext cx="3352800" cy="2209800"/>
            <a:chOff x="3264" y="2448"/>
            <a:chExt cx="2112" cy="1392"/>
          </a:xfrm>
        </p:grpSpPr>
        <p:sp>
          <p:nvSpPr>
            <p:cNvPr id="198670" name="Rectangle 14"/>
            <p:cNvSpPr>
              <a:spLocks noChangeArrowheads="1"/>
            </p:cNvSpPr>
            <p:nvPr/>
          </p:nvSpPr>
          <p:spPr bwMode="auto">
            <a:xfrm>
              <a:off x="3264" y="2448"/>
              <a:ext cx="2112" cy="139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8671" name="Oval 15"/>
            <p:cNvSpPr>
              <a:spLocks noChangeArrowheads="1"/>
            </p:cNvSpPr>
            <p:nvPr/>
          </p:nvSpPr>
          <p:spPr bwMode="auto">
            <a:xfrm>
              <a:off x="3984" y="2832"/>
              <a:ext cx="528" cy="528"/>
            </a:xfrm>
            <a:prstGeom prst="ellipse">
              <a:avLst/>
            </a:prstGeom>
            <a:gradFill rotWithShape="0">
              <a:gsLst>
                <a:gs pos="0">
                  <a:srgbClr val="99CCFF"/>
                </a:gs>
                <a:gs pos="100000">
                  <a:srgbClr val="99CC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8672" name="Line 16"/>
            <p:cNvSpPr>
              <a:spLocks noChangeShapeType="1"/>
            </p:cNvSpPr>
            <p:nvPr/>
          </p:nvSpPr>
          <p:spPr bwMode="auto">
            <a:xfrm flipH="1" flipV="1">
              <a:off x="4128" y="2928"/>
              <a:ext cx="135" cy="161"/>
            </a:xfrm>
            <a:prstGeom prst="line">
              <a:avLst/>
            </a:prstGeom>
            <a:noFill/>
            <a:ln w="19050">
              <a:solidFill>
                <a:schemeClr val="tx2"/>
              </a:solidFill>
              <a:round/>
              <a:headEnd/>
              <a:tailEnd type="stealth"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6880" name="Object 17"/>
            <p:cNvGraphicFramePr>
              <a:graphicFrameLocks noChangeAspect="1"/>
            </p:cNvGraphicFramePr>
            <p:nvPr/>
          </p:nvGraphicFramePr>
          <p:xfrm>
            <a:off x="4135" y="3096"/>
            <a:ext cx="151" cy="140"/>
          </p:xfrm>
          <a:graphic>
            <a:graphicData uri="http://schemas.openxmlformats.org/presentationml/2006/ole">
              <mc:AlternateContent xmlns:mc="http://schemas.openxmlformats.org/markup-compatibility/2006">
                <mc:Choice xmlns:v="urn:schemas-microsoft-com:vml" Requires="v">
                  <p:oleObj spid="_x0000_s36894" name="公式" r:id="rId13" imgW="152400" imgH="143028" progId="Equation.3">
                    <p:embed/>
                  </p:oleObj>
                </mc:Choice>
                <mc:Fallback>
                  <p:oleObj name="公式" r:id="rId13" imgW="152400" imgH="143028"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5" y="3096"/>
                          <a:ext cx="151" cy="1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1" name="Object 18"/>
            <p:cNvGraphicFramePr>
              <a:graphicFrameLocks noChangeAspect="1"/>
            </p:cNvGraphicFramePr>
            <p:nvPr/>
          </p:nvGraphicFramePr>
          <p:xfrm>
            <a:off x="4237" y="2880"/>
            <a:ext cx="161" cy="162"/>
          </p:xfrm>
          <a:graphic>
            <a:graphicData uri="http://schemas.openxmlformats.org/presentationml/2006/ole">
              <mc:AlternateContent xmlns:mc="http://schemas.openxmlformats.org/markup-compatibility/2006">
                <mc:Choice xmlns:v="urn:schemas-microsoft-com:vml" Requires="v">
                  <p:oleObj spid="_x0000_s36895" name="公式" r:id="rId15" imgW="123952" imgH="123876" progId="Equation.3">
                    <p:embed/>
                  </p:oleObj>
                </mc:Choice>
                <mc:Fallback>
                  <p:oleObj name="公式" r:id="rId15" imgW="123952" imgH="123876"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37" y="2880"/>
                          <a:ext cx="161" cy="16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2" name="Object 19"/>
            <p:cNvGraphicFramePr>
              <a:graphicFrameLocks noChangeAspect="1"/>
            </p:cNvGraphicFramePr>
            <p:nvPr/>
          </p:nvGraphicFramePr>
          <p:xfrm>
            <a:off x="4248" y="3171"/>
            <a:ext cx="226" cy="154"/>
          </p:xfrm>
          <a:graphic>
            <a:graphicData uri="http://schemas.openxmlformats.org/presentationml/2006/ole">
              <mc:AlternateContent xmlns:mc="http://schemas.openxmlformats.org/markup-compatibility/2006">
                <mc:Choice xmlns:v="urn:schemas-microsoft-com:vml" Requires="v">
                  <p:oleObj spid="_x0000_s36896" name="公式" r:id="rId17" imgW="199949" imgH="123876" progId="Equation.3">
                    <p:embed/>
                  </p:oleObj>
                </mc:Choice>
                <mc:Fallback>
                  <p:oleObj name="公式" r:id="rId17" imgW="199949" imgH="123876"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8" y="3171"/>
                          <a:ext cx="2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6874" name="Group 23"/>
          <p:cNvGrpSpPr>
            <a:grpSpLocks/>
          </p:cNvGrpSpPr>
          <p:nvPr/>
        </p:nvGrpSpPr>
        <p:grpSpPr bwMode="auto">
          <a:xfrm>
            <a:off x="0" y="44450"/>
            <a:ext cx="5715000" cy="1068388"/>
            <a:chOff x="0" y="191"/>
            <a:chExt cx="3600" cy="673"/>
          </a:xfrm>
        </p:grpSpPr>
        <p:pic>
          <p:nvPicPr>
            <p:cNvPr id="36875" name="Picture 24" descr="bar_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6" name="Text Box 25"/>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8665"/>
                                        </p:tgtEl>
                                        <p:attrNameLst>
                                          <p:attrName>style.visibility</p:attrName>
                                        </p:attrNameLst>
                                      </p:cBhvr>
                                      <p:to>
                                        <p:strVal val="visible"/>
                                      </p:to>
                                    </p:set>
                                    <p:animEffect transition="in" filter="dissolve">
                                      <p:cBhvr>
                                        <p:cTn id="12" dur="500"/>
                                        <p:tgtEl>
                                          <p:spTgt spid="1986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8666"/>
                                        </p:tgtEl>
                                        <p:attrNameLst>
                                          <p:attrName>style.visibility</p:attrName>
                                        </p:attrNameLst>
                                      </p:cBhvr>
                                      <p:to>
                                        <p:strVal val="visible"/>
                                      </p:to>
                                    </p:set>
                                    <p:animEffect transition="in" filter="dissolve">
                                      <p:cBhvr>
                                        <p:cTn id="17" dur="500"/>
                                        <p:tgtEl>
                                          <p:spTgt spid="1986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8667"/>
                                        </p:tgtEl>
                                        <p:attrNameLst>
                                          <p:attrName>style.visibility</p:attrName>
                                        </p:attrNameLst>
                                      </p:cBhvr>
                                      <p:to>
                                        <p:strVal val="visible"/>
                                      </p:to>
                                    </p:set>
                                    <p:animEffect transition="in" filter="dissolve">
                                      <p:cBhvr>
                                        <p:cTn id="27" dur="500"/>
                                        <p:tgtEl>
                                          <p:spTgt spid="1986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8668"/>
                                        </p:tgtEl>
                                        <p:attrNameLst>
                                          <p:attrName>style.visibility</p:attrName>
                                        </p:attrNameLst>
                                      </p:cBhvr>
                                      <p:to>
                                        <p:strVal val="visible"/>
                                      </p:to>
                                    </p:set>
                                    <p:animEffect transition="in" filter="dissolve">
                                      <p:cBhvr>
                                        <p:cTn id="32" dur="500"/>
                                        <p:tgtEl>
                                          <p:spTgt spid="19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5" grpId="0" autoUpdateAnimBg="0"/>
      <p:bldP spid="19866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p:cNvSpPr>
            <a:spLocks noGrp="1"/>
          </p:cNvSpPr>
          <p:nvPr>
            <p:ph type="dt" sz="quarter" idx="10"/>
          </p:nvPr>
        </p:nvSpPr>
        <p:spPr/>
        <p:txBody>
          <a:bodyPr/>
          <a:lstStyle/>
          <a:p>
            <a:pPr>
              <a:defRPr/>
            </a:pPr>
            <a:fld id="{9B1D3AC5-8F32-4A4A-B262-5C7918193B71}" type="datetime8">
              <a:rPr lang="en-US"/>
              <a:pPr>
                <a:defRPr/>
              </a:pPr>
              <a:t>2/27/2020 6:24 PM</a:t>
            </a:fld>
            <a:endParaRPr lang="en-US" altLang="zh-CN"/>
          </a:p>
        </p:txBody>
      </p:sp>
      <p:sp>
        <p:nvSpPr>
          <p:cNvPr id="23" name="灯片编号占位符 3"/>
          <p:cNvSpPr>
            <a:spLocks noGrp="1"/>
          </p:cNvSpPr>
          <p:nvPr>
            <p:ph type="sldNum" sz="quarter" idx="12"/>
          </p:nvPr>
        </p:nvSpPr>
        <p:spPr/>
        <p:txBody>
          <a:bodyPr/>
          <a:lstStyle/>
          <a:p>
            <a:pPr>
              <a:defRPr/>
            </a:pPr>
            <a:fld id="{CB465D7C-2C2B-442F-8478-C7424F871D21}" type="slidenum">
              <a:rPr lang="en-US" altLang="zh-CN"/>
              <a:pPr>
                <a:defRPr/>
              </a:pPr>
              <a:t>36</a:t>
            </a:fld>
            <a:endParaRPr lang="en-US" altLang="zh-CN"/>
          </a:p>
        </p:txBody>
      </p:sp>
      <p:graphicFrame>
        <p:nvGraphicFramePr>
          <p:cNvPr id="199682" name="Object 2"/>
          <p:cNvGraphicFramePr>
            <a:graphicFrameLocks noChangeAspect="1"/>
          </p:cNvGraphicFramePr>
          <p:nvPr/>
        </p:nvGraphicFramePr>
        <p:xfrm>
          <a:off x="2057400" y="1268413"/>
          <a:ext cx="1339850" cy="973137"/>
        </p:xfrm>
        <a:graphic>
          <a:graphicData uri="http://schemas.openxmlformats.org/presentationml/2006/ole">
            <mc:AlternateContent xmlns:mc="http://schemas.openxmlformats.org/markup-compatibility/2006">
              <mc:Choice xmlns:v="urn:schemas-microsoft-com:vml" Requires="v">
                <p:oleObj spid="_x0000_s37912" name="公式" r:id="rId3" imgW="571398" imgH="409524" progId="Equation.3">
                  <p:embed/>
                </p:oleObj>
              </mc:Choice>
              <mc:Fallback>
                <p:oleObj name="公式" r:id="rId3" imgW="571398" imgH="40952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268413"/>
                        <a:ext cx="1339850" cy="9731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9683" name="Object 3"/>
          <p:cNvGraphicFramePr>
            <a:graphicFrameLocks noChangeAspect="1"/>
          </p:cNvGraphicFramePr>
          <p:nvPr/>
        </p:nvGraphicFramePr>
        <p:xfrm>
          <a:off x="4572000" y="1268413"/>
          <a:ext cx="1584325" cy="954087"/>
        </p:xfrm>
        <a:graphic>
          <a:graphicData uri="http://schemas.openxmlformats.org/presentationml/2006/ole">
            <mc:AlternateContent xmlns:mc="http://schemas.openxmlformats.org/markup-compatibility/2006">
              <mc:Choice xmlns:v="urn:schemas-microsoft-com:vml" Requires="v">
                <p:oleObj spid="_x0000_s37913" name="公式" r:id="rId5" imgW="695350" imgH="409524" progId="Equation.3">
                  <p:embed/>
                </p:oleObj>
              </mc:Choice>
              <mc:Fallback>
                <p:oleObj name="公式" r:id="rId5" imgW="695350" imgH="40952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268413"/>
                        <a:ext cx="1584325" cy="9540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9684" name="Object 4"/>
          <p:cNvGraphicFramePr>
            <a:graphicFrameLocks noChangeAspect="1"/>
          </p:cNvGraphicFramePr>
          <p:nvPr/>
        </p:nvGraphicFramePr>
        <p:xfrm>
          <a:off x="900113" y="3500438"/>
          <a:ext cx="2555875" cy="612775"/>
        </p:xfrm>
        <a:graphic>
          <a:graphicData uri="http://schemas.openxmlformats.org/presentationml/2006/ole">
            <mc:AlternateContent xmlns:mc="http://schemas.openxmlformats.org/markup-compatibility/2006">
              <mc:Choice xmlns:v="urn:schemas-microsoft-com:vml" Requires="v">
                <p:oleObj spid="_x0000_s37914" name="公式" r:id="rId7" imgW="914400" imgH="190704" progId="Equation.3">
                  <p:embed/>
                </p:oleObj>
              </mc:Choice>
              <mc:Fallback>
                <p:oleObj name="公式" r:id="rId7" imgW="914400" imgH="190704"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500438"/>
                        <a:ext cx="2555875" cy="612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9685" name="Object 5"/>
          <p:cNvGraphicFramePr>
            <a:graphicFrameLocks noChangeAspect="1"/>
          </p:cNvGraphicFramePr>
          <p:nvPr/>
        </p:nvGraphicFramePr>
        <p:xfrm>
          <a:off x="1295400" y="2349500"/>
          <a:ext cx="2124075" cy="1001713"/>
        </p:xfrm>
        <a:graphic>
          <a:graphicData uri="http://schemas.openxmlformats.org/presentationml/2006/ole">
            <mc:AlternateContent xmlns:mc="http://schemas.openxmlformats.org/markup-compatibility/2006">
              <mc:Choice xmlns:v="urn:schemas-microsoft-com:vml" Requires="v">
                <p:oleObj spid="_x0000_s37915" name="公式" r:id="rId9" imgW="905053" imgH="409524" progId="Equation.3">
                  <p:embed/>
                </p:oleObj>
              </mc:Choice>
              <mc:Fallback>
                <p:oleObj name="公式" r:id="rId9" imgW="905053" imgH="409524"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2349500"/>
                        <a:ext cx="2124075" cy="10017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9686" name="Object 6"/>
          <p:cNvGraphicFramePr>
            <a:graphicFrameLocks noChangeAspect="1"/>
          </p:cNvGraphicFramePr>
          <p:nvPr/>
        </p:nvGraphicFramePr>
        <p:xfrm>
          <a:off x="1295400" y="4221163"/>
          <a:ext cx="1371600" cy="1063625"/>
        </p:xfrm>
        <a:graphic>
          <a:graphicData uri="http://schemas.openxmlformats.org/presentationml/2006/ole">
            <mc:AlternateContent xmlns:mc="http://schemas.openxmlformats.org/markup-compatibility/2006">
              <mc:Choice xmlns:v="urn:schemas-microsoft-com:vml" Requires="v">
                <p:oleObj spid="_x0000_s37916" name="公式" r:id="rId11" imgW="533603" imgH="409524" progId="Equation.3">
                  <p:embed/>
                </p:oleObj>
              </mc:Choice>
              <mc:Fallback>
                <p:oleObj name="公式" r:id="rId11" imgW="533603" imgH="409524"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4221163"/>
                        <a:ext cx="1371600" cy="1063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9687" name="Text Box 7"/>
          <p:cNvSpPr txBox="1">
            <a:spLocks noChangeArrowheads="1"/>
          </p:cNvSpPr>
          <p:nvPr/>
        </p:nvSpPr>
        <p:spPr bwMode="auto">
          <a:xfrm>
            <a:off x="609600" y="5362575"/>
            <a:ext cx="3962400" cy="946150"/>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rPr>
              <a:t>表明空腔内的电场是均匀场。</a:t>
            </a:r>
          </a:p>
        </p:txBody>
      </p:sp>
      <p:grpSp>
        <p:nvGrpSpPr>
          <p:cNvPr id="2" name="Group 8"/>
          <p:cNvGrpSpPr>
            <a:grpSpLocks/>
          </p:cNvGrpSpPr>
          <p:nvPr/>
        </p:nvGrpSpPr>
        <p:grpSpPr bwMode="auto">
          <a:xfrm>
            <a:off x="4648200" y="2205038"/>
            <a:ext cx="4038600" cy="4038600"/>
            <a:chOff x="2928" y="1488"/>
            <a:chExt cx="2544" cy="2544"/>
          </a:xfrm>
        </p:grpSpPr>
        <p:sp>
          <p:nvSpPr>
            <p:cNvPr id="199689" name="Rectangle 9"/>
            <p:cNvSpPr>
              <a:spLocks noChangeArrowheads="1"/>
            </p:cNvSpPr>
            <p:nvPr/>
          </p:nvSpPr>
          <p:spPr bwMode="auto">
            <a:xfrm>
              <a:off x="2928" y="1488"/>
              <a:ext cx="2544" cy="2544"/>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9690" name="Oval 10"/>
            <p:cNvSpPr>
              <a:spLocks noChangeArrowheads="1"/>
            </p:cNvSpPr>
            <p:nvPr/>
          </p:nvSpPr>
          <p:spPr bwMode="auto">
            <a:xfrm>
              <a:off x="3360" y="1872"/>
              <a:ext cx="1776" cy="1776"/>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7904" name="Object 11"/>
            <p:cNvGraphicFramePr>
              <a:graphicFrameLocks noChangeAspect="1"/>
            </p:cNvGraphicFramePr>
            <p:nvPr/>
          </p:nvGraphicFramePr>
          <p:xfrm>
            <a:off x="4032" y="2784"/>
            <a:ext cx="230" cy="248"/>
          </p:xfrm>
          <a:graphic>
            <a:graphicData uri="http://schemas.openxmlformats.org/presentationml/2006/ole">
              <mc:AlternateContent xmlns:mc="http://schemas.openxmlformats.org/markup-compatibility/2006">
                <mc:Choice xmlns:v="urn:schemas-microsoft-com:vml" Requires="v">
                  <p:oleObj spid="_x0000_s37917" name="公式" r:id="rId13" imgW="123952" imgH="143028" progId="Equation.3">
                    <p:embed/>
                  </p:oleObj>
                </mc:Choice>
                <mc:Fallback>
                  <p:oleObj name="公式" r:id="rId13" imgW="123952" imgH="143028"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2" y="2784"/>
                          <a:ext cx="230"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05" name="Object 12"/>
            <p:cNvGraphicFramePr>
              <a:graphicFrameLocks noChangeAspect="1"/>
            </p:cNvGraphicFramePr>
            <p:nvPr/>
          </p:nvGraphicFramePr>
          <p:xfrm>
            <a:off x="4203" y="2449"/>
            <a:ext cx="176" cy="229"/>
          </p:xfrm>
          <a:graphic>
            <a:graphicData uri="http://schemas.openxmlformats.org/presentationml/2006/ole">
              <mc:AlternateContent xmlns:mc="http://schemas.openxmlformats.org/markup-compatibility/2006">
                <mc:Choice xmlns:v="urn:schemas-microsoft-com:vml" Requires="v">
                  <p:oleObj spid="_x0000_s37918" name="Equation" r:id="rId15" imgW="85750" imgH="123876" progId="Equation.3">
                    <p:embed/>
                  </p:oleObj>
                </mc:Choice>
                <mc:Fallback>
                  <p:oleObj name="Equation" r:id="rId15" imgW="85750" imgH="123876"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03" y="2449"/>
                          <a:ext cx="176" cy="22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9693" name="Oval 13"/>
            <p:cNvSpPr>
              <a:spLocks noChangeArrowheads="1"/>
            </p:cNvSpPr>
            <p:nvPr/>
          </p:nvSpPr>
          <p:spPr bwMode="auto">
            <a:xfrm>
              <a:off x="4368" y="2448"/>
              <a:ext cx="672" cy="672"/>
            </a:xfrm>
            <a:prstGeom prst="ellipse">
              <a:avLst/>
            </a:prstGeom>
            <a:gradFill rotWithShape="0">
              <a:gsLst>
                <a:gs pos="0">
                  <a:srgbClr val="99CCFF"/>
                </a:gs>
                <a:gs pos="100000">
                  <a:srgbClr val="99CCFF">
                    <a:gamma/>
                    <a:shade val="46275"/>
                    <a:invGamma/>
                  </a:srgbClr>
                </a:gs>
              </a:gsLst>
              <a:path path="shape">
                <a:fillToRect l="50000" t="50000" r="50000" b="50000"/>
              </a:path>
            </a:gradFill>
            <a:ln w="9525">
              <a:solidFill>
                <a:schemeClr val="bg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9694" name="Line 14"/>
            <p:cNvSpPr>
              <a:spLocks noChangeShapeType="1"/>
            </p:cNvSpPr>
            <p:nvPr/>
          </p:nvSpPr>
          <p:spPr bwMode="auto">
            <a:xfrm>
              <a:off x="4224" y="2784"/>
              <a:ext cx="480" cy="0"/>
            </a:xfrm>
            <a:prstGeom prst="line">
              <a:avLst/>
            </a:prstGeom>
            <a:noFill/>
            <a:ln w="19050">
              <a:solidFill>
                <a:srgbClr val="94F4C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9695" name="Line 15"/>
            <p:cNvSpPr>
              <a:spLocks noChangeShapeType="1"/>
            </p:cNvSpPr>
            <p:nvPr/>
          </p:nvSpPr>
          <p:spPr bwMode="auto">
            <a:xfrm flipH="1" flipV="1">
              <a:off x="4608" y="2544"/>
              <a:ext cx="96" cy="240"/>
            </a:xfrm>
            <a:prstGeom prst="line">
              <a:avLst/>
            </a:prstGeom>
            <a:noFill/>
            <a:ln w="19050">
              <a:solidFill>
                <a:schemeClr val="tx2"/>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7909" name="Object 16"/>
            <p:cNvGraphicFramePr>
              <a:graphicFrameLocks noChangeAspect="1"/>
            </p:cNvGraphicFramePr>
            <p:nvPr/>
          </p:nvGraphicFramePr>
          <p:xfrm>
            <a:off x="4493" y="2784"/>
            <a:ext cx="268" cy="248"/>
          </p:xfrm>
          <a:graphic>
            <a:graphicData uri="http://schemas.openxmlformats.org/presentationml/2006/ole">
              <mc:AlternateContent xmlns:mc="http://schemas.openxmlformats.org/markup-compatibility/2006">
                <mc:Choice xmlns:v="urn:schemas-microsoft-com:vml" Requires="v">
                  <p:oleObj spid="_x0000_s37919" name="公式" r:id="rId17" imgW="152400" imgH="143028" progId="Equation.3">
                    <p:embed/>
                  </p:oleObj>
                </mc:Choice>
                <mc:Fallback>
                  <p:oleObj name="公式" r:id="rId17" imgW="152400" imgH="143028"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3" y="2784"/>
                          <a:ext cx="268"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10" name="Object 17"/>
            <p:cNvGraphicFramePr>
              <a:graphicFrameLocks noChangeAspect="1"/>
            </p:cNvGraphicFramePr>
            <p:nvPr/>
          </p:nvGraphicFramePr>
          <p:xfrm>
            <a:off x="4714" y="2544"/>
            <a:ext cx="230" cy="230"/>
          </p:xfrm>
          <a:graphic>
            <a:graphicData uri="http://schemas.openxmlformats.org/presentationml/2006/ole">
              <mc:AlternateContent xmlns:mc="http://schemas.openxmlformats.org/markup-compatibility/2006">
                <mc:Choice xmlns:v="urn:schemas-microsoft-com:vml" Requires="v">
                  <p:oleObj spid="_x0000_s37920" name="Equation" r:id="rId19" imgW="123952" imgH="123876" progId="Equation.3">
                    <p:embed/>
                  </p:oleObj>
                </mc:Choice>
                <mc:Fallback>
                  <p:oleObj name="Equation" r:id="rId19" imgW="123952" imgH="123876"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4" y="2544"/>
                          <a:ext cx="230"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9698" name="Line 18"/>
            <p:cNvSpPr>
              <a:spLocks noChangeShapeType="1"/>
            </p:cNvSpPr>
            <p:nvPr/>
          </p:nvSpPr>
          <p:spPr bwMode="auto">
            <a:xfrm flipV="1">
              <a:off x="4224" y="2544"/>
              <a:ext cx="384" cy="240"/>
            </a:xfrm>
            <a:prstGeom prst="line">
              <a:avLst/>
            </a:prstGeom>
            <a:noFill/>
            <a:ln w="19050">
              <a:solidFill>
                <a:srgbClr val="94F4C9"/>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7899" name="Group 22"/>
          <p:cNvGrpSpPr>
            <a:grpSpLocks/>
          </p:cNvGrpSpPr>
          <p:nvPr/>
        </p:nvGrpSpPr>
        <p:grpSpPr bwMode="auto">
          <a:xfrm>
            <a:off x="0" y="44450"/>
            <a:ext cx="5715000" cy="1068388"/>
            <a:chOff x="0" y="191"/>
            <a:chExt cx="3600" cy="673"/>
          </a:xfrm>
        </p:grpSpPr>
        <p:pic>
          <p:nvPicPr>
            <p:cNvPr id="37900" name="Picture 23" descr="bar_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1" name="Text Box 24"/>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dissolve">
                                      <p:cBhvr>
                                        <p:cTn id="7" dur="500"/>
                                        <p:tgtEl>
                                          <p:spTgt spid="199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9683"/>
                                        </p:tgtEl>
                                        <p:attrNameLst>
                                          <p:attrName>style.visibility</p:attrName>
                                        </p:attrNameLst>
                                      </p:cBhvr>
                                      <p:to>
                                        <p:strVal val="visible"/>
                                      </p:to>
                                    </p:set>
                                    <p:animEffect transition="in" filter="dissolve">
                                      <p:cBhvr>
                                        <p:cTn id="12" dur="500"/>
                                        <p:tgtEl>
                                          <p:spTgt spid="199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9685"/>
                                        </p:tgtEl>
                                        <p:attrNameLst>
                                          <p:attrName>style.visibility</p:attrName>
                                        </p:attrNameLst>
                                      </p:cBhvr>
                                      <p:to>
                                        <p:strVal val="visible"/>
                                      </p:to>
                                    </p:set>
                                    <p:animEffect transition="in" filter="dissolve">
                                      <p:cBhvr>
                                        <p:cTn id="22" dur="500"/>
                                        <p:tgtEl>
                                          <p:spTgt spid="1996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9684"/>
                                        </p:tgtEl>
                                        <p:attrNameLst>
                                          <p:attrName>style.visibility</p:attrName>
                                        </p:attrNameLst>
                                      </p:cBhvr>
                                      <p:to>
                                        <p:strVal val="visible"/>
                                      </p:to>
                                    </p:set>
                                    <p:animEffect transition="in" filter="dissolve">
                                      <p:cBhvr>
                                        <p:cTn id="27" dur="500"/>
                                        <p:tgtEl>
                                          <p:spTgt spid="1996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9686"/>
                                        </p:tgtEl>
                                        <p:attrNameLst>
                                          <p:attrName>style.visibility</p:attrName>
                                        </p:attrNameLst>
                                      </p:cBhvr>
                                      <p:to>
                                        <p:strVal val="visible"/>
                                      </p:to>
                                    </p:set>
                                    <p:animEffect transition="in" filter="dissolve">
                                      <p:cBhvr>
                                        <p:cTn id="32" dur="500"/>
                                        <p:tgtEl>
                                          <p:spTgt spid="1996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9687"/>
                                        </p:tgtEl>
                                        <p:attrNameLst>
                                          <p:attrName>style.visibility</p:attrName>
                                        </p:attrNameLst>
                                      </p:cBhvr>
                                      <p:to>
                                        <p:strVal val="visible"/>
                                      </p:to>
                                    </p:set>
                                    <p:animEffect transition="in" filter="dissolve">
                                      <p:cBhvr>
                                        <p:cTn id="37" dur="500"/>
                                        <p:tgtEl>
                                          <p:spTgt spid="19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790D6238-BBDF-495D-962E-32D7357F15CA}" type="datetime8">
              <a:rPr lang="en-US"/>
              <a:pPr>
                <a:defRPr/>
              </a:pPr>
              <a:t>2/27/2020 6:24 PM</a:t>
            </a:fld>
            <a:endParaRPr lang="en-US" altLang="zh-CN"/>
          </a:p>
        </p:txBody>
      </p:sp>
      <p:sp>
        <p:nvSpPr>
          <p:cNvPr id="11" name="灯片编号占位符 3"/>
          <p:cNvSpPr>
            <a:spLocks noGrp="1"/>
          </p:cNvSpPr>
          <p:nvPr>
            <p:ph type="sldNum" sz="quarter" idx="12"/>
          </p:nvPr>
        </p:nvSpPr>
        <p:spPr/>
        <p:txBody>
          <a:bodyPr/>
          <a:lstStyle/>
          <a:p>
            <a:pPr>
              <a:defRPr/>
            </a:pPr>
            <a:fld id="{949B39B9-DCF2-4512-BE02-1733BA6D1F56}" type="slidenum">
              <a:rPr lang="en-US" altLang="zh-CN"/>
              <a:pPr>
                <a:defRPr/>
              </a:pPr>
              <a:t>37</a:t>
            </a:fld>
            <a:endParaRPr lang="en-US" altLang="zh-CN"/>
          </a:p>
        </p:txBody>
      </p:sp>
      <p:sp>
        <p:nvSpPr>
          <p:cNvPr id="202754" name="Text Box 2"/>
          <p:cNvSpPr txBox="1">
            <a:spLocks noChangeArrowheads="1"/>
          </p:cNvSpPr>
          <p:nvPr/>
        </p:nvSpPr>
        <p:spPr bwMode="auto">
          <a:xfrm>
            <a:off x="457200" y="1989138"/>
            <a:ext cx="8458200" cy="3203575"/>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1.</a:t>
            </a:r>
            <a:r>
              <a:rPr lang="zh-CN" altLang="en-US" dirty="0">
                <a:effectLst>
                  <a:outerShdw blurRad="38100" dist="38100" dir="2700000" algn="tl">
                    <a:srgbClr val="000000"/>
                  </a:outerShdw>
                </a:effectLst>
                <a:latin typeface="幼圆" pitchFamily="49" charset="-122"/>
              </a:rPr>
              <a:t>复习库仑定律与电场强度等概念，</a:t>
            </a:r>
            <a:r>
              <a:rPr lang="zh-CN" altLang="en-US" dirty="0">
                <a:effectLst>
                  <a:outerShdw blurRad="38100" dist="38100" dir="2700000" algn="tl">
                    <a:srgbClr val="000000"/>
                  </a:outerShdw>
                </a:effectLst>
              </a:rPr>
              <a:t>复习用叠加原理计算电场强度的方法；</a:t>
            </a:r>
            <a:endParaRPr lang="zh-CN" altLang="en-US" dirty="0">
              <a:effectLst>
                <a:outerShdw blurRad="38100" dist="38100" dir="2700000" algn="tl">
                  <a:srgbClr val="000000"/>
                </a:outerShdw>
              </a:effectLst>
              <a:latin typeface="幼圆" pitchFamily="49" charset="-122"/>
            </a:endParaRPr>
          </a:p>
          <a:p>
            <a:pPr>
              <a:spcBef>
                <a:spcPct val="50000"/>
              </a:spcBef>
              <a:defRPr/>
            </a:pPr>
            <a:r>
              <a:rPr lang="en-US" altLang="zh-CN" dirty="0">
                <a:effectLst>
                  <a:outerShdw blurRad="38100" dist="38100" dir="2700000" algn="tl">
                    <a:srgbClr val="000000"/>
                  </a:outerShdw>
                </a:effectLst>
                <a:latin typeface="幼圆" pitchFamily="49" charset="-122"/>
              </a:rPr>
              <a:t>2.</a:t>
            </a:r>
            <a:r>
              <a:rPr lang="zh-CN" altLang="en-US" dirty="0">
                <a:effectLst>
                  <a:outerShdw blurRad="38100" dist="38100" dir="2700000" algn="tl">
                    <a:srgbClr val="000000"/>
                  </a:outerShdw>
                </a:effectLst>
              </a:rPr>
              <a:t>复习电通量、高斯定理等基本概念，掌握利用高斯定理求电场强度的方法；</a:t>
            </a:r>
            <a:endParaRPr lang="zh-CN" altLang="en-US" dirty="0">
              <a:effectLst>
                <a:outerShdw blurRad="38100" dist="38100" dir="2700000" algn="tl">
                  <a:srgbClr val="000000"/>
                </a:outerShdw>
              </a:effectLst>
              <a:latin typeface="幼圆" pitchFamily="49" charset="-122"/>
            </a:endParaRPr>
          </a:p>
          <a:p>
            <a:pPr>
              <a:spcBef>
                <a:spcPct val="50000"/>
              </a:spcBef>
              <a:defRPr/>
            </a:pPr>
            <a:r>
              <a:rPr lang="en-US" altLang="zh-CN" dirty="0">
                <a:effectLst>
                  <a:outerShdw blurRad="38100" dist="38100" dir="2700000" algn="tl">
                    <a:srgbClr val="000000"/>
                  </a:outerShdw>
                </a:effectLst>
                <a:latin typeface="幼圆" pitchFamily="49" charset="-122"/>
              </a:rPr>
              <a:t>3.</a:t>
            </a:r>
            <a:r>
              <a:rPr lang="zh-CN" altLang="en-US" dirty="0">
                <a:effectLst>
                  <a:outerShdw blurRad="38100" dist="38100" dir="2700000" algn="tl">
                    <a:srgbClr val="000000"/>
                  </a:outerShdw>
                </a:effectLst>
                <a:latin typeface="幼圆" pitchFamily="49" charset="-122"/>
              </a:rPr>
              <a:t>习题</a:t>
            </a:r>
            <a:r>
              <a:rPr lang="en-US" altLang="zh-CN" dirty="0">
                <a:effectLst>
                  <a:outerShdw blurRad="38100" dist="38100" dir="2700000" algn="tl">
                    <a:srgbClr val="000000"/>
                  </a:outerShdw>
                </a:effectLst>
                <a:latin typeface="幼圆" pitchFamily="49" charset="-122"/>
              </a:rPr>
              <a:t>:</a:t>
            </a:r>
            <a:r>
              <a:rPr lang="en-US" altLang="zh-CN" sz="2400" dirty="0">
                <a:effectLst>
                  <a:outerShdw blurRad="38100" dist="38100" dir="2700000" algn="tl">
                    <a:srgbClr val="000000"/>
                  </a:outerShdw>
                </a:effectLst>
                <a:latin typeface="幼圆" pitchFamily="49" charset="-122"/>
              </a:rPr>
              <a:t>P39-40</a:t>
            </a:r>
            <a:r>
              <a:rPr lang="en-US" altLang="zh-CN" dirty="0">
                <a:effectLst>
                  <a:outerShdw blurRad="38100" dist="38100" dir="2700000" algn="tl">
                    <a:srgbClr val="000000"/>
                  </a:outerShdw>
                </a:effectLst>
                <a:latin typeface="幼圆" pitchFamily="49" charset="-122"/>
              </a:rPr>
              <a:t> </a:t>
            </a:r>
            <a:r>
              <a:rPr lang="en-US" altLang="zh-CN" sz="2400" dirty="0">
                <a:effectLst>
                  <a:outerShdw blurRad="38100" dist="38100" dir="2700000" algn="tl">
                    <a:srgbClr val="000000"/>
                  </a:outerShdw>
                </a:effectLst>
                <a:latin typeface="幼圆" pitchFamily="49" charset="-122"/>
              </a:rPr>
              <a:t>1.3-3  1.3-5  1.3-7  1.3-10  1.3-13 </a:t>
            </a:r>
          </a:p>
          <a:p>
            <a:pPr>
              <a:spcBef>
                <a:spcPct val="50000"/>
              </a:spcBef>
              <a:defRPr/>
            </a:pPr>
            <a:r>
              <a:rPr lang="en-US" altLang="zh-CN" sz="2400" dirty="0">
                <a:effectLst>
                  <a:outerShdw blurRad="38100" dist="38100" dir="2700000" algn="tl">
                    <a:srgbClr val="000000"/>
                  </a:outerShdw>
                </a:effectLst>
                <a:latin typeface="幼圆" pitchFamily="49" charset="-122"/>
              </a:rPr>
              <a:t>         </a:t>
            </a:r>
          </a:p>
        </p:txBody>
      </p:sp>
      <p:grpSp>
        <p:nvGrpSpPr>
          <p:cNvPr id="2" name="Group 4"/>
          <p:cNvGrpSpPr>
            <a:grpSpLocks/>
          </p:cNvGrpSpPr>
          <p:nvPr/>
        </p:nvGrpSpPr>
        <p:grpSpPr bwMode="auto">
          <a:xfrm>
            <a:off x="457200" y="1052513"/>
            <a:ext cx="1447800" cy="990600"/>
            <a:chOff x="288" y="384"/>
            <a:chExt cx="912" cy="624"/>
          </a:xfrm>
        </p:grpSpPr>
        <p:sp>
          <p:nvSpPr>
            <p:cNvPr id="202757" name="AutoShape 5"/>
            <p:cNvSpPr>
              <a:spLocks noChangeArrowheads="1"/>
            </p:cNvSpPr>
            <p:nvPr/>
          </p:nvSpPr>
          <p:spPr bwMode="auto">
            <a:xfrm>
              <a:off x="288" y="384"/>
              <a:ext cx="912" cy="624"/>
            </a:xfrm>
            <a:prstGeom prst="horizontalScroll">
              <a:avLst>
                <a:gd name="adj" fmla="val 12500"/>
              </a:avLst>
            </a:prstGeom>
            <a:gradFill rotWithShape="0">
              <a:gsLst>
                <a:gs pos="0">
                  <a:srgbClr val="FF9966"/>
                </a:gs>
                <a:gs pos="100000">
                  <a:srgbClr val="FF9966">
                    <a:gamma/>
                    <a:shade val="46275"/>
                    <a:invGamma/>
                  </a:srgbClr>
                </a:gs>
              </a:gsLst>
              <a:path path="rect">
                <a:fillToRect l="50000" t="50000" r="50000" b="50000"/>
              </a:path>
            </a:gradFill>
            <a:ln w="9525">
              <a:solidFill>
                <a:srgbClr val="FF9966"/>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2758" name="Rectangle 6"/>
            <p:cNvSpPr>
              <a:spLocks noChangeArrowheads="1"/>
            </p:cNvSpPr>
            <p:nvPr/>
          </p:nvSpPr>
          <p:spPr bwMode="auto">
            <a:xfrm>
              <a:off x="392" y="523"/>
              <a:ext cx="725" cy="365"/>
            </a:xfrm>
            <a:prstGeom prst="rect">
              <a:avLst/>
            </a:prstGeom>
            <a:noFill/>
            <a:ln w="9525">
              <a:noFill/>
              <a:miter lim="800000"/>
              <a:headEnd/>
              <a:tailEnd/>
            </a:ln>
            <a:effectLst/>
          </p:spPr>
          <p:txBody>
            <a:bodyPr wrap="none">
              <a:spAutoFit/>
            </a:bodyPr>
            <a:lstStyle/>
            <a:p>
              <a:pPr>
                <a:spcBef>
                  <a:spcPct val="50000"/>
                </a:spcBef>
                <a:defRPr/>
              </a:pPr>
              <a:r>
                <a:rPr lang="zh-CN" altLang="en-US" sz="3200">
                  <a:effectLst>
                    <a:outerShdw blurRad="38100" dist="38100" dir="2700000" algn="tl">
                      <a:srgbClr val="000000"/>
                    </a:outerShdw>
                  </a:effectLst>
                  <a:latin typeface="华文彩云" pitchFamily="2" charset="-122"/>
                  <a:ea typeface="华文彩云" pitchFamily="2" charset="-122"/>
                </a:rPr>
                <a:t>作业</a:t>
              </a:r>
              <a:r>
                <a:rPr lang="en-US" altLang="zh-CN" sz="3200">
                  <a:effectLst>
                    <a:outerShdw blurRad="38100" dist="38100" dir="2700000" algn="tl">
                      <a:srgbClr val="000000"/>
                    </a:outerShdw>
                  </a:effectLst>
                  <a:latin typeface="华文彩云" pitchFamily="2" charset="-122"/>
                  <a:ea typeface="华文彩云" pitchFamily="2" charset="-122"/>
                </a:rPr>
                <a:t>:</a:t>
              </a:r>
            </a:p>
          </p:txBody>
        </p:sp>
      </p:grpSp>
      <p:grpSp>
        <p:nvGrpSpPr>
          <p:cNvPr id="38918" name="Group 13"/>
          <p:cNvGrpSpPr>
            <a:grpSpLocks/>
          </p:cNvGrpSpPr>
          <p:nvPr/>
        </p:nvGrpSpPr>
        <p:grpSpPr bwMode="auto">
          <a:xfrm>
            <a:off x="0" y="44450"/>
            <a:ext cx="5715000" cy="1068388"/>
            <a:chOff x="0" y="191"/>
            <a:chExt cx="3600" cy="673"/>
          </a:xfrm>
        </p:grpSpPr>
        <p:pic>
          <p:nvPicPr>
            <p:cNvPr id="38919" name="Picture 14" descr="ba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ext Box 15"/>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2754"/>
                                        </p:tgtEl>
                                        <p:attrNameLst>
                                          <p:attrName>style.visibility</p:attrName>
                                        </p:attrNameLst>
                                      </p:cBhvr>
                                      <p:to>
                                        <p:strVal val="visible"/>
                                      </p:to>
                                    </p:set>
                                    <p:animEffect transition="in" filter="wipe(left)">
                                      <p:cBhvr>
                                        <p:cTn id="12" dur="500"/>
                                        <p:tgtEl>
                                          <p:spTgt spid="202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quarter" idx="10"/>
          </p:nvPr>
        </p:nvSpPr>
        <p:spPr/>
        <p:txBody>
          <a:bodyPr/>
          <a:lstStyle/>
          <a:p>
            <a:pPr>
              <a:defRPr/>
            </a:pPr>
            <a:fld id="{5C85F732-9AE3-4F2D-B9E7-37DAB6B44262}" type="datetime8">
              <a:rPr lang="en-US"/>
              <a:pPr>
                <a:defRPr/>
              </a:pPr>
              <a:t>2/27/2020 6:24 PM</a:t>
            </a:fld>
            <a:endParaRPr lang="en-US" altLang="zh-CN"/>
          </a:p>
        </p:txBody>
      </p:sp>
      <p:sp>
        <p:nvSpPr>
          <p:cNvPr id="15" name="灯片编号占位符 5"/>
          <p:cNvSpPr>
            <a:spLocks noGrp="1"/>
          </p:cNvSpPr>
          <p:nvPr>
            <p:ph type="sldNum" sz="quarter" idx="12"/>
          </p:nvPr>
        </p:nvSpPr>
        <p:spPr/>
        <p:txBody>
          <a:bodyPr/>
          <a:lstStyle/>
          <a:p>
            <a:pPr>
              <a:defRPr/>
            </a:pPr>
            <a:fld id="{2706E968-A2C5-4B9C-B3AA-88FAA0DCD4AC}" type="slidenum">
              <a:rPr lang="en-US" altLang="zh-CN"/>
              <a:pPr>
                <a:defRPr/>
              </a:pPr>
              <a:t>38</a:t>
            </a:fld>
            <a:endParaRPr lang="en-US" altLang="zh-CN"/>
          </a:p>
        </p:txBody>
      </p:sp>
      <p:pic>
        <p:nvPicPr>
          <p:cNvPr id="39940" name="Picture 2"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标题3背景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509963"/>
            <a:ext cx="3886200" cy="33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42" name="Group 21"/>
          <p:cNvGrpSpPr>
            <a:grpSpLocks/>
          </p:cNvGrpSpPr>
          <p:nvPr/>
        </p:nvGrpSpPr>
        <p:grpSpPr bwMode="auto">
          <a:xfrm>
            <a:off x="987425" y="2586038"/>
            <a:ext cx="7635875" cy="1179512"/>
            <a:chOff x="622" y="1629"/>
            <a:chExt cx="4810" cy="743"/>
          </a:xfrm>
        </p:grpSpPr>
        <p:sp>
          <p:nvSpPr>
            <p:cNvPr id="168970" name="AutoShape 10"/>
            <p:cNvSpPr>
              <a:spLocks noChangeArrowheads="1"/>
            </p:cNvSpPr>
            <p:nvPr/>
          </p:nvSpPr>
          <p:spPr bwMode="auto">
            <a:xfrm>
              <a:off x="924" y="1992"/>
              <a:ext cx="4508" cy="380"/>
            </a:xfrm>
            <a:prstGeom prst="roundRect">
              <a:avLst>
                <a:gd name="adj" fmla="val 28245"/>
              </a:avLst>
            </a:prstGeom>
            <a:gradFill rotWithShape="1">
              <a:gsLst>
                <a:gs pos="0">
                  <a:srgbClr val="97E5C0"/>
                </a:gs>
                <a:gs pos="100000">
                  <a:srgbClr val="97E5C0">
                    <a:gamma/>
                    <a:shade val="46275"/>
                    <a:invGamma/>
                  </a:srgbClr>
                </a:gs>
              </a:gsLst>
              <a:path path="rect">
                <a:fillToRect l="100000" b="100000"/>
              </a:path>
            </a:gradFill>
            <a:ln w="19050">
              <a:no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68971" name="AutoShape 11"/>
            <p:cNvSpPr>
              <a:spLocks noChangeArrowheads="1"/>
            </p:cNvSpPr>
            <p:nvPr/>
          </p:nvSpPr>
          <p:spPr bwMode="auto">
            <a:xfrm>
              <a:off x="622" y="1629"/>
              <a:ext cx="2641" cy="380"/>
            </a:xfrm>
            <a:prstGeom prst="roundRect">
              <a:avLst>
                <a:gd name="adj" fmla="val 28245"/>
              </a:avLst>
            </a:prstGeom>
            <a:gradFill rotWithShape="1">
              <a:gsLst>
                <a:gs pos="0">
                  <a:srgbClr val="FFCCFF"/>
                </a:gs>
                <a:gs pos="100000">
                  <a:srgbClr val="FFCCFF">
                    <a:gamma/>
                    <a:shade val="46275"/>
                    <a:invGamma/>
                  </a:srgbClr>
                </a:gs>
              </a:gsLst>
              <a:path path="rect">
                <a:fillToRect l="100000" b="100000"/>
              </a:path>
            </a:gradFill>
            <a:ln w="19050">
              <a:no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39949" name="Rectangle 12"/>
            <p:cNvSpPr>
              <a:spLocks noChangeArrowheads="1"/>
            </p:cNvSpPr>
            <p:nvPr/>
          </p:nvSpPr>
          <p:spPr bwMode="auto">
            <a:xfrm>
              <a:off x="892" y="1679"/>
              <a:ext cx="2147" cy="250"/>
            </a:xfrm>
            <a:prstGeom prst="rect">
              <a:avLst/>
            </a:prstGeom>
            <a:noFill/>
            <a:ln>
              <a:noFill/>
            </a:ln>
            <a:effectLst>
              <a:outerShdw dist="1796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r>
                <a:rPr lang="zh-CN" altLang="en-US" sz="2000">
                  <a:solidFill>
                    <a:schemeClr val="tx2"/>
                  </a:solidFill>
                </a:rPr>
                <a:t>第一章   静电场</a:t>
              </a:r>
            </a:p>
          </p:txBody>
        </p:sp>
        <p:sp>
          <p:nvSpPr>
            <p:cNvPr id="168973" name="Rectangle 13"/>
            <p:cNvSpPr>
              <a:spLocks noChangeArrowheads="1"/>
            </p:cNvSpPr>
            <p:nvPr/>
          </p:nvSpPr>
          <p:spPr bwMode="auto">
            <a:xfrm>
              <a:off x="1247" y="1979"/>
              <a:ext cx="3220" cy="327"/>
            </a:xfrm>
            <a:prstGeom prst="rect">
              <a:avLst/>
            </a:prstGeom>
            <a:noFill/>
            <a:ln w="9525">
              <a:noFill/>
              <a:miter lim="800000"/>
              <a:headEnd/>
              <a:tailEnd/>
            </a:ln>
            <a:effectLst>
              <a:outerShdw dist="17961" dir="2700000" algn="ctr" rotWithShape="0">
                <a:schemeClr val="folHlink"/>
              </a:outerShdw>
            </a:effectLst>
          </p:spPr>
          <p:txBody>
            <a:bodyPr>
              <a:spAutoFit/>
            </a:bodyPr>
            <a:lstStyle/>
            <a:p>
              <a:pPr>
                <a:defRPr/>
              </a:pPr>
              <a:r>
                <a:rPr kumimoji="0" lang="en-US" altLang="zh-CN">
                  <a:solidFill>
                    <a:srgbClr val="FF3399"/>
                  </a:solidFill>
                  <a:effectLst>
                    <a:outerShdw blurRad="38100" dist="38100" dir="2700000" algn="tl">
                      <a:srgbClr val="000000"/>
                    </a:outerShdw>
                  </a:effectLst>
                </a:rPr>
                <a:t>                   </a:t>
              </a:r>
              <a:r>
                <a:rPr lang="en-US" altLang="zh-CN">
                  <a:solidFill>
                    <a:srgbClr val="FF3399"/>
                  </a:solidFill>
                  <a:latin typeface="隶书" pitchFamily="49" charset="-122"/>
                  <a:ea typeface="隶书" pitchFamily="49" charset="-122"/>
                </a:rPr>
                <a:t>1-4 </a:t>
              </a:r>
              <a:r>
                <a:rPr lang="zh-CN" altLang="en-US">
                  <a:solidFill>
                    <a:srgbClr val="FF3399"/>
                  </a:solidFill>
                  <a:latin typeface="隶书" pitchFamily="49" charset="-122"/>
                  <a:ea typeface="隶书" pitchFamily="49" charset="-122"/>
                </a:rPr>
                <a:t>电势及其梯度</a:t>
              </a:r>
            </a:p>
          </p:txBody>
        </p:sp>
      </p:grpSp>
      <p:grpSp>
        <p:nvGrpSpPr>
          <p:cNvPr id="39943" name="Group 3"/>
          <p:cNvGrpSpPr>
            <a:grpSpLocks/>
          </p:cNvGrpSpPr>
          <p:nvPr/>
        </p:nvGrpSpPr>
        <p:grpSpPr bwMode="auto">
          <a:xfrm>
            <a:off x="277813" y="188913"/>
            <a:ext cx="8686800" cy="857250"/>
            <a:chOff x="192" y="130"/>
            <a:chExt cx="5472" cy="540"/>
          </a:xfrm>
        </p:grpSpPr>
        <p:sp>
          <p:nvSpPr>
            <p:cNvPr id="174084" name="Line 4"/>
            <p:cNvSpPr>
              <a:spLocks noChangeShapeType="1"/>
            </p:cNvSpPr>
            <p:nvPr/>
          </p:nvSpPr>
          <p:spPr bwMode="auto">
            <a:xfrm>
              <a:off x="2670" y="584"/>
              <a:ext cx="2994" cy="0"/>
            </a:xfrm>
            <a:prstGeom prst="line">
              <a:avLst/>
            </a:prstGeom>
            <a:noFill/>
            <a:ln w="25400">
              <a:solidFill>
                <a:srgbClr val="66FFCC"/>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9945" name="Rectangle 5"/>
            <p:cNvSpPr>
              <a:spLocks noChangeArrowheads="1"/>
            </p:cNvSpPr>
            <p:nvPr/>
          </p:nvSpPr>
          <p:spPr bwMode="auto">
            <a:xfrm>
              <a:off x="192" y="130"/>
              <a:ext cx="370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0">
                  <a:solidFill>
                    <a:srgbClr val="66FFCC"/>
                  </a:solidFill>
                  <a:latin typeface="Webdings" pitchFamily="18" charset="2"/>
                  <a:ea typeface="华文行楷" pitchFamily="2" charset="-122"/>
                </a:rPr>
                <a:t>理学院</a:t>
              </a:r>
              <a:r>
                <a:rPr lang="zh-CN" altLang="en-US" b="0">
                  <a:latin typeface="Webdings" pitchFamily="18" charset="2"/>
                  <a:ea typeface="华文行楷" pitchFamily="2" charset="-122"/>
                </a:rPr>
                <a:t> </a:t>
              </a:r>
              <a:r>
                <a:rPr lang="zh-CN" altLang="en-US" sz="1800" b="0">
                  <a:solidFill>
                    <a:srgbClr val="66FFCC"/>
                  </a:solidFill>
                  <a:ea typeface="黑体" pitchFamily="2" charset="-122"/>
                </a:rPr>
                <a:t>大学物理教学中心</a:t>
              </a:r>
            </a:p>
          </p:txBody>
        </p:sp>
        <p:sp>
          <p:nvSpPr>
            <p:cNvPr id="39946" name="Rectangle 6"/>
            <p:cNvSpPr>
              <a:spLocks noChangeArrowheads="1"/>
            </p:cNvSpPr>
            <p:nvPr/>
          </p:nvSpPr>
          <p:spPr bwMode="auto">
            <a:xfrm>
              <a:off x="192" y="488"/>
              <a:ext cx="28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80000"/>
                </a:lnSpc>
                <a:spcBef>
                  <a:spcPct val="20000"/>
                </a:spcBef>
              </a:pPr>
              <a:r>
                <a:rPr lang="en-US" altLang="zh-CN" sz="1600">
                  <a:solidFill>
                    <a:srgbClr val="FFFF00"/>
                  </a:solidFill>
                  <a:latin typeface="Century Gothic" pitchFamily="34" charset="0"/>
                </a:rPr>
                <a:t>College  of  science</a:t>
              </a:r>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p:cNvSpPr>
            <a:spLocks noGrp="1"/>
          </p:cNvSpPr>
          <p:nvPr>
            <p:ph type="dt" sz="quarter" idx="10"/>
          </p:nvPr>
        </p:nvSpPr>
        <p:spPr/>
        <p:txBody>
          <a:bodyPr/>
          <a:lstStyle/>
          <a:p>
            <a:pPr>
              <a:defRPr/>
            </a:pPr>
            <a:fld id="{F594D2E7-0006-4987-B28E-209ACA3652B8}" type="datetime8">
              <a:rPr lang="en-US"/>
              <a:pPr>
                <a:defRPr/>
              </a:pPr>
              <a:t>2/27/2020 6:24 PM</a:t>
            </a:fld>
            <a:endParaRPr lang="en-US" altLang="zh-CN"/>
          </a:p>
        </p:txBody>
      </p:sp>
      <p:sp>
        <p:nvSpPr>
          <p:cNvPr id="41" name="灯片编号占位符 3"/>
          <p:cNvSpPr>
            <a:spLocks noGrp="1"/>
          </p:cNvSpPr>
          <p:nvPr>
            <p:ph type="sldNum" sz="quarter" idx="12"/>
          </p:nvPr>
        </p:nvSpPr>
        <p:spPr/>
        <p:txBody>
          <a:bodyPr/>
          <a:lstStyle/>
          <a:p>
            <a:pPr>
              <a:defRPr/>
            </a:pPr>
            <a:fld id="{4FB466FC-8453-4DC7-BBBB-F22B04CAA499}" type="slidenum">
              <a:rPr lang="en-US" altLang="zh-CN"/>
              <a:pPr>
                <a:defRPr/>
              </a:pPr>
              <a:t>39</a:t>
            </a:fld>
            <a:endParaRPr lang="en-US" altLang="zh-CN"/>
          </a:p>
        </p:txBody>
      </p:sp>
      <p:sp>
        <p:nvSpPr>
          <p:cNvPr id="65538" name="Rectangle 2"/>
          <p:cNvSpPr>
            <a:spLocks noChangeArrowheads="1"/>
          </p:cNvSpPr>
          <p:nvPr/>
        </p:nvSpPr>
        <p:spPr bwMode="auto">
          <a:xfrm>
            <a:off x="4648200" y="2133600"/>
            <a:ext cx="4114800" cy="41148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5539" name="Text Box 3"/>
          <p:cNvSpPr txBox="1">
            <a:spLocks noChangeArrowheads="1"/>
          </p:cNvSpPr>
          <p:nvPr/>
        </p:nvSpPr>
        <p:spPr bwMode="auto">
          <a:xfrm>
            <a:off x="361950" y="1052513"/>
            <a:ext cx="6172200" cy="519112"/>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隶书" pitchFamily="49" charset="-122"/>
                <a:ea typeface="隶书" pitchFamily="49" charset="-122"/>
              </a:rPr>
              <a:t>一、静电场力所作的功</a:t>
            </a:r>
          </a:p>
        </p:txBody>
      </p:sp>
      <p:sp>
        <p:nvSpPr>
          <p:cNvPr id="65540" name="Text Box 4"/>
          <p:cNvSpPr txBox="1">
            <a:spLocks noChangeArrowheads="1"/>
          </p:cNvSpPr>
          <p:nvPr/>
        </p:nvSpPr>
        <p:spPr bwMode="auto">
          <a:xfrm>
            <a:off x="323850" y="1484313"/>
            <a:ext cx="8424863"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由功的定义可以求点电荷电场对试验电荷所作的功。静电力对试验电荷所</a:t>
            </a:r>
          </a:p>
        </p:txBody>
      </p:sp>
      <p:grpSp>
        <p:nvGrpSpPr>
          <p:cNvPr id="2" name="Group 5"/>
          <p:cNvGrpSpPr>
            <a:grpSpLocks/>
          </p:cNvGrpSpPr>
          <p:nvPr/>
        </p:nvGrpSpPr>
        <p:grpSpPr bwMode="auto">
          <a:xfrm>
            <a:off x="7035800" y="3249613"/>
            <a:ext cx="431800" cy="788987"/>
            <a:chOff x="4432" y="2047"/>
            <a:chExt cx="272" cy="497"/>
          </a:xfrm>
        </p:grpSpPr>
        <p:sp>
          <p:nvSpPr>
            <p:cNvPr id="65542" name="Line 6"/>
            <p:cNvSpPr>
              <a:spLocks noChangeShapeType="1"/>
            </p:cNvSpPr>
            <p:nvPr/>
          </p:nvSpPr>
          <p:spPr bwMode="auto">
            <a:xfrm flipH="1" flipV="1">
              <a:off x="4656" y="2047"/>
              <a:ext cx="48" cy="480"/>
            </a:xfrm>
            <a:prstGeom prst="line">
              <a:avLst/>
            </a:prstGeom>
            <a:noFill/>
            <a:ln w="28575">
              <a:solidFill>
                <a:schemeClr val="accent1"/>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1001" name="Object 7"/>
            <p:cNvGraphicFramePr>
              <a:graphicFrameLocks noChangeAspect="1"/>
            </p:cNvGraphicFramePr>
            <p:nvPr/>
          </p:nvGraphicFramePr>
          <p:xfrm>
            <a:off x="4432" y="2256"/>
            <a:ext cx="256" cy="288"/>
          </p:xfrm>
          <a:graphic>
            <a:graphicData uri="http://schemas.openxmlformats.org/presentationml/2006/ole">
              <mc:AlternateContent xmlns:mc="http://schemas.openxmlformats.org/markup-compatibility/2006">
                <mc:Choice xmlns:v="urn:schemas-microsoft-com:vml" Requires="v">
                  <p:oleObj spid="_x0000_s41002" name="公式" r:id="rId3" imgW="152400" imgH="180924" progId="Equation.3">
                    <p:embed/>
                  </p:oleObj>
                </mc:Choice>
                <mc:Fallback>
                  <p:oleObj name="公式" r:id="rId3" imgW="152400" imgH="18092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2" y="2256"/>
                          <a:ext cx="2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5544" name="Object 8"/>
          <p:cNvGraphicFramePr>
            <a:graphicFrameLocks noChangeAspect="1"/>
          </p:cNvGraphicFramePr>
          <p:nvPr/>
        </p:nvGraphicFramePr>
        <p:xfrm>
          <a:off x="533400" y="2997200"/>
          <a:ext cx="2209800" cy="611188"/>
        </p:xfrm>
        <a:graphic>
          <a:graphicData uri="http://schemas.openxmlformats.org/presentationml/2006/ole">
            <mc:AlternateContent xmlns:mc="http://schemas.openxmlformats.org/markup-compatibility/2006">
              <mc:Choice xmlns:v="urn:schemas-microsoft-com:vml" Requires="v">
                <p:oleObj spid="_x0000_s41003" name="公式" r:id="rId5" imgW="876198" imgH="219228" progId="Equation.3">
                  <p:embed/>
                </p:oleObj>
              </mc:Choice>
              <mc:Fallback>
                <p:oleObj name="公式" r:id="rId5" imgW="876198" imgH="21922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997200"/>
                        <a:ext cx="2209800" cy="6111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5" name="Object 9"/>
          <p:cNvGraphicFramePr>
            <a:graphicFrameLocks noChangeAspect="1"/>
          </p:cNvGraphicFramePr>
          <p:nvPr/>
        </p:nvGraphicFramePr>
        <p:xfrm>
          <a:off x="1219200" y="3500438"/>
          <a:ext cx="2654300" cy="1038225"/>
        </p:xfrm>
        <a:graphic>
          <a:graphicData uri="http://schemas.openxmlformats.org/presentationml/2006/ole">
            <mc:AlternateContent xmlns:mc="http://schemas.openxmlformats.org/markup-compatibility/2006">
              <mc:Choice xmlns:v="urn:schemas-microsoft-com:vml" Requires="v">
                <p:oleObj spid="_x0000_s41004" name="公式" r:id="rId7" imgW="1095248" imgH="409524" progId="Equation.3">
                  <p:embed/>
                </p:oleObj>
              </mc:Choice>
              <mc:Fallback>
                <p:oleObj name="公式" r:id="rId7" imgW="1095248" imgH="409524"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500438"/>
                        <a:ext cx="2654300" cy="10382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0"/>
          <p:cNvGrpSpPr>
            <a:grpSpLocks/>
          </p:cNvGrpSpPr>
          <p:nvPr/>
        </p:nvGrpSpPr>
        <p:grpSpPr bwMode="auto">
          <a:xfrm>
            <a:off x="5257800" y="2641600"/>
            <a:ext cx="2260600" cy="3460750"/>
            <a:chOff x="3312" y="1664"/>
            <a:chExt cx="1424" cy="2180"/>
          </a:xfrm>
        </p:grpSpPr>
        <p:grpSp>
          <p:nvGrpSpPr>
            <p:cNvPr id="40990" name="Group 11"/>
            <p:cNvGrpSpPr>
              <a:grpSpLocks/>
            </p:cNvGrpSpPr>
            <p:nvPr/>
          </p:nvGrpSpPr>
          <p:grpSpPr bwMode="auto">
            <a:xfrm>
              <a:off x="3520" y="1664"/>
              <a:ext cx="1216" cy="2180"/>
              <a:chOff x="3520" y="1664"/>
              <a:chExt cx="1216" cy="2180"/>
            </a:xfrm>
          </p:grpSpPr>
          <p:sp>
            <p:nvSpPr>
              <p:cNvPr id="65548" name="Freeform 12"/>
              <p:cNvSpPr>
                <a:spLocks/>
              </p:cNvSpPr>
              <p:nvPr/>
            </p:nvSpPr>
            <p:spPr bwMode="auto">
              <a:xfrm>
                <a:off x="4072" y="1811"/>
                <a:ext cx="664" cy="1773"/>
              </a:xfrm>
              <a:custGeom>
                <a:avLst/>
                <a:gdLst/>
                <a:ahLst/>
                <a:cxnLst>
                  <a:cxn ang="0">
                    <a:pos x="0" y="47"/>
                  </a:cxn>
                  <a:cxn ang="0">
                    <a:pos x="195" y="0"/>
                  </a:cxn>
                  <a:cxn ang="0">
                    <a:pos x="408" y="45"/>
                  </a:cxn>
                  <a:cxn ang="0">
                    <a:pos x="600" y="237"/>
                  </a:cxn>
                  <a:cxn ang="0">
                    <a:pos x="648" y="621"/>
                  </a:cxn>
                  <a:cxn ang="0">
                    <a:pos x="504" y="1245"/>
                  </a:cxn>
                  <a:cxn ang="0">
                    <a:pos x="264" y="1773"/>
                  </a:cxn>
                </a:cxnLst>
                <a:rect l="0" t="0" r="r" b="b"/>
                <a:pathLst>
                  <a:path w="664" h="1773">
                    <a:moveTo>
                      <a:pt x="0" y="47"/>
                    </a:moveTo>
                    <a:cubicBezTo>
                      <a:pt x="32" y="39"/>
                      <a:pt x="127" y="0"/>
                      <a:pt x="195" y="0"/>
                    </a:cubicBezTo>
                    <a:cubicBezTo>
                      <a:pt x="263" y="0"/>
                      <a:pt x="341" y="6"/>
                      <a:pt x="408" y="45"/>
                    </a:cubicBezTo>
                    <a:cubicBezTo>
                      <a:pt x="475" y="84"/>
                      <a:pt x="560" y="141"/>
                      <a:pt x="600" y="237"/>
                    </a:cubicBezTo>
                    <a:cubicBezTo>
                      <a:pt x="640" y="333"/>
                      <a:pt x="664" y="453"/>
                      <a:pt x="648" y="621"/>
                    </a:cubicBezTo>
                    <a:cubicBezTo>
                      <a:pt x="632" y="789"/>
                      <a:pt x="568" y="1053"/>
                      <a:pt x="504" y="1245"/>
                    </a:cubicBezTo>
                    <a:cubicBezTo>
                      <a:pt x="440" y="1437"/>
                      <a:pt x="352" y="1605"/>
                      <a:pt x="264" y="1773"/>
                    </a:cubicBezTo>
                  </a:path>
                </a:pathLst>
              </a:custGeom>
              <a:noFill/>
              <a:ln w="19050" cmpd="sng">
                <a:solidFill>
                  <a:schemeClr val="tx2"/>
                </a:solidFill>
                <a:round/>
                <a:headEnd/>
                <a:tailEnd type="none"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0993" name="Object 13"/>
              <p:cNvGraphicFramePr>
                <a:graphicFrameLocks noChangeAspect="1"/>
              </p:cNvGraphicFramePr>
              <p:nvPr/>
            </p:nvGraphicFramePr>
            <p:xfrm>
              <a:off x="3520" y="3392"/>
              <a:ext cx="141" cy="144"/>
            </p:xfrm>
            <a:graphic>
              <a:graphicData uri="http://schemas.openxmlformats.org/presentationml/2006/ole">
                <mc:AlternateContent xmlns:mc="http://schemas.openxmlformats.org/markup-compatibility/2006">
                  <mc:Choice xmlns:v="urn:schemas-microsoft-com:vml" Requires="v">
                    <p:oleObj spid="_x0000_s41005" name="Clip" r:id="rId9" imgW="380852" imgH="390270" progId="MS_ClipArt_Gallery.2">
                      <p:embed/>
                    </p:oleObj>
                  </mc:Choice>
                  <mc:Fallback>
                    <p:oleObj name="Clip" r:id="rId9" imgW="380852" imgH="390270" progId="MS_ClipArt_Gallery.2">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0" y="339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50" name="Line 14"/>
              <p:cNvSpPr>
                <a:spLocks noChangeShapeType="1"/>
              </p:cNvSpPr>
              <p:nvPr/>
            </p:nvSpPr>
            <p:spPr bwMode="auto">
              <a:xfrm>
                <a:off x="3616" y="3440"/>
                <a:ext cx="720" cy="96"/>
              </a:xfrm>
              <a:prstGeom prst="line">
                <a:avLst/>
              </a:prstGeom>
              <a:noFill/>
              <a:ln w="9525">
                <a:solidFill>
                  <a:schemeClr val="tx1"/>
                </a:solidFill>
                <a:prstDash val="dash"/>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5551" name="Line 15"/>
              <p:cNvSpPr>
                <a:spLocks noChangeShapeType="1"/>
              </p:cNvSpPr>
              <p:nvPr/>
            </p:nvSpPr>
            <p:spPr bwMode="auto">
              <a:xfrm flipV="1">
                <a:off x="3616" y="1856"/>
                <a:ext cx="480" cy="1584"/>
              </a:xfrm>
              <a:prstGeom prst="line">
                <a:avLst/>
              </a:prstGeom>
              <a:noFill/>
              <a:ln w="9525">
                <a:solidFill>
                  <a:schemeClr val="tx1"/>
                </a:solidFill>
                <a:prstDash val="dash"/>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0996" name="Object 16"/>
              <p:cNvGraphicFramePr>
                <a:graphicFrameLocks noChangeAspect="1"/>
              </p:cNvGraphicFramePr>
              <p:nvPr/>
            </p:nvGraphicFramePr>
            <p:xfrm>
              <a:off x="3856" y="3488"/>
              <a:ext cx="272" cy="356"/>
            </p:xfrm>
            <a:graphic>
              <a:graphicData uri="http://schemas.openxmlformats.org/presentationml/2006/ole">
                <mc:AlternateContent xmlns:mc="http://schemas.openxmlformats.org/markup-compatibility/2006">
                  <mc:Choice xmlns:v="urn:schemas-microsoft-com:vml" Requires="v">
                    <p:oleObj spid="_x0000_s41006" name="Equation" r:id="rId11" imgW="123952" imgH="180924" progId="Equation.3">
                      <p:embed/>
                    </p:oleObj>
                  </mc:Choice>
                  <mc:Fallback>
                    <p:oleObj name="Equation" r:id="rId11" imgW="123952" imgH="180924"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6" y="3488"/>
                            <a:ext cx="272"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7" name="Object 17"/>
              <p:cNvGraphicFramePr>
                <a:graphicFrameLocks noChangeAspect="1"/>
              </p:cNvGraphicFramePr>
              <p:nvPr/>
            </p:nvGraphicFramePr>
            <p:xfrm>
              <a:off x="3520" y="2384"/>
              <a:ext cx="272" cy="356"/>
            </p:xfrm>
            <a:graphic>
              <a:graphicData uri="http://schemas.openxmlformats.org/presentationml/2006/ole">
                <mc:AlternateContent xmlns:mc="http://schemas.openxmlformats.org/markup-compatibility/2006">
                  <mc:Choice xmlns:v="urn:schemas-microsoft-com:vml" Requires="v">
                    <p:oleObj spid="_x0000_s41007" name="Equation" r:id="rId13" imgW="123952" imgH="180924" progId="Equation.3">
                      <p:embed/>
                    </p:oleObj>
                  </mc:Choice>
                  <mc:Fallback>
                    <p:oleObj name="Equation" r:id="rId13" imgW="123952" imgH="180924"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20" y="2384"/>
                            <a:ext cx="272"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8" name="Object 18"/>
              <p:cNvGraphicFramePr>
                <a:graphicFrameLocks noChangeAspect="1"/>
              </p:cNvGraphicFramePr>
              <p:nvPr/>
            </p:nvGraphicFramePr>
            <p:xfrm>
              <a:off x="4416" y="3488"/>
              <a:ext cx="240" cy="240"/>
            </p:xfrm>
            <a:graphic>
              <a:graphicData uri="http://schemas.openxmlformats.org/presentationml/2006/ole">
                <mc:AlternateContent xmlns:mc="http://schemas.openxmlformats.org/markup-compatibility/2006">
                  <mc:Choice xmlns:v="urn:schemas-microsoft-com:vml" Requires="v">
                    <p:oleObj spid="_x0000_s41008" name="公式" r:id="rId15" imgW="123952" imgH="123876" progId="Equation.3">
                      <p:embed/>
                    </p:oleObj>
                  </mc:Choice>
                  <mc:Fallback>
                    <p:oleObj name="公式" r:id="rId15" imgW="123952" imgH="123876"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6" y="348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9" name="Object 19"/>
              <p:cNvGraphicFramePr>
                <a:graphicFrameLocks noChangeAspect="1"/>
              </p:cNvGraphicFramePr>
              <p:nvPr/>
            </p:nvGraphicFramePr>
            <p:xfrm>
              <a:off x="3792" y="1664"/>
              <a:ext cx="240" cy="240"/>
            </p:xfrm>
            <a:graphic>
              <a:graphicData uri="http://schemas.openxmlformats.org/presentationml/2006/ole">
                <mc:AlternateContent xmlns:mc="http://schemas.openxmlformats.org/markup-compatibility/2006">
                  <mc:Choice xmlns:v="urn:schemas-microsoft-com:vml" Requires="v">
                    <p:oleObj spid="_x0000_s41009" name="公式" r:id="rId17" imgW="123952" imgH="123876" progId="Equation.3">
                      <p:embed/>
                    </p:oleObj>
                  </mc:Choice>
                  <mc:Fallback>
                    <p:oleObj name="公式" r:id="rId17" imgW="123952" imgH="123876"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 y="1664"/>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0991" name="Object 20"/>
            <p:cNvGraphicFramePr>
              <a:graphicFrameLocks noChangeAspect="1"/>
            </p:cNvGraphicFramePr>
            <p:nvPr/>
          </p:nvGraphicFramePr>
          <p:xfrm>
            <a:off x="3312" y="3216"/>
            <a:ext cx="197" cy="258"/>
          </p:xfrm>
          <a:graphic>
            <a:graphicData uri="http://schemas.openxmlformats.org/presentationml/2006/ole">
              <mc:AlternateContent xmlns:mc="http://schemas.openxmlformats.org/markup-compatibility/2006">
                <mc:Choice xmlns:v="urn:schemas-microsoft-com:vml" Requires="v">
                  <p:oleObj spid="_x0000_s41010" name="公式" r:id="rId19" imgW="85750" imgH="123876" progId="Equation.3">
                    <p:embed/>
                  </p:oleObj>
                </mc:Choice>
                <mc:Fallback>
                  <p:oleObj name="公式" r:id="rId19" imgW="85750" imgH="123876"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12" y="3216"/>
                          <a:ext cx="197"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1"/>
          <p:cNvGrpSpPr>
            <a:grpSpLocks/>
          </p:cNvGrpSpPr>
          <p:nvPr/>
        </p:nvGrpSpPr>
        <p:grpSpPr bwMode="auto">
          <a:xfrm>
            <a:off x="7493000" y="2819400"/>
            <a:ext cx="1092200" cy="1270000"/>
            <a:chOff x="4720" y="1776"/>
            <a:chExt cx="688" cy="800"/>
          </a:xfrm>
        </p:grpSpPr>
        <p:sp>
          <p:nvSpPr>
            <p:cNvPr id="65558" name="Line 22"/>
            <p:cNvSpPr>
              <a:spLocks noChangeShapeType="1"/>
            </p:cNvSpPr>
            <p:nvPr/>
          </p:nvSpPr>
          <p:spPr bwMode="auto">
            <a:xfrm flipV="1">
              <a:off x="4720" y="2048"/>
              <a:ext cx="624" cy="528"/>
            </a:xfrm>
            <a:prstGeom prst="line">
              <a:avLst/>
            </a:prstGeom>
            <a:noFill/>
            <a:ln w="19050">
              <a:solidFill>
                <a:srgbClr val="66FF99"/>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0989" name="Object 23"/>
            <p:cNvGraphicFramePr>
              <a:graphicFrameLocks noChangeAspect="1"/>
            </p:cNvGraphicFramePr>
            <p:nvPr/>
          </p:nvGraphicFramePr>
          <p:xfrm>
            <a:off x="4752" y="1776"/>
            <a:ext cx="656" cy="284"/>
          </p:xfrm>
          <a:graphic>
            <a:graphicData uri="http://schemas.openxmlformats.org/presentationml/2006/ole">
              <mc:AlternateContent xmlns:mc="http://schemas.openxmlformats.org/markup-compatibility/2006">
                <mc:Choice xmlns:v="urn:schemas-microsoft-com:vml" Requires="v">
                  <p:oleObj spid="_x0000_s41011" name="公式" r:id="rId21" imgW="542950" imgH="219228" progId="Equation.3">
                    <p:embed/>
                  </p:oleObj>
                </mc:Choice>
                <mc:Fallback>
                  <p:oleObj name="公式" r:id="rId21" imgW="542950" imgH="219228"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52" y="1776"/>
                          <a:ext cx="656"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4"/>
          <p:cNvGrpSpPr>
            <a:grpSpLocks/>
          </p:cNvGrpSpPr>
          <p:nvPr/>
        </p:nvGrpSpPr>
        <p:grpSpPr bwMode="auto">
          <a:xfrm>
            <a:off x="5740400" y="3987800"/>
            <a:ext cx="2135188" cy="1473200"/>
            <a:chOff x="3616" y="2512"/>
            <a:chExt cx="1345" cy="928"/>
          </a:xfrm>
        </p:grpSpPr>
        <p:sp>
          <p:nvSpPr>
            <p:cNvPr id="65561" name="Line 25"/>
            <p:cNvSpPr>
              <a:spLocks noChangeShapeType="1"/>
            </p:cNvSpPr>
            <p:nvPr/>
          </p:nvSpPr>
          <p:spPr bwMode="auto">
            <a:xfrm flipV="1">
              <a:off x="3616" y="2576"/>
              <a:ext cx="1056" cy="864"/>
            </a:xfrm>
            <a:prstGeom prst="line">
              <a:avLst/>
            </a:prstGeom>
            <a:noFill/>
            <a:ln w="19050">
              <a:solidFill>
                <a:srgbClr val="6666FF"/>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0985" name="Object 26"/>
            <p:cNvGraphicFramePr>
              <a:graphicFrameLocks noChangeAspect="1"/>
            </p:cNvGraphicFramePr>
            <p:nvPr/>
          </p:nvGraphicFramePr>
          <p:xfrm>
            <a:off x="4672" y="2528"/>
            <a:ext cx="94" cy="96"/>
          </p:xfrm>
          <a:graphic>
            <a:graphicData uri="http://schemas.openxmlformats.org/presentationml/2006/ole">
              <mc:AlternateContent xmlns:mc="http://schemas.openxmlformats.org/markup-compatibility/2006">
                <mc:Choice xmlns:v="urn:schemas-microsoft-com:vml" Requires="v">
                  <p:oleObj spid="_x0000_s41012" name="Clip" r:id="rId23" imgW="380852" imgH="390270" progId="MS_ClipArt_Gallery.2">
                    <p:embed/>
                  </p:oleObj>
                </mc:Choice>
                <mc:Fallback>
                  <p:oleObj name="Clip" r:id="rId23" imgW="380852" imgH="390270" progId="MS_ClipArt_Gallery.2">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72" y="2528"/>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6" name="Object 27"/>
            <p:cNvGraphicFramePr>
              <a:graphicFrameLocks noChangeAspect="1"/>
            </p:cNvGraphicFramePr>
            <p:nvPr/>
          </p:nvGraphicFramePr>
          <p:xfrm>
            <a:off x="4704" y="2512"/>
            <a:ext cx="257" cy="360"/>
          </p:xfrm>
          <a:graphic>
            <a:graphicData uri="http://schemas.openxmlformats.org/presentationml/2006/ole">
              <mc:AlternateContent xmlns:mc="http://schemas.openxmlformats.org/markup-compatibility/2006">
                <mc:Choice xmlns:v="urn:schemas-microsoft-com:vml" Requires="v">
                  <p:oleObj spid="_x0000_s41013" name="公式" r:id="rId25" imgW="123952" imgH="190704" progId="Equation.3">
                    <p:embed/>
                  </p:oleObj>
                </mc:Choice>
                <mc:Fallback>
                  <p:oleObj name="公式" r:id="rId25" imgW="123952" imgH="190704" progId="Equation.3">
                    <p:embed/>
                    <p:pic>
                      <p:nvPicPr>
                        <p:cNvPr id="0"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04" y="2512"/>
                          <a:ext cx="257"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7" name="Object 28"/>
            <p:cNvGraphicFramePr>
              <a:graphicFrameLocks noChangeAspect="1"/>
            </p:cNvGraphicFramePr>
            <p:nvPr/>
          </p:nvGraphicFramePr>
          <p:xfrm>
            <a:off x="4144" y="2960"/>
            <a:ext cx="224" cy="292"/>
          </p:xfrm>
          <a:graphic>
            <a:graphicData uri="http://schemas.openxmlformats.org/presentationml/2006/ole">
              <mc:AlternateContent xmlns:mc="http://schemas.openxmlformats.org/markup-compatibility/2006">
                <mc:Choice xmlns:v="urn:schemas-microsoft-com:vml" Requires="v">
                  <p:oleObj spid="_x0000_s41014" name="公式" r:id="rId27" imgW="85750" imgH="123876" progId="Equation.3">
                    <p:embed/>
                  </p:oleObj>
                </mc:Choice>
                <mc:Fallback>
                  <p:oleObj name="公式" r:id="rId27" imgW="85750" imgH="123876" progId="Equation.3">
                    <p:embed/>
                    <p:pic>
                      <p:nvPicPr>
                        <p:cNvPr id="0" name="Object 2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44" y="2960"/>
                          <a:ext cx="22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9"/>
          <p:cNvGrpSpPr>
            <a:grpSpLocks/>
          </p:cNvGrpSpPr>
          <p:nvPr/>
        </p:nvGrpSpPr>
        <p:grpSpPr bwMode="auto">
          <a:xfrm>
            <a:off x="5740400" y="3098800"/>
            <a:ext cx="1673225" cy="2362200"/>
            <a:chOff x="3616" y="1952"/>
            <a:chExt cx="1054" cy="1488"/>
          </a:xfrm>
        </p:grpSpPr>
        <p:sp>
          <p:nvSpPr>
            <p:cNvPr id="65566" name="Line 30"/>
            <p:cNvSpPr>
              <a:spLocks noChangeShapeType="1"/>
            </p:cNvSpPr>
            <p:nvPr/>
          </p:nvSpPr>
          <p:spPr bwMode="auto">
            <a:xfrm flipV="1">
              <a:off x="3616" y="2000"/>
              <a:ext cx="1008" cy="1440"/>
            </a:xfrm>
            <a:prstGeom prst="line">
              <a:avLst/>
            </a:prstGeom>
            <a:noFill/>
            <a:ln w="19050">
              <a:solidFill>
                <a:srgbClr val="6666FF"/>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0983" name="Object 31"/>
            <p:cNvGraphicFramePr>
              <a:graphicFrameLocks noChangeAspect="1"/>
            </p:cNvGraphicFramePr>
            <p:nvPr/>
          </p:nvGraphicFramePr>
          <p:xfrm>
            <a:off x="4576" y="1952"/>
            <a:ext cx="94" cy="96"/>
          </p:xfrm>
          <a:graphic>
            <a:graphicData uri="http://schemas.openxmlformats.org/presentationml/2006/ole">
              <mc:AlternateContent xmlns:mc="http://schemas.openxmlformats.org/markup-compatibility/2006">
                <mc:Choice xmlns:v="urn:schemas-microsoft-com:vml" Requires="v">
                  <p:oleObj spid="_x0000_s41015" name="Clip" r:id="rId29" imgW="380852" imgH="390270" progId="MS_ClipArt_Gallery.2">
                    <p:embed/>
                  </p:oleObj>
                </mc:Choice>
                <mc:Fallback>
                  <p:oleObj name="Clip" r:id="rId29" imgW="380852" imgH="390270" progId="MS_ClipArt_Gallery.2">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6" y="1952"/>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5568" name="Object 32"/>
          <p:cNvGraphicFramePr>
            <a:graphicFrameLocks noChangeAspect="1"/>
          </p:cNvGraphicFramePr>
          <p:nvPr/>
        </p:nvGraphicFramePr>
        <p:xfrm>
          <a:off x="990600" y="5183188"/>
          <a:ext cx="2644775" cy="982662"/>
        </p:xfrm>
        <a:graphic>
          <a:graphicData uri="http://schemas.openxmlformats.org/presentationml/2006/ole">
            <mc:AlternateContent xmlns:mc="http://schemas.openxmlformats.org/markup-compatibility/2006">
              <mc:Choice xmlns:v="urn:schemas-microsoft-com:vml" Requires="v">
                <p:oleObj spid="_x0000_s41016" name="Equation" r:id="rId30" imgW="1152550" imgH="409524" progId="Equation.3">
                  <p:embed/>
                </p:oleObj>
              </mc:Choice>
              <mc:Fallback>
                <p:oleObj name="Equation" r:id="rId30" imgW="1152550" imgH="409524" progId="Equation.3">
                  <p:embed/>
                  <p:pic>
                    <p:nvPicPr>
                      <p:cNvPr id="0" name="Object 3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990600" y="5183188"/>
                        <a:ext cx="2644775" cy="9826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69" name="Object 33"/>
          <p:cNvGraphicFramePr>
            <a:graphicFrameLocks noChangeAspect="1"/>
          </p:cNvGraphicFramePr>
          <p:nvPr/>
        </p:nvGraphicFramePr>
        <p:xfrm>
          <a:off x="609600" y="4649788"/>
          <a:ext cx="3211513" cy="585787"/>
        </p:xfrm>
        <a:graphic>
          <a:graphicData uri="http://schemas.openxmlformats.org/presentationml/2006/ole">
            <mc:AlternateContent xmlns:mc="http://schemas.openxmlformats.org/markup-compatibility/2006">
              <mc:Choice xmlns:v="urn:schemas-microsoft-com:vml" Requires="v">
                <p:oleObj spid="_x0000_s41017" name="公式" r:id="rId32" imgW="1285850" imgH="200076" progId="Equation.3">
                  <p:embed/>
                </p:oleObj>
              </mc:Choice>
              <mc:Fallback>
                <p:oleObj name="公式" r:id="rId32" imgW="1285850" imgH="200076" progId="Equation.3">
                  <p:embed/>
                  <p:pic>
                    <p:nvPicPr>
                      <p:cNvPr id="0" name="Object 3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09600" y="4649788"/>
                        <a:ext cx="3211513" cy="585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34"/>
          <p:cNvGrpSpPr>
            <a:grpSpLocks/>
          </p:cNvGrpSpPr>
          <p:nvPr/>
        </p:nvGrpSpPr>
        <p:grpSpPr bwMode="auto">
          <a:xfrm>
            <a:off x="7391400" y="3276600"/>
            <a:ext cx="582613" cy="457200"/>
            <a:chOff x="4656" y="2064"/>
            <a:chExt cx="367" cy="288"/>
          </a:xfrm>
        </p:grpSpPr>
        <p:sp>
          <p:nvSpPr>
            <p:cNvPr id="65571" name="Freeform 35"/>
            <p:cNvSpPr>
              <a:spLocks/>
            </p:cNvSpPr>
            <p:nvPr/>
          </p:nvSpPr>
          <p:spPr bwMode="auto">
            <a:xfrm>
              <a:off x="4656" y="2208"/>
              <a:ext cx="288" cy="144"/>
            </a:xfrm>
            <a:custGeom>
              <a:avLst/>
              <a:gdLst/>
              <a:ahLst/>
              <a:cxnLst>
                <a:cxn ang="0">
                  <a:pos x="288" y="144"/>
                </a:cxn>
                <a:cxn ang="0">
                  <a:pos x="192" y="48"/>
                </a:cxn>
                <a:cxn ang="0">
                  <a:pos x="48" y="0"/>
                </a:cxn>
                <a:cxn ang="0">
                  <a:pos x="0" y="48"/>
                </a:cxn>
              </a:cxnLst>
              <a:rect l="0" t="0" r="r" b="b"/>
              <a:pathLst>
                <a:path w="288" h="144">
                  <a:moveTo>
                    <a:pt x="288" y="144"/>
                  </a:moveTo>
                  <a:cubicBezTo>
                    <a:pt x="260" y="108"/>
                    <a:pt x="232" y="72"/>
                    <a:pt x="192" y="48"/>
                  </a:cubicBezTo>
                  <a:cubicBezTo>
                    <a:pt x="152" y="24"/>
                    <a:pt x="80" y="0"/>
                    <a:pt x="48" y="0"/>
                  </a:cubicBezTo>
                  <a:cubicBezTo>
                    <a:pt x="16" y="0"/>
                    <a:pt x="8" y="24"/>
                    <a:pt x="0" y="48"/>
                  </a:cubicBezTo>
                </a:path>
              </a:pathLst>
            </a:custGeom>
            <a:noFill/>
            <a:ln w="19050" cmpd="sng">
              <a:solidFill>
                <a:schemeClr val="hlink"/>
              </a:solidFill>
              <a:round/>
              <a:headEnd type="none" w="med" len="med"/>
              <a:tailEnd type="stealth" w="med"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40981" name="Object 36"/>
            <p:cNvGraphicFramePr>
              <a:graphicFrameLocks noChangeAspect="1"/>
            </p:cNvGraphicFramePr>
            <p:nvPr/>
          </p:nvGraphicFramePr>
          <p:xfrm>
            <a:off x="4800" y="2064"/>
            <a:ext cx="223" cy="223"/>
          </p:xfrm>
          <a:graphic>
            <a:graphicData uri="http://schemas.openxmlformats.org/presentationml/2006/ole">
              <mc:AlternateContent xmlns:mc="http://schemas.openxmlformats.org/markup-compatibility/2006">
                <mc:Choice xmlns:v="urn:schemas-microsoft-com:vml" Requires="v">
                  <p:oleObj spid="_x0000_s41018" name="Equation" r:id="rId34" imgW="104851" imgH="104724" progId="Equation.3">
                    <p:embed/>
                  </p:oleObj>
                </mc:Choice>
                <mc:Fallback>
                  <p:oleObj name="Equation" r:id="rId34" imgW="104851" imgH="104724" progId="Equation.3">
                    <p:embed/>
                    <p:pic>
                      <p:nvPicPr>
                        <p:cNvPr id="0" name="Object 3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800" y="2064"/>
                          <a:ext cx="223" cy="22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40977" name="Picture 40" descr="bar_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0" y="44450"/>
            <a:ext cx="57150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77" name="Rectangle 41"/>
          <p:cNvSpPr>
            <a:spLocks noChangeArrowheads="1"/>
          </p:cNvSpPr>
          <p:nvPr/>
        </p:nvSpPr>
        <p:spPr bwMode="auto">
          <a:xfrm>
            <a:off x="323850" y="2492375"/>
            <a:ext cx="2160588" cy="519113"/>
          </a:xfrm>
          <a:prstGeom prst="rect">
            <a:avLst/>
          </a:prstGeom>
          <a:noFill/>
          <a:ln w="19050">
            <a:noFill/>
            <a:miter lim="800000"/>
            <a:headEnd/>
            <a:tailEnd type="none" w="sm" len="lg"/>
          </a:ln>
          <a:effectLst/>
        </p:spPr>
        <p:txBody>
          <a:bodyPr>
            <a:spAutoFit/>
          </a:bodyPr>
          <a:lstStyle/>
          <a:p>
            <a:pPr>
              <a:spcBef>
                <a:spcPct val="50000"/>
              </a:spcBef>
              <a:defRPr/>
            </a:pPr>
            <a:r>
              <a:rPr lang="zh-CN" altLang="en-US">
                <a:effectLst>
                  <a:outerShdw blurRad="38100" dist="38100" dir="2700000" algn="tl">
                    <a:srgbClr val="000000"/>
                  </a:outerShdw>
                </a:effectLst>
              </a:rPr>
              <a:t>作的元功：</a:t>
            </a:r>
          </a:p>
        </p:txBody>
      </p:sp>
      <p:sp>
        <p:nvSpPr>
          <p:cNvPr id="65578" name="Text Box 42"/>
          <p:cNvSpPr txBox="1">
            <a:spLocks noChangeArrowheads="1"/>
          </p:cNvSpPr>
          <p:nvPr/>
        </p:nvSpPr>
        <p:spPr bwMode="auto">
          <a:xfrm>
            <a:off x="93663" y="188913"/>
            <a:ext cx="3686175" cy="519112"/>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78"/>
                                        </p:tgtEl>
                                        <p:attrNameLst>
                                          <p:attrName>style.visibility</p:attrName>
                                        </p:attrNameLst>
                                      </p:cBhvr>
                                      <p:to>
                                        <p:strVal val="visible"/>
                                      </p:to>
                                    </p:set>
                                    <p:animEffect transition="in" filter="wipe(left)">
                                      <p:cBhvr>
                                        <p:cTn id="7" dur="500"/>
                                        <p:tgtEl>
                                          <p:spTgt spid="65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539"/>
                                        </p:tgtEl>
                                        <p:attrNameLst>
                                          <p:attrName>style.visibility</p:attrName>
                                        </p:attrNameLst>
                                      </p:cBhvr>
                                      <p:to>
                                        <p:strVal val="visible"/>
                                      </p:to>
                                    </p:set>
                                    <p:animEffect transition="in" filter="dissolve">
                                      <p:cBhvr>
                                        <p:cTn id="12" dur="500"/>
                                        <p:tgtEl>
                                          <p:spTgt spid="655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40"/>
                                        </p:tgtEl>
                                        <p:attrNameLst>
                                          <p:attrName>style.visibility</p:attrName>
                                        </p:attrNameLst>
                                      </p:cBhvr>
                                      <p:to>
                                        <p:strVal val="visible"/>
                                      </p:to>
                                    </p:set>
                                    <p:animEffect transition="in" filter="wipe(left)">
                                      <p:cBhvr>
                                        <p:cTn id="17" dur="500"/>
                                        <p:tgtEl>
                                          <p:spTgt spid="65540"/>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5577"/>
                                        </p:tgtEl>
                                        <p:attrNameLst>
                                          <p:attrName>style.visibility</p:attrName>
                                        </p:attrNameLst>
                                      </p:cBhvr>
                                      <p:to>
                                        <p:strVal val="visible"/>
                                      </p:to>
                                    </p:set>
                                    <p:animEffect transition="in" filter="wipe(left)">
                                      <p:cBhvr>
                                        <p:cTn id="21" dur="500"/>
                                        <p:tgtEl>
                                          <p:spTgt spid="655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65538"/>
                                        </p:tgtEl>
                                        <p:attrNameLst>
                                          <p:attrName>style.visibility</p:attrName>
                                        </p:attrNameLst>
                                      </p:cBhvr>
                                      <p:to>
                                        <p:strVal val="visible"/>
                                      </p:to>
                                    </p:set>
                                    <p:animEffect transition="in" filter="strips(downRight)">
                                      <p:cBhvr>
                                        <p:cTn id="26" dur="500"/>
                                        <p:tgtEl>
                                          <p:spTgt spid="6553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dissolve">
                                      <p:cBhvr>
                                        <p:cTn id="36" dur="500"/>
                                        <p:tgtEl>
                                          <p:spTgt spid="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dissolve">
                                      <p:cBhvr>
                                        <p:cTn id="46" dur="500"/>
                                        <p:tgtEl>
                                          <p:spTgt spid="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dissolve">
                                      <p:cBhvr>
                                        <p:cTn id="51" dur="500"/>
                                        <p:tgtEl>
                                          <p:spTgt spid="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dissolve">
                                      <p:cBhvr>
                                        <p:cTn id="56" dur="500"/>
                                        <p:tgtEl>
                                          <p:spTgt spid="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65544"/>
                                        </p:tgtEl>
                                        <p:attrNameLst>
                                          <p:attrName>style.visibility</p:attrName>
                                        </p:attrNameLst>
                                      </p:cBhvr>
                                      <p:to>
                                        <p:strVal val="visible"/>
                                      </p:to>
                                    </p:set>
                                    <p:animEffect transition="in" filter="dissolve">
                                      <p:cBhvr>
                                        <p:cTn id="61" dur="500"/>
                                        <p:tgtEl>
                                          <p:spTgt spid="6554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65545"/>
                                        </p:tgtEl>
                                        <p:attrNameLst>
                                          <p:attrName>style.visibility</p:attrName>
                                        </p:attrNameLst>
                                      </p:cBhvr>
                                      <p:to>
                                        <p:strVal val="visible"/>
                                      </p:to>
                                    </p:set>
                                    <p:animEffect transition="in" filter="dissolve">
                                      <p:cBhvr>
                                        <p:cTn id="66" dur="500"/>
                                        <p:tgtEl>
                                          <p:spTgt spid="6554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nodeType="clickEffect">
                                  <p:stCondLst>
                                    <p:cond delay="0"/>
                                  </p:stCondLst>
                                  <p:childTnLst>
                                    <p:set>
                                      <p:cBhvr>
                                        <p:cTn id="70" dur="1" fill="hold">
                                          <p:stCondLst>
                                            <p:cond delay="0"/>
                                          </p:stCondLst>
                                        </p:cTn>
                                        <p:tgtEl>
                                          <p:spTgt spid="65569"/>
                                        </p:tgtEl>
                                        <p:attrNameLst>
                                          <p:attrName>style.visibility</p:attrName>
                                        </p:attrNameLst>
                                      </p:cBhvr>
                                      <p:to>
                                        <p:strVal val="visible"/>
                                      </p:to>
                                    </p:set>
                                    <p:animEffect transition="in" filter="dissolve">
                                      <p:cBhvr>
                                        <p:cTn id="71" dur="500"/>
                                        <p:tgtEl>
                                          <p:spTgt spid="6556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nodeType="clickEffect">
                                  <p:stCondLst>
                                    <p:cond delay="0"/>
                                  </p:stCondLst>
                                  <p:childTnLst>
                                    <p:set>
                                      <p:cBhvr>
                                        <p:cTn id="75" dur="1" fill="hold">
                                          <p:stCondLst>
                                            <p:cond delay="0"/>
                                          </p:stCondLst>
                                        </p:cTn>
                                        <p:tgtEl>
                                          <p:spTgt spid="65568"/>
                                        </p:tgtEl>
                                        <p:attrNameLst>
                                          <p:attrName>style.visibility</p:attrName>
                                        </p:attrNameLst>
                                      </p:cBhvr>
                                      <p:to>
                                        <p:strVal val="visible"/>
                                      </p:to>
                                    </p:set>
                                    <p:animEffect transition="in" filter="dissolve">
                                      <p:cBhvr>
                                        <p:cTn id="76" dur="500"/>
                                        <p:tgtEl>
                                          <p:spTgt spid="65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p:bldP spid="65539" grpId="0" autoUpdateAnimBg="0"/>
      <p:bldP spid="65540" grpId="0" autoUpdateAnimBg="0"/>
      <p:bldP spid="65577" grpId="0"/>
      <p:bldP spid="655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DA1F2060-E757-4E83-B223-1A31B233CC4F}" type="datetime8">
              <a:rPr lang="en-US" smtClean="0"/>
              <a:pPr>
                <a:defRPr/>
              </a:pPr>
              <a:t>2/27/2020 6:24 PM</a:t>
            </a:fld>
            <a:endParaRPr lang="en-US" altLang="zh-CN"/>
          </a:p>
        </p:txBody>
      </p:sp>
      <p:sp>
        <p:nvSpPr>
          <p:cNvPr id="3" name="灯片编号占位符 2"/>
          <p:cNvSpPr>
            <a:spLocks noGrp="1"/>
          </p:cNvSpPr>
          <p:nvPr>
            <p:ph type="sldNum" sz="quarter" idx="12"/>
          </p:nvPr>
        </p:nvSpPr>
        <p:spPr/>
        <p:txBody>
          <a:bodyPr/>
          <a:lstStyle/>
          <a:p>
            <a:pPr>
              <a:defRPr/>
            </a:pPr>
            <a:fld id="{E265A923-2DCC-40F8-8C9F-8FF6A26565A8}" type="slidenum">
              <a:rPr lang="en-US" altLang="zh-CN" smtClean="0"/>
              <a:pPr>
                <a:defRPr/>
              </a:pPr>
              <a:t>4</a:t>
            </a:fld>
            <a:endParaRPr lang="en-US" altLang="zh-CN"/>
          </a:p>
        </p:txBody>
      </p:sp>
      <p:sp>
        <p:nvSpPr>
          <p:cNvPr id="4" name="Text Box 2"/>
          <p:cNvSpPr txBox="1">
            <a:spLocks noChangeArrowheads="1"/>
          </p:cNvSpPr>
          <p:nvPr/>
        </p:nvSpPr>
        <p:spPr bwMode="auto">
          <a:xfrm>
            <a:off x="250825" y="908050"/>
            <a:ext cx="3810000" cy="519113"/>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隶书" pitchFamily="49" charset="-122"/>
                <a:ea typeface="隶书" pitchFamily="49" charset="-122"/>
              </a:rPr>
              <a:t>二、电场强度通量</a:t>
            </a:r>
          </a:p>
        </p:txBody>
      </p:sp>
      <p:grpSp>
        <p:nvGrpSpPr>
          <p:cNvPr id="5125" name="Group 118"/>
          <p:cNvGrpSpPr>
            <a:grpSpLocks/>
          </p:cNvGrpSpPr>
          <p:nvPr/>
        </p:nvGrpSpPr>
        <p:grpSpPr bwMode="auto">
          <a:xfrm>
            <a:off x="0" y="0"/>
            <a:ext cx="5715000" cy="1068388"/>
            <a:chOff x="0" y="28"/>
            <a:chExt cx="3600" cy="673"/>
          </a:xfrm>
        </p:grpSpPr>
        <p:pic>
          <p:nvPicPr>
            <p:cNvPr id="5209" name="Picture 34" descr="ba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0" name="Text Box 35"/>
            <p:cNvSpPr txBox="1">
              <a:spLocks noChangeArrowheads="1"/>
            </p:cNvSpPr>
            <p:nvPr/>
          </p:nvSpPr>
          <p:spPr bwMode="auto">
            <a:xfrm>
              <a:off x="59" y="109"/>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pSp>
        <p:nvGrpSpPr>
          <p:cNvPr id="71" name="组合 70"/>
          <p:cNvGrpSpPr>
            <a:grpSpLocks/>
          </p:cNvGrpSpPr>
          <p:nvPr/>
        </p:nvGrpSpPr>
        <p:grpSpPr bwMode="auto">
          <a:xfrm>
            <a:off x="250825" y="3852863"/>
            <a:ext cx="2095500" cy="1462087"/>
            <a:chOff x="980282" y="3771900"/>
            <a:chExt cx="2096151" cy="1462356"/>
          </a:xfrm>
        </p:grpSpPr>
        <p:sp>
          <p:nvSpPr>
            <p:cNvPr id="5197" name="Line 72"/>
            <p:cNvSpPr>
              <a:spLocks noChangeShapeType="1"/>
            </p:cNvSpPr>
            <p:nvPr/>
          </p:nvSpPr>
          <p:spPr bwMode="auto">
            <a:xfrm>
              <a:off x="1171023" y="4797152"/>
              <a:ext cx="1888809"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98" name="组合 69"/>
            <p:cNvGrpSpPr>
              <a:grpSpLocks/>
            </p:cNvGrpSpPr>
            <p:nvPr/>
          </p:nvGrpSpPr>
          <p:grpSpPr bwMode="auto">
            <a:xfrm>
              <a:off x="980282" y="3771900"/>
              <a:ext cx="2096151" cy="1462356"/>
              <a:chOff x="980282" y="3771900"/>
              <a:chExt cx="2096151" cy="1462356"/>
            </a:xfrm>
          </p:grpSpPr>
          <p:grpSp>
            <p:nvGrpSpPr>
              <p:cNvPr id="5199" name="Group 141"/>
              <p:cNvGrpSpPr>
                <a:grpSpLocks/>
              </p:cNvGrpSpPr>
              <p:nvPr/>
            </p:nvGrpSpPr>
            <p:grpSpPr bwMode="auto">
              <a:xfrm>
                <a:off x="980282" y="3771900"/>
                <a:ext cx="1530350" cy="1304924"/>
                <a:chOff x="3322" y="2992"/>
                <a:chExt cx="964" cy="822"/>
              </a:xfrm>
            </p:grpSpPr>
            <p:sp>
              <p:nvSpPr>
                <p:cNvPr id="5206" name="Freeform 78"/>
                <p:cNvSpPr>
                  <a:spLocks/>
                </p:cNvSpPr>
                <p:nvPr/>
              </p:nvSpPr>
              <p:spPr bwMode="auto">
                <a:xfrm>
                  <a:off x="3322" y="3632"/>
                  <a:ext cx="454" cy="182"/>
                </a:xfrm>
                <a:custGeom>
                  <a:avLst/>
                  <a:gdLst>
                    <a:gd name="T0" fmla="*/ 454 w 454"/>
                    <a:gd name="T1" fmla="*/ 0 h 182"/>
                    <a:gd name="T2" fmla="*/ 272 w 454"/>
                    <a:gd name="T3" fmla="*/ 182 h 182"/>
                    <a:gd name="T4" fmla="*/ 0 w 454"/>
                    <a:gd name="T5" fmla="*/ 182 h 182"/>
                    <a:gd name="T6" fmla="*/ 0 60000 65536"/>
                    <a:gd name="T7" fmla="*/ 0 60000 65536"/>
                    <a:gd name="T8" fmla="*/ 0 60000 65536"/>
                  </a:gdLst>
                  <a:ahLst/>
                  <a:cxnLst>
                    <a:cxn ang="T6">
                      <a:pos x="T0" y="T1"/>
                    </a:cxn>
                    <a:cxn ang="T7">
                      <a:pos x="T2" y="T3"/>
                    </a:cxn>
                    <a:cxn ang="T8">
                      <a:pos x="T4" y="T5"/>
                    </a:cxn>
                  </a:cxnLst>
                  <a:rect l="0" t="0" r="r" b="b"/>
                  <a:pathLst>
                    <a:path w="454" h="182">
                      <a:moveTo>
                        <a:pt x="454" y="0"/>
                      </a:moveTo>
                      <a:lnTo>
                        <a:pt x="272" y="182"/>
                      </a:lnTo>
                      <a:lnTo>
                        <a:pt x="0" y="182"/>
                      </a:lnTo>
                    </a:path>
                  </a:pathLst>
                </a:custGeom>
                <a:noFill/>
                <a:ln w="15875" cap="flat" cmpd="sng">
                  <a:solidFill>
                    <a:schemeClr val="tx1"/>
                  </a:solidFill>
                  <a:prstDash val="solid"/>
                  <a:round/>
                  <a:headEnd type="none" w="med" len="med"/>
                  <a:tailEnd type="none" w="med" len="lg"/>
                </a:ln>
                <a:effectLst>
                  <a:outerShdw dist="3592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graphicFrame>
              <p:nvGraphicFramePr>
                <p:cNvPr id="5207" name="Object 80"/>
                <p:cNvGraphicFramePr>
                  <a:graphicFrameLocks noChangeAspect="1"/>
                </p:cNvGraphicFramePr>
                <p:nvPr/>
              </p:nvGraphicFramePr>
              <p:xfrm>
                <a:off x="3364" y="3505"/>
                <a:ext cx="242" cy="277"/>
              </p:xfrm>
              <a:graphic>
                <a:graphicData uri="http://schemas.openxmlformats.org/presentationml/2006/ole">
                  <mc:AlternateContent xmlns:mc="http://schemas.openxmlformats.org/markup-compatibility/2006">
                    <mc:Choice xmlns:v="urn:schemas-microsoft-com:vml" Requires="v">
                      <p:oleObj spid="_x0000_s5211" name="公式" r:id="rId4" imgW="190440" imgH="215640" progId="Equation.3">
                        <p:embed/>
                      </p:oleObj>
                    </mc:Choice>
                    <mc:Fallback>
                      <p:oleObj name="公式" r:id="rId4" imgW="190440" imgH="215640" progId="Equation.3">
                        <p:embed/>
                        <p:pic>
                          <p:nvPicPr>
                            <p:cNvPr id="0" name="Object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4" y="3505"/>
                              <a:ext cx="242" cy="277"/>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08" name="Freeform 65"/>
                <p:cNvSpPr>
                  <a:spLocks/>
                </p:cNvSpPr>
                <p:nvPr/>
              </p:nvSpPr>
              <p:spPr bwMode="auto">
                <a:xfrm>
                  <a:off x="3779" y="2992"/>
                  <a:ext cx="507" cy="793"/>
                </a:xfrm>
                <a:custGeom>
                  <a:avLst/>
                  <a:gdLst>
                    <a:gd name="T0" fmla="*/ 0 w 672"/>
                    <a:gd name="T1" fmla="*/ 433 h 1056"/>
                    <a:gd name="T2" fmla="*/ 0 w 672"/>
                    <a:gd name="T3" fmla="*/ 793 h 1056"/>
                    <a:gd name="T4" fmla="*/ 507 w 672"/>
                    <a:gd name="T5" fmla="*/ 324 h 1056"/>
                    <a:gd name="T6" fmla="*/ 507 w 672"/>
                    <a:gd name="T7" fmla="*/ 0 h 1056"/>
                    <a:gd name="T8" fmla="*/ 0 w 672"/>
                    <a:gd name="T9" fmla="*/ 433 h 1056"/>
                    <a:gd name="T10" fmla="*/ 0 60000 65536"/>
                    <a:gd name="T11" fmla="*/ 0 60000 65536"/>
                    <a:gd name="T12" fmla="*/ 0 60000 65536"/>
                    <a:gd name="T13" fmla="*/ 0 60000 65536"/>
                    <a:gd name="T14" fmla="*/ 0 60000 65536"/>
                    <a:gd name="T15" fmla="*/ 0 w 672"/>
                    <a:gd name="T16" fmla="*/ 0 h 1056"/>
                    <a:gd name="T17" fmla="*/ 672 w 672"/>
                    <a:gd name="T18" fmla="*/ 1056 h 1056"/>
                  </a:gdLst>
                  <a:ahLst/>
                  <a:cxnLst>
                    <a:cxn ang="T10">
                      <a:pos x="T0" y="T1"/>
                    </a:cxn>
                    <a:cxn ang="T11">
                      <a:pos x="T2" y="T3"/>
                    </a:cxn>
                    <a:cxn ang="T12">
                      <a:pos x="T4" y="T5"/>
                    </a:cxn>
                    <a:cxn ang="T13">
                      <a:pos x="T6" y="T7"/>
                    </a:cxn>
                    <a:cxn ang="T14">
                      <a:pos x="T8" y="T9"/>
                    </a:cxn>
                  </a:cxnLst>
                  <a:rect l="T15" t="T16" r="T17" b="T18"/>
                  <a:pathLst>
                    <a:path w="672" h="1056">
                      <a:moveTo>
                        <a:pt x="0" y="576"/>
                      </a:moveTo>
                      <a:lnTo>
                        <a:pt x="0" y="1056"/>
                      </a:lnTo>
                      <a:lnTo>
                        <a:pt x="672" y="432"/>
                      </a:lnTo>
                      <a:lnTo>
                        <a:pt x="672" y="0"/>
                      </a:lnTo>
                      <a:lnTo>
                        <a:pt x="0" y="576"/>
                      </a:lnTo>
                      <a:close/>
                    </a:path>
                  </a:pathLst>
                </a:custGeom>
                <a:solidFill>
                  <a:srgbClr val="FFFF00">
                    <a:alpha val="81960"/>
                  </a:srgbClr>
                </a:solidFill>
                <a:ln w="12700" cap="flat" cmpd="sng">
                  <a:solidFill>
                    <a:schemeClr val="accent2"/>
                  </a:solidFill>
                  <a:prstDash val="solid"/>
                  <a:round/>
                  <a:headEnd type="none" w="med" len="lg"/>
                  <a:tailEnd type="none" w="med" len="lg"/>
                </a:ln>
              </p:spPr>
              <p:txBody>
                <a:bodyPr wrap="none" anchor="ctr"/>
                <a:lstStyle/>
                <a:p>
                  <a:endParaRPr lang="zh-CN" altLang="en-US"/>
                </a:p>
              </p:txBody>
            </p:sp>
          </p:grpSp>
          <p:sp>
            <p:nvSpPr>
              <p:cNvPr id="5200" name="Line 72"/>
              <p:cNvSpPr>
                <a:spLocks noChangeShapeType="1"/>
              </p:cNvSpPr>
              <p:nvPr/>
            </p:nvSpPr>
            <p:spPr bwMode="auto">
              <a:xfrm>
                <a:off x="1187624" y="4142558"/>
                <a:ext cx="1888809"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201" name="Line 72"/>
              <p:cNvSpPr>
                <a:spLocks noChangeShapeType="1"/>
              </p:cNvSpPr>
              <p:nvPr/>
            </p:nvSpPr>
            <p:spPr bwMode="auto">
              <a:xfrm>
                <a:off x="1187624" y="4365104"/>
                <a:ext cx="1888809"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202" name="Line 72"/>
              <p:cNvSpPr>
                <a:spLocks noChangeShapeType="1"/>
              </p:cNvSpPr>
              <p:nvPr/>
            </p:nvSpPr>
            <p:spPr bwMode="auto">
              <a:xfrm>
                <a:off x="1187624" y="4581128"/>
                <a:ext cx="1888809"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203" name="组合 68"/>
              <p:cNvGrpSpPr>
                <a:grpSpLocks/>
              </p:cNvGrpSpPr>
              <p:nvPr/>
            </p:nvGrpSpPr>
            <p:grpSpPr bwMode="auto">
              <a:xfrm>
                <a:off x="2218085" y="4607261"/>
                <a:ext cx="193675" cy="626995"/>
                <a:chOff x="1839912" y="5071307"/>
                <a:chExt cx="193675" cy="626995"/>
              </a:xfrm>
            </p:grpSpPr>
            <p:sp>
              <p:nvSpPr>
                <p:cNvPr id="5204" name="Rectangle 136"/>
                <p:cNvSpPr>
                  <a:spLocks noChangeArrowheads="1"/>
                </p:cNvSpPr>
                <p:nvPr/>
              </p:nvSpPr>
              <p:spPr bwMode="auto">
                <a:xfrm>
                  <a:off x="1839912" y="5317302"/>
                  <a:ext cx="193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solidFill>
                        <a:srgbClr val="000000"/>
                      </a:solidFill>
                      <a:latin typeface="Book Antiqua" pitchFamily="18" charset="0"/>
                    </a:rPr>
                    <a:t>E</a:t>
                  </a:r>
                  <a:endParaRPr lang="en-US" altLang="zh-CN"/>
                </a:p>
              </p:txBody>
            </p:sp>
            <p:sp>
              <p:nvSpPr>
                <p:cNvPr id="5205" name="Rectangle 137"/>
                <p:cNvSpPr>
                  <a:spLocks noChangeArrowheads="1"/>
                </p:cNvSpPr>
                <p:nvPr/>
              </p:nvSpPr>
              <p:spPr bwMode="auto">
                <a:xfrm>
                  <a:off x="1873920" y="5071307"/>
                  <a:ext cx="130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a:solidFill>
                        <a:srgbClr val="000000"/>
                      </a:solidFill>
                      <a:latin typeface="MT Extra" pitchFamily="18" charset="2"/>
                    </a:rPr>
                    <a:t>r</a:t>
                  </a:r>
                  <a:endParaRPr lang="en-US" altLang="zh-CN"/>
                </a:p>
              </p:txBody>
            </p:sp>
          </p:grpSp>
        </p:grpSp>
      </p:grpSp>
      <p:grpSp>
        <p:nvGrpSpPr>
          <p:cNvPr id="72" name="组合 71"/>
          <p:cNvGrpSpPr>
            <a:grpSpLocks/>
          </p:cNvGrpSpPr>
          <p:nvPr/>
        </p:nvGrpSpPr>
        <p:grpSpPr bwMode="auto">
          <a:xfrm>
            <a:off x="2843213" y="3819525"/>
            <a:ext cx="2097087" cy="1462088"/>
            <a:chOff x="980282" y="3771900"/>
            <a:chExt cx="2096151" cy="1462356"/>
          </a:xfrm>
        </p:grpSpPr>
        <p:sp>
          <p:nvSpPr>
            <p:cNvPr id="5185" name="Line 72"/>
            <p:cNvSpPr>
              <a:spLocks noChangeShapeType="1"/>
            </p:cNvSpPr>
            <p:nvPr/>
          </p:nvSpPr>
          <p:spPr bwMode="auto">
            <a:xfrm>
              <a:off x="1171023" y="4797152"/>
              <a:ext cx="1888809"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86" name="组合 73"/>
            <p:cNvGrpSpPr>
              <a:grpSpLocks/>
            </p:cNvGrpSpPr>
            <p:nvPr/>
          </p:nvGrpSpPr>
          <p:grpSpPr bwMode="auto">
            <a:xfrm>
              <a:off x="980282" y="3771900"/>
              <a:ext cx="2096151" cy="1462356"/>
              <a:chOff x="980282" y="3771900"/>
              <a:chExt cx="2096151" cy="1462356"/>
            </a:xfrm>
          </p:grpSpPr>
          <p:grpSp>
            <p:nvGrpSpPr>
              <p:cNvPr id="5187" name="Group 141"/>
              <p:cNvGrpSpPr>
                <a:grpSpLocks/>
              </p:cNvGrpSpPr>
              <p:nvPr/>
            </p:nvGrpSpPr>
            <p:grpSpPr bwMode="auto">
              <a:xfrm>
                <a:off x="980282" y="3771900"/>
                <a:ext cx="1530350" cy="1304924"/>
                <a:chOff x="3322" y="2992"/>
                <a:chExt cx="964" cy="822"/>
              </a:xfrm>
            </p:grpSpPr>
            <p:sp>
              <p:nvSpPr>
                <p:cNvPr id="5194" name="Freeform 78"/>
                <p:cNvSpPr>
                  <a:spLocks/>
                </p:cNvSpPr>
                <p:nvPr/>
              </p:nvSpPr>
              <p:spPr bwMode="auto">
                <a:xfrm>
                  <a:off x="3322" y="3632"/>
                  <a:ext cx="454" cy="182"/>
                </a:xfrm>
                <a:custGeom>
                  <a:avLst/>
                  <a:gdLst>
                    <a:gd name="T0" fmla="*/ 454 w 454"/>
                    <a:gd name="T1" fmla="*/ 0 h 182"/>
                    <a:gd name="T2" fmla="*/ 272 w 454"/>
                    <a:gd name="T3" fmla="*/ 182 h 182"/>
                    <a:gd name="T4" fmla="*/ 0 w 454"/>
                    <a:gd name="T5" fmla="*/ 182 h 182"/>
                    <a:gd name="T6" fmla="*/ 0 60000 65536"/>
                    <a:gd name="T7" fmla="*/ 0 60000 65536"/>
                    <a:gd name="T8" fmla="*/ 0 60000 65536"/>
                  </a:gdLst>
                  <a:ahLst/>
                  <a:cxnLst>
                    <a:cxn ang="T6">
                      <a:pos x="T0" y="T1"/>
                    </a:cxn>
                    <a:cxn ang="T7">
                      <a:pos x="T2" y="T3"/>
                    </a:cxn>
                    <a:cxn ang="T8">
                      <a:pos x="T4" y="T5"/>
                    </a:cxn>
                  </a:cxnLst>
                  <a:rect l="0" t="0" r="r" b="b"/>
                  <a:pathLst>
                    <a:path w="454" h="182">
                      <a:moveTo>
                        <a:pt x="454" y="0"/>
                      </a:moveTo>
                      <a:lnTo>
                        <a:pt x="272" y="182"/>
                      </a:lnTo>
                      <a:lnTo>
                        <a:pt x="0" y="182"/>
                      </a:lnTo>
                    </a:path>
                  </a:pathLst>
                </a:custGeom>
                <a:noFill/>
                <a:ln w="15875" cap="flat" cmpd="sng">
                  <a:solidFill>
                    <a:schemeClr val="tx1"/>
                  </a:solidFill>
                  <a:prstDash val="solid"/>
                  <a:round/>
                  <a:headEnd type="none" w="med" len="med"/>
                  <a:tailEnd type="none" w="med" len="lg"/>
                </a:ln>
                <a:effectLst>
                  <a:outerShdw dist="3592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graphicFrame>
              <p:nvGraphicFramePr>
                <p:cNvPr id="5195" name="Object 80"/>
                <p:cNvGraphicFramePr>
                  <a:graphicFrameLocks noChangeAspect="1"/>
                </p:cNvGraphicFramePr>
                <p:nvPr/>
              </p:nvGraphicFramePr>
              <p:xfrm>
                <a:off x="3364" y="3505"/>
                <a:ext cx="242" cy="277"/>
              </p:xfrm>
              <a:graphic>
                <a:graphicData uri="http://schemas.openxmlformats.org/presentationml/2006/ole">
                  <mc:AlternateContent xmlns:mc="http://schemas.openxmlformats.org/markup-compatibility/2006">
                    <mc:Choice xmlns:v="urn:schemas-microsoft-com:vml" Requires="v">
                      <p:oleObj spid="_x0000_s5212" name="公式" r:id="rId6" imgW="190440" imgH="215640" progId="Equation.3">
                        <p:embed/>
                      </p:oleObj>
                    </mc:Choice>
                    <mc:Fallback>
                      <p:oleObj name="公式" r:id="rId6" imgW="190440" imgH="215640" progId="Equation.3">
                        <p:embed/>
                        <p:pic>
                          <p:nvPicPr>
                            <p:cNvPr id="0" name="Object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4" y="3505"/>
                              <a:ext cx="242" cy="277"/>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96" name="Freeform 65"/>
                <p:cNvSpPr>
                  <a:spLocks/>
                </p:cNvSpPr>
                <p:nvPr/>
              </p:nvSpPr>
              <p:spPr bwMode="auto">
                <a:xfrm>
                  <a:off x="3779" y="2992"/>
                  <a:ext cx="507" cy="793"/>
                </a:xfrm>
                <a:custGeom>
                  <a:avLst/>
                  <a:gdLst>
                    <a:gd name="T0" fmla="*/ 0 w 672"/>
                    <a:gd name="T1" fmla="*/ 433 h 1056"/>
                    <a:gd name="T2" fmla="*/ 0 w 672"/>
                    <a:gd name="T3" fmla="*/ 793 h 1056"/>
                    <a:gd name="T4" fmla="*/ 507 w 672"/>
                    <a:gd name="T5" fmla="*/ 324 h 1056"/>
                    <a:gd name="T6" fmla="*/ 507 w 672"/>
                    <a:gd name="T7" fmla="*/ 0 h 1056"/>
                    <a:gd name="T8" fmla="*/ 0 w 672"/>
                    <a:gd name="T9" fmla="*/ 433 h 1056"/>
                    <a:gd name="T10" fmla="*/ 0 60000 65536"/>
                    <a:gd name="T11" fmla="*/ 0 60000 65536"/>
                    <a:gd name="T12" fmla="*/ 0 60000 65536"/>
                    <a:gd name="T13" fmla="*/ 0 60000 65536"/>
                    <a:gd name="T14" fmla="*/ 0 60000 65536"/>
                    <a:gd name="T15" fmla="*/ 0 w 672"/>
                    <a:gd name="T16" fmla="*/ 0 h 1056"/>
                    <a:gd name="T17" fmla="*/ 672 w 672"/>
                    <a:gd name="T18" fmla="*/ 1056 h 1056"/>
                  </a:gdLst>
                  <a:ahLst/>
                  <a:cxnLst>
                    <a:cxn ang="T10">
                      <a:pos x="T0" y="T1"/>
                    </a:cxn>
                    <a:cxn ang="T11">
                      <a:pos x="T2" y="T3"/>
                    </a:cxn>
                    <a:cxn ang="T12">
                      <a:pos x="T4" y="T5"/>
                    </a:cxn>
                    <a:cxn ang="T13">
                      <a:pos x="T6" y="T7"/>
                    </a:cxn>
                    <a:cxn ang="T14">
                      <a:pos x="T8" y="T9"/>
                    </a:cxn>
                  </a:cxnLst>
                  <a:rect l="T15" t="T16" r="T17" b="T18"/>
                  <a:pathLst>
                    <a:path w="672" h="1056">
                      <a:moveTo>
                        <a:pt x="0" y="576"/>
                      </a:moveTo>
                      <a:lnTo>
                        <a:pt x="0" y="1056"/>
                      </a:lnTo>
                      <a:lnTo>
                        <a:pt x="672" y="432"/>
                      </a:lnTo>
                      <a:lnTo>
                        <a:pt x="672" y="0"/>
                      </a:lnTo>
                      <a:lnTo>
                        <a:pt x="0" y="576"/>
                      </a:lnTo>
                      <a:close/>
                    </a:path>
                  </a:pathLst>
                </a:custGeom>
                <a:solidFill>
                  <a:srgbClr val="FFFF00">
                    <a:alpha val="81960"/>
                  </a:srgbClr>
                </a:solidFill>
                <a:ln w="12700" cap="flat" cmpd="sng">
                  <a:solidFill>
                    <a:schemeClr val="accent2"/>
                  </a:solidFill>
                  <a:prstDash val="solid"/>
                  <a:round/>
                  <a:headEnd type="none" w="med" len="lg"/>
                  <a:tailEnd type="none" w="med" len="lg"/>
                </a:ln>
              </p:spPr>
              <p:txBody>
                <a:bodyPr wrap="none" anchor="ctr"/>
                <a:lstStyle/>
                <a:p>
                  <a:endParaRPr lang="zh-CN" altLang="en-US"/>
                </a:p>
              </p:txBody>
            </p:sp>
          </p:grpSp>
          <p:sp>
            <p:nvSpPr>
              <p:cNvPr id="5188" name="Line 72"/>
              <p:cNvSpPr>
                <a:spLocks noChangeShapeType="1"/>
              </p:cNvSpPr>
              <p:nvPr/>
            </p:nvSpPr>
            <p:spPr bwMode="auto">
              <a:xfrm>
                <a:off x="1187624" y="4142558"/>
                <a:ext cx="1888809"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189" name="Line 72"/>
              <p:cNvSpPr>
                <a:spLocks noChangeShapeType="1"/>
              </p:cNvSpPr>
              <p:nvPr/>
            </p:nvSpPr>
            <p:spPr bwMode="auto">
              <a:xfrm>
                <a:off x="1187624" y="4365104"/>
                <a:ext cx="1888809"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190" name="Line 72"/>
              <p:cNvSpPr>
                <a:spLocks noChangeShapeType="1"/>
              </p:cNvSpPr>
              <p:nvPr/>
            </p:nvSpPr>
            <p:spPr bwMode="auto">
              <a:xfrm>
                <a:off x="1187624" y="4581128"/>
                <a:ext cx="1888809"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91" name="组合 78"/>
              <p:cNvGrpSpPr>
                <a:grpSpLocks/>
              </p:cNvGrpSpPr>
              <p:nvPr/>
            </p:nvGrpSpPr>
            <p:grpSpPr bwMode="auto">
              <a:xfrm>
                <a:off x="2252093" y="4581128"/>
                <a:ext cx="417698" cy="653128"/>
                <a:chOff x="1873920" y="5045174"/>
                <a:chExt cx="417698" cy="653128"/>
              </a:xfrm>
            </p:grpSpPr>
            <p:sp>
              <p:nvSpPr>
                <p:cNvPr id="5192" name="Rectangle 136"/>
                <p:cNvSpPr>
                  <a:spLocks noChangeArrowheads="1"/>
                </p:cNvSpPr>
                <p:nvPr/>
              </p:nvSpPr>
              <p:spPr bwMode="auto">
                <a:xfrm>
                  <a:off x="2097943" y="5317302"/>
                  <a:ext cx="193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solidFill>
                        <a:srgbClr val="000000"/>
                      </a:solidFill>
                      <a:latin typeface="Book Antiqua" pitchFamily="18" charset="0"/>
                    </a:rPr>
                    <a:t>E</a:t>
                  </a:r>
                  <a:endParaRPr lang="en-US" altLang="zh-CN"/>
                </a:p>
              </p:txBody>
            </p:sp>
            <p:sp>
              <p:nvSpPr>
                <p:cNvPr id="5193" name="Rectangle 137"/>
                <p:cNvSpPr>
                  <a:spLocks noChangeArrowheads="1"/>
                </p:cNvSpPr>
                <p:nvPr/>
              </p:nvSpPr>
              <p:spPr bwMode="auto">
                <a:xfrm>
                  <a:off x="1873920" y="5045174"/>
                  <a:ext cx="130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a:solidFill>
                        <a:srgbClr val="000000"/>
                      </a:solidFill>
                      <a:latin typeface="MT Extra" pitchFamily="18" charset="2"/>
                    </a:rPr>
                    <a:t>r</a:t>
                  </a:r>
                  <a:endParaRPr lang="en-US" altLang="zh-CN"/>
                </a:p>
              </p:txBody>
            </p:sp>
          </p:grpSp>
        </p:grpSp>
      </p:grpSp>
      <p:grpSp>
        <p:nvGrpSpPr>
          <p:cNvPr id="105" name="组合 104"/>
          <p:cNvGrpSpPr>
            <a:grpSpLocks/>
          </p:cNvGrpSpPr>
          <p:nvPr/>
        </p:nvGrpSpPr>
        <p:grpSpPr bwMode="auto">
          <a:xfrm>
            <a:off x="3530600" y="3273425"/>
            <a:ext cx="1576388" cy="1811338"/>
            <a:chOff x="3774579" y="1427163"/>
            <a:chExt cx="1576636" cy="1812485"/>
          </a:xfrm>
        </p:grpSpPr>
        <p:sp>
          <p:nvSpPr>
            <p:cNvPr id="5175" name="Freeform 67"/>
            <p:cNvSpPr>
              <a:spLocks/>
            </p:cNvSpPr>
            <p:nvPr/>
          </p:nvSpPr>
          <p:spPr bwMode="auto">
            <a:xfrm>
              <a:off x="3839306" y="1966473"/>
              <a:ext cx="1177925" cy="1273175"/>
            </a:xfrm>
            <a:custGeom>
              <a:avLst/>
              <a:gdLst>
                <a:gd name="T0" fmla="*/ 0 w 742"/>
                <a:gd name="T1" fmla="*/ 682625 h 802"/>
                <a:gd name="T2" fmla="*/ 793750 w 742"/>
                <a:gd name="T3" fmla="*/ 0 h 802"/>
                <a:gd name="T4" fmla="*/ 1177925 w 742"/>
                <a:gd name="T5" fmla="*/ 663575 h 802"/>
                <a:gd name="T6" fmla="*/ 422275 w 742"/>
                <a:gd name="T7" fmla="*/ 1273175 h 802"/>
                <a:gd name="T8" fmla="*/ 0 w 742"/>
                <a:gd name="T9" fmla="*/ 682625 h 802"/>
                <a:gd name="T10" fmla="*/ 0 60000 65536"/>
                <a:gd name="T11" fmla="*/ 0 60000 65536"/>
                <a:gd name="T12" fmla="*/ 0 60000 65536"/>
                <a:gd name="T13" fmla="*/ 0 60000 65536"/>
                <a:gd name="T14" fmla="*/ 0 60000 65536"/>
                <a:gd name="T15" fmla="*/ 0 w 742"/>
                <a:gd name="T16" fmla="*/ 0 h 802"/>
                <a:gd name="T17" fmla="*/ 742 w 742"/>
                <a:gd name="T18" fmla="*/ 802 h 802"/>
              </a:gdLst>
              <a:ahLst/>
              <a:cxnLst>
                <a:cxn ang="T10">
                  <a:pos x="T0" y="T1"/>
                </a:cxn>
                <a:cxn ang="T11">
                  <a:pos x="T2" y="T3"/>
                </a:cxn>
                <a:cxn ang="T12">
                  <a:pos x="T4" y="T5"/>
                </a:cxn>
                <a:cxn ang="T13">
                  <a:pos x="T6" y="T7"/>
                </a:cxn>
                <a:cxn ang="T14">
                  <a:pos x="T8" y="T9"/>
                </a:cxn>
              </a:cxnLst>
              <a:rect l="T15" t="T16" r="T17" b="T18"/>
              <a:pathLst>
                <a:path w="742" h="802">
                  <a:moveTo>
                    <a:pt x="0" y="430"/>
                  </a:moveTo>
                  <a:lnTo>
                    <a:pt x="500" y="0"/>
                  </a:lnTo>
                  <a:lnTo>
                    <a:pt x="742" y="418"/>
                  </a:lnTo>
                  <a:lnTo>
                    <a:pt x="266" y="802"/>
                  </a:lnTo>
                  <a:lnTo>
                    <a:pt x="0" y="430"/>
                  </a:lnTo>
                  <a:close/>
                </a:path>
              </a:pathLst>
            </a:custGeom>
            <a:pattFill prst="dkUpDiag">
              <a:fgClr>
                <a:srgbClr val="00FFFF">
                  <a:alpha val="61176"/>
                </a:srgbClr>
              </a:fgClr>
              <a:bgClr>
                <a:schemeClr val="tx2">
                  <a:alpha val="61176"/>
                </a:schemeClr>
              </a:bgClr>
            </a:pattFill>
            <a:ln w="15875" cap="flat" cmpd="sng">
              <a:solidFill>
                <a:schemeClr val="tx1"/>
              </a:solidFill>
              <a:prstDash val="solid"/>
              <a:round/>
              <a:headEnd type="none" w="med" len="med"/>
              <a:tailEnd type="none" w="med" len="lg"/>
            </a:ln>
          </p:spPr>
          <p:txBody>
            <a:bodyPr wrap="none" lIns="90000" tIns="46800" rIns="90000" bIns="46800">
              <a:spAutoFit/>
            </a:bodyPr>
            <a:lstStyle/>
            <a:p>
              <a:endParaRPr lang="zh-CN" altLang="en-US"/>
            </a:p>
          </p:txBody>
        </p:sp>
        <p:grpSp>
          <p:nvGrpSpPr>
            <p:cNvPr id="5176" name="组合 103"/>
            <p:cNvGrpSpPr>
              <a:grpSpLocks/>
            </p:cNvGrpSpPr>
            <p:nvPr/>
          </p:nvGrpSpPr>
          <p:grpSpPr bwMode="auto">
            <a:xfrm>
              <a:off x="3774579" y="1427163"/>
              <a:ext cx="1576636" cy="1746824"/>
              <a:chOff x="3774579" y="1427163"/>
              <a:chExt cx="1576636" cy="1746824"/>
            </a:xfrm>
          </p:grpSpPr>
          <p:sp>
            <p:nvSpPr>
              <p:cNvPr id="5178" name="Line 73"/>
              <p:cNvSpPr>
                <a:spLocks noChangeShapeType="1"/>
              </p:cNvSpPr>
              <p:nvPr/>
            </p:nvSpPr>
            <p:spPr bwMode="auto">
              <a:xfrm flipV="1">
                <a:off x="4139952" y="2085231"/>
                <a:ext cx="1211263" cy="454025"/>
              </a:xfrm>
              <a:prstGeom prst="line">
                <a:avLst/>
              </a:prstGeom>
              <a:noFill/>
              <a:ln w="19050">
                <a:solidFill>
                  <a:srgbClr val="00FF00"/>
                </a:solidFill>
                <a:prstDash val="dash"/>
                <a:round/>
                <a:headEnd type="none" w="med" len="lg"/>
                <a:tailEnd type="stealth" w="med" len="lg"/>
              </a:ln>
              <a:effectLst>
                <a:outerShdw dist="28398" dir="3806097"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179" name="Rectangle 106"/>
              <p:cNvSpPr>
                <a:spLocks noChangeArrowheads="1"/>
              </p:cNvSpPr>
              <p:nvPr/>
            </p:nvSpPr>
            <p:spPr bwMode="auto">
              <a:xfrm>
                <a:off x="5109583" y="1694464"/>
                <a:ext cx="158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i="1">
                    <a:solidFill>
                      <a:srgbClr val="000000"/>
                    </a:solidFill>
                  </a:rPr>
                  <a:t>S</a:t>
                </a:r>
                <a:endParaRPr lang="en-US" altLang="zh-CN"/>
              </a:p>
            </p:txBody>
          </p:sp>
          <p:sp>
            <p:nvSpPr>
              <p:cNvPr id="5180" name="Rectangle 137"/>
              <p:cNvSpPr>
                <a:spLocks noChangeArrowheads="1"/>
              </p:cNvSpPr>
              <p:nvPr/>
            </p:nvSpPr>
            <p:spPr bwMode="auto">
              <a:xfrm>
                <a:off x="5123681" y="1427163"/>
                <a:ext cx="107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500" b="0">
                    <a:solidFill>
                      <a:srgbClr val="000000"/>
                    </a:solidFill>
                    <a:latin typeface="MT Extra" pitchFamily="18" charset="2"/>
                  </a:rPr>
                  <a:t>r</a:t>
                </a:r>
                <a:endParaRPr lang="en-US" altLang="zh-CN"/>
              </a:p>
            </p:txBody>
          </p:sp>
          <p:sp>
            <p:nvSpPr>
              <p:cNvPr id="5181" name="Arc 84"/>
              <p:cNvSpPr>
                <a:spLocks/>
              </p:cNvSpPr>
              <p:nvPr/>
            </p:nvSpPr>
            <p:spPr bwMode="auto">
              <a:xfrm>
                <a:off x="3829560" y="2754636"/>
                <a:ext cx="122238" cy="114300"/>
              </a:xfrm>
              <a:custGeom>
                <a:avLst/>
                <a:gdLst>
                  <a:gd name="T0" fmla="*/ 0 w 25821"/>
                  <a:gd name="T1" fmla="*/ 0 h 21600"/>
                  <a:gd name="T2" fmla="*/ 0 w 25821"/>
                  <a:gd name="T3" fmla="*/ 0 h 21600"/>
                  <a:gd name="T4" fmla="*/ 0 w 25821"/>
                  <a:gd name="T5" fmla="*/ 0 h 21600"/>
                  <a:gd name="T6" fmla="*/ 0 60000 65536"/>
                  <a:gd name="T7" fmla="*/ 0 60000 65536"/>
                  <a:gd name="T8" fmla="*/ 0 60000 65536"/>
                  <a:gd name="T9" fmla="*/ 0 w 25821"/>
                  <a:gd name="T10" fmla="*/ 0 h 21600"/>
                  <a:gd name="T11" fmla="*/ 25821 w 25821"/>
                  <a:gd name="T12" fmla="*/ 21600 h 21600"/>
                </a:gdLst>
                <a:ahLst/>
                <a:cxnLst>
                  <a:cxn ang="T6">
                    <a:pos x="T0" y="T1"/>
                  </a:cxn>
                  <a:cxn ang="T7">
                    <a:pos x="T2" y="T3"/>
                  </a:cxn>
                  <a:cxn ang="T8">
                    <a:pos x="T4" y="T5"/>
                  </a:cxn>
                </a:cxnLst>
                <a:rect l="T9" t="T10" r="T11" b="T12"/>
                <a:pathLst>
                  <a:path w="25821" h="21600" fill="none" extrusionOk="0">
                    <a:moveTo>
                      <a:pt x="25820" y="18331"/>
                    </a:moveTo>
                    <a:cubicBezTo>
                      <a:pt x="22393" y="20467"/>
                      <a:pt x="18435" y="21599"/>
                      <a:pt x="14397" y="21600"/>
                    </a:cubicBezTo>
                    <a:cubicBezTo>
                      <a:pt x="9085" y="21600"/>
                      <a:pt x="3959" y="19642"/>
                      <a:pt x="-1" y="16102"/>
                    </a:cubicBezTo>
                  </a:path>
                  <a:path w="25821" h="21600" stroke="0" extrusionOk="0">
                    <a:moveTo>
                      <a:pt x="25820" y="18331"/>
                    </a:moveTo>
                    <a:cubicBezTo>
                      <a:pt x="22393" y="20467"/>
                      <a:pt x="18435" y="21599"/>
                      <a:pt x="14397" y="21600"/>
                    </a:cubicBezTo>
                    <a:cubicBezTo>
                      <a:pt x="9085" y="21600"/>
                      <a:pt x="3959" y="19642"/>
                      <a:pt x="-1" y="16102"/>
                    </a:cubicBezTo>
                    <a:lnTo>
                      <a:pt x="14397" y="0"/>
                    </a:lnTo>
                    <a:lnTo>
                      <a:pt x="25820" y="18331"/>
                    </a:lnTo>
                    <a:close/>
                  </a:path>
                </a:pathLst>
              </a:custGeom>
              <a:noFill/>
              <a:ln w="19050">
                <a:solidFill>
                  <a:schemeClr val="accent2"/>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182" name="Object 83"/>
              <p:cNvGraphicFramePr>
                <a:graphicFrameLocks noChangeAspect="1"/>
              </p:cNvGraphicFramePr>
              <p:nvPr/>
            </p:nvGraphicFramePr>
            <p:xfrm>
              <a:off x="3774579" y="2883474"/>
              <a:ext cx="225425" cy="290513"/>
            </p:xfrm>
            <a:graphic>
              <a:graphicData uri="http://schemas.openxmlformats.org/presentationml/2006/ole">
                <mc:AlternateContent xmlns:mc="http://schemas.openxmlformats.org/markup-compatibility/2006">
                  <mc:Choice xmlns:v="urn:schemas-microsoft-com:vml" Requires="v">
                    <p:oleObj spid="_x0000_s5213" name="公式" r:id="rId8" imgW="139579" imgH="177646" progId="Equation.3">
                      <p:embed/>
                    </p:oleObj>
                  </mc:Choice>
                  <mc:Fallback>
                    <p:oleObj name="公式" r:id="rId8" imgW="139579" imgH="177646" progId="Equation.3">
                      <p:embed/>
                      <p:pic>
                        <p:nvPicPr>
                          <p:cNvPr id="0" name="Object 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4579" y="2883474"/>
                            <a:ext cx="225425"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graphicFrame>
            <p:nvGraphicFramePr>
              <p:cNvPr id="5183" name="Object 83"/>
              <p:cNvGraphicFramePr>
                <a:graphicFrameLocks noChangeAspect="1"/>
              </p:cNvGraphicFramePr>
              <p:nvPr/>
            </p:nvGraphicFramePr>
            <p:xfrm>
              <a:off x="4701505" y="2316072"/>
              <a:ext cx="225425" cy="290513"/>
            </p:xfrm>
            <a:graphic>
              <a:graphicData uri="http://schemas.openxmlformats.org/presentationml/2006/ole">
                <mc:AlternateContent xmlns:mc="http://schemas.openxmlformats.org/markup-compatibility/2006">
                  <mc:Choice xmlns:v="urn:schemas-microsoft-com:vml" Requires="v">
                    <p:oleObj spid="_x0000_s5214" name="公式" r:id="rId10" imgW="139579" imgH="177646" progId="Equation.3">
                      <p:embed/>
                    </p:oleObj>
                  </mc:Choice>
                  <mc:Fallback>
                    <p:oleObj name="公式" r:id="rId10" imgW="139579" imgH="177646" progId="Equation.3">
                      <p:embed/>
                      <p:pic>
                        <p:nvPicPr>
                          <p:cNvPr id="0" name="Object 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1505" y="2316072"/>
                            <a:ext cx="225425"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sp>
            <p:nvSpPr>
              <p:cNvPr id="101" name="弧形 100"/>
              <p:cNvSpPr/>
              <p:nvPr/>
            </p:nvSpPr>
            <p:spPr bwMode="auto">
              <a:xfrm>
                <a:off x="4435083" y="2415213"/>
                <a:ext cx="193705" cy="297051"/>
              </a:xfrm>
              <a:prstGeom prst="arc">
                <a:avLst>
                  <a:gd name="adj1" fmla="val 16200000"/>
                  <a:gd name="adj2" fmla="val 20709581"/>
                </a:avLst>
              </a:prstGeom>
              <a:noFill/>
              <a:ln w="19050" cap="flat" cmpd="sng" algn="ctr">
                <a:solidFill>
                  <a:srgbClr val="FF0000"/>
                </a:solidFill>
                <a:prstDash val="solid"/>
                <a:miter lim="800000"/>
                <a:headEnd type="none" w="med" len="med"/>
                <a:tailEnd type="none" w="sm" len="lg"/>
              </a:ln>
              <a:effectLst/>
            </p:spPr>
            <p:txBody>
              <a:bodyPr wrap="none"/>
              <a:lstStyle/>
              <a:p>
                <a:pPr>
                  <a:defRPr/>
                </a:pPr>
                <a:endParaRPr lang="zh-CN" altLang="en-US">
                  <a:solidFill>
                    <a:srgbClr val="FF0000"/>
                  </a:solidFill>
                  <a:effectLst>
                    <a:outerShdw blurRad="38100" dist="38100" dir="2700000" algn="tl">
                      <a:srgbClr val="000000">
                        <a:alpha val="43137"/>
                      </a:srgbClr>
                    </a:outerShdw>
                  </a:effectLst>
                </a:endParaRPr>
              </a:p>
            </p:txBody>
          </p:sp>
        </p:grpSp>
        <p:sp>
          <p:nvSpPr>
            <p:cNvPr id="5177" name="Rectangle 137"/>
            <p:cNvSpPr>
              <a:spLocks noChangeArrowheads="1"/>
            </p:cNvSpPr>
            <p:nvPr/>
          </p:nvSpPr>
          <p:spPr bwMode="auto">
            <a:xfrm>
              <a:off x="4646364" y="2759968"/>
              <a:ext cx="107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500" b="0">
                  <a:solidFill>
                    <a:srgbClr val="000000"/>
                  </a:solidFill>
                  <a:latin typeface="MT Extra" pitchFamily="18" charset="2"/>
                </a:rPr>
                <a:t>r</a:t>
              </a:r>
              <a:endParaRPr lang="en-US" altLang="zh-CN"/>
            </a:p>
          </p:txBody>
        </p:sp>
      </p:grpSp>
      <p:graphicFrame>
        <p:nvGraphicFramePr>
          <p:cNvPr id="107" name="对象 106"/>
          <p:cNvGraphicFramePr>
            <a:graphicFrameLocks noChangeAspect="1"/>
          </p:cNvGraphicFramePr>
          <p:nvPr/>
        </p:nvGraphicFramePr>
        <p:xfrm>
          <a:off x="441325" y="5445125"/>
          <a:ext cx="1246188" cy="439738"/>
        </p:xfrm>
        <a:graphic>
          <a:graphicData uri="http://schemas.openxmlformats.org/presentationml/2006/ole">
            <mc:AlternateContent xmlns:mc="http://schemas.openxmlformats.org/markup-compatibility/2006">
              <mc:Choice xmlns:v="urn:schemas-microsoft-com:vml" Requires="v">
                <p:oleObj spid="_x0000_s5215" name="公式" r:id="rId11" imgW="704698" imgH="219228" progId="Equation.3">
                  <p:embed/>
                </p:oleObj>
              </mc:Choice>
              <mc:Fallback>
                <p:oleObj name="公式" r:id="rId11" imgW="704698" imgH="219228" progId="Equation.3">
                  <p:embed/>
                  <p:pic>
                    <p:nvPicPr>
                      <p:cNvPr id="0" name="对象 1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325" y="5445125"/>
                        <a:ext cx="1246188" cy="4397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2" name="组合 191"/>
          <p:cNvGrpSpPr>
            <a:grpSpLocks/>
          </p:cNvGrpSpPr>
          <p:nvPr/>
        </p:nvGrpSpPr>
        <p:grpSpPr bwMode="auto">
          <a:xfrm>
            <a:off x="250825" y="1484313"/>
            <a:ext cx="4483100" cy="1800225"/>
            <a:chOff x="250825" y="1484313"/>
            <a:chExt cx="4483100" cy="1800225"/>
          </a:xfrm>
        </p:grpSpPr>
        <p:sp>
          <p:nvSpPr>
            <p:cNvPr id="110" name="Text Box 3"/>
            <p:cNvSpPr txBox="1">
              <a:spLocks noChangeArrowheads="1"/>
            </p:cNvSpPr>
            <p:nvPr/>
          </p:nvSpPr>
          <p:spPr bwMode="auto">
            <a:xfrm>
              <a:off x="250825" y="1484313"/>
              <a:ext cx="4483100" cy="1800225"/>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通过某一个面的电场线条数叫做通过这个面的</a:t>
              </a:r>
              <a:r>
                <a:rPr lang="zh-CN" altLang="en-US" dirty="0">
                  <a:solidFill>
                    <a:srgbClr val="66FF99"/>
                  </a:solidFill>
                  <a:effectLst>
                    <a:outerShdw blurRad="38100" dist="38100" dir="2700000" algn="tl">
                      <a:srgbClr val="000000"/>
                    </a:outerShdw>
                  </a:effectLst>
                  <a:latin typeface="幼圆" pitchFamily="49" charset="-122"/>
                </a:rPr>
                <a:t>电场强度通量</a:t>
              </a:r>
              <a:r>
                <a:rPr lang="zh-CN" altLang="en-US" dirty="0">
                  <a:effectLst>
                    <a:outerShdw blurRad="38100" dist="38100" dir="2700000" algn="tl">
                      <a:srgbClr val="000000"/>
                    </a:outerShdw>
                  </a:effectLst>
                  <a:latin typeface="幼圆" pitchFamily="49" charset="-122"/>
                </a:rPr>
                <a:t>，简称</a:t>
              </a:r>
              <a:r>
                <a:rPr lang="zh-CN" altLang="en-US" dirty="0">
                  <a:solidFill>
                    <a:srgbClr val="66FF99"/>
                  </a:solidFill>
                  <a:effectLst>
                    <a:outerShdw blurRad="38100" dist="38100" dir="2700000" algn="tl">
                      <a:srgbClr val="000000"/>
                    </a:outerShdw>
                  </a:effectLst>
                  <a:latin typeface="幼圆" pitchFamily="49" charset="-122"/>
                </a:rPr>
                <a:t>电通量（</a:t>
              </a:r>
              <a:r>
                <a:rPr lang="en-US" altLang="zh-CN" i="1" dirty="0">
                  <a:solidFill>
                    <a:srgbClr val="66FF99"/>
                  </a:solidFill>
                  <a:effectLst>
                    <a:outerShdw blurRad="38100" dist="38100" dir="2700000" algn="tl">
                      <a:srgbClr val="000000"/>
                    </a:outerShdw>
                  </a:effectLst>
                </a:rPr>
                <a:t>electric field flux</a:t>
              </a:r>
              <a:r>
                <a:rPr lang="zh-CN" altLang="en-US" dirty="0">
                  <a:solidFill>
                    <a:srgbClr val="66FF99"/>
                  </a:solidFill>
                  <a:effectLst>
                    <a:outerShdw blurRad="38100" dist="38100" dir="2700000" algn="tl">
                      <a:srgbClr val="000000"/>
                    </a:outerShdw>
                  </a:effectLst>
                </a:rPr>
                <a:t>）</a:t>
              </a:r>
              <a:r>
                <a:rPr lang="zh-CN" altLang="en-US" dirty="0">
                  <a:effectLst>
                    <a:outerShdw blurRad="38100" dist="38100" dir="2700000" algn="tl">
                      <a:srgbClr val="000000"/>
                    </a:outerShdw>
                  </a:effectLst>
                  <a:latin typeface="幼圆" pitchFamily="49" charset="-122"/>
                </a:rPr>
                <a:t>。</a:t>
              </a:r>
            </a:p>
          </p:txBody>
        </p:sp>
        <p:graphicFrame>
          <p:nvGraphicFramePr>
            <p:cNvPr id="5174" name="Object 146"/>
            <p:cNvGraphicFramePr>
              <a:graphicFrameLocks noChangeAspect="1"/>
            </p:cNvGraphicFramePr>
            <p:nvPr/>
          </p:nvGraphicFramePr>
          <p:xfrm>
            <a:off x="3995738" y="2492376"/>
            <a:ext cx="379413" cy="401638"/>
          </p:xfrm>
          <a:graphic>
            <a:graphicData uri="http://schemas.openxmlformats.org/presentationml/2006/ole">
              <mc:AlternateContent xmlns:mc="http://schemas.openxmlformats.org/markup-compatibility/2006">
                <mc:Choice xmlns:v="urn:schemas-microsoft-com:vml" Requires="v">
                  <p:oleObj spid="_x0000_s5216" name="公式" r:id="rId13" imgW="180848" imgH="190704" progId="Equation.3">
                    <p:embed/>
                  </p:oleObj>
                </mc:Choice>
                <mc:Fallback>
                  <p:oleObj name="公式" r:id="rId13" imgW="180848" imgH="190704" progId="Equation.3">
                    <p:embed/>
                    <p:pic>
                      <p:nvPicPr>
                        <p:cNvPr id="0" name="Object 1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5738" y="2492376"/>
                          <a:ext cx="379413"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2" name="对象 111"/>
          <p:cNvGraphicFramePr>
            <a:graphicFrameLocks noChangeAspect="1"/>
          </p:cNvGraphicFramePr>
          <p:nvPr/>
        </p:nvGraphicFramePr>
        <p:xfrm>
          <a:off x="2743200" y="5489575"/>
          <a:ext cx="2549525" cy="819150"/>
        </p:xfrm>
        <a:graphic>
          <a:graphicData uri="http://schemas.openxmlformats.org/presentationml/2006/ole">
            <mc:AlternateContent xmlns:mc="http://schemas.openxmlformats.org/markup-compatibility/2006">
              <mc:Choice xmlns:v="urn:schemas-microsoft-com:vml" Requires="v">
                <p:oleObj spid="_x0000_s5217" name="公式" r:id="rId15" imgW="1466698" imgH="419304" progId="Equation.3">
                  <p:embed/>
                </p:oleObj>
              </mc:Choice>
              <mc:Fallback>
                <p:oleObj name="公式" r:id="rId15" imgW="1466698" imgH="419304" progId="Equation.3">
                  <p:embed/>
                  <p:pic>
                    <p:nvPicPr>
                      <p:cNvPr id="0" name="对象 1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3200" y="5489575"/>
                        <a:ext cx="2549525" cy="8191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9" name="组合 138"/>
          <p:cNvGrpSpPr>
            <a:grpSpLocks/>
          </p:cNvGrpSpPr>
          <p:nvPr/>
        </p:nvGrpSpPr>
        <p:grpSpPr bwMode="auto">
          <a:xfrm>
            <a:off x="6078538" y="3327400"/>
            <a:ext cx="2351087" cy="2009775"/>
            <a:chOff x="6078234" y="3327223"/>
            <a:chExt cx="2351810" cy="2009459"/>
          </a:xfrm>
        </p:grpSpPr>
        <p:grpSp>
          <p:nvGrpSpPr>
            <p:cNvPr id="5149" name="组合 137"/>
            <p:cNvGrpSpPr>
              <a:grpSpLocks/>
            </p:cNvGrpSpPr>
            <p:nvPr/>
          </p:nvGrpSpPr>
          <p:grpSpPr bwMode="auto">
            <a:xfrm>
              <a:off x="6078234" y="3327223"/>
              <a:ext cx="2351810" cy="2009459"/>
              <a:chOff x="6078234" y="3327223"/>
              <a:chExt cx="2351810" cy="2009459"/>
            </a:xfrm>
          </p:grpSpPr>
          <p:grpSp>
            <p:nvGrpSpPr>
              <p:cNvPr id="5151" name="组合 112"/>
              <p:cNvGrpSpPr>
                <a:grpSpLocks/>
              </p:cNvGrpSpPr>
              <p:nvPr/>
            </p:nvGrpSpPr>
            <p:grpSpPr bwMode="auto">
              <a:xfrm>
                <a:off x="6078234" y="3874326"/>
                <a:ext cx="2105676" cy="1462356"/>
                <a:chOff x="970757" y="3771900"/>
                <a:chExt cx="2105676" cy="1462356"/>
              </a:xfrm>
            </p:grpSpPr>
            <p:sp>
              <p:nvSpPr>
                <p:cNvPr id="5161" name="Line 72"/>
                <p:cNvSpPr>
                  <a:spLocks noChangeShapeType="1"/>
                </p:cNvSpPr>
                <p:nvPr/>
              </p:nvSpPr>
              <p:spPr bwMode="auto">
                <a:xfrm>
                  <a:off x="1171023" y="4797152"/>
                  <a:ext cx="1888809"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62" name="组合 114"/>
                <p:cNvGrpSpPr>
                  <a:grpSpLocks/>
                </p:cNvGrpSpPr>
                <p:nvPr/>
              </p:nvGrpSpPr>
              <p:grpSpPr bwMode="auto">
                <a:xfrm>
                  <a:off x="970757" y="3771900"/>
                  <a:ext cx="2105676" cy="1462356"/>
                  <a:chOff x="970757" y="3771900"/>
                  <a:chExt cx="2105676" cy="1462356"/>
                </a:xfrm>
              </p:grpSpPr>
              <p:grpSp>
                <p:nvGrpSpPr>
                  <p:cNvPr id="5163" name="Group 141"/>
                  <p:cNvGrpSpPr>
                    <a:grpSpLocks/>
                  </p:cNvGrpSpPr>
                  <p:nvPr/>
                </p:nvGrpSpPr>
                <p:grpSpPr bwMode="auto">
                  <a:xfrm>
                    <a:off x="970757" y="3771900"/>
                    <a:ext cx="1539875" cy="1304924"/>
                    <a:chOff x="3316" y="2992"/>
                    <a:chExt cx="970" cy="822"/>
                  </a:xfrm>
                </p:grpSpPr>
                <p:sp>
                  <p:nvSpPr>
                    <p:cNvPr id="5170" name="Freeform 78"/>
                    <p:cNvSpPr>
                      <a:spLocks/>
                    </p:cNvSpPr>
                    <p:nvPr/>
                  </p:nvSpPr>
                  <p:spPr bwMode="auto">
                    <a:xfrm>
                      <a:off x="3322" y="3632"/>
                      <a:ext cx="454" cy="182"/>
                    </a:xfrm>
                    <a:custGeom>
                      <a:avLst/>
                      <a:gdLst>
                        <a:gd name="T0" fmla="*/ 454 w 454"/>
                        <a:gd name="T1" fmla="*/ 0 h 182"/>
                        <a:gd name="T2" fmla="*/ 272 w 454"/>
                        <a:gd name="T3" fmla="*/ 182 h 182"/>
                        <a:gd name="T4" fmla="*/ 0 w 454"/>
                        <a:gd name="T5" fmla="*/ 182 h 182"/>
                        <a:gd name="T6" fmla="*/ 0 60000 65536"/>
                        <a:gd name="T7" fmla="*/ 0 60000 65536"/>
                        <a:gd name="T8" fmla="*/ 0 60000 65536"/>
                      </a:gdLst>
                      <a:ahLst/>
                      <a:cxnLst>
                        <a:cxn ang="T6">
                          <a:pos x="T0" y="T1"/>
                        </a:cxn>
                        <a:cxn ang="T7">
                          <a:pos x="T2" y="T3"/>
                        </a:cxn>
                        <a:cxn ang="T8">
                          <a:pos x="T4" y="T5"/>
                        </a:cxn>
                      </a:cxnLst>
                      <a:rect l="0" t="0" r="r" b="b"/>
                      <a:pathLst>
                        <a:path w="454" h="182">
                          <a:moveTo>
                            <a:pt x="454" y="0"/>
                          </a:moveTo>
                          <a:lnTo>
                            <a:pt x="272" y="182"/>
                          </a:lnTo>
                          <a:lnTo>
                            <a:pt x="0" y="182"/>
                          </a:lnTo>
                        </a:path>
                      </a:pathLst>
                    </a:custGeom>
                    <a:noFill/>
                    <a:ln w="15875" cap="flat" cmpd="sng">
                      <a:solidFill>
                        <a:schemeClr val="tx1"/>
                      </a:solidFill>
                      <a:prstDash val="solid"/>
                      <a:round/>
                      <a:headEnd type="none" w="med" len="med"/>
                      <a:tailEnd type="none" w="med" len="lg"/>
                    </a:ln>
                    <a:effectLst>
                      <a:outerShdw dist="3592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graphicFrame>
                  <p:nvGraphicFramePr>
                    <p:cNvPr id="5171" name="Object 80"/>
                    <p:cNvGraphicFramePr>
                      <a:graphicFrameLocks noChangeAspect="1"/>
                    </p:cNvGraphicFramePr>
                    <p:nvPr/>
                  </p:nvGraphicFramePr>
                  <p:xfrm>
                    <a:off x="3316" y="3505"/>
                    <a:ext cx="339" cy="277"/>
                  </p:xfrm>
                  <a:graphic>
                    <a:graphicData uri="http://schemas.openxmlformats.org/presentationml/2006/ole">
                      <mc:AlternateContent xmlns:mc="http://schemas.openxmlformats.org/markup-compatibility/2006">
                        <mc:Choice xmlns:v="urn:schemas-microsoft-com:vml" Requires="v">
                          <p:oleObj spid="_x0000_s5218" name="公式" r:id="rId17" imgW="266400" imgH="215640" progId="Equation.3">
                            <p:embed/>
                          </p:oleObj>
                        </mc:Choice>
                        <mc:Fallback>
                          <p:oleObj name="公式" r:id="rId17" imgW="266400" imgH="215640" progId="Equation.3">
                            <p:embed/>
                            <p:pic>
                              <p:nvPicPr>
                                <p:cNvPr id="0" name="Object 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16" y="3505"/>
                                  <a:ext cx="339" cy="277"/>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72" name="Freeform 65"/>
                    <p:cNvSpPr>
                      <a:spLocks/>
                    </p:cNvSpPr>
                    <p:nvPr/>
                  </p:nvSpPr>
                  <p:spPr bwMode="auto">
                    <a:xfrm>
                      <a:off x="3779" y="2992"/>
                      <a:ext cx="507" cy="793"/>
                    </a:xfrm>
                    <a:custGeom>
                      <a:avLst/>
                      <a:gdLst>
                        <a:gd name="T0" fmla="*/ 0 w 672"/>
                        <a:gd name="T1" fmla="*/ 433 h 1056"/>
                        <a:gd name="T2" fmla="*/ 0 w 672"/>
                        <a:gd name="T3" fmla="*/ 793 h 1056"/>
                        <a:gd name="T4" fmla="*/ 507 w 672"/>
                        <a:gd name="T5" fmla="*/ 324 h 1056"/>
                        <a:gd name="T6" fmla="*/ 507 w 672"/>
                        <a:gd name="T7" fmla="*/ 0 h 1056"/>
                        <a:gd name="T8" fmla="*/ 0 w 672"/>
                        <a:gd name="T9" fmla="*/ 433 h 1056"/>
                        <a:gd name="T10" fmla="*/ 0 60000 65536"/>
                        <a:gd name="T11" fmla="*/ 0 60000 65536"/>
                        <a:gd name="T12" fmla="*/ 0 60000 65536"/>
                        <a:gd name="T13" fmla="*/ 0 60000 65536"/>
                        <a:gd name="T14" fmla="*/ 0 60000 65536"/>
                        <a:gd name="T15" fmla="*/ 0 w 672"/>
                        <a:gd name="T16" fmla="*/ 0 h 1056"/>
                        <a:gd name="T17" fmla="*/ 672 w 672"/>
                        <a:gd name="T18" fmla="*/ 1056 h 1056"/>
                      </a:gdLst>
                      <a:ahLst/>
                      <a:cxnLst>
                        <a:cxn ang="T10">
                          <a:pos x="T0" y="T1"/>
                        </a:cxn>
                        <a:cxn ang="T11">
                          <a:pos x="T2" y="T3"/>
                        </a:cxn>
                        <a:cxn ang="T12">
                          <a:pos x="T4" y="T5"/>
                        </a:cxn>
                        <a:cxn ang="T13">
                          <a:pos x="T6" y="T7"/>
                        </a:cxn>
                        <a:cxn ang="T14">
                          <a:pos x="T8" y="T9"/>
                        </a:cxn>
                      </a:cxnLst>
                      <a:rect l="T15" t="T16" r="T17" b="T18"/>
                      <a:pathLst>
                        <a:path w="672" h="1056">
                          <a:moveTo>
                            <a:pt x="0" y="576"/>
                          </a:moveTo>
                          <a:lnTo>
                            <a:pt x="0" y="1056"/>
                          </a:lnTo>
                          <a:lnTo>
                            <a:pt x="672" y="432"/>
                          </a:lnTo>
                          <a:lnTo>
                            <a:pt x="672" y="0"/>
                          </a:lnTo>
                          <a:lnTo>
                            <a:pt x="0" y="576"/>
                          </a:lnTo>
                          <a:close/>
                        </a:path>
                      </a:pathLst>
                    </a:custGeom>
                    <a:solidFill>
                      <a:srgbClr val="FFFF00">
                        <a:alpha val="81960"/>
                      </a:srgbClr>
                    </a:solidFill>
                    <a:ln w="12700" cap="flat" cmpd="sng">
                      <a:solidFill>
                        <a:schemeClr val="accent2"/>
                      </a:solidFill>
                      <a:prstDash val="solid"/>
                      <a:round/>
                      <a:headEnd type="none" w="med" len="lg"/>
                      <a:tailEnd type="none" w="med" len="lg"/>
                    </a:ln>
                  </p:spPr>
                  <p:txBody>
                    <a:bodyPr wrap="none" anchor="ctr"/>
                    <a:lstStyle/>
                    <a:p>
                      <a:endParaRPr lang="zh-CN" altLang="en-US"/>
                    </a:p>
                  </p:txBody>
                </p:sp>
              </p:grpSp>
              <p:sp>
                <p:nvSpPr>
                  <p:cNvPr id="5164" name="Line 72"/>
                  <p:cNvSpPr>
                    <a:spLocks noChangeShapeType="1"/>
                  </p:cNvSpPr>
                  <p:nvPr/>
                </p:nvSpPr>
                <p:spPr bwMode="auto">
                  <a:xfrm>
                    <a:off x="1187624" y="4142558"/>
                    <a:ext cx="1888809"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165" name="Line 72"/>
                  <p:cNvSpPr>
                    <a:spLocks noChangeShapeType="1"/>
                  </p:cNvSpPr>
                  <p:nvPr/>
                </p:nvSpPr>
                <p:spPr bwMode="auto">
                  <a:xfrm>
                    <a:off x="1187624" y="4365104"/>
                    <a:ext cx="1888809"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166" name="Line 72"/>
                  <p:cNvSpPr>
                    <a:spLocks noChangeShapeType="1"/>
                  </p:cNvSpPr>
                  <p:nvPr/>
                </p:nvSpPr>
                <p:spPr bwMode="auto">
                  <a:xfrm>
                    <a:off x="1187624" y="4581128"/>
                    <a:ext cx="1888809"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67" name="组合 119"/>
                  <p:cNvGrpSpPr>
                    <a:grpSpLocks/>
                  </p:cNvGrpSpPr>
                  <p:nvPr/>
                </p:nvGrpSpPr>
                <p:grpSpPr bwMode="auto">
                  <a:xfrm>
                    <a:off x="2252093" y="4581128"/>
                    <a:ext cx="417698" cy="653128"/>
                    <a:chOff x="1873920" y="5045174"/>
                    <a:chExt cx="417698" cy="653128"/>
                  </a:xfrm>
                </p:grpSpPr>
                <p:sp>
                  <p:nvSpPr>
                    <p:cNvPr id="5168" name="Rectangle 136"/>
                    <p:cNvSpPr>
                      <a:spLocks noChangeArrowheads="1"/>
                    </p:cNvSpPr>
                    <p:nvPr/>
                  </p:nvSpPr>
                  <p:spPr bwMode="auto">
                    <a:xfrm>
                      <a:off x="2097943" y="5317302"/>
                      <a:ext cx="193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solidFill>
                            <a:srgbClr val="000000"/>
                          </a:solidFill>
                          <a:latin typeface="Book Antiqua" pitchFamily="18" charset="0"/>
                        </a:rPr>
                        <a:t>E</a:t>
                      </a:r>
                      <a:endParaRPr lang="en-US" altLang="zh-CN"/>
                    </a:p>
                  </p:txBody>
                </p:sp>
                <p:sp>
                  <p:nvSpPr>
                    <p:cNvPr id="5169" name="Rectangle 137"/>
                    <p:cNvSpPr>
                      <a:spLocks noChangeArrowheads="1"/>
                    </p:cNvSpPr>
                    <p:nvPr/>
                  </p:nvSpPr>
                  <p:spPr bwMode="auto">
                    <a:xfrm>
                      <a:off x="1873920" y="5045174"/>
                      <a:ext cx="130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a:solidFill>
                            <a:srgbClr val="000000"/>
                          </a:solidFill>
                          <a:latin typeface="MT Extra" pitchFamily="18" charset="2"/>
                        </a:rPr>
                        <a:t>r</a:t>
                      </a:r>
                      <a:endParaRPr lang="en-US" altLang="zh-CN"/>
                    </a:p>
                  </p:txBody>
                </p:sp>
              </p:grpSp>
            </p:grpSp>
          </p:grpSp>
          <p:grpSp>
            <p:nvGrpSpPr>
              <p:cNvPr id="5152" name="组合 136"/>
              <p:cNvGrpSpPr>
                <a:grpSpLocks/>
              </p:cNvGrpSpPr>
              <p:nvPr/>
            </p:nvGrpSpPr>
            <p:grpSpPr bwMode="auto">
              <a:xfrm>
                <a:off x="6774439" y="3327223"/>
                <a:ext cx="1655605" cy="1812485"/>
                <a:chOff x="6774439" y="3327223"/>
                <a:chExt cx="1655605" cy="1812485"/>
              </a:xfrm>
            </p:grpSpPr>
            <p:sp>
              <p:nvSpPr>
                <p:cNvPr id="5153" name="Freeform 67"/>
                <p:cNvSpPr>
                  <a:spLocks/>
                </p:cNvSpPr>
                <p:nvPr/>
              </p:nvSpPr>
              <p:spPr bwMode="auto">
                <a:xfrm>
                  <a:off x="6839166" y="3866533"/>
                  <a:ext cx="1177925" cy="1273175"/>
                </a:xfrm>
                <a:custGeom>
                  <a:avLst/>
                  <a:gdLst>
                    <a:gd name="T0" fmla="*/ 0 w 742"/>
                    <a:gd name="T1" fmla="*/ 682625 h 802"/>
                    <a:gd name="T2" fmla="*/ 793750 w 742"/>
                    <a:gd name="T3" fmla="*/ 0 h 802"/>
                    <a:gd name="T4" fmla="*/ 1177925 w 742"/>
                    <a:gd name="T5" fmla="*/ 663575 h 802"/>
                    <a:gd name="T6" fmla="*/ 422275 w 742"/>
                    <a:gd name="T7" fmla="*/ 1273175 h 802"/>
                    <a:gd name="T8" fmla="*/ 0 w 742"/>
                    <a:gd name="T9" fmla="*/ 682625 h 802"/>
                    <a:gd name="T10" fmla="*/ 0 60000 65536"/>
                    <a:gd name="T11" fmla="*/ 0 60000 65536"/>
                    <a:gd name="T12" fmla="*/ 0 60000 65536"/>
                    <a:gd name="T13" fmla="*/ 0 60000 65536"/>
                    <a:gd name="T14" fmla="*/ 0 60000 65536"/>
                    <a:gd name="T15" fmla="*/ 0 w 742"/>
                    <a:gd name="T16" fmla="*/ 0 h 802"/>
                    <a:gd name="T17" fmla="*/ 742 w 742"/>
                    <a:gd name="T18" fmla="*/ 802 h 802"/>
                  </a:gdLst>
                  <a:ahLst/>
                  <a:cxnLst>
                    <a:cxn ang="T10">
                      <a:pos x="T0" y="T1"/>
                    </a:cxn>
                    <a:cxn ang="T11">
                      <a:pos x="T2" y="T3"/>
                    </a:cxn>
                    <a:cxn ang="T12">
                      <a:pos x="T4" y="T5"/>
                    </a:cxn>
                    <a:cxn ang="T13">
                      <a:pos x="T6" y="T7"/>
                    </a:cxn>
                    <a:cxn ang="T14">
                      <a:pos x="T8" y="T9"/>
                    </a:cxn>
                  </a:cxnLst>
                  <a:rect l="T15" t="T16" r="T17" b="T18"/>
                  <a:pathLst>
                    <a:path w="742" h="802">
                      <a:moveTo>
                        <a:pt x="0" y="430"/>
                      </a:moveTo>
                      <a:lnTo>
                        <a:pt x="500" y="0"/>
                      </a:lnTo>
                      <a:lnTo>
                        <a:pt x="742" y="418"/>
                      </a:lnTo>
                      <a:lnTo>
                        <a:pt x="266" y="802"/>
                      </a:lnTo>
                      <a:lnTo>
                        <a:pt x="0" y="430"/>
                      </a:lnTo>
                      <a:close/>
                    </a:path>
                  </a:pathLst>
                </a:custGeom>
                <a:pattFill prst="dkUpDiag">
                  <a:fgClr>
                    <a:srgbClr val="00FFFF">
                      <a:alpha val="61176"/>
                    </a:srgbClr>
                  </a:fgClr>
                  <a:bgClr>
                    <a:schemeClr val="tx2">
                      <a:alpha val="61176"/>
                    </a:schemeClr>
                  </a:bgClr>
                </a:pattFill>
                <a:ln w="15875" cap="flat" cmpd="sng">
                  <a:solidFill>
                    <a:schemeClr val="tx1"/>
                  </a:solidFill>
                  <a:prstDash val="solid"/>
                  <a:round/>
                  <a:headEnd type="none" w="med" len="med"/>
                  <a:tailEnd type="none" w="med" len="lg"/>
                </a:ln>
              </p:spPr>
              <p:txBody>
                <a:bodyPr wrap="none" lIns="90000" tIns="46800" rIns="90000" bIns="46800">
                  <a:spAutoFit/>
                </a:bodyPr>
                <a:lstStyle/>
                <a:p>
                  <a:endParaRPr lang="zh-CN" altLang="en-US"/>
                </a:p>
              </p:txBody>
            </p:sp>
            <p:sp>
              <p:nvSpPr>
                <p:cNvPr id="5154" name="Line 73"/>
                <p:cNvSpPr>
                  <a:spLocks noChangeShapeType="1"/>
                </p:cNvSpPr>
                <p:nvPr/>
              </p:nvSpPr>
              <p:spPr bwMode="auto">
                <a:xfrm flipV="1">
                  <a:off x="7139812" y="3985291"/>
                  <a:ext cx="1211263" cy="454025"/>
                </a:xfrm>
                <a:prstGeom prst="line">
                  <a:avLst/>
                </a:prstGeom>
                <a:noFill/>
                <a:ln w="19050">
                  <a:solidFill>
                    <a:srgbClr val="00FF00"/>
                  </a:solidFill>
                  <a:prstDash val="dash"/>
                  <a:round/>
                  <a:headEnd type="none" w="med" len="lg"/>
                  <a:tailEnd type="stealth" w="med" len="lg"/>
                </a:ln>
                <a:effectLst>
                  <a:outerShdw dist="28398" dir="3806097"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155" name="Rectangle 106"/>
                <p:cNvSpPr>
                  <a:spLocks noChangeArrowheads="1"/>
                </p:cNvSpPr>
                <p:nvPr/>
              </p:nvSpPr>
              <p:spPr bwMode="auto">
                <a:xfrm>
                  <a:off x="8109443" y="3594524"/>
                  <a:ext cx="32060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i="1">
                      <a:solidFill>
                        <a:srgbClr val="000000"/>
                      </a:solidFill>
                    </a:rPr>
                    <a:t>dS</a:t>
                  </a:r>
                  <a:endParaRPr lang="en-US" altLang="zh-CN"/>
                </a:p>
              </p:txBody>
            </p:sp>
            <p:sp>
              <p:nvSpPr>
                <p:cNvPr id="5156" name="Rectangle 137"/>
                <p:cNvSpPr>
                  <a:spLocks noChangeArrowheads="1"/>
                </p:cNvSpPr>
                <p:nvPr/>
              </p:nvSpPr>
              <p:spPr bwMode="auto">
                <a:xfrm>
                  <a:off x="8280474" y="3327223"/>
                  <a:ext cx="107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500" b="0">
                      <a:solidFill>
                        <a:srgbClr val="000000"/>
                      </a:solidFill>
                      <a:latin typeface="MT Extra" pitchFamily="18" charset="2"/>
                    </a:rPr>
                    <a:t>r</a:t>
                  </a:r>
                  <a:endParaRPr lang="en-US" altLang="zh-CN"/>
                </a:p>
              </p:txBody>
            </p:sp>
            <p:sp>
              <p:nvSpPr>
                <p:cNvPr id="5157" name="Arc 84"/>
                <p:cNvSpPr>
                  <a:spLocks/>
                </p:cNvSpPr>
                <p:nvPr/>
              </p:nvSpPr>
              <p:spPr bwMode="auto">
                <a:xfrm>
                  <a:off x="6829420" y="4654696"/>
                  <a:ext cx="122238" cy="114300"/>
                </a:xfrm>
                <a:custGeom>
                  <a:avLst/>
                  <a:gdLst>
                    <a:gd name="T0" fmla="*/ 0 w 25821"/>
                    <a:gd name="T1" fmla="*/ 0 h 21600"/>
                    <a:gd name="T2" fmla="*/ 0 w 25821"/>
                    <a:gd name="T3" fmla="*/ 0 h 21600"/>
                    <a:gd name="T4" fmla="*/ 0 w 25821"/>
                    <a:gd name="T5" fmla="*/ 0 h 21600"/>
                    <a:gd name="T6" fmla="*/ 0 60000 65536"/>
                    <a:gd name="T7" fmla="*/ 0 60000 65536"/>
                    <a:gd name="T8" fmla="*/ 0 60000 65536"/>
                    <a:gd name="T9" fmla="*/ 0 w 25821"/>
                    <a:gd name="T10" fmla="*/ 0 h 21600"/>
                    <a:gd name="T11" fmla="*/ 25821 w 25821"/>
                    <a:gd name="T12" fmla="*/ 21600 h 21600"/>
                  </a:gdLst>
                  <a:ahLst/>
                  <a:cxnLst>
                    <a:cxn ang="T6">
                      <a:pos x="T0" y="T1"/>
                    </a:cxn>
                    <a:cxn ang="T7">
                      <a:pos x="T2" y="T3"/>
                    </a:cxn>
                    <a:cxn ang="T8">
                      <a:pos x="T4" y="T5"/>
                    </a:cxn>
                  </a:cxnLst>
                  <a:rect l="T9" t="T10" r="T11" b="T12"/>
                  <a:pathLst>
                    <a:path w="25821" h="21600" fill="none" extrusionOk="0">
                      <a:moveTo>
                        <a:pt x="25820" y="18331"/>
                      </a:moveTo>
                      <a:cubicBezTo>
                        <a:pt x="22393" y="20467"/>
                        <a:pt x="18435" y="21599"/>
                        <a:pt x="14397" y="21600"/>
                      </a:cubicBezTo>
                      <a:cubicBezTo>
                        <a:pt x="9085" y="21600"/>
                        <a:pt x="3959" y="19642"/>
                        <a:pt x="-1" y="16102"/>
                      </a:cubicBezTo>
                    </a:path>
                    <a:path w="25821" h="21600" stroke="0" extrusionOk="0">
                      <a:moveTo>
                        <a:pt x="25820" y="18331"/>
                      </a:moveTo>
                      <a:cubicBezTo>
                        <a:pt x="22393" y="20467"/>
                        <a:pt x="18435" y="21599"/>
                        <a:pt x="14397" y="21600"/>
                      </a:cubicBezTo>
                      <a:cubicBezTo>
                        <a:pt x="9085" y="21600"/>
                        <a:pt x="3959" y="19642"/>
                        <a:pt x="-1" y="16102"/>
                      </a:cubicBezTo>
                      <a:lnTo>
                        <a:pt x="14397" y="0"/>
                      </a:lnTo>
                      <a:lnTo>
                        <a:pt x="25820" y="18331"/>
                      </a:lnTo>
                      <a:close/>
                    </a:path>
                  </a:pathLst>
                </a:custGeom>
                <a:noFill/>
                <a:ln w="19050">
                  <a:solidFill>
                    <a:schemeClr val="accent2"/>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158" name="Object 83"/>
                <p:cNvGraphicFramePr>
                  <a:graphicFrameLocks noChangeAspect="1"/>
                </p:cNvGraphicFramePr>
                <p:nvPr/>
              </p:nvGraphicFramePr>
              <p:xfrm>
                <a:off x="6774439" y="4783534"/>
                <a:ext cx="225425" cy="290513"/>
              </p:xfrm>
              <a:graphic>
                <a:graphicData uri="http://schemas.openxmlformats.org/presentationml/2006/ole">
                  <mc:AlternateContent xmlns:mc="http://schemas.openxmlformats.org/markup-compatibility/2006">
                    <mc:Choice xmlns:v="urn:schemas-microsoft-com:vml" Requires="v">
                      <p:oleObj spid="_x0000_s5219" name="公式" r:id="rId19" imgW="139579" imgH="177646" progId="Equation.3">
                        <p:embed/>
                      </p:oleObj>
                    </mc:Choice>
                    <mc:Fallback>
                      <p:oleObj name="公式" r:id="rId19" imgW="139579" imgH="177646" progId="Equation.3">
                        <p:embed/>
                        <p:pic>
                          <p:nvPicPr>
                            <p:cNvPr id="0" name="Object 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74439" y="4783534"/>
                              <a:ext cx="225425"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graphicFrame>
              <p:nvGraphicFramePr>
                <p:cNvPr id="5159" name="Object 83"/>
                <p:cNvGraphicFramePr>
                  <a:graphicFrameLocks noChangeAspect="1"/>
                </p:cNvGraphicFramePr>
                <p:nvPr/>
              </p:nvGraphicFramePr>
              <p:xfrm>
                <a:off x="7701365" y="4216132"/>
                <a:ext cx="225425" cy="290513"/>
              </p:xfrm>
              <a:graphic>
                <a:graphicData uri="http://schemas.openxmlformats.org/presentationml/2006/ole">
                  <mc:AlternateContent xmlns:mc="http://schemas.openxmlformats.org/markup-compatibility/2006">
                    <mc:Choice xmlns:v="urn:schemas-microsoft-com:vml" Requires="v">
                      <p:oleObj spid="_x0000_s5220" name="公式" r:id="rId20" imgW="139579" imgH="177646" progId="Equation.3">
                        <p:embed/>
                      </p:oleObj>
                    </mc:Choice>
                    <mc:Fallback>
                      <p:oleObj name="公式" r:id="rId20" imgW="139579" imgH="177646" progId="Equation.3">
                        <p:embed/>
                        <p:pic>
                          <p:nvPicPr>
                            <p:cNvPr id="0" name="Object 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01365" y="4216132"/>
                              <a:ext cx="225425"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sp>
              <p:nvSpPr>
                <p:cNvPr id="136" name="弧形 135"/>
                <p:cNvSpPr/>
                <p:nvPr/>
              </p:nvSpPr>
              <p:spPr bwMode="auto">
                <a:xfrm>
                  <a:off x="7434376" y="4314493"/>
                  <a:ext cx="193735" cy="298403"/>
                </a:xfrm>
                <a:prstGeom prst="arc">
                  <a:avLst>
                    <a:gd name="adj1" fmla="val 16200000"/>
                    <a:gd name="adj2" fmla="val 20709581"/>
                  </a:avLst>
                </a:prstGeom>
                <a:noFill/>
                <a:ln w="19050" cap="flat" cmpd="sng" algn="ctr">
                  <a:solidFill>
                    <a:srgbClr val="FF0000"/>
                  </a:solidFill>
                  <a:prstDash val="solid"/>
                  <a:miter lim="800000"/>
                  <a:headEnd type="none" w="med" len="med"/>
                  <a:tailEnd type="none" w="sm" len="lg"/>
                </a:ln>
                <a:effectLst/>
              </p:spPr>
              <p:txBody>
                <a:bodyPr wrap="none"/>
                <a:lstStyle/>
                <a:p>
                  <a:pPr>
                    <a:defRPr/>
                  </a:pPr>
                  <a:endParaRPr lang="zh-CN" altLang="en-US">
                    <a:solidFill>
                      <a:srgbClr val="FF0000"/>
                    </a:solidFill>
                    <a:effectLst>
                      <a:outerShdw blurRad="38100" dist="38100" dir="2700000" algn="tl">
                        <a:srgbClr val="000000">
                          <a:alpha val="43137"/>
                        </a:srgbClr>
                      </a:outerShdw>
                    </a:effectLst>
                  </a:endParaRPr>
                </a:p>
              </p:txBody>
            </p:sp>
          </p:grpSp>
        </p:grpSp>
        <p:sp>
          <p:nvSpPr>
            <p:cNvPr id="5150" name="Rectangle 137"/>
            <p:cNvSpPr>
              <a:spLocks noChangeArrowheads="1"/>
            </p:cNvSpPr>
            <p:nvPr/>
          </p:nvSpPr>
          <p:spPr bwMode="auto">
            <a:xfrm>
              <a:off x="7615386" y="4660028"/>
              <a:ext cx="107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500" b="0">
                  <a:solidFill>
                    <a:srgbClr val="000000"/>
                  </a:solidFill>
                  <a:latin typeface="MT Extra" pitchFamily="18" charset="2"/>
                </a:rPr>
                <a:t>r</a:t>
              </a:r>
              <a:endParaRPr lang="en-US" altLang="zh-CN"/>
            </a:p>
          </p:txBody>
        </p:sp>
      </p:grpSp>
      <p:grpSp>
        <p:nvGrpSpPr>
          <p:cNvPr id="5133" name="Group 2"/>
          <p:cNvGrpSpPr>
            <a:grpSpLocks/>
          </p:cNvGrpSpPr>
          <p:nvPr/>
        </p:nvGrpSpPr>
        <p:grpSpPr bwMode="auto">
          <a:xfrm>
            <a:off x="3635375" y="-74613"/>
            <a:ext cx="5270500" cy="4367213"/>
            <a:chOff x="2327" y="391"/>
            <a:chExt cx="3320" cy="2751"/>
          </a:xfrm>
        </p:grpSpPr>
        <p:sp>
          <p:nvSpPr>
            <p:cNvPr id="5139" name="Arc 3"/>
            <p:cNvSpPr>
              <a:spLocks/>
            </p:cNvSpPr>
            <p:nvPr/>
          </p:nvSpPr>
          <p:spPr bwMode="auto">
            <a:xfrm flipV="1">
              <a:off x="2335" y="551"/>
              <a:ext cx="2041" cy="1169"/>
            </a:xfrm>
            <a:custGeom>
              <a:avLst/>
              <a:gdLst>
                <a:gd name="T0" fmla="*/ 1 w 21600"/>
                <a:gd name="T1" fmla="*/ 0 h 19886"/>
                <a:gd name="T2" fmla="*/ 2 w 21600"/>
                <a:gd name="T3" fmla="*/ 0 h 19886"/>
                <a:gd name="T4" fmla="*/ 0 w 21600"/>
                <a:gd name="T5" fmla="*/ 0 h 19886"/>
                <a:gd name="T6" fmla="*/ 0 60000 65536"/>
                <a:gd name="T7" fmla="*/ 0 60000 65536"/>
                <a:gd name="T8" fmla="*/ 0 60000 65536"/>
              </a:gdLst>
              <a:ahLst/>
              <a:cxnLst>
                <a:cxn ang="T6">
                  <a:pos x="T0" y="T1"/>
                </a:cxn>
                <a:cxn ang="T7">
                  <a:pos x="T2" y="T3"/>
                </a:cxn>
                <a:cxn ang="T8">
                  <a:pos x="T4" y="T5"/>
                </a:cxn>
              </a:cxnLst>
              <a:rect l="0" t="0" r="r" b="b"/>
              <a:pathLst>
                <a:path w="21600" h="19886" fill="none" extrusionOk="0">
                  <a:moveTo>
                    <a:pt x="8432" y="-1"/>
                  </a:moveTo>
                  <a:cubicBezTo>
                    <a:pt x="16414" y="3384"/>
                    <a:pt x="21600" y="11215"/>
                    <a:pt x="21600" y="19886"/>
                  </a:cubicBezTo>
                </a:path>
                <a:path w="21600" h="19886" stroke="0" extrusionOk="0">
                  <a:moveTo>
                    <a:pt x="8432" y="-1"/>
                  </a:moveTo>
                  <a:cubicBezTo>
                    <a:pt x="16414" y="3384"/>
                    <a:pt x="21600" y="11215"/>
                    <a:pt x="21600" y="19886"/>
                  </a:cubicBezTo>
                  <a:lnTo>
                    <a:pt x="0" y="19886"/>
                  </a:lnTo>
                  <a:lnTo>
                    <a:pt x="8432" y="-1"/>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5140" name="Arc 4"/>
            <p:cNvSpPr>
              <a:spLocks/>
            </p:cNvSpPr>
            <p:nvPr/>
          </p:nvSpPr>
          <p:spPr bwMode="auto">
            <a:xfrm flipV="1">
              <a:off x="2655" y="584"/>
              <a:ext cx="2586" cy="1247"/>
            </a:xfrm>
            <a:custGeom>
              <a:avLst/>
              <a:gdLst>
                <a:gd name="T0" fmla="*/ 1 w 21157"/>
                <a:gd name="T1" fmla="*/ 0 h 21216"/>
                <a:gd name="T2" fmla="*/ 5 w 21157"/>
                <a:gd name="T3" fmla="*/ 0 h 21216"/>
                <a:gd name="T4" fmla="*/ 0 w 21157"/>
                <a:gd name="T5" fmla="*/ 0 h 21216"/>
                <a:gd name="T6" fmla="*/ 0 60000 65536"/>
                <a:gd name="T7" fmla="*/ 0 60000 65536"/>
                <a:gd name="T8" fmla="*/ 0 60000 65536"/>
              </a:gdLst>
              <a:ahLst/>
              <a:cxnLst>
                <a:cxn ang="T6">
                  <a:pos x="T0" y="T1"/>
                </a:cxn>
                <a:cxn ang="T7">
                  <a:pos x="T2" y="T3"/>
                </a:cxn>
                <a:cxn ang="T8">
                  <a:pos x="T4" y="T5"/>
                </a:cxn>
              </a:cxnLst>
              <a:rect l="0" t="0" r="r" b="b"/>
              <a:pathLst>
                <a:path w="21157" h="21216" fill="none" extrusionOk="0">
                  <a:moveTo>
                    <a:pt x="4054" y="0"/>
                  </a:moveTo>
                  <a:cubicBezTo>
                    <a:pt x="12643" y="1641"/>
                    <a:pt x="19395" y="8299"/>
                    <a:pt x="21157" y="16863"/>
                  </a:cubicBezTo>
                </a:path>
                <a:path w="21157" h="21216" stroke="0" extrusionOk="0">
                  <a:moveTo>
                    <a:pt x="4054" y="0"/>
                  </a:moveTo>
                  <a:cubicBezTo>
                    <a:pt x="12643" y="1641"/>
                    <a:pt x="19395" y="8299"/>
                    <a:pt x="21157" y="16863"/>
                  </a:cubicBezTo>
                  <a:lnTo>
                    <a:pt x="0" y="21216"/>
                  </a:lnTo>
                  <a:lnTo>
                    <a:pt x="4054" y="0"/>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5141" name="Arc 5"/>
            <p:cNvSpPr>
              <a:spLocks/>
            </p:cNvSpPr>
            <p:nvPr/>
          </p:nvSpPr>
          <p:spPr bwMode="auto">
            <a:xfrm>
              <a:off x="3114" y="2053"/>
              <a:ext cx="2314" cy="1089"/>
            </a:xfrm>
            <a:custGeom>
              <a:avLst/>
              <a:gdLst>
                <a:gd name="T0" fmla="*/ 0 w 20060"/>
                <a:gd name="T1" fmla="*/ 0 h 21595"/>
                <a:gd name="T2" fmla="*/ 4 w 20060"/>
                <a:gd name="T3" fmla="*/ 0 h 21595"/>
                <a:gd name="T4" fmla="*/ 0 w 20060"/>
                <a:gd name="T5" fmla="*/ 0 h 21595"/>
                <a:gd name="T6" fmla="*/ 0 60000 65536"/>
                <a:gd name="T7" fmla="*/ 0 60000 65536"/>
                <a:gd name="T8" fmla="*/ 0 60000 65536"/>
              </a:gdLst>
              <a:ahLst/>
              <a:cxnLst>
                <a:cxn ang="T6">
                  <a:pos x="T0" y="T1"/>
                </a:cxn>
                <a:cxn ang="T7">
                  <a:pos x="T2" y="T3"/>
                </a:cxn>
                <a:cxn ang="T8">
                  <a:pos x="T4" y="T5"/>
                </a:cxn>
              </a:cxnLst>
              <a:rect l="0" t="0" r="r" b="b"/>
              <a:pathLst>
                <a:path w="20060" h="21595" fill="none" extrusionOk="0">
                  <a:moveTo>
                    <a:pt x="471" y="0"/>
                  </a:moveTo>
                  <a:cubicBezTo>
                    <a:pt x="9135" y="189"/>
                    <a:pt x="16847" y="5538"/>
                    <a:pt x="20060" y="13585"/>
                  </a:cubicBezTo>
                </a:path>
                <a:path w="20060" h="21595" stroke="0" extrusionOk="0">
                  <a:moveTo>
                    <a:pt x="471" y="0"/>
                  </a:moveTo>
                  <a:cubicBezTo>
                    <a:pt x="9135" y="189"/>
                    <a:pt x="16847" y="5538"/>
                    <a:pt x="20060" y="13585"/>
                  </a:cubicBezTo>
                  <a:lnTo>
                    <a:pt x="0" y="21595"/>
                  </a:lnTo>
                  <a:lnTo>
                    <a:pt x="471" y="0"/>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5142" name="Arc 6"/>
            <p:cNvSpPr>
              <a:spLocks/>
            </p:cNvSpPr>
            <p:nvPr/>
          </p:nvSpPr>
          <p:spPr bwMode="auto">
            <a:xfrm>
              <a:off x="3106" y="1915"/>
              <a:ext cx="2541" cy="454"/>
            </a:xfrm>
            <a:custGeom>
              <a:avLst/>
              <a:gdLst>
                <a:gd name="T0" fmla="*/ 0 w 20060"/>
                <a:gd name="T1" fmla="*/ 0 h 21595"/>
                <a:gd name="T2" fmla="*/ 5 w 20060"/>
                <a:gd name="T3" fmla="*/ 0 h 21595"/>
                <a:gd name="T4" fmla="*/ 0 w 20060"/>
                <a:gd name="T5" fmla="*/ 0 h 21595"/>
                <a:gd name="T6" fmla="*/ 0 60000 65536"/>
                <a:gd name="T7" fmla="*/ 0 60000 65536"/>
                <a:gd name="T8" fmla="*/ 0 60000 65536"/>
              </a:gdLst>
              <a:ahLst/>
              <a:cxnLst>
                <a:cxn ang="T6">
                  <a:pos x="T0" y="T1"/>
                </a:cxn>
                <a:cxn ang="T7">
                  <a:pos x="T2" y="T3"/>
                </a:cxn>
                <a:cxn ang="T8">
                  <a:pos x="T4" y="T5"/>
                </a:cxn>
              </a:cxnLst>
              <a:rect l="0" t="0" r="r" b="b"/>
              <a:pathLst>
                <a:path w="20060" h="21595" fill="none" extrusionOk="0">
                  <a:moveTo>
                    <a:pt x="471" y="0"/>
                  </a:moveTo>
                  <a:cubicBezTo>
                    <a:pt x="9135" y="189"/>
                    <a:pt x="16847" y="5538"/>
                    <a:pt x="20060" y="13585"/>
                  </a:cubicBezTo>
                </a:path>
                <a:path w="20060" h="21595" stroke="0" extrusionOk="0">
                  <a:moveTo>
                    <a:pt x="471" y="0"/>
                  </a:moveTo>
                  <a:cubicBezTo>
                    <a:pt x="9135" y="189"/>
                    <a:pt x="16847" y="5538"/>
                    <a:pt x="20060" y="13585"/>
                  </a:cubicBezTo>
                  <a:lnTo>
                    <a:pt x="0" y="21595"/>
                  </a:lnTo>
                  <a:lnTo>
                    <a:pt x="471" y="0"/>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5143" name="Arc 7"/>
            <p:cNvSpPr>
              <a:spLocks/>
            </p:cNvSpPr>
            <p:nvPr/>
          </p:nvSpPr>
          <p:spPr bwMode="auto">
            <a:xfrm flipV="1">
              <a:off x="2327" y="391"/>
              <a:ext cx="1682" cy="1169"/>
            </a:xfrm>
            <a:custGeom>
              <a:avLst/>
              <a:gdLst>
                <a:gd name="T0" fmla="*/ 0 w 21600"/>
                <a:gd name="T1" fmla="*/ 0 h 19886"/>
                <a:gd name="T2" fmla="*/ 1 w 21600"/>
                <a:gd name="T3" fmla="*/ 0 h 19886"/>
                <a:gd name="T4" fmla="*/ 0 w 21600"/>
                <a:gd name="T5" fmla="*/ 0 h 19886"/>
                <a:gd name="T6" fmla="*/ 0 60000 65536"/>
                <a:gd name="T7" fmla="*/ 0 60000 65536"/>
                <a:gd name="T8" fmla="*/ 0 60000 65536"/>
              </a:gdLst>
              <a:ahLst/>
              <a:cxnLst>
                <a:cxn ang="T6">
                  <a:pos x="T0" y="T1"/>
                </a:cxn>
                <a:cxn ang="T7">
                  <a:pos x="T2" y="T3"/>
                </a:cxn>
                <a:cxn ang="T8">
                  <a:pos x="T4" y="T5"/>
                </a:cxn>
              </a:cxnLst>
              <a:rect l="0" t="0" r="r" b="b"/>
              <a:pathLst>
                <a:path w="21600" h="19886" fill="none" extrusionOk="0">
                  <a:moveTo>
                    <a:pt x="8432" y="-1"/>
                  </a:moveTo>
                  <a:cubicBezTo>
                    <a:pt x="16414" y="3384"/>
                    <a:pt x="21600" y="11215"/>
                    <a:pt x="21600" y="19886"/>
                  </a:cubicBezTo>
                </a:path>
                <a:path w="21600" h="19886" stroke="0" extrusionOk="0">
                  <a:moveTo>
                    <a:pt x="8432" y="-1"/>
                  </a:moveTo>
                  <a:cubicBezTo>
                    <a:pt x="16414" y="3384"/>
                    <a:pt x="21600" y="11215"/>
                    <a:pt x="21600" y="19886"/>
                  </a:cubicBezTo>
                  <a:lnTo>
                    <a:pt x="0" y="19886"/>
                  </a:lnTo>
                  <a:lnTo>
                    <a:pt x="8432" y="-1"/>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5144" name="Line 8"/>
            <p:cNvSpPr>
              <a:spLocks noChangeShapeType="1"/>
            </p:cNvSpPr>
            <p:nvPr/>
          </p:nvSpPr>
          <p:spPr bwMode="auto">
            <a:xfrm>
              <a:off x="5054" y="2050"/>
              <a:ext cx="151" cy="27"/>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45" name="Line 9"/>
            <p:cNvSpPr>
              <a:spLocks noChangeShapeType="1"/>
            </p:cNvSpPr>
            <p:nvPr/>
          </p:nvSpPr>
          <p:spPr bwMode="auto">
            <a:xfrm flipV="1">
              <a:off x="4969" y="1108"/>
              <a:ext cx="94" cy="87"/>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46" name="Line 10"/>
            <p:cNvSpPr>
              <a:spLocks noChangeShapeType="1"/>
            </p:cNvSpPr>
            <p:nvPr/>
          </p:nvSpPr>
          <p:spPr bwMode="auto">
            <a:xfrm flipV="1">
              <a:off x="4299" y="777"/>
              <a:ext cx="46" cy="123"/>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47" name="Line 11"/>
            <p:cNvSpPr>
              <a:spLocks noChangeShapeType="1"/>
            </p:cNvSpPr>
            <p:nvPr/>
          </p:nvSpPr>
          <p:spPr bwMode="auto">
            <a:xfrm flipV="1">
              <a:off x="3910" y="700"/>
              <a:ext cx="46" cy="123"/>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148" name="Line 12"/>
            <p:cNvSpPr>
              <a:spLocks noChangeShapeType="1"/>
            </p:cNvSpPr>
            <p:nvPr/>
          </p:nvSpPr>
          <p:spPr bwMode="auto">
            <a:xfrm>
              <a:off x="5057" y="2456"/>
              <a:ext cx="121" cy="72"/>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5134" name="Group 14"/>
          <p:cNvGrpSpPr>
            <a:grpSpLocks/>
          </p:cNvGrpSpPr>
          <p:nvPr/>
        </p:nvGrpSpPr>
        <p:grpSpPr bwMode="auto">
          <a:xfrm>
            <a:off x="5580063" y="836613"/>
            <a:ext cx="2489200" cy="2808287"/>
            <a:chOff x="3485" y="913"/>
            <a:chExt cx="1568" cy="1769"/>
          </a:xfrm>
        </p:grpSpPr>
        <p:sp>
          <p:nvSpPr>
            <p:cNvPr id="5137" name="Freeform 15"/>
            <p:cNvSpPr>
              <a:spLocks/>
            </p:cNvSpPr>
            <p:nvPr/>
          </p:nvSpPr>
          <p:spPr bwMode="auto">
            <a:xfrm>
              <a:off x="3485" y="913"/>
              <a:ext cx="1568" cy="1769"/>
            </a:xfrm>
            <a:custGeom>
              <a:avLst/>
              <a:gdLst>
                <a:gd name="T0" fmla="*/ 59 w 1568"/>
                <a:gd name="T1" fmla="*/ 101 h 1769"/>
                <a:gd name="T2" fmla="*/ 372 w 1568"/>
                <a:gd name="T3" fmla="*/ 605 h 1769"/>
                <a:gd name="T4" fmla="*/ 416 w 1568"/>
                <a:gd name="T5" fmla="*/ 1139 h 1769"/>
                <a:gd name="T6" fmla="*/ 726 w 1568"/>
                <a:gd name="T7" fmla="*/ 1135 h 1769"/>
                <a:gd name="T8" fmla="*/ 925 w 1568"/>
                <a:gd name="T9" fmla="*/ 1207 h 1769"/>
                <a:gd name="T10" fmla="*/ 1269 w 1568"/>
                <a:gd name="T11" fmla="*/ 1473 h 1769"/>
                <a:gd name="T12" fmla="*/ 1506 w 1568"/>
                <a:gd name="T13" fmla="*/ 1482 h 1769"/>
                <a:gd name="T14" fmla="*/ 1327 w 1568"/>
                <a:gd name="T15" fmla="*/ 861 h 1769"/>
                <a:gd name="T16" fmla="*/ 809 w 1568"/>
                <a:gd name="T17" fmla="*/ 292 h 1769"/>
                <a:gd name="T18" fmla="*/ 125 w 1568"/>
                <a:gd name="T19" fmla="*/ 32 h 1769"/>
                <a:gd name="T20" fmla="*/ 59 w 1568"/>
                <a:gd name="T21" fmla="*/ 101 h 17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68"/>
                <a:gd name="T34" fmla="*/ 0 h 1769"/>
                <a:gd name="T35" fmla="*/ 1568 w 1568"/>
                <a:gd name="T36" fmla="*/ 1769 h 17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68" h="1769">
                  <a:moveTo>
                    <a:pt x="59" y="101"/>
                  </a:moveTo>
                  <a:cubicBezTo>
                    <a:pt x="100" y="196"/>
                    <a:pt x="313" y="432"/>
                    <a:pt x="372" y="605"/>
                  </a:cubicBezTo>
                  <a:cubicBezTo>
                    <a:pt x="432" y="778"/>
                    <a:pt x="357" y="1051"/>
                    <a:pt x="416" y="1139"/>
                  </a:cubicBezTo>
                  <a:cubicBezTo>
                    <a:pt x="476" y="1225"/>
                    <a:pt x="641" y="1124"/>
                    <a:pt x="726" y="1135"/>
                  </a:cubicBezTo>
                  <a:cubicBezTo>
                    <a:pt x="811" y="1146"/>
                    <a:pt x="835" y="1151"/>
                    <a:pt x="925" y="1207"/>
                  </a:cubicBezTo>
                  <a:cubicBezTo>
                    <a:pt x="1015" y="1263"/>
                    <a:pt x="1173" y="1427"/>
                    <a:pt x="1269" y="1473"/>
                  </a:cubicBezTo>
                  <a:cubicBezTo>
                    <a:pt x="1365" y="1519"/>
                    <a:pt x="1568" y="1769"/>
                    <a:pt x="1506" y="1482"/>
                  </a:cubicBezTo>
                  <a:cubicBezTo>
                    <a:pt x="1491" y="1220"/>
                    <a:pt x="1443" y="1059"/>
                    <a:pt x="1327" y="861"/>
                  </a:cubicBezTo>
                  <a:cubicBezTo>
                    <a:pt x="1211" y="663"/>
                    <a:pt x="1009" y="430"/>
                    <a:pt x="809" y="292"/>
                  </a:cubicBezTo>
                  <a:cubicBezTo>
                    <a:pt x="608" y="154"/>
                    <a:pt x="250" y="64"/>
                    <a:pt x="125" y="32"/>
                  </a:cubicBezTo>
                  <a:cubicBezTo>
                    <a:pt x="0" y="0"/>
                    <a:pt x="17" y="5"/>
                    <a:pt x="59" y="101"/>
                  </a:cubicBezTo>
                  <a:close/>
                </a:path>
              </a:pathLst>
            </a:custGeom>
            <a:solidFill>
              <a:srgbClr val="333399">
                <a:alpha val="79999"/>
              </a:srgbClr>
            </a:solidFill>
            <a:ln w="12700" cap="flat" cmpd="sng">
              <a:solidFill>
                <a:schemeClr val="tx1"/>
              </a:solidFill>
              <a:prstDash val="solid"/>
              <a:round/>
              <a:headEnd type="none" w="med" len="lg"/>
              <a:tailEnd type="none" w="med" len="lg"/>
            </a:ln>
          </p:spPr>
          <p:txBody>
            <a:bodyPr wrap="none" anchor="ctr"/>
            <a:lstStyle/>
            <a:p>
              <a:endParaRPr lang="zh-CN" altLang="en-US"/>
            </a:p>
          </p:txBody>
        </p:sp>
        <p:graphicFrame>
          <p:nvGraphicFramePr>
            <p:cNvPr id="5138" name="Object 16"/>
            <p:cNvGraphicFramePr>
              <a:graphicFrameLocks noChangeAspect="1"/>
            </p:cNvGraphicFramePr>
            <p:nvPr/>
          </p:nvGraphicFramePr>
          <p:xfrm>
            <a:off x="3900" y="1917"/>
            <a:ext cx="155" cy="182"/>
          </p:xfrm>
          <a:graphic>
            <a:graphicData uri="http://schemas.openxmlformats.org/presentationml/2006/ole">
              <mc:AlternateContent xmlns:mc="http://schemas.openxmlformats.org/markup-compatibility/2006">
                <mc:Choice xmlns:v="urn:schemas-microsoft-com:vml" Requires="v">
                  <p:oleObj spid="_x0000_s5221" name="公式" r:id="rId21" imgW="152202" imgH="177569" progId="Equation.3">
                    <p:embed/>
                  </p:oleObj>
                </mc:Choice>
                <mc:Fallback>
                  <p:oleObj name="公式" r:id="rId21" imgW="152202" imgH="177569" progId="Equation.3">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00" y="1917"/>
                          <a:ext cx="155" cy="182"/>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grpSp>
      <p:graphicFrame>
        <p:nvGraphicFramePr>
          <p:cNvPr id="194" name="对象 193"/>
          <p:cNvGraphicFramePr>
            <a:graphicFrameLocks noChangeAspect="1"/>
          </p:cNvGraphicFramePr>
          <p:nvPr/>
        </p:nvGraphicFramePr>
        <p:xfrm>
          <a:off x="3059113" y="3357563"/>
          <a:ext cx="1009650" cy="509587"/>
        </p:xfrm>
        <a:graphic>
          <a:graphicData uri="http://schemas.openxmlformats.org/presentationml/2006/ole">
            <mc:AlternateContent xmlns:mc="http://schemas.openxmlformats.org/markup-compatibility/2006">
              <mc:Choice xmlns:v="urn:schemas-microsoft-com:vml" Requires="v">
                <p:oleObj spid="_x0000_s5222" name="公式" r:id="rId23" imgW="562051" imgH="247752" progId="Equation.3">
                  <p:embed/>
                </p:oleObj>
              </mc:Choice>
              <mc:Fallback>
                <p:oleObj name="公式" r:id="rId23" imgW="562051" imgH="247752" progId="Equation.3">
                  <p:embed/>
                  <p:pic>
                    <p:nvPicPr>
                      <p:cNvPr id="0" name="对象 19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59113" y="3357563"/>
                        <a:ext cx="1009650" cy="5095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 name="对象 194"/>
          <p:cNvGraphicFramePr>
            <a:graphicFrameLocks noChangeAspect="1"/>
          </p:cNvGraphicFramePr>
          <p:nvPr/>
        </p:nvGraphicFramePr>
        <p:xfrm>
          <a:off x="6346825" y="5589588"/>
          <a:ext cx="1482725" cy="536575"/>
        </p:xfrm>
        <a:graphic>
          <a:graphicData uri="http://schemas.openxmlformats.org/presentationml/2006/ole">
            <mc:AlternateContent xmlns:mc="http://schemas.openxmlformats.org/markup-compatibility/2006">
              <mc:Choice xmlns:v="urn:schemas-microsoft-com:vml" Requires="v">
                <p:oleObj spid="_x0000_s5223" name="公式" r:id="rId25" imgW="828650" imgH="257124" progId="Equation.3">
                  <p:embed/>
                </p:oleObj>
              </mc:Choice>
              <mc:Fallback>
                <p:oleObj name="公式" r:id="rId25" imgW="828650" imgH="257124" progId="Equation.3">
                  <p:embed/>
                  <p:pic>
                    <p:nvPicPr>
                      <p:cNvPr id="0" name="对象 19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346825" y="5589588"/>
                        <a:ext cx="1482725" cy="536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wipe(down)">
                                      <p:cBhvr>
                                        <p:cTn id="12" dur="500"/>
                                        <p:tgtEl>
                                          <p:spTgt spid="1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wipe(down)">
                                      <p:cBhvr>
                                        <p:cTn id="17" dur="500"/>
                                        <p:tgtEl>
                                          <p:spTgt spid="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wipe(down)">
                                      <p:cBhvr>
                                        <p:cTn id="22" dur="500"/>
                                        <p:tgtEl>
                                          <p:spTgt spid="1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down)">
                                      <p:cBhvr>
                                        <p:cTn id="27" dur="500"/>
                                        <p:tgtEl>
                                          <p:spTgt spid="105"/>
                                        </p:tgtEl>
                                      </p:cBhvr>
                                    </p:animEffect>
                                  </p:childTnLst>
                                </p:cTn>
                              </p:par>
                              <p:par>
                                <p:cTn id="28" presetID="22" presetClass="entr" presetSubtype="4"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down)">
                                      <p:cBhvr>
                                        <p:cTn id="30" dur="500"/>
                                        <p:tgtEl>
                                          <p:spTgt spid="7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94"/>
                                        </p:tgtEl>
                                        <p:attrNameLst>
                                          <p:attrName>style.visibility</p:attrName>
                                        </p:attrNameLst>
                                      </p:cBhvr>
                                      <p:to>
                                        <p:strVal val="visible"/>
                                      </p:to>
                                    </p:set>
                                    <p:animEffect transition="in" filter="wipe(down)">
                                      <p:cBhvr>
                                        <p:cTn id="40" dur="500"/>
                                        <p:tgtEl>
                                          <p:spTgt spid="19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139"/>
                                        </p:tgtEl>
                                        <p:attrNameLst>
                                          <p:attrName>style.visibility</p:attrName>
                                        </p:attrNameLst>
                                      </p:cBhvr>
                                      <p:to>
                                        <p:strVal val="visible"/>
                                      </p:to>
                                    </p:set>
                                    <p:animEffect transition="in" filter="wipe(down)">
                                      <p:cBhvr>
                                        <p:cTn id="45" dur="500"/>
                                        <p:tgtEl>
                                          <p:spTgt spid="13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195"/>
                                        </p:tgtEl>
                                        <p:attrNameLst>
                                          <p:attrName>style.visibility</p:attrName>
                                        </p:attrNameLst>
                                      </p:cBhvr>
                                      <p:to>
                                        <p:strVal val="visible"/>
                                      </p:to>
                                    </p:set>
                                    <p:animEffect transition="in" filter="wipe(down)">
                                      <p:cBhvr>
                                        <p:cTn id="50"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p:cNvSpPr>
            <a:spLocks noGrp="1"/>
          </p:cNvSpPr>
          <p:nvPr>
            <p:ph type="dt" sz="quarter" idx="10"/>
          </p:nvPr>
        </p:nvSpPr>
        <p:spPr/>
        <p:txBody>
          <a:bodyPr/>
          <a:lstStyle/>
          <a:p>
            <a:pPr>
              <a:defRPr/>
            </a:pPr>
            <a:fld id="{D55A83FF-D119-4294-BEA2-86A5A75DBB87}" type="datetime8">
              <a:rPr lang="en-US"/>
              <a:pPr>
                <a:defRPr/>
              </a:pPr>
              <a:t>2/27/2020 6:24 PM</a:t>
            </a:fld>
            <a:endParaRPr lang="en-US" altLang="zh-CN"/>
          </a:p>
        </p:txBody>
      </p:sp>
      <p:sp>
        <p:nvSpPr>
          <p:cNvPr id="41" name="灯片编号占位符 3"/>
          <p:cNvSpPr>
            <a:spLocks noGrp="1"/>
          </p:cNvSpPr>
          <p:nvPr>
            <p:ph type="sldNum" sz="quarter" idx="12"/>
          </p:nvPr>
        </p:nvSpPr>
        <p:spPr/>
        <p:txBody>
          <a:bodyPr/>
          <a:lstStyle/>
          <a:p>
            <a:pPr>
              <a:defRPr/>
            </a:pPr>
            <a:fld id="{E4EEB112-5AD3-49D9-A380-DEC46394F14F}" type="slidenum">
              <a:rPr lang="en-US" altLang="zh-CN"/>
              <a:pPr>
                <a:defRPr/>
              </a:pPr>
              <a:t>40</a:t>
            </a:fld>
            <a:endParaRPr lang="en-US" altLang="zh-CN"/>
          </a:p>
        </p:txBody>
      </p:sp>
      <p:sp>
        <p:nvSpPr>
          <p:cNvPr id="66562" name="Text Box 2"/>
          <p:cNvSpPr txBox="1">
            <a:spLocks noChangeArrowheads="1"/>
          </p:cNvSpPr>
          <p:nvPr/>
        </p:nvSpPr>
        <p:spPr bwMode="auto">
          <a:xfrm>
            <a:off x="395288" y="1268413"/>
            <a:ext cx="83058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试验电荷从</a:t>
            </a:r>
            <a:r>
              <a:rPr lang="en-US" altLang="zh-CN" i="1">
                <a:effectLst>
                  <a:outerShdw blurRad="38100" dist="38100" dir="2700000" algn="tl">
                    <a:srgbClr val="000000"/>
                  </a:outerShdw>
                </a:effectLst>
              </a:rPr>
              <a:t>A</a:t>
            </a:r>
            <a:r>
              <a:rPr lang="zh-CN" altLang="en-US">
                <a:effectLst>
                  <a:outerShdw blurRad="38100" dist="38100" dir="2700000" algn="tl">
                    <a:srgbClr val="000000"/>
                  </a:outerShdw>
                </a:effectLst>
                <a:latin typeface="幼圆" pitchFamily="49" charset="-122"/>
              </a:rPr>
              <a:t>点移动到</a:t>
            </a:r>
            <a:r>
              <a:rPr lang="en-US" altLang="zh-CN" i="1">
                <a:effectLst>
                  <a:outerShdw blurRad="38100" dist="38100" dir="2700000" algn="tl">
                    <a:srgbClr val="000000"/>
                  </a:outerShdw>
                </a:effectLst>
              </a:rPr>
              <a:t>B</a:t>
            </a:r>
            <a:r>
              <a:rPr lang="zh-CN" altLang="en-US">
                <a:effectLst>
                  <a:outerShdw blurRad="38100" dist="38100" dir="2700000" algn="tl">
                    <a:srgbClr val="000000"/>
                  </a:outerShdw>
                </a:effectLst>
                <a:latin typeface="幼圆" pitchFamily="49" charset="-122"/>
              </a:rPr>
              <a:t>点，电场力所作的功</a:t>
            </a:r>
          </a:p>
        </p:txBody>
      </p:sp>
      <p:graphicFrame>
        <p:nvGraphicFramePr>
          <p:cNvPr id="66563" name="Object 3"/>
          <p:cNvGraphicFramePr>
            <a:graphicFrameLocks noChangeAspect="1"/>
          </p:cNvGraphicFramePr>
          <p:nvPr/>
        </p:nvGraphicFramePr>
        <p:xfrm>
          <a:off x="1600200" y="3213100"/>
          <a:ext cx="2514600" cy="1082675"/>
        </p:xfrm>
        <a:graphic>
          <a:graphicData uri="http://schemas.openxmlformats.org/presentationml/2006/ole">
            <mc:AlternateContent xmlns:mc="http://schemas.openxmlformats.org/markup-compatibility/2006">
              <mc:Choice xmlns:v="urn:schemas-microsoft-com:vml" Requires="v">
                <p:oleObj spid="_x0000_s42026" name="公式" r:id="rId3" imgW="1076147" imgH="447828" progId="Equation.3">
                  <p:embed/>
                </p:oleObj>
              </mc:Choice>
              <mc:Fallback>
                <p:oleObj name="公式" r:id="rId3" imgW="1076147" imgH="44782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13100"/>
                        <a:ext cx="2514600" cy="10826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4" name="Object 4"/>
          <p:cNvGraphicFramePr>
            <a:graphicFrameLocks noChangeAspect="1"/>
          </p:cNvGraphicFramePr>
          <p:nvPr/>
        </p:nvGraphicFramePr>
        <p:xfrm>
          <a:off x="1143000" y="2060575"/>
          <a:ext cx="2859088" cy="996950"/>
        </p:xfrm>
        <a:graphic>
          <a:graphicData uri="http://schemas.openxmlformats.org/presentationml/2006/ole">
            <mc:AlternateContent xmlns:mc="http://schemas.openxmlformats.org/markup-compatibility/2006">
              <mc:Choice xmlns:v="urn:schemas-microsoft-com:vml" Requires="v">
                <p:oleObj spid="_x0000_s42027" name="公式" r:id="rId5" imgW="1228547" imgH="409524" progId="Equation.3">
                  <p:embed/>
                </p:oleObj>
              </mc:Choice>
              <mc:Fallback>
                <p:oleObj name="公式" r:id="rId5" imgW="1228547" imgH="40952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060575"/>
                        <a:ext cx="2859088" cy="9969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5" name="Text Box 5"/>
          <p:cNvSpPr txBox="1">
            <a:spLocks noChangeArrowheads="1"/>
          </p:cNvSpPr>
          <p:nvPr/>
        </p:nvSpPr>
        <p:spPr bwMode="auto">
          <a:xfrm>
            <a:off x="406400" y="4437063"/>
            <a:ext cx="4419600" cy="1373187"/>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点电荷库仑力作功与路程无关，仅仅与起点与终点的位置相关。</a:t>
            </a:r>
          </a:p>
        </p:txBody>
      </p:sp>
      <p:grpSp>
        <p:nvGrpSpPr>
          <p:cNvPr id="41992" name="Group 6"/>
          <p:cNvGrpSpPr>
            <a:grpSpLocks/>
          </p:cNvGrpSpPr>
          <p:nvPr/>
        </p:nvGrpSpPr>
        <p:grpSpPr bwMode="auto">
          <a:xfrm>
            <a:off x="4648200" y="1989138"/>
            <a:ext cx="4114800" cy="4114800"/>
            <a:chOff x="2928" y="1392"/>
            <a:chExt cx="2592" cy="2592"/>
          </a:xfrm>
        </p:grpSpPr>
        <p:grpSp>
          <p:nvGrpSpPr>
            <p:cNvPr id="41996" name="Group 7"/>
            <p:cNvGrpSpPr>
              <a:grpSpLocks/>
            </p:cNvGrpSpPr>
            <p:nvPr/>
          </p:nvGrpSpPr>
          <p:grpSpPr bwMode="auto">
            <a:xfrm>
              <a:off x="2928" y="1392"/>
              <a:ext cx="2592" cy="2592"/>
              <a:chOff x="2928" y="1392"/>
              <a:chExt cx="2592" cy="2592"/>
            </a:xfrm>
          </p:grpSpPr>
          <p:sp>
            <p:nvSpPr>
              <p:cNvPr id="66568" name="Rectangle 8"/>
              <p:cNvSpPr>
                <a:spLocks noChangeArrowheads="1"/>
              </p:cNvSpPr>
              <p:nvPr/>
            </p:nvSpPr>
            <p:spPr bwMode="auto">
              <a:xfrm>
                <a:off x="2928" y="1392"/>
                <a:ext cx="2592" cy="259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2001" name="Group 9"/>
              <p:cNvGrpSpPr>
                <a:grpSpLocks/>
              </p:cNvGrpSpPr>
              <p:nvPr/>
            </p:nvGrpSpPr>
            <p:grpSpPr bwMode="auto">
              <a:xfrm>
                <a:off x="4432" y="2047"/>
                <a:ext cx="272" cy="497"/>
                <a:chOff x="4432" y="2047"/>
                <a:chExt cx="272" cy="497"/>
              </a:xfrm>
            </p:grpSpPr>
            <p:sp>
              <p:nvSpPr>
                <p:cNvPr id="66570" name="Line 10"/>
                <p:cNvSpPr>
                  <a:spLocks noChangeShapeType="1"/>
                </p:cNvSpPr>
                <p:nvPr/>
              </p:nvSpPr>
              <p:spPr bwMode="auto">
                <a:xfrm flipH="1" flipV="1">
                  <a:off x="4656" y="2047"/>
                  <a:ext cx="48" cy="480"/>
                </a:xfrm>
                <a:prstGeom prst="line">
                  <a:avLst/>
                </a:prstGeom>
                <a:noFill/>
                <a:ln w="28575">
                  <a:solidFill>
                    <a:schemeClr val="accent1"/>
                  </a:solidFill>
                  <a:round/>
                  <a:headEnd/>
                  <a:tailEnd type="stealth"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2025" name="Object 11"/>
                <p:cNvGraphicFramePr>
                  <a:graphicFrameLocks noChangeAspect="1"/>
                </p:cNvGraphicFramePr>
                <p:nvPr/>
              </p:nvGraphicFramePr>
              <p:xfrm>
                <a:off x="4432" y="2256"/>
                <a:ext cx="256" cy="288"/>
              </p:xfrm>
              <a:graphic>
                <a:graphicData uri="http://schemas.openxmlformats.org/presentationml/2006/ole">
                  <mc:AlternateContent xmlns:mc="http://schemas.openxmlformats.org/markup-compatibility/2006">
                    <mc:Choice xmlns:v="urn:schemas-microsoft-com:vml" Requires="v">
                      <p:oleObj spid="_x0000_s42028" name="公式" r:id="rId7" imgW="152400" imgH="180924" progId="Equation.3">
                        <p:embed/>
                      </p:oleObj>
                    </mc:Choice>
                    <mc:Fallback>
                      <p:oleObj name="公式" r:id="rId7" imgW="152400" imgH="180924"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2" y="2256"/>
                              <a:ext cx="2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002" name="Group 12"/>
              <p:cNvGrpSpPr>
                <a:grpSpLocks/>
              </p:cNvGrpSpPr>
              <p:nvPr/>
            </p:nvGrpSpPr>
            <p:grpSpPr bwMode="auto">
              <a:xfrm>
                <a:off x="3312" y="1664"/>
                <a:ext cx="1424" cy="2180"/>
                <a:chOff x="3312" y="1664"/>
                <a:chExt cx="1424" cy="2180"/>
              </a:xfrm>
            </p:grpSpPr>
            <p:grpSp>
              <p:nvGrpSpPr>
                <p:cNvPr id="42014" name="Group 13"/>
                <p:cNvGrpSpPr>
                  <a:grpSpLocks/>
                </p:cNvGrpSpPr>
                <p:nvPr/>
              </p:nvGrpSpPr>
              <p:grpSpPr bwMode="auto">
                <a:xfrm>
                  <a:off x="3520" y="1664"/>
                  <a:ext cx="1216" cy="2180"/>
                  <a:chOff x="3520" y="1664"/>
                  <a:chExt cx="1216" cy="2180"/>
                </a:xfrm>
              </p:grpSpPr>
              <p:sp>
                <p:nvSpPr>
                  <p:cNvPr id="66574" name="Freeform 14"/>
                  <p:cNvSpPr>
                    <a:spLocks/>
                  </p:cNvSpPr>
                  <p:nvPr/>
                </p:nvSpPr>
                <p:spPr bwMode="auto">
                  <a:xfrm>
                    <a:off x="4072" y="1811"/>
                    <a:ext cx="664" cy="1773"/>
                  </a:xfrm>
                  <a:custGeom>
                    <a:avLst/>
                    <a:gdLst/>
                    <a:ahLst/>
                    <a:cxnLst>
                      <a:cxn ang="0">
                        <a:pos x="0" y="47"/>
                      </a:cxn>
                      <a:cxn ang="0">
                        <a:pos x="195" y="0"/>
                      </a:cxn>
                      <a:cxn ang="0">
                        <a:pos x="408" y="45"/>
                      </a:cxn>
                      <a:cxn ang="0">
                        <a:pos x="600" y="237"/>
                      </a:cxn>
                      <a:cxn ang="0">
                        <a:pos x="648" y="621"/>
                      </a:cxn>
                      <a:cxn ang="0">
                        <a:pos x="504" y="1245"/>
                      </a:cxn>
                      <a:cxn ang="0">
                        <a:pos x="264" y="1773"/>
                      </a:cxn>
                    </a:cxnLst>
                    <a:rect l="0" t="0" r="r" b="b"/>
                    <a:pathLst>
                      <a:path w="664" h="1773">
                        <a:moveTo>
                          <a:pt x="0" y="47"/>
                        </a:moveTo>
                        <a:cubicBezTo>
                          <a:pt x="32" y="39"/>
                          <a:pt x="127" y="0"/>
                          <a:pt x="195" y="0"/>
                        </a:cubicBezTo>
                        <a:cubicBezTo>
                          <a:pt x="263" y="0"/>
                          <a:pt x="341" y="6"/>
                          <a:pt x="408" y="45"/>
                        </a:cubicBezTo>
                        <a:cubicBezTo>
                          <a:pt x="475" y="84"/>
                          <a:pt x="560" y="141"/>
                          <a:pt x="600" y="237"/>
                        </a:cubicBezTo>
                        <a:cubicBezTo>
                          <a:pt x="640" y="333"/>
                          <a:pt x="664" y="453"/>
                          <a:pt x="648" y="621"/>
                        </a:cubicBezTo>
                        <a:cubicBezTo>
                          <a:pt x="632" y="789"/>
                          <a:pt x="568" y="1053"/>
                          <a:pt x="504" y="1245"/>
                        </a:cubicBezTo>
                        <a:cubicBezTo>
                          <a:pt x="440" y="1437"/>
                          <a:pt x="352" y="1605"/>
                          <a:pt x="264" y="1773"/>
                        </a:cubicBezTo>
                      </a:path>
                    </a:pathLst>
                  </a:custGeom>
                  <a:noFill/>
                  <a:ln w="19050" cmpd="sng">
                    <a:solidFill>
                      <a:schemeClr val="tx2"/>
                    </a:solid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2017" name="Object 15"/>
                  <p:cNvGraphicFramePr>
                    <a:graphicFrameLocks noChangeAspect="1"/>
                  </p:cNvGraphicFramePr>
                  <p:nvPr/>
                </p:nvGraphicFramePr>
                <p:xfrm>
                  <a:off x="3520" y="3392"/>
                  <a:ext cx="141" cy="144"/>
                </p:xfrm>
                <a:graphic>
                  <a:graphicData uri="http://schemas.openxmlformats.org/presentationml/2006/ole">
                    <mc:AlternateContent xmlns:mc="http://schemas.openxmlformats.org/markup-compatibility/2006">
                      <mc:Choice xmlns:v="urn:schemas-microsoft-com:vml" Requires="v">
                        <p:oleObj spid="_x0000_s42029" name="Clip" r:id="rId9" imgW="380852" imgH="390270" progId="MS_ClipArt_Gallery.2">
                          <p:embed/>
                        </p:oleObj>
                      </mc:Choice>
                      <mc:Fallback>
                        <p:oleObj name="Clip" r:id="rId9" imgW="380852" imgH="390270" progId="MS_ClipArt_Gallery.2">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0" y="339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6" name="Line 16"/>
                  <p:cNvSpPr>
                    <a:spLocks noChangeShapeType="1"/>
                  </p:cNvSpPr>
                  <p:nvPr/>
                </p:nvSpPr>
                <p:spPr bwMode="auto">
                  <a:xfrm>
                    <a:off x="3616" y="3440"/>
                    <a:ext cx="720" cy="96"/>
                  </a:xfrm>
                  <a:prstGeom prst="line">
                    <a:avLst/>
                  </a:prstGeom>
                  <a:noFill/>
                  <a:ln w="9525">
                    <a:solidFill>
                      <a:schemeClr val="tx1"/>
                    </a:solidFill>
                    <a:prstDash val="dash"/>
                    <a:round/>
                    <a:headEnd/>
                    <a:tailEnd type="stealth"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6577" name="Line 17"/>
                  <p:cNvSpPr>
                    <a:spLocks noChangeShapeType="1"/>
                  </p:cNvSpPr>
                  <p:nvPr/>
                </p:nvSpPr>
                <p:spPr bwMode="auto">
                  <a:xfrm flipV="1">
                    <a:off x="3616" y="1856"/>
                    <a:ext cx="480" cy="1584"/>
                  </a:xfrm>
                  <a:prstGeom prst="line">
                    <a:avLst/>
                  </a:prstGeom>
                  <a:noFill/>
                  <a:ln w="9525">
                    <a:solidFill>
                      <a:schemeClr val="tx1"/>
                    </a:solidFill>
                    <a:prstDash val="dash"/>
                    <a:round/>
                    <a:headEnd/>
                    <a:tailEnd type="stealth"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2020" name="Object 18"/>
                  <p:cNvGraphicFramePr>
                    <a:graphicFrameLocks noChangeAspect="1"/>
                  </p:cNvGraphicFramePr>
                  <p:nvPr/>
                </p:nvGraphicFramePr>
                <p:xfrm>
                  <a:off x="3856" y="3488"/>
                  <a:ext cx="272" cy="356"/>
                </p:xfrm>
                <a:graphic>
                  <a:graphicData uri="http://schemas.openxmlformats.org/presentationml/2006/ole">
                    <mc:AlternateContent xmlns:mc="http://schemas.openxmlformats.org/markup-compatibility/2006">
                      <mc:Choice xmlns:v="urn:schemas-microsoft-com:vml" Requires="v">
                        <p:oleObj spid="_x0000_s42030" name="Equation" r:id="rId11" imgW="123952" imgH="180924" progId="Equation.3">
                          <p:embed/>
                        </p:oleObj>
                      </mc:Choice>
                      <mc:Fallback>
                        <p:oleObj name="Equation" r:id="rId11" imgW="123952" imgH="180924"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6" y="3488"/>
                                <a:ext cx="272"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21" name="Object 19"/>
                  <p:cNvGraphicFramePr>
                    <a:graphicFrameLocks noChangeAspect="1"/>
                  </p:cNvGraphicFramePr>
                  <p:nvPr/>
                </p:nvGraphicFramePr>
                <p:xfrm>
                  <a:off x="3520" y="2384"/>
                  <a:ext cx="272" cy="356"/>
                </p:xfrm>
                <a:graphic>
                  <a:graphicData uri="http://schemas.openxmlformats.org/presentationml/2006/ole">
                    <mc:AlternateContent xmlns:mc="http://schemas.openxmlformats.org/markup-compatibility/2006">
                      <mc:Choice xmlns:v="urn:schemas-microsoft-com:vml" Requires="v">
                        <p:oleObj spid="_x0000_s42031" name="Equation" r:id="rId13" imgW="123952" imgH="180924" progId="Equation.3">
                          <p:embed/>
                        </p:oleObj>
                      </mc:Choice>
                      <mc:Fallback>
                        <p:oleObj name="Equation" r:id="rId13" imgW="123952" imgH="180924"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20" y="2384"/>
                                <a:ext cx="272"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22" name="Object 20"/>
                  <p:cNvGraphicFramePr>
                    <a:graphicFrameLocks noChangeAspect="1"/>
                  </p:cNvGraphicFramePr>
                  <p:nvPr/>
                </p:nvGraphicFramePr>
                <p:xfrm>
                  <a:off x="4416" y="3488"/>
                  <a:ext cx="240" cy="240"/>
                </p:xfrm>
                <a:graphic>
                  <a:graphicData uri="http://schemas.openxmlformats.org/presentationml/2006/ole">
                    <mc:AlternateContent xmlns:mc="http://schemas.openxmlformats.org/markup-compatibility/2006">
                      <mc:Choice xmlns:v="urn:schemas-microsoft-com:vml" Requires="v">
                        <p:oleObj spid="_x0000_s42032" name="公式" r:id="rId15" imgW="123952" imgH="123876" progId="Equation.3">
                          <p:embed/>
                        </p:oleObj>
                      </mc:Choice>
                      <mc:Fallback>
                        <p:oleObj name="公式" r:id="rId15" imgW="123952" imgH="123876"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6" y="348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23" name="Object 21"/>
                  <p:cNvGraphicFramePr>
                    <a:graphicFrameLocks noChangeAspect="1"/>
                  </p:cNvGraphicFramePr>
                  <p:nvPr/>
                </p:nvGraphicFramePr>
                <p:xfrm>
                  <a:off x="3792" y="1664"/>
                  <a:ext cx="240" cy="240"/>
                </p:xfrm>
                <a:graphic>
                  <a:graphicData uri="http://schemas.openxmlformats.org/presentationml/2006/ole">
                    <mc:AlternateContent xmlns:mc="http://schemas.openxmlformats.org/markup-compatibility/2006">
                      <mc:Choice xmlns:v="urn:schemas-microsoft-com:vml" Requires="v">
                        <p:oleObj spid="_x0000_s42033" name="公式" r:id="rId17" imgW="123952" imgH="123876" progId="Equation.3">
                          <p:embed/>
                        </p:oleObj>
                      </mc:Choice>
                      <mc:Fallback>
                        <p:oleObj name="公式" r:id="rId17" imgW="123952" imgH="123876"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 y="1664"/>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2015" name="Object 22"/>
                <p:cNvGraphicFramePr>
                  <a:graphicFrameLocks noChangeAspect="1"/>
                </p:cNvGraphicFramePr>
                <p:nvPr/>
              </p:nvGraphicFramePr>
              <p:xfrm>
                <a:off x="3312" y="3216"/>
                <a:ext cx="197" cy="258"/>
              </p:xfrm>
              <a:graphic>
                <a:graphicData uri="http://schemas.openxmlformats.org/presentationml/2006/ole">
                  <mc:AlternateContent xmlns:mc="http://schemas.openxmlformats.org/markup-compatibility/2006">
                    <mc:Choice xmlns:v="urn:schemas-microsoft-com:vml" Requires="v">
                      <p:oleObj spid="_x0000_s42034" name="公式" r:id="rId19" imgW="85750" imgH="123876" progId="Equation.3">
                        <p:embed/>
                      </p:oleObj>
                    </mc:Choice>
                    <mc:Fallback>
                      <p:oleObj name="公式" r:id="rId19" imgW="85750" imgH="123876"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12" y="3216"/>
                              <a:ext cx="197"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003" name="Group 23"/>
              <p:cNvGrpSpPr>
                <a:grpSpLocks/>
              </p:cNvGrpSpPr>
              <p:nvPr/>
            </p:nvGrpSpPr>
            <p:grpSpPr bwMode="auto">
              <a:xfrm>
                <a:off x="4720" y="1776"/>
                <a:ext cx="688" cy="800"/>
                <a:chOff x="4720" y="1776"/>
                <a:chExt cx="688" cy="800"/>
              </a:xfrm>
            </p:grpSpPr>
            <p:sp>
              <p:nvSpPr>
                <p:cNvPr id="66584" name="Line 24"/>
                <p:cNvSpPr>
                  <a:spLocks noChangeShapeType="1"/>
                </p:cNvSpPr>
                <p:nvPr/>
              </p:nvSpPr>
              <p:spPr bwMode="auto">
                <a:xfrm flipV="1">
                  <a:off x="4720" y="2048"/>
                  <a:ext cx="624" cy="528"/>
                </a:xfrm>
                <a:prstGeom prst="line">
                  <a:avLst/>
                </a:prstGeom>
                <a:noFill/>
                <a:ln w="28575">
                  <a:solidFill>
                    <a:srgbClr val="CCFFCC"/>
                  </a:solidFill>
                  <a:round/>
                  <a:headEnd/>
                  <a:tailEnd type="stealth"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2013" name="Object 25"/>
                <p:cNvGraphicFramePr>
                  <a:graphicFrameLocks noChangeAspect="1"/>
                </p:cNvGraphicFramePr>
                <p:nvPr/>
              </p:nvGraphicFramePr>
              <p:xfrm>
                <a:off x="4752" y="1776"/>
                <a:ext cx="656" cy="284"/>
              </p:xfrm>
              <a:graphic>
                <a:graphicData uri="http://schemas.openxmlformats.org/presentationml/2006/ole">
                  <mc:AlternateContent xmlns:mc="http://schemas.openxmlformats.org/markup-compatibility/2006">
                    <mc:Choice xmlns:v="urn:schemas-microsoft-com:vml" Requires="v">
                      <p:oleObj spid="_x0000_s42035" name="公式" r:id="rId21" imgW="542950" imgH="219228" progId="Equation.3">
                        <p:embed/>
                      </p:oleObj>
                    </mc:Choice>
                    <mc:Fallback>
                      <p:oleObj name="公式" r:id="rId21" imgW="542950" imgH="219228"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52" y="1776"/>
                              <a:ext cx="656"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004" name="Group 26"/>
              <p:cNvGrpSpPr>
                <a:grpSpLocks/>
              </p:cNvGrpSpPr>
              <p:nvPr/>
            </p:nvGrpSpPr>
            <p:grpSpPr bwMode="auto">
              <a:xfrm>
                <a:off x="3616" y="2512"/>
                <a:ext cx="1345" cy="928"/>
                <a:chOff x="3616" y="2512"/>
                <a:chExt cx="1345" cy="928"/>
              </a:xfrm>
            </p:grpSpPr>
            <p:sp>
              <p:nvSpPr>
                <p:cNvPr id="66587" name="Line 27"/>
                <p:cNvSpPr>
                  <a:spLocks noChangeShapeType="1"/>
                </p:cNvSpPr>
                <p:nvPr/>
              </p:nvSpPr>
              <p:spPr bwMode="auto">
                <a:xfrm flipV="1">
                  <a:off x="3616" y="2576"/>
                  <a:ext cx="1056" cy="864"/>
                </a:xfrm>
                <a:prstGeom prst="line">
                  <a:avLst/>
                </a:prstGeom>
                <a:noFill/>
                <a:ln w="28575">
                  <a:solidFill>
                    <a:srgbClr val="9999FF"/>
                  </a:solidFill>
                  <a:round/>
                  <a:headEnd/>
                  <a:tailEnd type="stealth"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2009" name="Object 28"/>
                <p:cNvGraphicFramePr>
                  <a:graphicFrameLocks noChangeAspect="1"/>
                </p:cNvGraphicFramePr>
                <p:nvPr/>
              </p:nvGraphicFramePr>
              <p:xfrm>
                <a:off x="4672" y="2528"/>
                <a:ext cx="94" cy="96"/>
              </p:xfrm>
              <a:graphic>
                <a:graphicData uri="http://schemas.openxmlformats.org/presentationml/2006/ole">
                  <mc:AlternateContent xmlns:mc="http://schemas.openxmlformats.org/markup-compatibility/2006">
                    <mc:Choice xmlns:v="urn:schemas-microsoft-com:vml" Requires="v">
                      <p:oleObj spid="_x0000_s42036" name="Clip" r:id="rId23" imgW="380852" imgH="390270" progId="MS_ClipArt_Gallery.2">
                        <p:embed/>
                      </p:oleObj>
                    </mc:Choice>
                    <mc:Fallback>
                      <p:oleObj name="Clip" r:id="rId23" imgW="380852" imgH="390270" progId="MS_ClipArt_Gallery.2">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72" y="2528"/>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0" name="Object 29"/>
                <p:cNvGraphicFramePr>
                  <a:graphicFrameLocks noChangeAspect="1"/>
                </p:cNvGraphicFramePr>
                <p:nvPr/>
              </p:nvGraphicFramePr>
              <p:xfrm>
                <a:off x="4704" y="2512"/>
                <a:ext cx="257" cy="360"/>
              </p:xfrm>
              <a:graphic>
                <a:graphicData uri="http://schemas.openxmlformats.org/presentationml/2006/ole">
                  <mc:AlternateContent xmlns:mc="http://schemas.openxmlformats.org/markup-compatibility/2006">
                    <mc:Choice xmlns:v="urn:schemas-microsoft-com:vml" Requires="v">
                      <p:oleObj spid="_x0000_s42037" name="公式" r:id="rId25" imgW="123952" imgH="190704" progId="Equation.3">
                        <p:embed/>
                      </p:oleObj>
                    </mc:Choice>
                    <mc:Fallback>
                      <p:oleObj name="公式" r:id="rId25" imgW="123952" imgH="190704" progId="Equation.3">
                        <p:embed/>
                        <p:pic>
                          <p:nvPicPr>
                            <p:cNvPr id="0"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04" y="2512"/>
                              <a:ext cx="257"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1" name="Object 30"/>
                <p:cNvGraphicFramePr>
                  <a:graphicFrameLocks noChangeAspect="1"/>
                </p:cNvGraphicFramePr>
                <p:nvPr/>
              </p:nvGraphicFramePr>
              <p:xfrm>
                <a:off x="4144" y="2960"/>
                <a:ext cx="224" cy="292"/>
              </p:xfrm>
              <a:graphic>
                <a:graphicData uri="http://schemas.openxmlformats.org/presentationml/2006/ole">
                  <mc:AlternateContent xmlns:mc="http://schemas.openxmlformats.org/markup-compatibility/2006">
                    <mc:Choice xmlns:v="urn:schemas-microsoft-com:vml" Requires="v">
                      <p:oleObj spid="_x0000_s42038" name="公式" r:id="rId27" imgW="85750" imgH="123876" progId="Equation.3">
                        <p:embed/>
                      </p:oleObj>
                    </mc:Choice>
                    <mc:Fallback>
                      <p:oleObj name="公式" r:id="rId27" imgW="85750" imgH="123876" progId="Equation.3">
                        <p:embed/>
                        <p:pic>
                          <p:nvPicPr>
                            <p:cNvPr id="0"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44" y="2960"/>
                              <a:ext cx="22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005" name="Group 31"/>
              <p:cNvGrpSpPr>
                <a:grpSpLocks/>
              </p:cNvGrpSpPr>
              <p:nvPr/>
            </p:nvGrpSpPr>
            <p:grpSpPr bwMode="auto">
              <a:xfrm>
                <a:off x="3616" y="1952"/>
                <a:ext cx="1054" cy="1488"/>
                <a:chOff x="3616" y="1952"/>
                <a:chExt cx="1054" cy="1488"/>
              </a:xfrm>
            </p:grpSpPr>
            <p:sp>
              <p:nvSpPr>
                <p:cNvPr id="66592" name="Line 32"/>
                <p:cNvSpPr>
                  <a:spLocks noChangeShapeType="1"/>
                </p:cNvSpPr>
                <p:nvPr/>
              </p:nvSpPr>
              <p:spPr bwMode="auto">
                <a:xfrm flipV="1">
                  <a:off x="3616" y="2000"/>
                  <a:ext cx="1008" cy="1440"/>
                </a:xfrm>
                <a:prstGeom prst="line">
                  <a:avLst/>
                </a:prstGeom>
                <a:noFill/>
                <a:ln w="28575">
                  <a:solidFill>
                    <a:srgbClr val="9999FF"/>
                  </a:solidFill>
                  <a:round/>
                  <a:headEnd/>
                  <a:tailEnd type="stealth"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2007" name="Object 33"/>
                <p:cNvGraphicFramePr>
                  <a:graphicFrameLocks noChangeAspect="1"/>
                </p:cNvGraphicFramePr>
                <p:nvPr/>
              </p:nvGraphicFramePr>
              <p:xfrm>
                <a:off x="4576" y="1952"/>
                <a:ext cx="94" cy="96"/>
              </p:xfrm>
              <a:graphic>
                <a:graphicData uri="http://schemas.openxmlformats.org/presentationml/2006/ole">
                  <mc:AlternateContent xmlns:mc="http://schemas.openxmlformats.org/markup-compatibility/2006">
                    <mc:Choice xmlns:v="urn:schemas-microsoft-com:vml" Requires="v">
                      <p:oleObj spid="_x0000_s42039" name="Clip" r:id="rId29" imgW="380852" imgH="390270" progId="MS_ClipArt_Gallery.2">
                        <p:embed/>
                      </p:oleObj>
                    </mc:Choice>
                    <mc:Fallback>
                      <p:oleObj name="Clip" r:id="rId29" imgW="380852" imgH="390270" progId="MS_ClipArt_Gallery.2">
                        <p:embed/>
                        <p:pic>
                          <p:nvPicPr>
                            <p:cNvPr id="0" name="Object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6" y="1952"/>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1997" name="Group 34"/>
            <p:cNvGrpSpPr>
              <a:grpSpLocks/>
            </p:cNvGrpSpPr>
            <p:nvPr/>
          </p:nvGrpSpPr>
          <p:grpSpPr bwMode="auto">
            <a:xfrm>
              <a:off x="4656" y="2064"/>
              <a:ext cx="367" cy="288"/>
              <a:chOff x="4656" y="2064"/>
              <a:chExt cx="367" cy="288"/>
            </a:xfrm>
          </p:grpSpPr>
          <p:sp>
            <p:nvSpPr>
              <p:cNvPr id="66595" name="Freeform 35"/>
              <p:cNvSpPr>
                <a:spLocks/>
              </p:cNvSpPr>
              <p:nvPr/>
            </p:nvSpPr>
            <p:spPr bwMode="auto">
              <a:xfrm>
                <a:off x="4656" y="2208"/>
                <a:ext cx="288" cy="144"/>
              </a:xfrm>
              <a:custGeom>
                <a:avLst/>
                <a:gdLst/>
                <a:ahLst/>
                <a:cxnLst>
                  <a:cxn ang="0">
                    <a:pos x="288" y="144"/>
                  </a:cxn>
                  <a:cxn ang="0">
                    <a:pos x="192" y="48"/>
                  </a:cxn>
                  <a:cxn ang="0">
                    <a:pos x="48" y="0"/>
                  </a:cxn>
                  <a:cxn ang="0">
                    <a:pos x="0" y="48"/>
                  </a:cxn>
                </a:cxnLst>
                <a:rect l="0" t="0" r="r" b="b"/>
                <a:pathLst>
                  <a:path w="288" h="144">
                    <a:moveTo>
                      <a:pt x="288" y="144"/>
                    </a:moveTo>
                    <a:cubicBezTo>
                      <a:pt x="260" y="108"/>
                      <a:pt x="232" y="72"/>
                      <a:pt x="192" y="48"/>
                    </a:cubicBezTo>
                    <a:cubicBezTo>
                      <a:pt x="152" y="24"/>
                      <a:pt x="80" y="0"/>
                      <a:pt x="48" y="0"/>
                    </a:cubicBezTo>
                    <a:cubicBezTo>
                      <a:pt x="16" y="0"/>
                      <a:pt x="8" y="24"/>
                      <a:pt x="0" y="48"/>
                    </a:cubicBezTo>
                  </a:path>
                </a:pathLst>
              </a:custGeom>
              <a:noFill/>
              <a:ln w="19050" cmpd="sng">
                <a:solidFill>
                  <a:schemeClr val="hlink"/>
                </a:solidFill>
                <a:round/>
                <a:headEnd type="none" w="med" len="med"/>
                <a:tailEnd type="stealth"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41999" name="Object 36"/>
              <p:cNvGraphicFramePr>
                <a:graphicFrameLocks noChangeAspect="1"/>
              </p:cNvGraphicFramePr>
              <p:nvPr/>
            </p:nvGraphicFramePr>
            <p:xfrm>
              <a:off x="4800" y="2064"/>
              <a:ext cx="223" cy="223"/>
            </p:xfrm>
            <a:graphic>
              <a:graphicData uri="http://schemas.openxmlformats.org/presentationml/2006/ole">
                <mc:AlternateContent xmlns:mc="http://schemas.openxmlformats.org/markup-compatibility/2006">
                  <mc:Choice xmlns:v="urn:schemas-microsoft-com:vml" Requires="v">
                    <p:oleObj spid="_x0000_s42040" name="Equation" r:id="rId30" imgW="104851" imgH="104724" progId="Equation.3">
                      <p:embed/>
                    </p:oleObj>
                  </mc:Choice>
                  <mc:Fallback>
                    <p:oleObj name="Equation" r:id="rId30" imgW="104851" imgH="104724" progId="Equation.3">
                      <p:embed/>
                      <p:pic>
                        <p:nvPicPr>
                          <p:cNvPr id="0" name="Object 3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800" y="2064"/>
                            <a:ext cx="223" cy="22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41993" name="Group 39"/>
          <p:cNvGrpSpPr>
            <a:grpSpLocks/>
          </p:cNvGrpSpPr>
          <p:nvPr/>
        </p:nvGrpSpPr>
        <p:grpSpPr bwMode="auto">
          <a:xfrm>
            <a:off x="0" y="44450"/>
            <a:ext cx="5715000" cy="1068388"/>
            <a:chOff x="0" y="191"/>
            <a:chExt cx="3600" cy="673"/>
          </a:xfrm>
        </p:grpSpPr>
        <p:pic>
          <p:nvPicPr>
            <p:cNvPr id="41994" name="Picture 37" descr="bar_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5" name="Text Box 38"/>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dissolve">
                                      <p:cBhvr>
                                        <p:cTn id="7" dur="500"/>
                                        <p:tgtEl>
                                          <p:spTgt spid="66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dissolve">
                                      <p:cBhvr>
                                        <p:cTn id="12" dur="500"/>
                                        <p:tgtEl>
                                          <p:spTgt spid="66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6563"/>
                                        </p:tgtEl>
                                        <p:attrNameLst>
                                          <p:attrName>style.visibility</p:attrName>
                                        </p:attrNameLst>
                                      </p:cBhvr>
                                      <p:to>
                                        <p:strVal val="visible"/>
                                      </p:to>
                                    </p:set>
                                    <p:animEffect transition="in" filter="dissolve">
                                      <p:cBhvr>
                                        <p:cTn id="17" dur="500"/>
                                        <p:tgtEl>
                                          <p:spTgt spid="665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6565"/>
                                        </p:tgtEl>
                                        <p:attrNameLst>
                                          <p:attrName>style.visibility</p:attrName>
                                        </p:attrNameLst>
                                      </p:cBhvr>
                                      <p:to>
                                        <p:strVal val="visible"/>
                                      </p:to>
                                    </p:set>
                                    <p:animEffect transition="in" filter="dissolve">
                                      <p:cBhvr>
                                        <p:cTn id="22"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p:cNvSpPr>
            <a:spLocks noGrp="1"/>
          </p:cNvSpPr>
          <p:nvPr>
            <p:ph type="dt" sz="quarter" idx="10"/>
          </p:nvPr>
        </p:nvSpPr>
        <p:spPr/>
        <p:txBody>
          <a:bodyPr/>
          <a:lstStyle/>
          <a:p>
            <a:pPr>
              <a:defRPr/>
            </a:pPr>
            <a:fld id="{156E4959-9A5F-46BE-927D-9FD41D9CBC5D}" type="datetime8">
              <a:rPr lang="en-US"/>
              <a:pPr>
                <a:defRPr/>
              </a:pPr>
              <a:t>2/27/2020 6:24 PM</a:t>
            </a:fld>
            <a:endParaRPr lang="en-US" altLang="zh-CN"/>
          </a:p>
        </p:txBody>
      </p:sp>
      <p:sp>
        <p:nvSpPr>
          <p:cNvPr id="13" name="灯片编号占位符 3"/>
          <p:cNvSpPr>
            <a:spLocks noGrp="1"/>
          </p:cNvSpPr>
          <p:nvPr>
            <p:ph type="sldNum" sz="quarter" idx="12"/>
          </p:nvPr>
        </p:nvSpPr>
        <p:spPr/>
        <p:txBody>
          <a:bodyPr/>
          <a:lstStyle/>
          <a:p>
            <a:pPr>
              <a:defRPr/>
            </a:pPr>
            <a:fld id="{04C22182-B9A8-4016-8D95-CDFCC1785A79}" type="slidenum">
              <a:rPr lang="en-US" altLang="zh-CN"/>
              <a:pPr>
                <a:defRPr/>
              </a:pPr>
              <a:t>41</a:t>
            </a:fld>
            <a:endParaRPr lang="en-US" altLang="zh-CN"/>
          </a:p>
        </p:txBody>
      </p:sp>
      <p:sp>
        <p:nvSpPr>
          <p:cNvPr id="67586" name="Text Box 2"/>
          <p:cNvSpPr txBox="1">
            <a:spLocks noChangeArrowheads="1"/>
          </p:cNvSpPr>
          <p:nvPr/>
        </p:nvSpPr>
        <p:spPr bwMode="auto">
          <a:xfrm>
            <a:off x="1116013" y="1125538"/>
            <a:ext cx="4176712"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利用静电场的可叠加性</a:t>
            </a:r>
          </a:p>
        </p:txBody>
      </p:sp>
      <p:graphicFrame>
        <p:nvGraphicFramePr>
          <p:cNvPr id="67587" name="Object 3"/>
          <p:cNvGraphicFramePr>
            <a:graphicFrameLocks noChangeAspect="1"/>
          </p:cNvGraphicFramePr>
          <p:nvPr/>
        </p:nvGraphicFramePr>
        <p:xfrm>
          <a:off x="3276600" y="1628775"/>
          <a:ext cx="1555750" cy="819150"/>
        </p:xfrm>
        <a:graphic>
          <a:graphicData uri="http://schemas.openxmlformats.org/presentationml/2006/ole">
            <mc:AlternateContent xmlns:mc="http://schemas.openxmlformats.org/markup-compatibility/2006">
              <mc:Choice xmlns:v="urn:schemas-microsoft-com:vml" Requires="v">
                <p:oleObj spid="_x0000_s43022" name="公式" r:id="rId3" imgW="638048" imgH="314172" progId="Equation.3">
                  <p:embed/>
                </p:oleObj>
              </mc:Choice>
              <mc:Fallback>
                <p:oleObj name="公式" r:id="rId3" imgW="638048" imgH="31417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28775"/>
                        <a:ext cx="1555750" cy="8191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8" name="Text Box 4"/>
          <p:cNvSpPr txBox="1">
            <a:spLocks noChangeArrowheads="1"/>
          </p:cNvSpPr>
          <p:nvPr/>
        </p:nvSpPr>
        <p:spPr bwMode="auto">
          <a:xfrm>
            <a:off x="381000" y="2349500"/>
            <a:ext cx="8534400"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在点电荷系激发的电场中，静电场力所作的功等于：</a:t>
            </a:r>
          </a:p>
        </p:txBody>
      </p:sp>
      <p:graphicFrame>
        <p:nvGraphicFramePr>
          <p:cNvPr id="67589" name="Object 5"/>
          <p:cNvGraphicFramePr>
            <a:graphicFrameLocks noChangeAspect="1"/>
          </p:cNvGraphicFramePr>
          <p:nvPr/>
        </p:nvGraphicFramePr>
        <p:xfrm>
          <a:off x="1160463" y="2852738"/>
          <a:ext cx="2268537" cy="733425"/>
        </p:xfrm>
        <a:graphic>
          <a:graphicData uri="http://schemas.openxmlformats.org/presentationml/2006/ole">
            <mc:AlternateContent xmlns:mc="http://schemas.openxmlformats.org/markup-compatibility/2006">
              <mc:Choice xmlns:v="urn:schemas-microsoft-com:vml" Requires="v">
                <p:oleObj spid="_x0000_s43023" name="Equation" r:id="rId5" imgW="905053" imgH="266904" progId="Equation.3">
                  <p:embed/>
                </p:oleObj>
              </mc:Choice>
              <mc:Fallback>
                <p:oleObj name="Equation" r:id="rId5" imgW="905053" imgH="26690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0463" y="2852738"/>
                        <a:ext cx="2268537" cy="7334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0" name="Object 6"/>
          <p:cNvGraphicFramePr>
            <a:graphicFrameLocks noChangeAspect="1"/>
          </p:cNvGraphicFramePr>
          <p:nvPr/>
        </p:nvGraphicFramePr>
        <p:xfrm>
          <a:off x="1743075" y="3644900"/>
          <a:ext cx="4059238" cy="857250"/>
        </p:xfrm>
        <a:graphic>
          <a:graphicData uri="http://schemas.openxmlformats.org/presentationml/2006/ole">
            <mc:AlternateContent xmlns:mc="http://schemas.openxmlformats.org/markup-compatibility/2006">
              <mc:Choice xmlns:v="urn:schemas-microsoft-com:vml" Requires="v">
                <p:oleObj spid="_x0000_s43024" name="Equation" r:id="rId7" imgW="1704848" imgH="333324" progId="Equation.3">
                  <p:embed/>
                </p:oleObj>
              </mc:Choice>
              <mc:Fallback>
                <p:oleObj name="Equation" r:id="rId7" imgW="1704848" imgH="33332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3075" y="3644900"/>
                        <a:ext cx="4059238" cy="857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1" name="Object 7"/>
          <p:cNvGraphicFramePr>
            <a:graphicFrameLocks noChangeAspect="1"/>
          </p:cNvGraphicFramePr>
          <p:nvPr/>
        </p:nvGraphicFramePr>
        <p:xfrm>
          <a:off x="3481388" y="2852738"/>
          <a:ext cx="4665662" cy="733425"/>
        </p:xfrm>
        <a:graphic>
          <a:graphicData uri="http://schemas.openxmlformats.org/presentationml/2006/ole">
            <mc:AlternateContent xmlns:mc="http://schemas.openxmlformats.org/markup-compatibility/2006">
              <mc:Choice xmlns:v="urn:schemas-microsoft-com:vml" Requires="v">
                <p:oleObj spid="_x0000_s43025" name="Equation" r:id="rId9" imgW="1895450" imgH="266904" progId="Equation.3">
                  <p:embed/>
                </p:oleObj>
              </mc:Choice>
              <mc:Fallback>
                <p:oleObj name="Equation" r:id="rId9" imgW="1895450" imgH="26690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1388" y="2852738"/>
                        <a:ext cx="4665662" cy="7334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2" name="Text Box 8"/>
          <p:cNvSpPr txBox="1">
            <a:spLocks noChangeArrowheads="1"/>
          </p:cNvSpPr>
          <p:nvPr/>
        </p:nvSpPr>
        <p:spPr bwMode="auto">
          <a:xfrm>
            <a:off x="381000" y="4365625"/>
            <a:ext cx="8512175" cy="1800225"/>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将点电荷库仑力作功的特点推广到任意点电荷系激发的电场乃至任意静电场。即</a:t>
            </a:r>
            <a:r>
              <a:rPr lang="zh-CN" altLang="en-US">
                <a:solidFill>
                  <a:schemeClr val="tx2"/>
                </a:solidFill>
                <a:effectLst>
                  <a:outerShdw blurRad="38100" dist="38100" dir="2700000" algn="tl">
                    <a:srgbClr val="000000"/>
                  </a:outerShdw>
                </a:effectLst>
                <a:latin typeface="幼圆" pitchFamily="49" charset="-122"/>
              </a:rPr>
              <a:t>试验电荷在静电场中移动时，静电场力所作的功与试验电荷移动的路径无关，仅仅与试验电荷起点和终点的位置有关。</a:t>
            </a:r>
            <a:endParaRPr lang="zh-CN" altLang="en-US">
              <a:effectLst>
                <a:outerShdw blurRad="38100" dist="38100" dir="2700000" algn="tl">
                  <a:srgbClr val="000000"/>
                </a:outerShdw>
              </a:effectLst>
              <a:latin typeface="幼圆" pitchFamily="49" charset="-122"/>
            </a:endParaRPr>
          </a:p>
        </p:txBody>
      </p:sp>
      <p:grpSp>
        <p:nvGrpSpPr>
          <p:cNvPr id="43019" name="Group 12"/>
          <p:cNvGrpSpPr>
            <a:grpSpLocks/>
          </p:cNvGrpSpPr>
          <p:nvPr/>
        </p:nvGrpSpPr>
        <p:grpSpPr bwMode="auto">
          <a:xfrm>
            <a:off x="0" y="44450"/>
            <a:ext cx="5715000" cy="1068388"/>
            <a:chOff x="0" y="191"/>
            <a:chExt cx="3600" cy="673"/>
          </a:xfrm>
        </p:grpSpPr>
        <p:pic>
          <p:nvPicPr>
            <p:cNvPr id="43020" name="Picture 13" descr="bar_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1" name="Text Box 14"/>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dissolve">
                                      <p:cBhvr>
                                        <p:cTn id="7" dur="500"/>
                                        <p:tgtEl>
                                          <p:spTgt spid="6758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67587"/>
                                        </p:tgtEl>
                                        <p:attrNameLst>
                                          <p:attrName>style.visibility</p:attrName>
                                        </p:attrNameLst>
                                      </p:cBhvr>
                                      <p:to>
                                        <p:strVal val="visible"/>
                                      </p:to>
                                    </p:set>
                                    <p:animEffect transition="in" filter="dissolve">
                                      <p:cBhvr>
                                        <p:cTn id="11" dur="500"/>
                                        <p:tgtEl>
                                          <p:spTgt spid="675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7588"/>
                                        </p:tgtEl>
                                        <p:attrNameLst>
                                          <p:attrName>style.visibility</p:attrName>
                                        </p:attrNameLst>
                                      </p:cBhvr>
                                      <p:to>
                                        <p:strVal val="visible"/>
                                      </p:to>
                                    </p:set>
                                    <p:animEffect transition="in" filter="dissolve">
                                      <p:cBhvr>
                                        <p:cTn id="16" dur="500"/>
                                        <p:tgtEl>
                                          <p:spTgt spid="6758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67589"/>
                                        </p:tgtEl>
                                        <p:attrNameLst>
                                          <p:attrName>style.visibility</p:attrName>
                                        </p:attrNameLst>
                                      </p:cBhvr>
                                      <p:to>
                                        <p:strVal val="visible"/>
                                      </p:to>
                                    </p:set>
                                    <p:animEffect transition="in" filter="dissolve">
                                      <p:cBhvr>
                                        <p:cTn id="21" dur="500"/>
                                        <p:tgtEl>
                                          <p:spTgt spid="675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7591"/>
                                        </p:tgtEl>
                                        <p:attrNameLst>
                                          <p:attrName>style.visibility</p:attrName>
                                        </p:attrNameLst>
                                      </p:cBhvr>
                                      <p:to>
                                        <p:strVal val="visible"/>
                                      </p:to>
                                    </p:set>
                                    <p:animEffect transition="in" filter="dissolve">
                                      <p:cBhvr>
                                        <p:cTn id="26" dur="500"/>
                                        <p:tgtEl>
                                          <p:spTgt spid="6759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67590"/>
                                        </p:tgtEl>
                                        <p:attrNameLst>
                                          <p:attrName>style.visibility</p:attrName>
                                        </p:attrNameLst>
                                      </p:cBhvr>
                                      <p:to>
                                        <p:strVal val="visible"/>
                                      </p:to>
                                    </p:set>
                                    <p:animEffect transition="in" filter="dissolve">
                                      <p:cBhvr>
                                        <p:cTn id="31" dur="500"/>
                                        <p:tgtEl>
                                          <p:spTgt spid="675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7592"/>
                                        </p:tgtEl>
                                        <p:attrNameLst>
                                          <p:attrName>style.visibility</p:attrName>
                                        </p:attrNameLst>
                                      </p:cBhvr>
                                      <p:to>
                                        <p:strVal val="visible"/>
                                      </p:to>
                                    </p:set>
                                    <p:animEffect transition="in" filter="dissolve">
                                      <p:cBhvr>
                                        <p:cTn id="36"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8" grpId="0" autoUpdateAnimBg="0"/>
      <p:bldP spid="6759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7B7C8F23-670F-40E6-ABDB-648E3FF899B7}" type="datetime8">
              <a:rPr lang="en-US"/>
              <a:pPr>
                <a:defRPr/>
              </a:pPr>
              <a:t>2/27/2020 6:24 PM</a:t>
            </a:fld>
            <a:endParaRPr lang="en-US" altLang="zh-CN"/>
          </a:p>
        </p:txBody>
      </p:sp>
      <p:sp>
        <p:nvSpPr>
          <p:cNvPr id="11" name="灯片编号占位符 3"/>
          <p:cNvSpPr>
            <a:spLocks noGrp="1"/>
          </p:cNvSpPr>
          <p:nvPr>
            <p:ph type="sldNum" sz="quarter" idx="12"/>
          </p:nvPr>
        </p:nvSpPr>
        <p:spPr/>
        <p:txBody>
          <a:bodyPr/>
          <a:lstStyle/>
          <a:p>
            <a:pPr>
              <a:defRPr/>
            </a:pPr>
            <a:fld id="{5E00796B-C387-42D0-B6EC-DE7CB20AE98D}" type="slidenum">
              <a:rPr lang="en-US" altLang="zh-CN"/>
              <a:pPr>
                <a:defRPr/>
              </a:pPr>
              <a:t>42</a:t>
            </a:fld>
            <a:endParaRPr lang="en-US" altLang="zh-CN"/>
          </a:p>
        </p:txBody>
      </p:sp>
      <p:sp>
        <p:nvSpPr>
          <p:cNvPr id="68610" name="Rectangle 2"/>
          <p:cNvSpPr>
            <a:spLocks noChangeArrowheads="1"/>
          </p:cNvSpPr>
          <p:nvPr/>
        </p:nvSpPr>
        <p:spPr bwMode="auto">
          <a:xfrm>
            <a:off x="381000" y="1052513"/>
            <a:ext cx="8534400" cy="1373187"/>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试验电荷在静电场中移动时，</a:t>
            </a:r>
            <a:r>
              <a:rPr lang="zh-CN" altLang="en-US">
                <a:effectLst>
                  <a:outerShdw blurRad="38100" dist="38100" dir="2700000" algn="tl">
                    <a:srgbClr val="000000"/>
                  </a:outerShdw>
                </a:effectLst>
              </a:rPr>
              <a:t>静</a:t>
            </a:r>
            <a:r>
              <a:rPr lang="zh-CN" altLang="en-US">
                <a:effectLst>
                  <a:outerShdw blurRad="38100" dist="38100" dir="2700000" algn="tl">
                    <a:srgbClr val="000000"/>
                  </a:outerShdw>
                </a:effectLst>
                <a:latin typeface="幼圆" pitchFamily="49" charset="-122"/>
              </a:rPr>
              <a:t>电力所作的功与试验电荷移动的路程无关，仅仅与试验电荷起点和终点的位置有关。</a:t>
            </a:r>
            <a:endParaRPr lang="zh-CN" altLang="en-US">
              <a:effectLst>
                <a:outerShdw blurRad="38100" dist="38100" dir="2700000" algn="tl">
                  <a:srgbClr val="000000"/>
                </a:outerShdw>
              </a:effectLst>
            </a:endParaRPr>
          </a:p>
        </p:txBody>
      </p:sp>
      <p:graphicFrame>
        <p:nvGraphicFramePr>
          <p:cNvPr id="211968" name="Object 0"/>
          <p:cNvGraphicFramePr>
            <a:graphicFrameLocks noChangeAspect="1"/>
          </p:cNvGraphicFramePr>
          <p:nvPr/>
        </p:nvGraphicFramePr>
        <p:xfrm>
          <a:off x="3048000" y="3141663"/>
          <a:ext cx="3127375" cy="1150937"/>
        </p:xfrm>
        <a:graphic>
          <a:graphicData uri="http://schemas.openxmlformats.org/presentationml/2006/ole">
            <mc:AlternateContent xmlns:mc="http://schemas.openxmlformats.org/markup-compatibility/2006">
              <mc:Choice xmlns:v="urn:schemas-microsoft-com:vml" Requires="v">
                <p:oleObj spid="_x0000_s44044" name="公式" r:id="rId3" imgW="1266749" imgH="447828" progId="Equation.3">
                  <p:embed/>
                </p:oleObj>
              </mc:Choice>
              <mc:Fallback>
                <p:oleObj name="公式" r:id="rId3" imgW="1266749" imgH="447828"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141663"/>
                        <a:ext cx="3127375" cy="11509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1969" name="Object 1"/>
          <p:cNvGraphicFramePr>
            <a:graphicFrameLocks noChangeAspect="1"/>
          </p:cNvGraphicFramePr>
          <p:nvPr/>
        </p:nvGraphicFramePr>
        <p:xfrm>
          <a:off x="2200275" y="4941888"/>
          <a:ext cx="4810125" cy="1128712"/>
        </p:xfrm>
        <a:graphic>
          <a:graphicData uri="http://schemas.openxmlformats.org/presentationml/2006/ole">
            <mc:AlternateContent xmlns:mc="http://schemas.openxmlformats.org/markup-compatibility/2006">
              <mc:Choice xmlns:v="urn:schemas-microsoft-com:vml" Requires="v">
                <p:oleObj spid="_x0000_s44045" name="Equation" r:id="rId5" imgW="2009648" imgH="447828" progId="Equation.3">
                  <p:embed/>
                </p:oleObj>
              </mc:Choice>
              <mc:Fallback>
                <p:oleObj name="Equation" r:id="rId5" imgW="2009648" imgH="447828"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275" y="4941888"/>
                        <a:ext cx="4810125" cy="11287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3" name="Text Box 5"/>
          <p:cNvSpPr txBox="1">
            <a:spLocks noChangeArrowheads="1"/>
          </p:cNvSpPr>
          <p:nvPr/>
        </p:nvSpPr>
        <p:spPr bwMode="auto">
          <a:xfrm>
            <a:off x="1143000" y="2565400"/>
            <a:ext cx="3733800" cy="519113"/>
          </a:xfrm>
          <a:prstGeom prst="rect">
            <a:avLst/>
          </a:prstGeom>
          <a:noFill/>
          <a:ln w="9525">
            <a:noFill/>
            <a:miter lim="800000"/>
            <a:headEnd/>
            <a:tailEnd/>
          </a:ln>
          <a:effectLst/>
        </p:spPr>
        <p:txBody>
          <a:bodyPr>
            <a:spAutoFit/>
          </a:bodyPr>
          <a:lstStyle/>
          <a:p>
            <a:pPr>
              <a:spcBef>
                <a:spcPct val="50000"/>
              </a:spcBef>
              <a:defRPr/>
            </a:pPr>
            <a:r>
              <a:rPr lang="zh-CN" altLang="en-US">
                <a:solidFill>
                  <a:schemeClr val="hlink"/>
                </a:solidFill>
                <a:effectLst>
                  <a:outerShdw blurRad="38100" dist="38100" dir="2700000" algn="tl">
                    <a:srgbClr val="000000"/>
                  </a:outerShdw>
                </a:effectLst>
                <a:latin typeface="幼圆" pitchFamily="49" charset="-122"/>
              </a:rPr>
              <a:t>点电荷电场力作功：</a:t>
            </a:r>
          </a:p>
        </p:txBody>
      </p:sp>
      <p:sp>
        <p:nvSpPr>
          <p:cNvPr id="68614" name="Text Box 6"/>
          <p:cNvSpPr txBox="1">
            <a:spLocks noChangeArrowheads="1"/>
          </p:cNvSpPr>
          <p:nvPr/>
        </p:nvSpPr>
        <p:spPr bwMode="auto">
          <a:xfrm>
            <a:off x="1143000" y="4349750"/>
            <a:ext cx="4191000" cy="519113"/>
          </a:xfrm>
          <a:prstGeom prst="rect">
            <a:avLst/>
          </a:prstGeom>
          <a:noFill/>
          <a:ln w="9525">
            <a:noFill/>
            <a:miter lim="800000"/>
            <a:headEnd/>
            <a:tailEnd/>
          </a:ln>
          <a:effectLst/>
        </p:spPr>
        <p:txBody>
          <a:bodyPr>
            <a:spAutoFit/>
          </a:bodyPr>
          <a:lstStyle/>
          <a:p>
            <a:pPr>
              <a:spcBef>
                <a:spcPct val="50000"/>
              </a:spcBef>
              <a:defRPr/>
            </a:pPr>
            <a:r>
              <a:rPr lang="zh-CN" altLang="en-US">
                <a:solidFill>
                  <a:schemeClr val="hlink"/>
                </a:solidFill>
                <a:effectLst>
                  <a:outerShdw blurRad="38100" dist="38100" dir="2700000" algn="tl">
                    <a:srgbClr val="000000"/>
                  </a:outerShdw>
                </a:effectLst>
                <a:latin typeface="幼圆" pitchFamily="49" charset="-122"/>
              </a:rPr>
              <a:t>点电荷系电场力作功：</a:t>
            </a:r>
          </a:p>
        </p:txBody>
      </p:sp>
      <p:grpSp>
        <p:nvGrpSpPr>
          <p:cNvPr id="44041" name="Group 10"/>
          <p:cNvGrpSpPr>
            <a:grpSpLocks/>
          </p:cNvGrpSpPr>
          <p:nvPr/>
        </p:nvGrpSpPr>
        <p:grpSpPr bwMode="auto">
          <a:xfrm>
            <a:off x="0" y="44450"/>
            <a:ext cx="5715000" cy="1068388"/>
            <a:chOff x="0" y="191"/>
            <a:chExt cx="3600" cy="673"/>
          </a:xfrm>
        </p:grpSpPr>
        <p:pic>
          <p:nvPicPr>
            <p:cNvPr id="44042" name="Picture 11" descr="bar_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3" name="Text Box 12"/>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dissolve">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68613"/>
                                        </p:tgtEl>
                                        <p:attrNameLst>
                                          <p:attrName>style.visibility</p:attrName>
                                        </p:attrNameLst>
                                      </p:cBhvr>
                                      <p:to>
                                        <p:strVal val="visible"/>
                                      </p:to>
                                    </p:set>
                                    <p:animEffect transition="in" filter="dissolve">
                                      <p:cBhvr>
                                        <p:cTn id="12" dur="300"/>
                                        <p:tgtEl>
                                          <p:spTgt spid="68613"/>
                                        </p:tgtEl>
                                      </p:cBhvr>
                                    </p:animEffect>
                                  </p:childTnLst>
                                </p:cTn>
                              </p:par>
                            </p:childTnLst>
                          </p:cTn>
                        </p:par>
                        <p:par>
                          <p:cTn id="13" fill="hold" nodeType="afterGroup">
                            <p:stCondLst>
                              <p:cond delay="1500"/>
                            </p:stCondLst>
                            <p:childTnLst>
                              <p:par>
                                <p:cTn id="14" presetID="3" presetClass="entr" presetSubtype="10" fill="hold" nodeType="afterEffect">
                                  <p:stCondLst>
                                    <p:cond delay="0"/>
                                  </p:stCondLst>
                                  <p:childTnLst>
                                    <p:set>
                                      <p:cBhvr>
                                        <p:cTn id="15" dur="1" fill="hold">
                                          <p:stCondLst>
                                            <p:cond delay="0"/>
                                          </p:stCondLst>
                                        </p:cTn>
                                        <p:tgtEl>
                                          <p:spTgt spid="211968"/>
                                        </p:tgtEl>
                                        <p:attrNameLst>
                                          <p:attrName>style.visibility</p:attrName>
                                        </p:attrNameLst>
                                      </p:cBhvr>
                                      <p:to>
                                        <p:strVal val="visible"/>
                                      </p:to>
                                    </p:set>
                                    <p:animEffect transition="in" filter="blinds(horizontal)">
                                      <p:cBhvr>
                                        <p:cTn id="16" dur="500"/>
                                        <p:tgtEl>
                                          <p:spTgt spid="2119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iterate type="wd">
                                    <p:tmPct val="100000"/>
                                  </p:iterate>
                                  <p:childTnLst>
                                    <p:set>
                                      <p:cBhvr>
                                        <p:cTn id="20" dur="1" fill="hold">
                                          <p:stCondLst>
                                            <p:cond delay="0"/>
                                          </p:stCondLst>
                                        </p:cTn>
                                        <p:tgtEl>
                                          <p:spTgt spid="68614"/>
                                        </p:tgtEl>
                                        <p:attrNameLst>
                                          <p:attrName>style.visibility</p:attrName>
                                        </p:attrNameLst>
                                      </p:cBhvr>
                                      <p:to>
                                        <p:strVal val="visible"/>
                                      </p:to>
                                    </p:set>
                                    <p:animEffect transition="in" filter="dissolve">
                                      <p:cBhvr>
                                        <p:cTn id="21" dur="300"/>
                                        <p:tgtEl>
                                          <p:spTgt spid="68614"/>
                                        </p:tgtEl>
                                      </p:cBhvr>
                                    </p:animEffect>
                                  </p:childTnLst>
                                </p:cTn>
                              </p:par>
                            </p:childTnLst>
                          </p:cTn>
                        </p:par>
                        <p:par>
                          <p:cTn id="22" fill="hold" nodeType="afterGroup">
                            <p:stCondLst>
                              <p:cond delay="1800"/>
                            </p:stCondLst>
                            <p:childTnLst>
                              <p:par>
                                <p:cTn id="23" presetID="3" presetClass="entr" presetSubtype="10" fill="hold" nodeType="afterEffect">
                                  <p:stCondLst>
                                    <p:cond delay="0"/>
                                  </p:stCondLst>
                                  <p:childTnLst>
                                    <p:set>
                                      <p:cBhvr>
                                        <p:cTn id="24" dur="1" fill="hold">
                                          <p:stCondLst>
                                            <p:cond delay="0"/>
                                          </p:stCondLst>
                                        </p:cTn>
                                        <p:tgtEl>
                                          <p:spTgt spid="211969"/>
                                        </p:tgtEl>
                                        <p:attrNameLst>
                                          <p:attrName>style.visibility</p:attrName>
                                        </p:attrNameLst>
                                      </p:cBhvr>
                                      <p:to>
                                        <p:strVal val="visible"/>
                                      </p:to>
                                    </p:set>
                                    <p:animEffect transition="in" filter="blinds(horizontal)">
                                      <p:cBhvr>
                                        <p:cTn id="25" dur="500"/>
                                        <p:tgtEl>
                                          <p:spTgt spid="211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3" grpId="0" autoUpdateAnimBg="0"/>
      <p:bldP spid="6861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p:cNvSpPr>
            <a:spLocks noGrp="1"/>
          </p:cNvSpPr>
          <p:nvPr>
            <p:ph type="dt" sz="quarter" idx="10"/>
          </p:nvPr>
        </p:nvSpPr>
        <p:spPr/>
        <p:txBody>
          <a:bodyPr/>
          <a:lstStyle/>
          <a:p>
            <a:pPr>
              <a:defRPr/>
            </a:pPr>
            <a:fld id="{A3116200-9192-4BE3-B716-D52522AD7ACF}" type="datetime8">
              <a:rPr lang="en-US"/>
              <a:pPr>
                <a:defRPr/>
              </a:pPr>
              <a:t>2/27/2020 6:24 PM</a:t>
            </a:fld>
            <a:endParaRPr lang="en-US" altLang="zh-CN"/>
          </a:p>
        </p:txBody>
      </p:sp>
      <p:sp>
        <p:nvSpPr>
          <p:cNvPr id="23" name="灯片编号占位符 3"/>
          <p:cNvSpPr>
            <a:spLocks noGrp="1"/>
          </p:cNvSpPr>
          <p:nvPr>
            <p:ph type="sldNum" sz="quarter" idx="12"/>
          </p:nvPr>
        </p:nvSpPr>
        <p:spPr/>
        <p:txBody>
          <a:bodyPr/>
          <a:lstStyle/>
          <a:p>
            <a:pPr>
              <a:defRPr/>
            </a:pPr>
            <a:fld id="{D00D25CE-21B4-43B9-B656-3E4D1918069B}" type="slidenum">
              <a:rPr lang="en-US" altLang="zh-CN"/>
              <a:pPr>
                <a:defRPr/>
              </a:pPr>
              <a:t>43</a:t>
            </a:fld>
            <a:endParaRPr lang="en-US" altLang="zh-CN"/>
          </a:p>
        </p:txBody>
      </p:sp>
      <p:sp>
        <p:nvSpPr>
          <p:cNvPr id="69634" name="Text Box 2"/>
          <p:cNvSpPr txBox="1">
            <a:spLocks noChangeArrowheads="1"/>
          </p:cNvSpPr>
          <p:nvPr/>
        </p:nvSpPr>
        <p:spPr bwMode="auto">
          <a:xfrm>
            <a:off x="381000" y="981075"/>
            <a:ext cx="5334000" cy="519113"/>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隶书" pitchFamily="49" charset="-122"/>
                <a:ea typeface="隶书" pitchFamily="49" charset="-122"/>
              </a:rPr>
              <a:t>二、静电场的环路定理</a:t>
            </a:r>
            <a:endParaRPr lang="zh-CN" altLang="en-US">
              <a:effectLst>
                <a:outerShdw blurRad="38100" dist="38100" dir="2700000" algn="tl">
                  <a:srgbClr val="000000"/>
                </a:outerShdw>
              </a:effectLst>
              <a:latin typeface="隶书" pitchFamily="49" charset="-122"/>
              <a:ea typeface="隶书" pitchFamily="49" charset="-122"/>
            </a:endParaRPr>
          </a:p>
        </p:txBody>
      </p:sp>
      <p:sp>
        <p:nvSpPr>
          <p:cNvPr id="69635" name="Text Box 3"/>
          <p:cNvSpPr txBox="1">
            <a:spLocks noChangeArrowheads="1"/>
          </p:cNvSpPr>
          <p:nvPr/>
        </p:nvSpPr>
        <p:spPr bwMode="auto">
          <a:xfrm>
            <a:off x="381000" y="1550988"/>
            <a:ext cx="8439150" cy="1373187"/>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在电场线的性质中，规定</a:t>
            </a:r>
            <a:r>
              <a:rPr lang="zh-CN" altLang="en-US">
                <a:effectLst>
                  <a:outerShdw blurRad="38100" dist="38100" dir="2700000" algn="tl">
                    <a:srgbClr val="000000"/>
                  </a:outerShdw>
                </a:effectLst>
              </a:rPr>
              <a:t>静</a:t>
            </a:r>
            <a:r>
              <a:rPr lang="zh-CN" altLang="en-US">
                <a:effectLst>
                  <a:outerShdw blurRad="38100" dist="38100" dir="2700000" algn="tl">
                    <a:srgbClr val="000000"/>
                  </a:outerShdw>
                </a:effectLst>
                <a:latin typeface="幼圆" pitchFamily="49" charset="-122"/>
              </a:rPr>
              <a:t>电场的电场线不能闭合，我们将这类场称作</a:t>
            </a:r>
            <a:r>
              <a:rPr lang="zh-CN" altLang="en-US">
                <a:solidFill>
                  <a:schemeClr val="tx2"/>
                </a:solidFill>
                <a:effectLst>
                  <a:outerShdw blurRad="38100" dist="38100" dir="2700000" algn="tl">
                    <a:srgbClr val="000000"/>
                  </a:outerShdw>
                </a:effectLst>
                <a:latin typeface="幼圆" pitchFamily="49" charset="-122"/>
              </a:rPr>
              <a:t>无旋场。</a:t>
            </a:r>
            <a:r>
              <a:rPr lang="zh-CN" altLang="en-US">
                <a:effectLst>
                  <a:outerShdw blurRad="38100" dist="38100" dir="2700000" algn="tl">
                    <a:srgbClr val="000000"/>
                  </a:outerShdw>
                </a:effectLst>
                <a:latin typeface="幼圆" pitchFamily="49" charset="-122"/>
              </a:rPr>
              <a:t>静电场的环路定理用数学语言表明了</a:t>
            </a:r>
            <a:r>
              <a:rPr lang="zh-CN" altLang="en-US">
                <a:solidFill>
                  <a:schemeClr val="tx2"/>
                </a:solidFill>
                <a:effectLst>
                  <a:outerShdw blurRad="38100" dist="38100" dir="2700000" algn="tl">
                    <a:srgbClr val="000000"/>
                  </a:outerShdw>
                </a:effectLst>
                <a:latin typeface="幼圆" pitchFamily="49" charset="-122"/>
              </a:rPr>
              <a:t>静电场是无旋场</a:t>
            </a:r>
            <a:r>
              <a:rPr lang="zh-CN" altLang="en-US">
                <a:effectLst>
                  <a:outerShdw blurRad="38100" dist="38100" dir="2700000" algn="tl">
                    <a:srgbClr val="000000"/>
                  </a:outerShdw>
                </a:effectLst>
                <a:latin typeface="幼圆" pitchFamily="49" charset="-122"/>
              </a:rPr>
              <a:t>。</a:t>
            </a:r>
          </a:p>
        </p:txBody>
      </p:sp>
      <p:sp>
        <p:nvSpPr>
          <p:cNvPr id="69636" name="Text Box 4"/>
          <p:cNvSpPr txBox="1">
            <a:spLocks noChangeArrowheads="1"/>
          </p:cNvSpPr>
          <p:nvPr/>
        </p:nvSpPr>
        <p:spPr bwMode="auto">
          <a:xfrm>
            <a:off x="381000" y="3068638"/>
            <a:ext cx="4119563" cy="1373187"/>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由于静电场对试验点电荷所作功与路程无关，由保守力作功特点</a:t>
            </a:r>
          </a:p>
        </p:txBody>
      </p:sp>
      <p:graphicFrame>
        <p:nvGraphicFramePr>
          <p:cNvPr id="212992" name="Object 0"/>
          <p:cNvGraphicFramePr>
            <a:graphicFrameLocks noChangeAspect="1"/>
          </p:cNvGraphicFramePr>
          <p:nvPr/>
        </p:nvGraphicFramePr>
        <p:xfrm>
          <a:off x="1042988" y="4724400"/>
          <a:ext cx="2362200" cy="649288"/>
        </p:xfrm>
        <a:graphic>
          <a:graphicData uri="http://schemas.openxmlformats.org/presentationml/2006/ole">
            <mc:AlternateContent xmlns:mc="http://schemas.openxmlformats.org/markup-compatibility/2006">
              <mc:Choice xmlns:v="urn:schemas-microsoft-com:vml" Requires="v">
                <p:oleObj spid="_x0000_s45080" name="公式" r:id="rId3" imgW="1066800" imgH="266904" progId="Equation.3">
                  <p:embed/>
                </p:oleObj>
              </mc:Choice>
              <mc:Fallback>
                <p:oleObj name="公式" r:id="rId3" imgW="1066800" imgH="266904"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724400"/>
                        <a:ext cx="2362200" cy="649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2"/>
          <p:cNvGrpSpPr>
            <a:grpSpLocks/>
          </p:cNvGrpSpPr>
          <p:nvPr/>
        </p:nvGrpSpPr>
        <p:grpSpPr bwMode="auto">
          <a:xfrm>
            <a:off x="4495800" y="2924175"/>
            <a:ext cx="4267200" cy="3124200"/>
            <a:chOff x="2832" y="1968"/>
            <a:chExt cx="2688" cy="1968"/>
          </a:xfrm>
        </p:grpSpPr>
        <p:sp>
          <p:nvSpPr>
            <p:cNvPr id="69655" name="Rectangle 23"/>
            <p:cNvSpPr>
              <a:spLocks noChangeArrowheads="1"/>
            </p:cNvSpPr>
            <p:nvPr/>
          </p:nvSpPr>
          <p:spPr bwMode="auto">
            <a:xfrm>
              <a:off x="2832" y="1968"/>
              <a:ext cx="2688" cy="196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9656" name="Freeform 24"/>
            <p:cNvSpPr>
              <a:spLocks/>
            </p:cNvSpPr>
            <p:nvPr/>
          </p:nvSpPr>
          <p:spPr bwMode="auto">
            <a:xfrm>
              <a:off x="3456" y="2496"/>
              <a:ext cx="1440" cy="1152"/>
            </a:xfrm>
            <a:custGeom>
              <a:avLst/>
              <a:gdLst/>
              <a:ahLst/>
              <a:cxnLst>
                <a:cxn ang="0">
                  <a:pos x="0" y="0"/>
                </a:cxn>
                <a:cxn ang="0">
                  <a:pos x="59" y="342"/>
                </a:cxn>
                <a:cxn ang="0">
                  <a:pos x="192" y="606"/>
                </a:cxn>
                <a:cxn ang="0">
                  <a:pos x="439" y="869"/>
                </a:cxn>
                <a:cxn ang="0">
                  <a:pos x="686" y="1015"/>
                </a:cxn>
                <a:cxn ang="0">
                  <a:pos x="1033" y="1125"/>
                </a:cxn>
                <a:cxn ang="0">
                  <a:pos x="1440" y="1152"/>
                </a:cxn>
              </a:cxnLst>
              <a:rect l="0" t="0" r="r" b="b"/>
              <a:pathLst>
                <a:path w="1440" h="1152">
                  <a:moveTo>
                    <a:pt x="0" y="0"/>
                  </a:moveTo>
                  <a:cubicBezTo>
                    <a:pt x="10" y="57"/>
                    <a:pt x="27" y="241"/>
                    <a:pt x="59" y="342"/>
                  </a:cubicBezTo>
                  <a:cubicBezTo>
                    <a:pt x="91" y="443"/>
                    <a:pt x="129" y="518"/>
                    <a:pt x="192" y="606"/>
                  </a:cubicBezTo>
                  <a:cubicBezTo>
                    <a:pt x="255" y="694"/>
                    <a:pt x="357" y="801"/>
                    <a:pt x="439" y="869"/>
                  </a:cubicBezTo>
                  <a:cubicBezTo>
                    <a:pt x="521" y="937"/>
                    <a:pt x="587" y="972"/>
                    <a:pt x="686" y="1015"/>
                  </a:cubicBezTo>
                  <a:cubicBezTo>
                    <a:pt x="785" y="1058"/>
                    <a:pt x="907" y="1102"/>
                    <a:pt x="1033" y="1125"/>
                  </a:cubicBezTo>
                  <a:cubicBezTo>
                    <a:pt x="1159" y="1148"/>
                    <a:pt x="1355" y="1147"/>
                    <a:pt x="1440" y="1152"/>
                  </a:cubicBezTo>
                </a:path>
              </a:pathLst>
            </a:custGeom>
            <a:noFill/>
            <a:ln w="19050" cmpd="sng">
              <a:solidFill>
                <a:srgbClr val="CC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5070" name="Object 1"/>
            <p:cNvGraphicFramePr>
              <a:graphicFrameLocks noChangeAspect="1"/>
            </p:cNvGraphicFramePr>
            <p:nvPr/>
          </p:nvGraphicFramePr>
          <p:xfrm>
            <a:off x="3408" y="3168"/>
            <a:ext cx="240" cy="240"/>
          </p:xfrm>
          <a:graphic>
            <a:graphicData uri="http://schemas.openxmlformats.org/presentationml/2006/ole">
              <mc:AlternateContent xmlns:mc="http://schemas.openxmlformats.org/markup-compatibility/2006">
                <mc:Choice xmlns:v="urn:schemas-microsoft-com:vml" Requires="v">
                  <p:oleObj spid="_x0000_s45081" name="公式" r:id="rId5" imgW="123952" imgH="123876" progId="Equation.3">
                    <p:embed/>
                  </p:oleObj>
                </mc:Choice>
                <mc:Fallback>
                  <p:oleObj name="公式" r:id="rId5" imgW="123952" imgH="123876"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 y="316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58" name="Line 26"/>
            <p:cNvSpPr>
              <a:spLocks noChangeShapeType="1"/>
            </p:cNvSpPr>
            <p:nvPr/>
          </p:nvSpPr>
          <p:spPr bwMode="auto">
            <a:xfrm>
              <a:off x="3869" y="3344"/>
              <a:ext cx="145" cy="105"/>
            </a:xfrm>
            <a:prstGeom prst="line">
              <a:avLst/>
            </a:prstGeom>
            <a:noFill/>
            <a:ln w="19050">
              <a:solidFill>
                <a:srgbClr val="CC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9659" name="Freeform 27"/>
            <p:cNvSpPr>
              <a:spLocks/>
            </p:cNvSpPr>
            <p:nvPr/>
          </p:nvSpPr>
          <p:spPr bwMode="auto">
            <a:xfrm>
              <a:off x="3456" y="2496"/>
              <a:ext cx="1440" cy="1152"/>
            </a:xfrm>
            <a:custGeom>
              <a:avLst/>
              <a:gdLst/>
              <a:ahLst/>
              <a:cxnLst>
                <a:cxn ang="0">
                  <a:pos x="0" y="0"/>
                </a:cxn>
                <a:cxn ang="0">
                  <a:pos x="518" y="107"/>
                </a:cxn>
                <a:cxn ang="0">
                  <a:pos x="923" y="350"/>
                </a:cxn>
                <a:cxn ang="0">
                  <a:pos x="1127" y="562"/>
                </a:cxn>
                <a:cxn ang="0">
                  <a:pos x="1321" y="875"/>
                </a:cxn>
                <a:cxn ang="0">
                  <a:pos x="1440" y="1152"/>
                </a:cxn>
              </a:cxnLst>
              <a:rect l="0" t="0" r="r" b="b"/>
              <a:pathLst>
                <a:path w="1440" h="1152">
                  <a:moveTo>
                    <a:pt x="0" y="0"/>
                  </a:moveTo>
                  <a:cubicBezTo>
                    <a:pt x="86" y="18"/>
                    <a:pt x="364" y="49"/>
                    <a:pt x="518" y="107"/>
                  </a:cubicBezTo>
                  <a:cubicBezTo>
                    <a:pt x="672" y="165"/>
                    <a:pt x="822" y="274"/>
                    <a:pt x="923" y="350"/>
                  </a:cubicBezTo>
                  <a:cubicBezTo>
                    <a:pt x="1024" y="426"/>
                    <a:pt x="1061" y="475"/>
                    <a:pt x="1127" y="562"/>
                  </a:cubicBezTo>
                  <a:cubicBezTo>
                    <a:pt x="1193" y="649"/>
                    <a:pt x="1269" y="777"/>
                    <a:pt x="1321" y="875"/>
                  </a:cubicBezTo>
                  <a:cubicBezTo>
                    <a:pt x="1373" y="973"/>
                    <a:pt x="1415" y="1094"/>
                    <a:pt x="1440" y="1152"/>
                  </a:cubicBezTo>
                </a:path>
              </a:pathLst>
            </a:custGeom>
            <a:noFill/>
            <a:ln w="19050" cmpd="sng">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5073" name="Object 2"/>
            <p:cNvGraphicFramePr>
              <a:graphicFrameLocks noChangeAspect="1"/>
            </p:cNvGraphicFramePr>
            <p:nvPr/>
          </p:nvGraphicFramePr>
          <p:xfrm>
            <a:off x="4320" y="2500"/>
            <a:ext cx="238" cy="238"/>
          </p:xfrm>
          <a:graphic>
            <a:graphicData uri="http://schemas.openxmlformats.org/presentationml/2006/ole">
              <mc:AlternateContent xmlns:mc="http://schemas.openxmlformats.org/markup-compatibility/2006">
                <mc:Choice xmlns:v="urn:schemas-microsoft-com:vml" Requires="v">
                  <p:oleObj spid="_x0000_s45082" name="公式" r:id="rId7" imgW="123952" imgH="123876" progId="Equation.3">
                    <p:embed/>
                  </p:oleObj>
                </mc:Choice>
                <mc:Fallback>
                  <p:oleObj name="公式" r:id="rId7" imgW="123952" imgH="123876"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 y="2500"/>
                          <a:ext cx="23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61" name="Line 29"/>
            <p:cNvSpPr>
              <a:spLocks noChangeShapeType="1"/>
            </p:cNvSpPr>
            <p:nvPr/>
          </p:nvSpPr>
          <p:spPr bwMode="auto">
            <a:xfrm flipH="1" flipV="1">
              <a:off x="4014" y="2622"/>
              <a:ext cx="136" cy="67"/>
            </a:xfrm>
            <a:prstGeom prst="line">
              <a:avLst/>
            </a:prstGeom>
            <a:noFill/>
            <a:ln w="19050">
              <a:solidFill>
                <a:schemeClr val="tx2"/>
              </a:solidFill>
              <a:round/>
              <a:headEnd type="stealth" w="med" len="lg"/>
              <a:tailEnd type="none"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5075" name="Group 30"/>
            <p:cNvGrpSpPr>
              <a:grpSpLocks/>
            </p:cNvGrpSpPr>
            <p:nvPr/>
          </p:nvGrpSpPr>
          <p:grpSpPr bwMode="auto">
            <a:xfrm>
              <a:off x="3168" y="2208"/>
              <a:ext cx="334" cy="336"/>
              <a:chOff x="3168" y="2208"/>
              <a:chExt cx="334" cy="336"/>
            </a:xfrm>
          </p:grpSpPr>
          <p:graphicFrame>
            <p:nvGraphicFramePr>
              <p:cNvPr id="45078" name="Object 5"/>
              <p:cNvGraphicFramePr>
                <a:graphicFrameLocks noChangeAspect="1"/>
              </p:cNvGraphicFramePr>
              <p:nvPr/>
            </p:nvGraphicFramePr>
            <p:xfrm>
              <a:off x="3168" y="2208"/>
              <a:ext cx="244" cy="244"/>
            </p:xfrm>
            <a:graphic>
              <a:graphicData uri="http://schemas.openxmlformats.org/presentationml/2006/ole">
                <mc:AlternateContent xmlns:mc="http://schemas.openxmlformats.org/markup-compatibility/2006">
                  <mc:Choice xmlns:v="urn:schemas-microsoft-com:vml" Requires="v">
                    <p:oleObj spid="_x0000_s45083" name="公式" r:id="rId9" imgW="123952" imgH="123876" progId="Equation.3">
                      <p:embed/>
                    </p:oleObj>
                  </mc:Choice>
                  <mc:Fallback>
                    <p:oleObj name="公式" r:id="rId9" imgW="123952" imgH="123876"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 y="2208"/>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9" name="Object 6"/>
              <p:cNvGraphicFramePr>
                <a:graphicFrameLocks noChangeAspect="1"/>
              </p:cNvGraphicFramePr>
              <p:nvPr/>
            </p:nvGraphicFramePr>
            <p:xfrm>
              <a:off x="3408" y="2448"/>
              <a:ext cx="94" cy="96"/>
            </p:xfrm>
            <a:graphic>
              <a:graphicData uri="http://schemas.openxmlformats.org/presentationml/2006/ole">
                <mc:AlternateContent xmlns:mc="http://schemas.openxmlformats.org/markup-compatibility/2006">
                  <mc:Choice xmlns:v="urn:schemas-microsoft-com:vml" Requires="v">
                    <p:oleObj spid="_x0000_s45084" name="Clip" r:id="rId11" imgW="380852" imgH="390270" progId="MS_ClipArt_Gallery.2">
                      <p:embed/>
                    </p:oleObj>
                  </mc:Choice>
                  <mc:Fallback>
                    <p:oleObj name="Clip" r:id="rId11" imgW="380852" imgH="390270" progId="MS_ClipArt_Gallery.2">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8" y="2448"/>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076" name="Object 3"/>
            <p:cNvGraphicFramePr>
              <a:graphicFrameLocks noChangeAspect="1"/>
            </p:cNvGraphicFramePr>
            <p:nvPr/>
          </p:nvGraphicFramePr>
          <p:xfrm>
            <a:off x="4944" y="3399"/>
            <a:ext cx="244" cy="263"/>
          </p:xfrm>
          <a:graphic>
            <a:graphicData uri="http://schemas.openxmlformats.org/presentationml/2006/ole">
              <mc:AlternateContent xmlns:mc="http://schemas.openxmlformats.org/markup-compatibility/2006">
                <mc:Choice xmlns:v="urn:schemas-microsoft-com:vml" Requires="v">
                  <p:oleObj spid="_x0000_s45085" name="公式" r:id="rId13" imgW="123952" imgH="143028" progId="Equation.3">
                    <p:embed/>
                  </p:oleObj>
                </mc:Choice>
                <mc:Fallback>
                  <p:oleObj name="公式" r:id="rId13" imgW="123952" imgH="143028" progId="Equation.3">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4" y="3399"/>
                          <a:ext cx="24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7" name="Object 4"/>
            <p:cNvGraphicFramePr>
              <a:graphicFrameLocks noChangeAspect="1"/>
            </p:cNvGraphicFramePr>
            <p:nvPr/>
          </p:nvGraphicFramePr>
          <p:xfrm>
            <a:off x="4848" y="3600"/>
            <a:ext cx="94" cy="96"/>
          </p:xfrm>
          <a:graphic>
            <a:graphicData uri="http://schemas.openxmlformats.org/presentationml/2006/ole">
              <mc:AlternateContent xmlns:mc="http://schemas.openxmlformats.org/markup-compatibility/2006">
                <mc:Choice xmlns:v="urn:schemas-microsoft-com:vml" Requires="v">
                  <p:oleObj spid="_x0000_s45086" name="Clip" r:id="rId15" imgW="380852" imgH="390270" progId="MS_ClipArt_Gallery.2">
                    <p:embed/>
                  </p:oleObj>
                </mc:Choice>
                <mc:Fallback>
                  <p:oleObj name="Clip" r:id="rId15" imgW="380852" imgH="390270" progId="MS_ClipArt_Gallery.2">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8" y="360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065" name="Group 35"/>
          <p:cNvGrpSpPr>
            <a:grpSpLocks/>
          </p:cNvGrpSpPr>
          <p:nvPr/>
        </p:nvGrpSpPr>
        <p:grpSpPr bwMode="auto">
          <a:xfrm>
            <a:off x="0" y="44450"/>
            <a:ext cx="5715000" cy="1068388"/>
            <a:chOff x="0" y="191"/>
            <a:chExt cx="3600" cy="673"/>
          </a:xfrm>
        </p:grpSpPr>
        <p:pic>
          <p:nvPicPr>
            <p:cNvPr id="45066" name="Picture 36" descr="bar_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7" name="Text Box 37"/>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dissolve">
                                      <p:cBhvr>
                                        <p:cTn id="7" dur="500"/>
                                        <p:tgtEl>
                                          <p:spTgt spid="69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dissolve">
                                      <p:cBhvr>
                                        <p:cTn id="12" dur="500"/>
                                        <p:tgtEl>
                                          <p:spTgt spid="69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9636"/>
                                        </p:tgtEl>
                                        <p:attrNameLst>
                                          <p:attrName>style.visibility</p:attrName>
                                        </p:attrNameLst>
                                      </p:cBhvr>
                                      <p:to>
                                        <p:strVal val="visible"/>
                                      </p:to>
                                    </p:set>
                                    <p:animEffect transition="in" filter="dissolve">
                                      <p:cBhvr>
                                        <p:cTn id="17" dur="500"/>
                                        <p:tgtEl>
                                          <p:spTgt spid="696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2992"/>
                                        </p:tgtEl>
                                        <p:attrNameLst>
                                          <p:attrName>style.visibility</p:attrName>
                                        </p:attrNameLst>
                                      </p:cBhvr>
                                      <p:to>
                                        <p:strVal val="visible"/>
                                      </p:to>
                                    </p:set>
                                    <p:animEffect transition="in" filter="dissolve">
                                      <p:cBhvr>
                                        <p:cTn id="22" dur="500"/>
                                        <p:tgtEl>
                                          <p:spTgt spid="2129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5" grpId="0" autoUpdateAnimBg="0"/>
      <p:bldP spid="6963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1"/>
          <p:cNvSpPr>
            <a:spLocks noGrp="1"/>
          </p:cNvSpPr>
          <p:nvPr>
            <p:ph type="dt" sz="quarter" idx="10"/>
          </p:nvPr>
        </p:nvSpPr>
        <p:spPr/>
        <p:txBody>
          <a:bodyPr/>
          <a:lstStyle/>
          <a:p>
            <a:pPr>
              <a:defRPr/>
            </a:pPr>
            <a:fld id="{B1D61153-6C90-490E-92B5-34442F3522DA}" type="datetime8">
              <a:rPr lang="en-US"/>
              <a:pPr>
                <a:defRPr/>
              </a:pPr>
              <a:t>2/27/2020 6:24 PM</a:t>
            </a:fld>
            <a:endParaRPr lang="en-US" altLang="zh-CN"/>
          </a:p>
        </p:txBody>
      </p:sp>
      <p:sp>
        <p:nvSpPr>
          <p:cNvPr id="39" name="灯片编号占位符 3"/>
          <p:cNvSpPr>
            <a:spLocks noGrp="1"/>
          </p:cNvSpPr>
          <p:nvPr>
            <p:ph type="sldNum" sz="quarter" idx="12"/>
          </p:nvPr>
        </p:nvSpPr>
        <p:spPr/>
        <p:txBody>
          <a:bodyPr/>
          <a:lstStyle/>
          <a:p>
            <a:pPr>
              <a:defRPr/>
            </a:pPr>
            <a:fld id="{C30DC23D-E788-4E9D-AD81-DFB462379C84}" type="slidenum">
              <a:rPr lang="en-US" altLang="zh-CN"/>
              <a:pPr>
                <a:defRPr/>
              </a:pPr>
              <a:t>44</a:t>
            </a:fld>
            <a:endParaRPr lang="en-US" altLang="zh-CN"/>
          </a:p>
        </p:txBody>
      </p:sp>
      <p:grpSp>
        <p:nvGrpSpPr>
          <p:cNvPr id="46084" name="Group 26"/>
          <p:cNvGrpSpPr>
            <a:grpSpLocks/>
          </p:cNvGrpSpPr>
          <p:nvPr/>
        </p:nvGrpSpPr>
        <p:grpSpPr bwMode="auto">
          <a:xfrm>
            <a:off x="4486275" y="3127375"/>
            <a:ext cx="4267200" cy="3124200"/>
            <a:chOff x="2832" y="1968"/>
            <a:chExt cx="2688" cy="1968"/>
          </a:xfrm>
        </p:grpSpPr>
        <p:sp>
          <p:nvSpPr>
            <p:cNvPr id="70683" name="Rectangle 27"/>
            <p:cNvSpPr>
              <a:spLocks noChangeArrowheads="1"/>
            </p:cNvSpPr>
            <p:nvPr/>
          </p:nvSpPr>
          <p:spPr bwMode="auto">
            <a:xfrm>
              <a:off x="2832" y="1968"/>
              <a:ext cx="2688" cy="196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0684" name="Freeform 28"/>
            <p:cNvSpPr>
              <a:spLocks/>
            </p:cNvSpPr>
            <p:nvPr/>
          </p:nvSpPr>
          <p:spPr bwMode="auto">
            <a:xfrm>
              <a:off x="3456" y="2496"/>
              <a:ext cx="1440" cy="1152"/>
            </a:xfrm>
            <a:custGeom>
              <a:avLst/>
              <a:gdLst/>
              <a:ahLst/>
              <a:cxnLst>
                <a:cxn ang="0">
                  <a:pos x="0" y="0"/>
                </a:cxn>
                <a:cxn ang="0">
                  <a:pos x="59" y="342"/>
                </a:cxn>
                <a:cxn ang="0">
                  <a:pos x="192" y="606"/>
                </a:cxn>
                <a:cxn ang="0">
                  <a:pos x="439" y="869"/>
                </a:cxn>
                <a:cxn ang="0">
                  <a:pos x="686" y="1015"/>
                </a:cxn>
                <a:cxn ang="0">
                  <a:pos x="1033" y="1125"/>
                </a:cxn>
                <a:cxn ang="0">
                  <a:pos x="1440" y="1152"/>
                </a:cxn>
              </a:cxnLst>
              <a:rect l="0" t="0" r="r" b="b"/>
              <a:pathLst>
                <a:path w="1440" h="1152">
                  <a:moveTo>
                    <a:pt x="0" y="0"/>
                  </a:moveTo>
                  <a:cubicBezTo>
                    <a:pt x="10" y="57"/>
                    <a:pt x="27" y="241"/>
                    <a:pt x="59" y="342"/>
                  </a:cubicBezTo>
                  <a:cubicBezTo>
                    <a:pt x="91" y="443"/>
                    <a:pt x="129" y="518"/>
                    <a:pt x="192" y="606"/>
                  </a:cubicBezTo>
                  <a:cubicBezTo>
                    <a:pt x="255" y="694"/>
                    <a:pt x="357" y="801"/>
                    <a:pt x="439" y="869"/>
                  </a:cubicBezTo>
                  <a:cubicBezTo>
                    <a:pt x="521" y="937"/>
                    <a:pt x="587" y="972"/>
                    <a:pt x="686" y="1015"/>
                  </a:cubicBezTo>
                  <a:cubicBezTo>
                    <a:pt x="785" y="1058"/>
                    <a:pt x="907" y="1102"/>
                    <a:pt x="1033" y="1125"/>
                  </a:cubicBezTo>
                  <a:cubicBezTo>
                    <a:pt x="1159" y="1148"/>
                    <a:pt x="1355" y="1147"/>
                    <a:pt x="1440" y="1152"/>
                  </a:cubicBezTo>
                </a:path>
              </a:pathLst>
            </a:custGeom>
            <a:noFill/>
            <a:ln w="19050" cmpd="sng">
              <a:solidFill>
                <a:srgbClr val="CC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6110" name="Object 29"/>
            <p:cNvGraphicFramePr>
              <a:graphicFrameLocks noChangeAspect="1"/>
            </p:cNvGraphicFramePr>
            <p:nvPr/>
          </p:nvGraphicFramePr>
          <p:xfrm>
            <a:off x="3408" y="3168"/>
            <a:ext cx="240" cy="240"/>
          </p:xfrm>
          <a:graphic>
            <a:graphicData uri="http://schemas.openxmlformats.org/presentationml/2006/ole">
              <mc:AlternateContent xmlns:mc="http://schemas.openxmlformats.org/markup-compatibility/2006">
                <mc:Choice xmlns:v="urn:schemas-microsoft-com:vml" Requires="v">
                  <p:oleObj spid="_x0000_s46120" name="公式" r:id="rId3" imgW="123952" imgH="123876" progId="Equation.3">
                    <p:embed/>
                  </p:oleObj>
                </mc:Choice>
                <mc:Fallback>
                  <p:oleObj name="公式" r:id="rId3" imgW="123952" imgH="123876"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316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86" name="Line 30"/>
            <p:cNvSpPr>
              <a:spLocks noChangeShapeType="1"/>
            </p:cNvSpPr>
            <p:nvPr/>
          </p:nvSpPr>
          <p:spPr bwMode="auto">
            <a:xfrm>
              <a:off x="3869" y="3344"/>
              <a:ext cx="145" cy="105"/>
            </a:xfrm>
            <a:prstGeom prst="line">
              <a:avLst/>
            </a:prstGeom>
            <a:noFill/>
            <a:ln w="19050">
              <a:solidFill>
                <a:srgbClr val="CC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0687" name="Freeform 31"/>
            <p:cNvSpPr>
              <a:spLocks/>
            </p:cNvSpPr>
            <p:nvPr/>
          </p:nvSpPr>
          <p:spPr bwMode="auto">
            <a:xfrm>
              <a:off x="3456" y="2496"/>
              <a:ext cx="1440" cy="1152"/>
            </a:xfrm>
            <a:custGeom>
              <a:avLst/>
              <a:gdLst/>
              <a:ahLst/>
              <a:cxnLst>
                <a:cxn ang="0">
                  <a:pos x="0" y="0"/>
                </a:cxn>
                <a:cxn ang="0">
                  <a:pos x="518" y="107"/>
                </a:cxn>
                <a:cxn ang="0">
                  <a:pos x="923" y="350"/>
                </a:cxn>
                <a:cxn ang="0">
                  <a:pos x="1127" y="562"/>
                </a:cxn>
                <a:cxn ang="0">
                  <a:pos x="1321" y="875"/>
                </a:cxn>
                <a:cxn ang="0">
                  <a:pos x="1440" y="1152"/>
                </a:cxn>
              </a:cxnLst>
              <a:rect l="0" t="0" r="r" b="b"/>
              <a:pathLst>
                <a:path w="1440" h="1152">
                  <a:moveTo>
                    <a:pt x="0" y="0"/>
                  </a:moveTo>
                  <a:cubicBezTo>
                    <a:pt x="86" y="18"/>
                    <a:pt x="364" y="49"/>
                    <a:pt x="518" y="107"/>
                  </a:cubicBezTo>
                  <a:cubicBezTo>
                    <a:pt x="672" y="165"/>
                    <a:pt x="822" y="274"/>
                    <a:pt x="923" y="350"/>
                  </a:cubicBezTo>
                  <a:cubicBezTo>
                    <a:pt x="1024" y="426"/>
                    <a:pt x="1061" y="475"/>
                    <a:pt x="1127" y="562"/>
                  </a:cubicBezTo>
                  <a:cubicBezTo>
                    <a:pt x="1193" y="649"/>
                    <a:pt x="1269" y="777"/>
                    <a:pt x="1321" y="875"/>
                  </a:cubicBezTo>
                  <a:cubicBezTo>
                    <a:pt x="1373" y="973"/>
                    <a:pt x="1415" y="1094"/>
                    <a:pt x="1440" y="1152"/>
                  </a:cubicBezTo>
                </a:path>
              </a:pathLst>
            </a:custGeom>
            <a:noFill/>
            <a:ln w="19050" cmpd="sng">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6113" name="Object 32"/>
            <p:cNvGraphicFramePr>
              <a:graphicFrameLocks noChangeAspect="1"/>
            </p:cNvGraphicFramePr>
            <p:nvPr/>
          </p:nvGraphicFramePr>
          <p:xfrm>
            <a:off x="4320" y="2500"/>
            <a:ext cx="238" cy="238"/>
          </p:xfrm>
          <a:graphic>
            <a:graphicData uri="http://schemas.openxmlformats.org/presentationml/2006/ole">
              <mc:AlternateContent xmlns:mc="http://schemas.openxmlformats.org/markup-compatibility/2006">
                <mc:Choice xmlns:v="urn:schemas-microsoft-com:vml" Requires="v">
                  <p:oleObj spid="_x0000_s46121" name="公式" r:id="rId5" imgW="123952" imgH="123876" progId="Equation.3">
                    <p:embed/>
                  </p:oleObj>
                </mc:Choice>
                <mc:Fallback>
                  <p:oleObj name="公式" r:id="rId5" imgW="123952" imgH="123876"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2500"/>
                          <a:ext cx="23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89" name="Line 33"/>
            <p:cNvSpPr>
              <a:spLocks noChangeShapeType="1"/>
            </p:cNvSpPr>
            <p:nvPr/>
          </p:nvSpPr>
          <p:spPr bwMode="auto">
            <a:xfrm flipH="1" flipV="1">
              <a:off x="4014" y="2622"/>
              <a:ext cx="136" cy="67"/>
            </a:xfrm>
            <a:prstGeom prst="line">
              <a:avLst/>
            </a:prstGeom>
            <a:noFill/>
            <a:ln w="19050">
              <a:solidFill>
                <a:schemeClr val="tx2"/>
              </a:solidFill>
              <a:round/>
              <a:headEnd type="stealth" w="med" len="lg"/>
              <a:tailEnd type="none"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6115" name="Group 34"/>
            <p:cNvGrpSpPr>
              <a:grpSpLocks/>
            </p:cNvGrpSpPr>
            <p:nvPr/>
          </p:nvGrpSpPr>
          <p:grpSpPr bwMode="auto">
            <a:xfrm>
              <a:off x="3168" y="2208"/>
              <a:ext cx="334" cy="336"/>
              <a:chOff x="3168" y="2208"/>
              <a:chExt cx="334" cy="336"/>
            </a:xfrm>
          </p:grpSpPr>
          <p:graphicFrame>
            <p:nvGraphicFramePr>
              <p:cNvPr id="46118" name="Object 35"/>
              <p:cNvGraphicFramePr>
                <a:graphicFrameLocks noChangeAspect="1"/>
              </p:cNvGraphicFramePr>
              <p:nvPr/>
            </p:nvGraphicFramePr>
            <p:xfrm>
              <a:off x="3168" y="2208"/>
              <a:ext cx="244" cy="244"/>
            </p:xfrm>
            <a:graphic>
              <a:graphicData uri="http://schemas.openxmlformats.org/presentationml/2006/ole">
                <mc:AlternateContent xmlns:mc="http://schemas.openxmlformats.org/markup-compatibility/2006">
                  <mc:Choice xmlns:v="urn:schemas-microsoft-com:vml" Requires="v">
                    <p:oleObj spid="_x0000_s46122" name="公式" r:id="rId7" imgW="123952" imgH="123876" progId="Equation.3">
                      <p:embed/>
                    </p:oleObj>
                  </mc:Choice>
                  <mc:Fallback>
                    <p:oleObj name="公式" r:id="rId7" imgW="123952" imgH="123876"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8" y="2208"/>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9" name="Object 36"/>
              <p:cNvGraphicFramePr>
                <a:graphicFrameLocks noChangeAspect="1"/>
              </p:cNvGraphicFramePr>
              <p:nvPr/>
            </p:nvGraphicFramePr>
            <p:xfrm>
              <a:off x="3408" y="2448"/>
              <a:ext cx="94" cy="96"/>
            </p:xfrm>
            <a:graphic>
              <a:graphicData uri="http://schemas.openxmlformats.org/presentationml/2006/ole">
                <mc:AlternateContent xmlns:mc="http://schemas.openxmlformats.org/markup-compatibility/2006">
                  <mc:Choice xmlns:v="urn:schemas-microsoft-com:vml" Requires="v">
                    <p:oleObj spid="_x0000_s46123" name="Clip" r:id="rId9" imgW="380852" imgH="390270" progId="MS_ClipArt_Gallery.2">
                      <p:embed/>
                    </p:oleObj>
                  </mc:Choice>
                  <mc:Fallback>
                    <p:oleObj name="Clip" r:id="rId9" imgW="380852" imgH="390270" progId="MS_ClipArt_Gallery.2">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 y="2448"/>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6116" name="Object 37"/>
            <p:cNvGraphicFramePr>
              <a:graphicFrameLocks noChangeAspect="1"/>
            </p:cNvGraphicFramePr>
            <p:nvPr/>
          </p:nvGraphicFramePr>
          <p:xfrm>
            <a:off x="4944" y="3399"/>
            <a:ext cx="244" cy="263"/>
          </p:xfrm>
          <a:graphic>
            <a:graphicData uri="http://schemas.openxmlformats.org/presentationml/2006/ole">
              <mc:AlternateContent xmlns:mc="http://schemas.openxmlformats.org/markup-compatibility/2006">
                <mc:Choice xmlns:v="urn:schemas-microsoft-com:vml" Requires="v">
                  <p:oleObj spid="_x0000_s46124" name="公式" r:id="rId11" imgW="123952" imgH="143028" progId="Equation.3">
                    <p:embed/>
                  </p:oleObj>
                </mc:Choice>
                <mc:Fallback>
                  <p:oleObj name="公式" r:id="rId11" imgW="123952" imgH="143028"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4" y="3399"/>
                          <a:ext cx="24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7" name="Object 38"/>
            <p:cNvGraphicFramePr>
              <a:graphicFrameLocks noChangeAspect="1"/>
            </p:cNvGraphicFramePr>
            <p:nvPr/>
          </p:nvGraphicFramePr>
          <p:xfrm>
            <a:off x="4848" y="3600"/>
            <a:ext cx="94" cy="96"/>
          </p:xfrm>
          <a:graphic>
            <a:graphicData uri="http://schemas.openxmlformats.org/presentationml/2006/ole">
              <mc:AlternateContent xmlns:mc="http://schemas.openxmlformats.org/markup-compatibility/2006">
                <mc:Choice xmlns:v="urn:schemas-microsoft-com:vml" Requires="v">
                  <p:oleObj spid="_x0000_s46125" name="Clip" r:id="rId13" imgW="380852" imgH="390270" progId="MS_ClipArt_Gallery.2">
                    <p:embed/>
                  </p:oleObj>
                </mc:Choice>
                <mc:Fallback>
                  <p:oleObj name="Clip" r:id="rId13" imgW="380852" imgH="390270" progId="MS_ClipArt_Gallery.2">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8" y="360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0658" name="Object 2"/>
          <p:cNvGraphicFramePr>
            <a:graphicFrameLocks noChangeAspect="1"/>
          </p:cNvGraphicFramePr>
          <p:nvPr/>
        </p:nvGraphicFramePr>
        <p:xfrm>
          <a:off x="3886200" y="1196975"/>
          <a:ext cx="3908425" cy="695325"/>
        </p:xfrm>
        <a:graphic>
          <a:graphicData uri="http://schemas.openxmlformats.org/presentationml/2006/ole">
            <mc:AlternateContent xmlns:mc="http://schemas.openxmlformats.org/markup-compatibility/2006">
              <mc:Choice xmlns:v="urn:schemas-microsoft-com:vml" Requires="v">
                <p:oleObj spid="_x0000_s46126" name="公式" r:id="rId14" imgW="1667053" imgH="266904" progId="Equation.3">
                  <p:embed/>
                </p:oleObj>
              </mc:Choice>
              <mc:Fallback>
                <p:oleObj name="公式" r:id="rId14" imgW="1667053" imgH="266904" progId="Equation.3">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6200" y="1196975"/>
                        <a:ext cx="3908425" cy="6953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59" name="Object 3"/>
          <p:cNvGraphicFramePr>
            <a:graphicFrameLocks noChangeAspect="1"/>
          </p:cNvGraphicFramePr>
          <p:nvPr/>
        </p:nvGraphicFramePr>
        <p:xfrm>
          <a:off x="800100" y="1268413"/>
          <a:ext cx="2492375" cy="682625"/>
        </p:xfrm>
        <a:graphic>
          <a:graphicData uri="http://schemas.openxmlformats.org/presentationml/2006/ole">
            <mc:AlternateContent xmlns:mc="http://schemas.openxmlformats.org/markup-compatibility/2006">
              <mc:Choice xmlns:v="urn:schemas-microsoft-com:vml" Requires="v">
                <p:oleObj spid="_x0000_s46127" name="公式" r:id="rId16" imgW="1066800" imgH="266904" progId="Equation.3">
                  <p:embed/>
                </p:oleObj>
              </mc:Choice>
              <mc:Fallback>
                <p:oleObj name="公式" r:id="rId16" imgW="1066800" imgH="266904" progId="Equation.3">
                  <p:embed/>
                  <p:pic>
                    <p:nvPicPr>
                      <p:cNvPr id="0"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0100" y="1268413"/>
                        <a:ext cx="2492375" cy="682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0" name="Object 4"/>
          <p:cNvGraphicFramePr>
            <a:graphicFrameLocks noChangeAspect="1"/>
          </p:cNvGraphicFramePr>
          <p:nvPr/>
        </p:nvGraphicFramePr>
        <p:xfrm>
          <a:off x="838200" y="2133600"/>
          <a:ext cx="2897188" cy="671513"/>
        </p:xfrm>
        <a:graphic>
          <a:graphicData uri="http://schemas.openxmlformats.org/presentationml/2006/ole">
            <mc:AlternateContent xmlns:mc="http://schemas.openxmlformats.org/markup-compatibility/2006">
              <mc:Choice xmlns:v="urn:schemas-microsoft-com:vml" Requires="v">
                <p:oleObj spid="_x0000_s46128" name="公式" r:id="rId18" imgW="1266749" imgH="266904" progId="Equation.3">
                  <p:embed/>
                </p:oleObj>
              </mc:Choice>
              <mc:Fallback>
                <p:oleObj name="公式" r:id="rId18" imgW="1266749" imgH="266904" progId="Equation.3">
                  <p:embed/>
                  <p:pic>
                    <p:nvPicPr>
                      <p:cNvPr id="0" name="Object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8200" y="2133600"/>
                        <a:ext cx="2897188" cy="6715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1" name="Object 5"/>
          <p:cNvGraphicFramePr>
            <a:graphicFrameLocks noChangeAspect="1"/>
          </p:cNvGraphicFramePr>
          <p:nvPr/>
        </p:nvGraphicFramePr>
        <p:xfrm>
          <a:off x="4724400" y="2060575"/>
          <a:ext cx="2897188" cy="671513"/>
        </p:xfrm>
        <a:graphic>
          <a:graphicData uri="http://schemas.openxmlformats.org/presentationml/2006/ole">
            <mc:AlternateContent xmlns:mc="http://schemas.openxmlformats.org/markup-compatibility/2006">
              <mc:Choice xmlns:v="urn:schemas-microsoft-com:vml" Requires="v">
                <p:oleObj spid="_x0000_s46129" name="公式" r:id="rId20" imgW="1266749" imgH="266904" progId="Equation.3">
                  <p:embed/>
                </p:oleObj>
              </mc:Choice>
              <mc:Fallback>
                <p:oleObj name="公式" r:id="rId20" imgW="1266749" imgH="266904" progId="Equation.3">
                  <p:embed/>
                  <p:pic>
                    <p:nvPicPr>
                      <p:cNvPr id="0" name="Object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24400" y="2060575"/>
                        <a:ext cx="2897188" cy="6715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2" name="Object 6"/>
          <p:cNvGraphicFramePr>
            <a:graphicFrameLocks noChangeAspect="1"/>
          </p:cNvGraphicFramePr>
          <p:nvPr/>
        </p:nvGraphicFramePr>
        <p:xfrm>
          <a:off x="1547813" y="2852738"/>
          <a:ext cx="1600200" cy="671512"/>
        </p:xfrm>
        <a:graphic>
          <a:graphicData uri="http://schemas.openxmlformats.org/presentationml/2006/ole">
            <mc:AlternateContent xmlns:mc="http://schemas.openxmlformats.org/markup-compatibility/2006">
              <mc:Choice xmlns:v="urn:schemas-microsoft-com:vml" Requires="v">
                <p:oleObj spid="_x0000_s46130" name="公式" r:id="rId22" imgW="686003" imgH="266904" progId="Equation.3">
                  <p:embed/>
                </p:oleObj>
              </mc:Choice>
              <mc:Fallback>
                <p:oleObj name="公式" r:id="rId22" imgW="686003" imgH="266904" progId="Equation.3">
                  <p:embed/>
                  <p:pic>
                    <p:nvPicPr>
                      <p:cNvPr id="0" name="Object 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47813" y="2852738"/>
                        <a:ext cx="1600200" cy="6715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25"/>
          <p:cNvGrpSpPr>
            <a:grpSpLocks/>
          </p:cNvGrpSpPr>
          <p:nvPr/>
        </p:nvGrpSpPr>
        <p:grpSpPr bwMode="auto">
          <a:xfrm>
            <a:off x="4486275" y="3141663"/>
            <a:ext cx="4267200" cy="3124200"/>
            <a:chOff x="2832" y="1968"/>
            <a:chExt cx="2688" cy="1968"/>
          </a:xfrm>
        </p:grpSpPr>
        <p:sp>
          <p:nvSpPr>
            <p:cNvPr id="70664" name="Rectangle 8"/>
            <p:cNvSpPr>
              <a:spLocks noChangeArrowheads="1"/>
            </p:cNvSpPr>
            <p:nvPr/>
          </p:nvSpPr>
          <p:spPr bwMode="auto">
            <a:xfrm>
              <a:off x="2832" y="1968"/>
              <a:ext cx="2688" cy="196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0665" name="Freeform 9"/>
            <p:cNvSpPr>
              <a:spLocks/>
            </p:cNvSpPr>
            <p:nvPr/>
          </p:nvSpPr>
          <p:spPr bwMode="auto">
            <a:xfrm>
              <a:off x="3456" y="2496"/>
              <a:ext cx="1440" cy="1152"/>
            </a:xfrm>
            <a:custGeom>
              <a:avLst/>
              <a:gdLst/>
              <a:ahLst/>
              <a:cxnLst>
                <a:cxn ang="0">
                  <a:pos x="0" y="0"/>
                </a:cxn>
                <a:cxn ang="0">
                  <a:pos x="59" y="342"/>
                </a:cxn>
                <a:cxn ang="0">
                  <a:pos x="192" y="606"/>
                </a:cxn>
                <a:cxn ang="0">
                  <a:pos x="439" y="869"/>
                </a:cxn>
                <a:cxn ang="0">
                  <a:pos x="686" y="1015"/>
                </a:cxn>
                <a:cxn ang="0">
                  <a:pos x="1033" y="1125"/>
                </a:cxn>
                <a:cxn ang="0">
                  <a:pos x="1440" y="1152"/>
                </a:cxn>
              </a:cxnLst>
              <a:rect l="0" t="0" r="r" b="b"/>
              <a:pathLst>
                <a:path w="1440" h="1152">
                  <a:moveTo>
                    <a:pt x="0" y="0"/>
                  </a:moveTo>
                  <a:cubicBezTo>
                    <a:pt x="10" y="57"/>
                    <a:pt x="27" y="241"/>
                    <a:pt x="59" y="342"/>
                  </a:cubicBezTo>
                  <a:cubicBezTo>
                    <a:pt x="91" y="443"/>
                    <a:pt x="129" y="518"/>
                    <a:pt x="192" y="606"/>
                  </a:cubicBezTo>
                  <a:cubicBezTo>
                    <a:pt x="255" y="694"/>
                    <a:pt x="357" y="801"/>
                    <a:pt x="439" y="869"/>
                  </a:cubicBezTo>
                  <a:cubicBezTo>
                    <a:pt x="521" y="937"/>
                    <a:pt x="587" y="972"/>
                    <a:pt x="686" y="1015"/>
                  </a:cubicBezTo>
                  <a:cubicBezTo>
                    <a:pt x="785" y="1058"/>
                    <a:pt x="907" y="1102"/>
                    <a:pt x="1033" y="1125"/>
                  </a:cubicBezTo>
                  <a:cubicBezTo>
                    <a:pt x="1159" y="1148"/>
                    <a:pt x="1355" y="1147"/>
                    <a:pt x="1440" y="1152"/>
                  </a:cubicBezTo>
                </a:path>
              </a:pathLst>
            </a:custGeom>
            <a:noFill/>
            <a:ln w="19050" cmpd="sng">
              <a:solidFill>
                <a:srgbClr val="CC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6098" name="Object 10"/>
            <p:cNvGraphicFramePr>
              <a:graphicFrameLocks noChangeAspect="1"/>
            </p:cNvGraphicFramePr>
            <p:nvPr/>
          </p:nvGraphicFramePr>
          <p:xfrm>
            <a:off x="3408" y="3168"/>
            <a:ext cx="240" cy="240"/>
          </p:xfrm>
          <a:graphic>
            <a:graphicData uri="http://schemas.openxmlformats.org/presentationml/2006/ole">
              <mc:AlternateContent xmlns:mc="http://schemas.openxmlformats.org/markup-compatibility/2006">
                <mc:Choice xmlns:v="urn:schemas-microsoft-com:vml" Requires="v">
                  <p:oleObj spid="_x0000_s46131" name="公式" r:id="rId24" imgW="123952" imgH="123876" progId="Equation.3">
                    <p:embed/>
                  </p:oleObj>
                </mc:Choice>
                <mc:Fallback>
                  <p:oleObj name="公式" r:id="rId24" imgW="123952" imgH="123876" progId="Equation.3">
                    <p:embed/>
                    <p:pic>
                      <p:nvPicPr>
                        <p:cNvPr id="0" name="Object 1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08" y="316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7" name="Line 11"/>
            <p:cNvSpPr>
              <a:spLocks noChangeShapeType="1"/>
            </p:cNvSpPr>
            <p:nvPr/>
          </p:nvSpPr>
          <p:spPr bwMode="auto">
            <a:xfrm>
              <a:off x="3869" y="3344"/>
              <a:ext cx="145" cy="105"/>
            </a:xfrm>
            <a:prstGeom prst="line">
              <a:avLst/>
            </a:prstGeom>
            <a:noFill/>
            <a:ln w="19050">
              <a:solidFill>
                <a:srgbClr val="CCFFCC"/>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0668" name="Freeform 12"/>
            <p:cNvSpPr>
              <a:spLocks/>
            </p:cNvSpPr>
            <p:nvPr/>
          </p:nvSpPr>
          <p:spPr bwMode="auto">
            <a:xfrm>
              <a:off x="3456" y="2496"/>
              <a:ext cx="1440" cy="1152"/>
            </a:xfrm>
            <a:custGeom>
              <a:avLst/>
              <a:gdLst/>
              <a:ahLst/>
              <a:cxnLst>
                <a:cxn ang="0">
                  <a:pos x="0" y="0"/>
                </a:cxn>
                <a:cxn ang="0">
                  <a:pos x="518" y="107"/>
                </a:cxn>
                <a:cxn ang="0">
                  <a:pos x="923" y="350"/>
                </a:cxn>
                <a:cxn ang="0">
                  <a:pos x="1127" y="562"/>
                </a:cxn>
                <a:cxn ang="0">
                  <a:pos x="1321" y="875"/>
                </a:cxn>
                <a:cxn ang="0">
                  <a:pos x="1440" y="1152"/>
                </a:cxn>
              </a:cxnLst>
              <a:rect l="0" t="0" r="r" b="b"/>
              <a:pathLst>
                <a:path w="1440" h="1152">
                  <a:moveTo>
                    <a:pt x="0" y="0"/>
                  </a:moveTo>
                  <a:cubicBezTo>
                    <a:pt x="86" y="18"/>
                    <a:pt x="364" y="49"/>
                    <a:pt x="518" y="107"/>
                  </a:cubicBezTo>
                  <a:cubicBezTo>
                    <a:pt x="672" y="165"/>
                    <a:pt x="822" y="274"/>
                    <a:pt x="923" y="350"/>
                  </a:cubicBezTo>
                  <a:cubicBezTo>
                    <a:pt x="1024" y="426"/>
                    <a:pt x="1061" y="475"/>
                    <a:pt x="1127" y="562"/>
                  </a:cubicBezTo>
                  <a:cubicBezTo>
                    <a:pt x="1193" y="649"/>
                    <a:pt x="1269" y="777"/>
                    <a:pt x="1321" y="875"/>
                  </a:cubicBezTo>
                  <a:cubicBezTo>
                    <a:pt x="1373" y="973"/>
                    <a:pt x="1415" y="1094"/>
                    <a:pt x="1440" y="1152"/>
                  </a:cubicBezTo>
                </a:path>
              </a:pathLst>
            </a:custGeom>
            <a:noFill/>
            <a:ln w="19050" cmpd="sng">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6101" name="Object 13"/>
            <p:cNvGraphicFramePr>
              <a:graphicFrameLocks noChangeAspect="1"/>
            </p:cNvGraphicFramePr>
            <p:nvPr/>
          </p:nvGraphicFramePr>
          <p:xfrm>
            <a:off x="4320" y="2500"/>
            <a:ext cx="238" cy="238"/>
          </p:xfrm>
          <a:graphic>
            <a:graphicData uri="http://schemas.openxmlformats.org/presentationml/2006/ole">
              <mc:AlternateContent xmlns:mc="http://schemas.openxmlformats.org/markup-compatibility/2006">
                <mc:Choice xmlns:v="urn:schemas-microsoft-com:vml" Requires="v">
                  <p:oleObj spid="_x0000_s46132" name="公式" r:id="rId26" imgW="123952" imgH="123876" progId="Equation.3">
                    <p:embed/>
                  </p:oleObj>
                </mc:Choice>
                <mc:Fallback>
                  <p:oleObj name="公式" r:id="rId26" imgW="123952" imgH="123876" progId="Equation.3">
                    <p:embed/>
                    <p:pic>
                      <p:nvPicPr>
                        <p:cNvPr id="0" name="Object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20" y="2500"/>
                          <a:ext cx="23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70" name="Line 14"/>
            <p:cNvSpPr>
              <a:spLocks noChangeShapeType="1"/>
            </p:cNvSpPr>
            <p:nvPr/>
          </p:nvSpPr>
          <p:spPr bwMode="auto">
            <a:xfrm flipH="1" flipV="1">
              <a:off x="4014" y="2622"/>
              <a:ext cx="136" cy="67"/>
            </a:xfrm>
            <a:prstGeom prst="line">
              <a:avLst/>
            </a:prstGeom>
            <a:noFill/>
            <a:ln w="19050">
              <a:solidFill>
                <a:schemeClr val="tx2"/>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6103" name="Group 15"/>
            <p:cNvGrpSpPr>
              <a:grpSpLocks/>
            </p:cNvGrpSpPr>
            <p:nvPr/>
          </p:nvGrpSpPr>
          <p:grpSpPr bwMode="auto">
            <a:xfrm>
              <a:off x="3168" y="2208"/>
              <a:ext cx="334" cy="336"/>
              <a:chOff x="3168" y="2208"/>
              <a:chExt cx="334" cy="336"/>
            </a:xfrm>
          </p:grpSpPr>
          <p:graphicFrame>
            <p:nvGraphicFramePr>
              <p:cNvPr id="46106" name="Object 16"/>
              <p:cNvGraphicFramePr>
                <a:graphicFrameLocks noChangeAspect="1"/>
              </p:cNvGraphicFramePr>
              <p:nvPr/>
            </p:nvGraphicFramePr>
            <p:xfrm>
              <a:off x="3168" y="2208"/>
              <a:ext cx="244" cy="244"/>
            </p:xfrm>
            <a:graphic>
              <a:graphicData uri="http://schemas.openxmlformats.org/presentationml/2006/ole">
                <mc:AlternateContent xmlns:mc="http://schemas.openxmlformats.org/markup-compatibility/2006">
                  <mc:Choice xmlns:v="urn:schemas-microsoft-com:vml" Requires="v">
                    <p:oleObj spid="_x0000_s46133" name="公式" r:id="rId28" imgW="123952" imgH="123876" progId="Equation.3">
                      <p:embed/>
                    </p:oleObj>
                  </mc:Choice>
                  <mc:Fallback>
                    <p:oleObj name="公式" r:id="rId28" imgW="123952" imgH="123876" progId="Equation.3">
                      <p:embed/>
                      <p:pic>
                        <p:nvPicPr>
                          <p:cNvPr id="0" name="Object 1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168" y="2208"/>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7" name="Object 17"/>
              <p:cNvGraphicFramePr>
                <a:graphicFrameLocks noChangeAspect="1"/>
              </p:cNvGraphicFramePr>
              <p:nvPr/>
            </p:nvGraphicFramePr>
            <p:xfrm>
              <a:off x="3408" y="2448"/>
              <a:ext cx="94" cy="96"/>
            </p:xfrm>
            <a:graphic>
              <a:graphicData uri="http://schemas.openxmlformats.org/presentationml/2006/ole">
                <mc:AlternateContent xmlns:mc="http://schemas.openxmlformats.org/markup-compatibility/2006">
                  <mc:Choice xmlns:v="urn:schemas-microsoft-com:vml" Requires="v">
                    <p:oleObj spid="_x0000_s46134" name="Clip" r:id="rId30" imgW="380852" imgH="390270" progId="MS_ClipArt_Gallery.2">
                      <p:embed/>
                    </p:oleObj>
                  </mc:Choice>
                  <mc:Fallback>
                    <p:oleObj name="Clip" r:id="rId30" imgW="380852" imgH="390270" progId="MS_ClipArt_Gallery.2">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 y="2448"/>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6104" name="Object 18"/>
            <p:cNvGraphicFramePr>
              <a:graphicFrameLocks noChangeAspect="1"/>
            </p:cNvGraphicFramePr>
            <p:nvPr/>
          </p:nvGraphicFramePr>
          <p:xfrm>
            <a:off x="4944" y="3399"/>
            <a:ext cx="244" cy="263"/>
          </p:xfrm>
          <a:graphic>
            <a:graphicData uri="http://schemas.openxmlformats.org/presentationml/2006/ole">
              <mc:AlternateContent xmlns:mc="http://schemas.openxmlformats.org/markup-compatibility/2006">
                <mc:Choice xmlns:v="urn:schemas-microsoft-com:vml" Requires="v">
                  <p:oleObj spid="_x0000_s46135" name="公式" r:id="rId31" imgW="123952" imgH="143028" progId="Equation.3">
                    <p:embed/>
                  </p:oleObj>
                </mc:Choice>
                <mc:Fallback>
                  <p:oleObj name="公式" r:id="rId31" imgW="123952" imgH="143028" progId="Equation.3">
                    <p:embed/>
                    <p:pic>
                      <p:nvPicPr>
                        <p:cNvPr id="0" name="Object 1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44" y="3399"/>
                          <a:ext cx="24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5" name="Object 19"/>
            <p:cNvGraphicFramePr>
              <a:graphicFrameLocks noChangeAspect="1"/>
            </p:cNvGraphicFramePr>
            <p:nvPr/>
          </p:nvGraphicFramePr>
          <p:xfrm>
            <a:off x="4848" y="3600"/>
            <a:ext cx="94" cy="96"/>
          </p:xfrm>
          <a:graphic>
            <a:graphicData uri="http://schemas.openxmlformats.org/presentationml/2006/ole">
              <mc:AlternateContent xmlns:mc="http://schemas.openxmlformats.org/markup-compatibility/2006">
                <mc:Choice xmlns:v="urn:schemas-microsoft-com:vml" Requires="v">
                  <p:oleObj spid="_x0000_s46136" name="Clip" r:id="rId33" imgW="380852" imgH="390270" progId="MS_ClipArt_Gallery.2">
                    <p:embed/>
                  </p:oleObj>
                </mc:Choice>
                <mc:Fallback>
                  <p:oleObj name="Clip" r:id="rId33" imgW="380852" imgH="390270" progId="MS_ClipArt_Gallery.2">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8" y="3600"/>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0676" name="Text Box 20"/>
          <p:cNvSpPr txBox="1">
            <a:spLocks noChangeArrowheads="1"/>
          </p:cNvSpPr>
          <p:nvPr/>
        </p:nvSpPr>
        <p:spPr bwMode="auto">
          <a:xfrm>
            <a:off x="290513" y="3573463"/>
            <a:ext cx="4343400" cy="1800225"/>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上式表示在静电场中，电场强度沿任意闭合路径积分为零。同时也表明</a:t>
            </a:r>
            <a:r>
              <a:rPr lang="zh-CN" altLang="en-US">
                <a:solidFill>
                  <a:srgbClr val="66FF99"/>
                </a:solidFill>
                <a:effectLst>
                  <a:outerShdw blurRad="38100" dist="38100" dir="2700000" algn="tl">
                    <a:srgbClr val="000000"/>
                  </a:outerShdw>
                </a:effectLst>
                <a:latin typeface="幼圆" pitchFamily="49" charset="-122"/>
              </a:rPr>
              <a:t>电场线不能够闭合</a:t>
            </a:r>
            <a:r>
              <a:rPr lang="zh-CN" altLang="en-US">
                <a:effectLst>
                  <a:outerShdw blurRad="38100" dist="38100" dir="2700000" algn="tl">
                    <a:srgbClr val="000000"/>
                  </a:outerShdw>
                </a:effectLst>
                <a:latin typeface="幼圆" pitchFamily="49" charset="-122"/>
              </a:rPr>
              <a:t>。</a:t>
            </a:r>
          </a:p>
        </p:txBody>
      </p:sp>
      <p:sp>
        <p:nvSpPr>
          <p:cNvPr id="70677" name="Text Box 21"/>
          <p:cNvSpPr txBox="1">
            <a:spLocks noChangeArrowheads="1"/>
          </p:cNvSpPr>
          <p:nvPr/>
        </p:nvSpPr>
        <p:spPr bwMode="auto">
          <a:xfrm>
            <a:off x="304800" y="5334000"/>
            <a:ext cx="4122738" cy="946150"/>
          </a:xfrm>
          <a:prstGeom prst="rect">
            <a:avLst/>
          </a:prstGeom>
          <a:noFill/>
          <a:ln w="9525">
            <a:noFill/>
            <a:miter lim="800000"/>
            <a:headEnd/>
            <a:tailEnd/>
          </a:ln>
          <a:effectLst/>
        </p:spPr>
        <p:txBody>
          <a:bodyPr>
            <a:spAutoFit/>
          </a:bodyPr>
          <a:lstStyle/>
          <a:p>
            <a:pPr>
              <a:spcBef>
                <a:spcPct val="50000"/>
              </a:spcBef>
              <a:defRPr/>
            </a:pPr>
            <a:r>
              <a:rPr lang="en-US" altLang="zh-CN">
                <a:solidFill>
                  <a:schemeClr val="tx2"/>
                </a:solidFill>
                <a:effectLst>
                  <a:outerShdw blurRad="38100" dist="38100" dir="2700000" algn="tl">
                    <a:srgbClr val="000000"/>
                  </a:outerShdw>
                </a:effectLst>
                <a:latin typeface="幼圆" pitchFamily="49" charset="-122"/>
              </a:rPr>
              <a:t>    </a:t>
            </a:r>
            <a:r>
              <a:rPr lang="zh-CN" altLang="en-US">
                <a:solidFill>
                  <a:schemeClr val="tx2"/>
                </a:solidFill>
                <a:effectLst>
                  <a:outerShdw blurRad="38100" dist="38100" dir="2700000" algn="tl">
                    <a:srgbClr val="000000"/>
                  </a:outerShdw>
                </a:effectLst>
                <a:latin typeface="幼圆" pitchFamily="49" charset="-122"/>
              </a:rPr>
              <a:t>静电场力是保守力，静电场是保守场。</a:t>
            </a:r>
            <a:endParaRPr lang="zh-CN" altLang="en-US">
              <a:effectLst>
                <a:outerShdw blurRad="38100" dist="38100" dir="2700000" algn="tl">
                  <a:srgbClr val="000000"/>
                </a:outerShdw>
              </a:effectLst>
              <a:latin typeface="幼圆" pitchFamily="49" charset="-122"/>
            </a:endParaRPr>
          </a:p>
        </p:txBody>
      </p:sp>
      <p:grpSp>
        <p:nvGrpSpPr>
          <p:cNvPr id="46093" name="Group 39"/>
          <p:cNvGrpSpPr>
            <a:grpSpLocks/>
          </p:cNvGrpSpPr>
          <p:nvPr/>
        </p:nvGrpSpPr>
        <p:grpSpPr bwMode="auto">
          <a:xfrm>
            <a:off x="0" y="44450"/>
            <a:ext cx="5715000" cy="1068388"/>
            <a:chOff x="0" y="191"/>
            <a:chExt cx="3600" cy="673"/>
          </a:xfrm>
        </p:grpSpPr>
        <p:pic>
          <p:nvPicPr>
            <p:cNvPr id="46094" name="Picture 40" descr="bar_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5" name="Text Box 41"/>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dissolve">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0658"/>
                                        </p:tgtEl>
                                        <p:attrNameLst>
                                          <p:attrName>style.visibility</p:attrName>
                                        </p:attrNameLst>
                                      </p:cBhvr>
                                      <p:to>
                                        <p:strVal val="visible"/>
                                      </p:to>
                                    </p:set>
                                    <p:animEffect transition="in" filter="dissolve">
                                      <p:cBhvr>
                                        <p:cTn id="12" dur="500"/>
                                        <p:tgtEl>
                                          <p:spTgt spid="706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0660"/>
                                        </p:tgtEl>
                                        <p:attrNameLst>
                                          <p:attrName>style.visibility</p:attrName>
                                        </p:attrNameLst>
                                      </p:cBhvr>
                                      <p:to>
                                        <p:strVal val="visible"/>
                                      </p:to>
                                    </p:set>
                                    <p:animEffect transition="in" filter="dissolve">
                                      <p:cBhvr>
                                        <p:cTn id="17" dur="500"/>
                                        <p:tgtEl>
                                          <p:spTgt spid="706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0661"/>
                                        </p:tgtEl>
                                        <p:attrNameLst>
                                          <p:attrName>style.visibility</p:attrName>
                                        </p:attrNameLst>
                                      </p:cBhvr>
                                      <p:to>
                                        <p:strVal val="visible"/>
                                      </p:to>
                                    </p:set>
                                    <p:animEffect transition="in" filter="dissolve">
                                      <p:cBhvr>
                                        <p:cTn id="22" dur="500"/>
                                        <p:tgtEl>
                                          <p:spTgt spid="706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0662"/>
                                        </p:tgtEl>
                                        <p:attrNameLst>
                                          <p:attrName>style.visibility</p:attrName>
                                        </p:attrNameLst>
                                      </p:cBhvr>
                                      <p:to>
                                        <p:strVal val="visible"/>
                                      </p:to>
                                    </p:set>
                                    <p:animEffect transition="in" filter="dissolve">
                                      <p:cBhvr>
                                        <p:cTn id="32" dur="500"/>
                                        <p:tgtEl>
                                          <p:spTgt spid="706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0676"/>
                                        </p:tgtEl>
                                        <p:attrNameLst>
                                          <p:attrName>style.visibility</p:attrName>
                                        </p:attrNameLst>
                                      </p:cBhvr>
                                      <p:to>
                                        <p:strVal val="visible"/>
                                      </p:to>
                                    </p:set>
                                    <p:animEffect transition="in" filter="dissolve">
                                      <p:cBhvr>
                                        <p:cTn id="37" dur="500"/>
                                        <p:tgtEl>
                                          <p:spTgt spid="706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0677"/>
                                        </p:tgtEl>
                                        <p:attrNameLst>
                                          <p:attrName>style.visibility</p:attrName>
                                        </p:attrNameLst>
                                      </p:cBhvr>
                                      <p:to>
                                        <p:strVal val="visible"/>
                                      </p:to>
                                    </p:set>
                                    <p:animEffect transition="in" filter="dissolve">
                                      <p:cBhvr>
                                        <p:cTn id="42" dur="500"/>
                                        <p:tgtEl>
                                          <p:spTgt spid="70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6" grpId="0" autoUpdateAnimBg="0"/>
      <p:bldP spid="7067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p:cNvSpPr>
            <a:spLocks noGrp="1"/>
          </p:cNvSpPr>
          <p:nvPr>
            <p:ph type="dt" sz="quarter" idx="10"/>
          </p:nvPr>
        </p:nvSpPr>
        <p:spPr/>
        <p:txBody>
          <a:bodyPr/>
          <a:lstStyle/>
          <a:p>
            <a:pPr>
              <a:defRPr/>
            </a:pPr>
            <a:fld id="{FE49CB21-EEF0-478C-972A-B041031F77D6}" type="datetime8">
              <a:rPr lang="en-US"/>
              <a:pPr>
                <a:defRPr/>
              </a:pPr>
              <a:t>2/27/2020 6:24 PM</a:t>
            </a:fld>
            <a:endParaRPr lang="en-US" altLang="zh-CN"/>
          </a:p>
        </p:txBody>
      </p:sp>
      <p:sp>
        <p:nvSpPr>
          <p:cNvPr id="12" name="灯片编号占位符 3"/>
          <p:cNvSpPr>
            <a:spLocks noGrp="1"/>
          </p:cNvSpPr>
          <p:nvPr>
            <p:ph type="sldNum" sz="quarter" idx="12"/>
          </p:nvPr>
        </p:nvSpPr>
        <p:spPr/>
        <p:txBody>
          <a:bodyPr/>
          <a:lstStyle/>
          <a:p>
            <a:pPr>
              <a:defRPr/>
            </a:pPr>
            <a:fld id="{F1AA1537-A95A-4E2D-859A-08BD783DCA58}" type="slidenum">
              <a:rPr lang="en-US" altLang="zh-CN"/>
              <a:pPr>
                <a:defRPr/>
              </a:pPr>
              <a:t>45</a:t>
            </a:fld>
            <a:endParaRPr lang="en-US" altLang="zh-CN"/>
          </a:p>
        </p:txBody>
      </p:sp>
      <p:sp>
        <p:nvSpPr>
          <p:cNvPr id="74754" name="Text Box 2"/>
          <p:cNvSpPr txBox="1">
            <a:spLocks noChangeArrowheads="1"/>
          </p:cNvSpPr>
          <p:nvPr/>
        </p:nvSpPr>
        <p:spPr bwMode="auto">
          <a:xfrm>
            <a:off x="381000" y="1052513"/>
            <a:ext cx="4953000" cy="519112"/>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隶书" pitchFamily="49" charset="-122"/>
                <a:ea typeface="隶书" pitchFamily="49" charset="-122"/>
              </a:rPr>
              <a:t>三</a:t>
            </a:r>
            <a:r>
              <a:rPr lang="en-US" altLang="zh-CN">
                <a:solidFill>
                  <a:schemeClr val="tx2"/>
                </a:solidFill>
                <a:effectLst>
                  <a:outerShdw blurRad="38100" dist="38100" dir="2700000" algn="tl">
                    <a:srgbClr val="000000"/>
                  </a:outerShdw>
                </a:effectLst>
                <a:latin typeface="隶书" pitchFamily="49" charset="-122"/>
                <a:ea typeface="隶书" pitchFamily="49" charset="-122"/>
              </a:rPr>
              <a:t>.</a:t>
            </a:r>
            <a:r>
              <a:rPr lang="zh-CN" altLang="en-US">
                <a:solidFill>
                  <a:schemeClr val="tx2"/>
                </a:solidFill>
                <a:effectLst>
                  <a:outerShdw blurRad="38100" dist="38100" dir="2700000" algn="tl">
                    <a:srgbClr val="000000"/>
                  </a:outerShdw>
                </a:effectLst>
                <a:latin typeface="隶书" pitchFamily="49" charset="-122"/>
                <a:ea typeface="隶书" pitchFamily="49" charset="-122"/>
              </a:rPr>
              <a:t>电势差和电势</a:t>
            </a:r>
            <a:endParaRPr lang="zh-CN" altLang="en-US">
              <a:effectLst>
                <a:outerShdw blurRad="38100" dist="38100" dir="2700000" algn="tl">
                  <a:srgbClr val="000000"/>
                </a:outerShdw>
              </a:effectLst>
              <a:latin typeface="隶书" pitchFamily="49" charset="-122"/>
              <a:ea typeface="隶书" pitchFamily="49" charset="-122"/>
            </a:endParaRPr>
          </a:p>
        </p:txBody>
      </p:sp>
      <p:sp>
        <p:nvSpPr>
          <p:cNvPr id="74755" name="Text Box 3"/>
          <p:cNvSpPr txBox="1">
            <a:spLocks noChangeArrowheads="1"/>
          </p:cNvSpPr>
          <p:nvPr/>
        </p:nvSpPr>
        <p:spPr bwMode="auto">
          <a:xfrm>
            <a:off x="342900" y="1628775"/>
            <a:ext cx="8458200" cy="1800225"/>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静电力做功与电荷移动的路径无关，意味着静电场是保守场，可以引入</a:t>
            </a:r>
            <a:r>
              <a:rPr lang="zh-CN" altLang="en-US">
                <a:solidFill>
                  <a:srgbClr val="FF00FF"/>
                </a:solidFill>
                <a:effectLst>
                  <a:outerShdw blurRad="38100" dist="38100" dir="2700000" algn="tl">
                    <a:srgbClr val="000000"/>
                  </a:outerShdw>
                </a:effectLst>
                <a:latin typeface="幼圆" pitchFamily="49" charset="-122"/>
              </a:rPr>
              <a:t>电势能</a:t>
            </a:r>
            <a:r>
              <a:rPr lang="zh-CN" altLang="en-US">
                <a:effectLst>
                  <a:outerShdw blurRad="38100" dist="38100" dir="2700000" algn="tl">
                    <a:srgbClr val="000000"/>
                  </a:outerShdw>
                </a:effectLst>
                <a:latin typeface="幼圆" pitchFamily="49" charset="-122"/>
              </a:rPr>
              <a:t>。电势能从静电力做功的角度反映了静电场潜在的作功本领。我们定义静电力所作的功等于</a:t>
            </a:r>
            <a:r>
              <a:rPr lang="zh-CN" altLang="en-US">
                <a:solidFill>
                  <a:srgbClr val="66FF99"/>
                </a:solidFill>
                <a:effectLst>
                  <a:outerShdw blurRad="38100" dist="38100" dir="2700000" algn="tl">
                    <a:srgbClr val="000000"/>
                  </a:outerShdw>
                </a:effectLst>
                <a:latin typeface="幼圆" pitchFamily="49" charset="-122"/>
              </a:rPr>
              <a:t>静电势能</a:t>
            </a:r>
            <a:r>
              <a:rPr lang="zh-CN" altLang="en-US">
                <a:effectLst>
                  <a:outerShdw blurRad="38100" dist="38100" dir="2700000" algn="tl">
                    <a:srgbClr val="000000"/>
                  </a:outerShdw>
                </a:effectLst>
                <a:latin typeface="幼圆" pitchFamily="49" charset="-122"/>
              </a:rPr>
              <a:t>的增量的负值</a:t>
            </a:r>
            <a:endParaRPr lang="en-US" altLang="zh-CN">
              <a:effectLst>
                <a:outerShdw blurRad="38100" dist="38100" dir="2700000" algn="tl">
                  <a:srgbClr val="000000"/>
                </a:outerShdw>
              </a:effectLst>
              <a:latin typeface="幼圆" pitchFamily="49" charset="-122"/>
            </a:endParaRPr>
          </a:p>
        </p:txBody>
      </p:sp>
      <p:sp>
        <p:nvSpPr>
          <p:cNvPr id="74757" name="Rectangle 5"/>
          <p:cNvSpPr>
            <a:spLocks noChangeArrowheads="1"/>
          </p:cNvSpPr>
          <p:nvPr/>
        </p:nvSpPr>
        <p:spPr bwMode="auto">
          <a:xfrm>
            <a:off x="355600" y="4005263"/>
            <a:ext cx="8537575" cy="1373187"/>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000000"/>
                  </a:outerShdw>
                </a:effectLst>
                <a:latin typeface="幼圆" pitchFamily="49" charset="-122"/>
              </a:rPr>
              <a:t>静电势能只有相对值有意义，与电场以及试验电荷电量有关，定义两点间单位正电荷静电势能的差为电场中该两点间的</a:t>
            </a:r>
            <a:r>
              <a:rPr lang="zh-CN" altLang="en-US">
                <a:solidFill>
                  <a:srgbClr val="66FF99"/>
                </a:solidFill>
                <a:effectLst>
                  <a:outerShdw blurRad="38100" dist="38100" dir="2700000" algn="tl">
                    <a:srgbClr val="000000"/>
                  </a:outerShdw>
                </a:effectLst>
                <a:latin typeface="幼圆" pitchFamily="49" charset="-122"/>
              </a:rPr>
              <a:t>电势差</a:t>
            </a:r>
            <a:r>
              <a:rPr lang="en-US" altLang="zh-CN">
                <a:solidFill>
                  <a:srgbClr val="66FF99"/>
                </a:solidFill>
                <a:effectLst>
                  <a:outerShdw blurRad="38100" dist="38100" dir="2700000" algn="tl">
                    <a:srgbClr val="000000"/>
                  </a:outerShdw>
                </a:effectLst>
                <a:latin typeface="幼圆" pitchFamily="49" charset="-122"/>
              </a:rPr>
              <a:t>(</a:t>
            </a:r>
            <a:r>
              <a:rPr lang="en-US" altLang="zh-CN" i="1">
                <a:solidFill>
                  <a:srgbClr val="66FF99"/>
                </a:solidFill>
                <a:effectLst>
                  <a:outerShdw blurRad="38100" dist="38100" dir="2700000" algn="tl">
                    <a:srgbClr val="000000"/>
                  </a:outerShdw>
                </a:effectLst>
              </a:rPr>
              <a:t>Electric potential difference</a:t>
            </a:r>
            <a:r>
              <a:rPr lang="en-US" altLang="zh-CN">
                <a:solidFill>
                  <a:srgbClr val="66FF99"/>
                </a:solidFill>
                <a:effectLst>
                  <a:outerShdw blurRad="38100" dist="38100" dir="2700000" algn="tl">
                    <a:srgbClr val="000000"/>
                  </a:outerShdw>
                </a:effectLst>
                <a:latin typeface="幼圆" pitchFamily="49" charset="-122"/>
              </a:rPr>
              <a:t>)</a:t>
            </a:r>
          </a:p>
        </p:txBody>
      </p:sp>
      <p:graphicFrame>
        <p:nvGraphicFramePr>
          <p:cNvPr id="74758" name="Object 6"/>
          <p:cNvGraphicFramePr>
            <a:graphicFrameLocks noChangeAspect="1"/>
          </p:cNvGraphicFramePr>
          <p:nvPr/>
        </p:nvGraphicFramePr>
        <p:xfrm>
          <a:off x="1865313" y="5446713"/>
          <a:ext cx="2600325" cy="920750"/>
        </p:xfrm>
        <a:graphic>
          <a:graphicData uri="http://schemas.openxmlformats.org/presentationml/2006/ole">
            <mc:AlternateContent xmlns:mc="http://schemas.openxmlformats.org/markup-compatibility/2006">
              <mc:Choice xmlns:v="urn:schemas-microsoft-com:vml" Requires="v">
                <p:oleObj spid="_x0000_s47117" name="公式" r:id="rId3" imgW="1190752" imgH="390372" progId="Equation.3">
                  <p:embed/>
                </p:oleObj>
              </mc:Choice>
              <mc:Fallback>
                <p:oleObj name="公式" r:id="rId3" imgW="1190752" imgH="39037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313" y="5446713"/>
                        <a:ext cx="2600325" cy="920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9" name="Object 7"/>
          <p:cNvGraphicFramePr>
            <a:graphicFrameLocks noChangeAspect="1"/>
          </p:cNvGraphicFramePr>
          <p:nvPr/>
        </p:nvGraphicFramePr>
        <p:xfrm>
          <a:off x="4572000" y="5546725"/>
          <a:ext cx="1447800" cy="704850"/>
        </p:xfrm>
        <a:graphic>
          <a:graphicData uri="http://schemas.openxmlformats.org/presentationml/2006/ole">
            <mc:AlternateContent xmlns:mc="http://schemas.openxmlformats.org/markup-compatibility/2006">
              <mc:Choice xmlns:v="urn:schemas-microsoft-com:vml" Requires="v">
                <p:oleObj spid="_x0000_s47118" name="公式" r:id="rId5" imgW="647802" imgH="295428" progId="Equation.3">
                  <p:embed/>
                </p:oleObj>
              </mc:Choice>
              <mc:Fallback>
                <p:oleObj name="公式" r:id="rId5" imgW="647802" imgH="29542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546725"/>
                        <a:ext cx="1447800" cy="7048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0" name="Object 8"/>
          <p:cNvGraphicFramePr>
            <a:graphicFrameLocks noChangeAspect="1"/>
          </p:cNvGraphicFramePr>
          <p:nvPr/>
        </p:nvGraphicFramePr>
        <p:xfrm>
          <a:off x="2119313" y="3284538"/>
          <a:ext cx="3060700" cy="723900"/>
        </p:xfrm>
        <a:graphic>
          <a:graphicData uri="http://schemas.openxmlformats.org/presentationml/2006/ole">
            <mc:AlternateContent xmlns:mc="http://schemas.openxmlformats.org/markup-compatibility/2006">
              <mc:Choice xmlns:v="urn:schemas-microsoft-com:vml" Requires="v">
                <p:oleObj spid="_x0000_s47119" name="Equation" r:id="rId7" imgW="1371600" imgH="295428" progId="Equation.3">
                  <p:embed/>
                </p:oleObj>
              </mc:Choice>
              <mc:Fallback>
                <p:oleObj name="Equation" r:id="rId7" imgW="1371600" imgH="295428"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9313" y="3284538"/>
                        <a:ext cx="3060700" cy="7239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7114" name="Group 25"/>
          <p:cNvGrpSpPr>
            <a:grpSpLocks/>
          </p:cNvGrpSpPr>
          <p:nvPr/>
        </p:nvGrpSpPr>
        <p:grpSpPr bwMode="auto">
          <a:xfrm>
            <a:off x="0" y="44450"/>
            <a:ext cx="5715000" cy="1068388"/>
            <a:chOff x="0" y="191"/>
            <a:chExt cx="3600" cy="673"/>
          </a:xfrm>
        </p:grpSpPr>
        <p:pic>
          <p:nvPicPr>
            <p:cNvPr id="47115" name="Picture 26" descr="bar_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6" name="Text Box 27"/>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dissolve">
                                      <p:cBhvr>
                                        <p:cTn id="7" dur="500"/>
                                        <p:tgtEl>
                                          <p:spTgt spid="74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755"/>
                                        </p:tgtEl>
                                        <p:attrNameLst>
                                          <p:attrName>style.visibility</p:attrName>
                                        </p:attrNameLst>
                                      </p:cBhvr>
                                      <p:to>
                                        <p:strVal val="visible"/>
                                      </p:to>
                                    </p:set>
                                    <p:animEffect transition="in" filter="dissolve">
                                      <p:cBhvr>
                                        <p:cTn id="12" dur="500"/>
                                        <p:tgtEl>
                                          <p:spTgt spid="747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4760"/>
                                        </p:tgtEl>
                                        <p:attrNameLst>
                                          <p:attrName>style.visibility</p:attrName>
                                        </p:attrNameLst>
                                      </p:cBhvr>
                                      <p:to>
                                        <p:strVal val="visible"/>
                                      </p:to>
                                    </p:set>
                                    <p:animEffect transition="in" filter="dissolve">
                                      <p:cBhvr>
                                        <p:cTn id="17" dur="500"/>
                                        <p:tgtEl>
                                          <p:spTgt spid="747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757"/>
                                        </p:tgtEl>
                                        <p:attrNameLst>
                                          <p:attrName>style.visibility</p:attrName>
                                        </p:attrNameLst>
                                      </p:cBhvr>
                                      <p:to>
                                        <p:strVal val="visible"/>
                                      </p:to>
                                    </p:set>
                                    <p:animEffect transition="in" filter="dissolve">
                                      <p:cBhvr>
                                        <p:cTn id="22" dur="500"/>
                                        <p:tgtEl>
                                          <p:spTgt spid="747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4758"/>
                                        </p:tgtEl>
                                        <p:attrNameLst>
                                          <p:attrName>style.visibility</p:attrName>
                                        </p:attrNameLst>
                                      </p:cBhvr>
                                      <p:to>
                                        <p:strVal val="visible"/>
                                      </p:to>
                                    </p:set>
                                    <p:animEffect transition="in" filter="dissolve">
                                      <p:cBhvr>
                                        <p:cTn id="27" dur="500"/>
                                        <p:tgtEl>
                                          <p:spTgt spid="747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4759"/>
                                        </p:tgtEl>
                                        <p:attrNameLst>
                                          <p:attrName>style.visibility</p:attrName>
                                        </p:attrNameLst>
                                      </p:cBhvr>
                                      <p:to>
                                        <p:strVal val="visible"/>
                                      </p:to>
                                    </p:set>
                                    <p:animEffect transition="in" filter="dissolve">
                                      <p:cBhvr>
                                        <p:cTn id="32" dur="500"/>
                                        <p:tgtEl>
                                          <p:spTgt spid="74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P spid="74755" grpId="0" autoUpdateAnimBg="0"/>
      <p:bldP spid="7475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BFEC89F5-8673-4255-94CD-9C5AD7C47EA3}" type="datetime8">
              <a:rPr lang="en-US"/>
              <a:pPr>
                <a:defRPr/>
              </a:pPr>
              <a:t>2/27/2020 6:24 PM</a:t>
            </a:fld>
            <a:endParaRPr lang="en-US" altLang="zh-CN"/>
          </a:p>
        </p:txBody>
      </p:sp>
      <p:sp>
        <p:nvSpPr>
          <p:cNvPr id="11" name="灯片编号占位符 3"/>
          <p:cNvSpPr>
            <a:spLocks noGrp="1"/>
          </p:cNvSpPr>
          <p:nvPr>
            <p:ph type="sldNum" sz="quarter" idx="12"/>
          </p:nvPr>
        </p:nvSpPr>
        <p:spPr/>
        <p:txBody>
          <a:bodyPr/>
          <a:lstStyle/>
          <a:p>
            <a:pPr>
              <a:defRPr/>
            </a:pPr>
            <a:fld id="{81C95951-E402-4DBF-8198-73FB04BBD384}" type="slidenum">
              <a:rPr lang="en-US" altLang="zh-CN"/>
              <a:pPr>
                <a:defRPr/>
              </a:pPr>
              <a:t>46</a:t>
            </a:fld>
            <a:endParaRPr lang="en-US" altLang="zh-CN"/>
          </a:p>
        </p:txBody>
      </p:sp>
      <p:sp>
        <p:nvSpPr>
          <p:cNvPr id="75778" name="Text Box 2"/>
          <p:cNvSpPr txBox="1">
            <a:spLocks noChangeArrowheads="1"/>
          </p:cNvSpPr>
          <p:nvPr/>
        </p:nvSpPr>
        <p:spPr bwMode="auto">
          <a:xfrm>
            <a:off x="381000" y="2781300"/>
            <a:ext cx="84582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如果选择某一点为参考零电势，可以用电势描述电场。如取</a:t>
            </a:r>
            <a:r>
              <a:rPr lang="en-US" altLang="zh-CN" i="1">
                <a:effectLst>
                  <a:outerShdw blurRad="38100" dist="38100" dir="2700000" algn="tl">
                    <a:srgbClr val="000000"/>
                  </a:outerShdw>
                </a:effectLst>
              </a:rPr>
              <a:t>B</a:t>
            </a:r>
            <a:r>
              <a:rPr lang="zh-CN" altLang="en-US">
                <a:effectLst>
                  <a:outerShdw blurRad="38100" dist="38100" dir="2700000" algn="tl">
                    <a:srgbClr val="000000"/>
                  </a:outerShdw>
                </a:effectLst>
                <a:latin typeface="幼圆" pitchFamily="49" charset="-122"/>
              </a:rPr>
              <a:t>点为零电势参考点</a:t>
            </a:r>
            <a:r>
              <a:rPr lang="en-US" altLang="zh-CN">
                <a:effectLst>
                  <a:outerShdw blurRad="38100" dist="38100" dir="2700000" algn="tl">
                    <a:srgbClr val="000000"/>
                  </a:outerShdw>
                </a:effectLst>
                <a:sym typeface="Symbol" pitchFamily="18" charset="2"/>
              </a:rPr>
              <a:t>U</a:t>
            </a:r>
            <a:r>
              <a:rPr lang="en-US" altLang="zh-CN" i="1" baseline="-25000">
                <a:effectLst>
                  <a:outerShdw blurRad="38100" dist="38100" dir="2700000" algn="tl">
                    <a:srgbClr val="000000"/>
                  </a:outerShdw>
                </a:effectLst>
              </a:rPr>
              <a:t>B</a:t>
            </a:r>
            <a:r>
              <a:rPr lang="en-US" altLang="zh-CN">
                <a:effectLst>
                  <a:outerShdw blurRad="38100" dist="38100" dir="2700000" algn="tl">
                    <a:srgbClr val="000000"/>
                  </a:outerShdw>
                </a:effectLst>
                <a:latin typeface="幼圆" pitchFamily="49" charset="-122"/>
              </a:rPr>
              <a:t>=0</a:t>
            </a:r>
          </a:p>
        </p:txBody>
      </p:sp>
      <p:graphicFrame>
        <p:nvGraphicFramePr>
          <p:cNvPr id="214016" name="Object 0"/>
          <p:cNvGraphicFramePr>
            <a:graphicFrameLocks noChangeAspect="1"/>
          </p:cNvGraphicFramePr>
          <p:nvPr/>
        </p:nvGraphicFramePr>
        <p:xfrm>
          <a:off x="3089275" y="3789363"/>
          <a:ext cx="2055813" cy="782637"/>
        </p:xfrm>
        <a:graphic>
          <a:graphicData uri="http://schemas.openxmlformats.org/presentationml/2006/ole">
            <mc:AlternateContent xmlns:mc="http://schemas.openxmlformats.org/markup-compatibility/2006">
              <mc:Choice xmlns:v="urn:schemas-microsoft-com:vml" Requires="v">
                <p:oleObj spid="_x0000_s48140" name="公式" r:id="rId3" imgW="838403" imgH="295428" progId="Equation.3">
                  <p:embed/>
                </p:oleObj>
              </mc:Choice>
              <mc:Fallback>
                <p:oleObj name="公式" r:id="rId3" imgW="838403" imgH="295428"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9275" y="3789363"/>
                        <a:ext cx="2055813" cy="782637"/>
                      </a:xfrm>
                      <a:prstGeom prst="rect">
                        <a:avLst/>
                      </a:prstGeom>
                      <a:solidFill>
                        <a:srgbClr val="6666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66FF99"/>
                            </a:solidFill>
                            <a:miter lim="800000"/>
                            <a:headEnd/>
                            <a:tailEnd/>
                          </a14:hiddenLine>
                        </a:ext>
                      </a:extLst>
                    </p:spPr>
                  </p:pic>
                </p:oleObj>
              </mc:Fallback>
            </mc:AlternateContent>
          </a:graphicData>
        </a:graphic>
      </p:graphicFrame>
      <p:sp>
        <p:nvSpPr>
          <p:cNvPr id="75780" name="Text Box 4"/>
          <p:cNvSpPr txBox="1">
            <a:spLocks noChangeArrowheads="1"/>
          </p:cNvSpPr>
          <p:nvPr/>
        </p:nvSpPr>
        <p:spPr bwMode="auto">
          <a:xfrm>
            <a:off x="406400" y="4724400"/>
            <a:ext cx="8534400" cy="946150"/>
          </a:xfrm>
          <a:prstGeom prst="rect">
            <a:avLst/>
          </a:prstGeom>
          <a:noFill/>
          <a:ln w="9525">
            <a:noFill/>
            <a:miter lim="800000"/>
            <a:headEnd/>
            <a:tailEnd/>
          </a:ln>
          <a:effectLst/>
        </p:spPr>
        <p:txBody>
          <a:bodyPr>
            <a:spAutoFit/>
          </a:bodyPr>
          <a:lstStyle/>
          <a:p>
            <a:pPr>
              <a:spcBef>
                <a:spcPct val="50000"/>
              </a:spcBef>
              <a:defRPr/>
            </a:pPr>
            <a:r>
              <a:rPr lang="en-US" altLang="zh-CN" i="1">
                <a:effectLst>
                  <a:outerShdw blurRad="38100" dist="38100" dir="2700000" algn="tl">
                    <a:srgbClr val="000000"/>
                  </a:outerShdw>
                </a:effectLst>
              </a:rPr>
              <a:t>        </a:t>
            </a:r>
            <a:r>
              <a:rPr lang="zh-CN" altLang="en-US">
                <a:effectLst>
                  <a:outerShdw blurRad="38100" dist="38100" dir="2700000" algn="tl">
                    <a:srgbClr val="000000"/>
                  </a:outerShdw>
                </a:effectLst>
              </a:rPr>
              <a:t>电势只有相对意义，</a:t>
            </a:r>
            <a:r>
              <a:rPr lang="en-US" altLang="zh-CN" i="1">
                <a:effectLst>
                  <a:outerShdw blurRad="38100" dist="38100" dir="2700000" algn="tl">
                    <a:srgbClr val="000000"/>
                  </a:outerShdw>
                </a:effectLst>
              </a:rPr>
              <a:t>A </a:t>
            </a:r>
            <a:r>
              <a:rPr lang="zh-CN" altLang="en-US">
                <a:effectLst>
                  <a:outerShdw blurRad="38100" dist="38100" dir="2700000" algn="tl">
                    <a:srgbClr val="000000"/>
                  </a:outerShdw>
                </a:effectLst>
                <a:latin typeface="幼圆" pitchFamily="49" charset="-122"/>
              </a:rPr>
              <a:t>点的电势等于将单位正试验电荷从</a:t>
            </a:r>
            <a:r>
              <a:rPr lang="en-US" altLang="zh-CN" i="1">
                <a:effectLst>
                  <a:outerShdw blurRad="38100" dist="38100" dir="2700000" algn="tl">
                    <a:srgbClr val="000000"/>
                  </a:outerShdw>
                </a:effectLst>
              </a:rPr>
              <a:t>A </a:t>
            </a:r>
            <a:r>
              <a:rPr lang="zh-CN" altLang="en-US">
                <a:effectLst>
                  <a:outerShdw blurRad="38100" dist="38100" dir="2700000" algn="tl">
                    <a:srgbClr val="000000"/>
                  </a:outerShdw>
                </a:effectLst>
                <a:latin typeface="幼圆" pitchFamily="49" charset="-122"/>
              </a:rPr>
              <a:t>点移到参考点，电场力所作的功。</a:t>
            </a:r>
          </a:p>
        </p:txBody>
      </p:sp>
      <p:sp>
        <p:nvSpPr>
          <p:cNvPr id="75781" name="Text Box 5"/>
          <p:cNvSpPr txBox="1">
            <a:spLocks noChangeArrowheads="1"/>
          </p:cNvSpPr>
          <p:nvPr/>
        </p:nvSpPr>
        <p:spPr bwMode="auto">
          <a:xfrm>
            <a:off x="381000" y="1125538"/>
            <a:ext cx="84582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en-US" altLang="zh-CN" i="1">
                <a:effectLst>
                  <a:outerShdw blurRad="38100" dist="38100" dir="2700000" algn="tl">
                    <a:srgbClr val="000000"/>
                  </a:outerShdw>
                </a:effectLst>
              </a:rPr>
              <a:t>A</a:t>
            </a:r>
            <a:r>
              <a:rPr lang="zh-CN" altLang="en-US" i="1">
                <a:effectLst>
                  <a:outerShdw blurRad="38100" dist="38100" dir="2700000" algn="tl">
                    <a:srgbClr val="000000"/>
                  </a:outerShdw>
                </a:effectLst>
              </a:rPr>
              <a:t>、</a:t>
            </a:r>
            <a:r>
              <a:rPr lang="en-US" altLang="zh-CN" i="1">
                <a:effectLst>
                  <a:outerShdw blurRad="38100" dist="38100" dir="2700000" algn="tl">
                    <a:srgbClr val="000000"/>
                  </a:outerShdw>
                </a:effectLst>
              </a:rPr>
              <a:t>B </a:t>
            </a:r>
            <a:r>
              <a:rPr lang="zh-CN" altLang="en-US">
                <a:effectLst>
                  <a:outerShdw blurRad="38100" dist="38100" dir="2700000" algn="tl">
                    <a:srgbClr val="000000"/>
                  </a:outerShdw>
                </a:effectLst>
                <a:latin typeface="幼圆" pitchFamily="49" charset="-122"/>
              </a:rPr>
              <a:t>两点的电势差等于将单位正试验电荷从点</a:t>
            </a:r>
            <a:r>
              <a:rPr lang="en-US" altLang="zh-CN" i="1">
                <a:effectLst>
                  <a:outerShdw blurRad="38100" dist="38100" dir="2700000" algn="tl">
                    <a:srgbClr val="000000"/>
                  </a:outerShdw>
                </a:effectLst>
              </a:rPr>
              <a:t>A</a:t>
            </a:r>
            <a:r>
              <a:rPr lang="zh-CN" altLang="en-US">
                <a:effectLst>
                  <a:outerShdw blurRad="38100" dist="38100" dir="2700000" algn="tl">
                    <a:srgbClr val="000000"/>
                  </a:outerShdw>
                </a:effectLst>
                <a:latin typeface="幼圆" pitchFamily="49" charset="-122"/>
              </a:rPr>
              <a:t>移到点</a:t>
            </a:r>
            <a:r>
              <a:rPr lang="en-US" altLang="zh-CN" i="1">
                <a:effectLst>
                  <a:outerShdw blurRad="38100" dist="38100" dir="2700000" algn="tl">
                    <a:srgbClr val="000000"/>
                  </a:outerShdw>
                </a:effectLst>
              </a:rPr>
              <a:t>B</a:t>
            </a:r>
            <a:r>
              <a:rPr lang="zh-CN" altLang="en-US">
                <a:effectLst>
                  <a:outerShdw blurRad="38100" dist="38100" dir="2700000" algn="tl">
                    <a:srgbClr val="000000"/>
                  </a:outerShdw>
                </a:effectLst>
                <a:latin typeface="幼圆" pitchFamily="49" charset="-122"/>
              </a:rPr>
              <a:t>，电场力所作的功。</a:t>
            </a:r>
          </a:p>
        </p:txBody>
      </p:sp>
      <p:graphicFrame>
        <p:nvGraphicFramePr>
          <p:cNvPr id="214017" name="Object 1"/>
          <p:cNvGraphicFramePr>
            <a:graphicFrameLocks noChangeAspect="1"/>
          </p:cNvGraphicFramePr>
          <p:nvPr/>
        </p:nvGraphicFramePr>
        <p:xfrm>
          <a:off x="2800350" y="2205038"/>
          <a:ext cx="2692400" cy="504825"/>
        </p:xfrm>
        <a:graphic>
          <a:graphicData uri="http://schemas.openxmlformats.org/presentationml/2006/ole">
            <mc:AlternateContent xmlns:mc="http://schemas.openxmlformats.org/markup-compatibility/2006">
              <mc:Choice xmlns:v="urn:schemas-microsoft-com:vml" Requires="v">
                <p:oleObj spid="_x0000_s48141" name="公式" r:id="rId5" imgW="1105002" imgH="180924" progId="Equation.3">
                  <p:embed/>
                </p:oleObj>
              </mc:Choice>
              <mc:Fallback>
                <p:oleObj name="公式" r:id="rId5" imgW="1105002" imgH="180924"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0350" y="2205038"/>
                        <a:ext cx="2692400" cy="5048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8137" name="Group 10"/>
          <p:cNvGrpSpPr>
            <a:grpSpLocks/>
          </p:cNvGrpSpPr>
          <p:nvPr/>
        </p:nvGrpSpPr>
        <p:grpSpPr bwMode="auto">
          <a:xfrm>
            <a:off x="0" y="44450"/>
            <a:ext cx="5715000" cy="1068388"/>
            <a:chOff x="0" y="191"/>
            <a:chExt cx="3600" cy="673"/>
          </a:xfrm>
        </p:grpSpPr>
        <p:pic>
          <p:nvPicPr>
            <p:cNvPr id="48138" name="Picture 11" descr="bar_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9" name="Text Box 12"/>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dissolve">
                                      <p:cBhvr>
                                        <p:cTn id="7" dur="500"/>
                                        <p:tgtEl>
                                          <p:spTgt spid="75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4017"/>
                                        </p:tgtEl>
                                        <p:attrNameLst>
                                          <p:attrName>style.visibility</p:attrName>
                                        </p:attrNameLst>
                                      </p:cBhvr>
                                      <p:to>
                                        <p:strVal val="visible"/>
                                      </p:to>
                                    </p:set>
                                    <p:animEffect transition="in" filter="dissolve">
                                      <p:cBhvr>
                                        <p:cTn id="12" dur="500"/>
                                        <p:tgtEl>
                                          <p:spTgt spid="2140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5778"/>
                                        </p:tgtEl>
                                        <p:attrNameLst>
                                          <p:attrName>style.visibility</p:attrName>
                                        </p:attrNameLst>
                                      </p:cBhvr>
                                      <p:to>
                                        <p:strVal val="visible"/>
                                      </p:to>
                                    </p:set>
                                    <p:animEffect transition="in" filter="dissolve">
                                      <p:cBhvr>
                                        <p:cTn id="17" dur="500"/>
                                        <p:tgtEl>
                                          <p:spTgt spid="757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4016"/>
                                        </p:tgtEl>
                                        <p:attrNameLst>
                                          <p:attrName>style.visibility</p:attrName>
                                        </p:attrNameLst>
                                      </p:cBhvr>
                                      <p:to>
                                        <p:strVal val="visible"/>
                                      </p:to>
                                    </p:set>
                                    <p:animEffect transition="in" filter="dissolve">
                                      <p:cBhvr>
                                        <p:cTn id="22" dur="500"/>
                                        <p:tgtEl>
                                          <p:spTgt spid="2140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5780"/>
                                        </p:tgtEl>
                                        <p:attrNameLst>
                                          <p:attrName>style.visibility</p:attrName>
                                        </p:attrNameLst>
                                      </p:cBhvr>
                                      <p:to>
                                        <p:strVal val="visible"/>
                                      </p:to>
                                    </p:set>
                                    <p:animEffect transition="in" filter="dissolve">
                                      <p:cBhvr>
                                        <p:cTn id="27" dur="5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80" grpId="0" autoUpdateAnimBg="0"/>
      <p:bldP spid="7578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p:cNvSpPr>
            <a:spLocks noGrp="1"/>
          </p:cNvSpPr>
          <p:nvPr>
            <p:ph type="dt" sz="quarter" idx="10"/>
          </p:nvPr>
        </p:nvSpPr>
        <p:spPr/>
        <p:txBody>
          <a:bodyPr/>
          <a:lstStyle/>
          <a:p>
            <a:pPr>
              <a:defRPr/>
            </a:pPr>
            <a:fld id="{23EF4807-D40E-46D8-8CF9-33F20B0C6327}" type="datetime8">
              <a:rPr lang="en-US"/>
              <a:pPr>
                <a:defRPr/>
              </a:pPr>
              <a:t>2/27/2020 6:24 PM</a:t>
            </a:fld>
            <a:endParaRPr lang="en-US" altLang="zh-CN"/>
          </a:p>
        </p:txBody>
      </p:sp>
      <p:sp>
        <p:nvSpPr>
          <p:cNvPr id="14" name="灯片编号占位符 3"/>
          <p:cNvSpPr>
            <a:spLocks noGrp="1"/>
          </p:cNvSpPr>
          <p:nvPr>
            <p:ph type="sldNum" sz="quarter" idx="12"/>
          </p:nvPr>
        </p:nvSpPr>
        <p:spPr/>
        <p:txBody>
          <a:bodyPr/>
          <a:lstStyle/>
          <a:p>
            <a:pPr>
              <a:defRPr/>
            </a:pPr>
            <a:fld id="{67806F5C-F977-4117-BDC9-1A1FE7789403}" type="slidenum">
              <a:rPr lang="en-US" altLang="zh-CN"/>
              <a:pPr>
                <a:defRPr/>
              </a:pPr>
              <a:t>47</a:t>
            </a:fld>
            <a:endParaRPr lang="en-US" altLang="zh-CN"/>
          </a:p>
        </p:txBody>
      </p:sp>
      <p:sp>
        <p:nvSpPr>
          <p:cNvPr id="78850" name="Text Box 2"/>
          <p:cNvSpPr txBox="1">
            <a:spLocks noChangeArrowheads="1"/>
          </p:cNvSpPr>
          <p:nvPr/>
        </p:nvSpPr>
        <p:spPr bwMode="auto">
          <a:xfrm>
            <a:off x="533400" y="1125538"/>
            <a:ext cx="3962400" cy="519112"/>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隶书" pitchFamily="49" charset="-122"/>
                <a:ea typeface="隶书" pitchFamily="49" charset="-122"/>
              </a:rPr>
              <a:t>四</a:t>
            </a:r>
            <a:r>
              <a:rPr lang="en-US" altLang="zh-CN">
                <a:solidFill>
                  <a:schemeClr val="tx2"/>
                </a:solidFill>
                <a:effectLst>
                  <a:outerShdw blurRad="38100" dist="38100" dir="2700000" algn="tl">
                    <a:srgbClr val="000000"/>
                  </a:outerShdw>
                </a:effectLst>
                <a:latin typeface="隶书" pitchFamily="49" charset="-122"/>
                <a:ea typeface="隶书" pitchFamily="49" charset="-122"/>
              </a:rPr>
              <a:t>.</a:t>
            </a:r>
            <a:r>
              <a:rPr lang="zh-CN" altLang="en-US">
                <a:solidFill>
                  <a:schemeClr val="tx2"/>
                </a:solidFill>
                <a:effectLst>
                  <a:outerShdw blurRad="38100" dist="38100" dir="2700000" algn="tl">
                    <a:srgbClr val="000000"/>
                  </a:outerShdw>
                </a:effectLst>
                <a:latin typeface="隶书" pitchFamily="49" charset="-122"/>
                <a:ea typeface="隶书" pitchFamily="49" charset="-122"/>
              </a:rPr>
              <a:t>电势的计算</a:t>
            </a:r>
            <a:endParaRPr lang="zh-CN" altLang="en-US">
              <a:effectLst>
                <a:outerShdw blurRad="38100" dist="38100" dir="2700000" algn="tl">
                  <a:srgbClr val="000000"/>
                </a:outerShdw>
              </a:effectLst>
              <a:latin typeface="隶书" pitchFamily="49" charset="-122"/>
              <a:ea typeface="隶书" pitchFamily="49" charset="-122"/>
            </a:endParaRPr>
          </a:p>
        </p:txBody>
      </p:sp>
      <p:sp>
        <p:nvSpPr>
          <p:cNvPr id="78851" name="Text Box 3"/>
          <p:cNvSpPr txBox="1">
            <a:spLocks noChangeArrowheads="1"/>
          </p:cNvSpPr>
          <p:nvPr/>
        </p:nvSpPr>
        <p:spPr bwMode="auto">
          <a:xfrm>
            <a:off x="533400" y="1700213"/>
            <a:ext cx="82296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在点电荷</a:t>
            </a:r>
            <a:r>
              <a:rPr lang="en-US" altLang="zh-CN" i="1">
                <a:effectLst>
                  <a:outerShdw blurRad="38100" dist="38100" dir="2700000" algn="tl">
                    <a:srgbClr val="000000"/>
                  </a:outerShdw>
                </a:effectLst>
              </a:rPr>
              <a:t>q</a:t>
            </a:r>
            <a:r>
              <a:rPr lang="zh-CN" altLang="en-US">
                <a:effectLst>
                  <a:outerShdw blurRad="38100" dist="38100" dir="2700000" algn="tl">
                    <a:srgbClr val="000000"/>
                  </a:outerShdw>
                </a:effectLst>
                <a:latin typeface="幼圆" pitchFamily="49" charset="-122"/>
              </a:rPr>
              <a:t>的电场中，取无穷远为零电势，</a:t>
            </a:r>
            <a:r>
              <a:rPr lang="en-US" altLang="zh-CN" i="1">
                <a:effectLst>
                  <a:outerShdw blurRad="38100" dist="38100" dir="2700000" algn="tl">
                    <a:srgbClr val="000000"/>
                  </a:outerShdw>
                </a:effectLst>
              </a:rPr>
              <a:t>P </a:t>
            </a:r>
            <a:r>
              <a:rPr lang="zh-CN" altLang="en-US">
                <a:effectLst>
                  <a:outerShdw blurRad="38100" dist="38100" dir="2700000" algn="tl">
                    <a:srgbClr val="000000"/>
                  </a:outerShdw>
                </a:effectLst>
                <a:latin typeface="幼圆" pitchFamily="49" charset="-122"/>
              </a:rPr>
              <a:t>点的电势</a:t>
            </a:r>
          </a:p>
        </p:txBody>
      </p:sp>
      <p:graphicFrame>
        <p:nvGraphicFramePr>
          <p:cNvPr id="78852" name="Object 4"/>
          <p:cNvGraphicFramePr>
            <a:graphicFrameLocks noChangeAspect="1"/>
          </p:cNvGraphicFramePr>
          <p:nvPr/>
        </p:nvGraphicFramePr>
        <p:xfrm>
          <a:off x="2028825" y="2581275"/>
          <a:ext cx="3409950" cy="1098550"/>
        </p:xfrm>
        <a:graphic>
          <a:graphicData uri="http://schemas.openxmlformats.org/presentationml/2006/ole">
            <mc:AlternateContent xmlns:mc="http://schemas.openxmlformats.org/markup-compatibility/2006">
              <mc:Choice xmlns:v="urn:schemas-microsoft-com:vml" Requires="v">
                <p:oleObj spid="_x0000_s49167" name="公式" r:id="rId3" imgW="1295603" imgH="390372" progId="Equation.3">
                  <p:embed/>
                </p:oleObj>
              </mc:Choice>
              <mc:Fallback>
                <p:oleObj name="公式" r:id="rId3" imgW="1295603" imgH="39037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2581275"/>
                        <a:ext cx="3409950" cy="10985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3" name="Text Box 5"/>
          <p:cNvSpPr txBox="1">
            <a:spLocks noChangeArrowheads="1"/>
          </p:cNvSpPr>
          <p:nvPr/>
        </p:nvSpPr>
        <p:spPr bwMode="auto">
          <a:xfrm>
            <a:off x="990600" y="4114800"/>
            <a:ext cx="7467600" cy="519113"/>
          </a:xfrm>
          <a:prstGeom prst="rect">
            <a:avLst/>
          </a:prstGeom>
          <a:noFill/>
          <a:ln w="9525">
            <a:noFill/>
            <a:miter lim="800000"/>
            <a:headEnd/>
            <a:tailEnd/>
          </a:ln>
          <a:effectLst/>
        </p:spPr>
        <p:txBody>
          <a:bodyPr>
            <a:spAutoFit/>
          </a:bodyPr>
          <a:lstStyle/>
          <a:p>
            <a:pPr>
              <a:spcBef>
                <a:spcPct val="50000"/>
              </a:spcBef>
              <a:defRPr/>
            </a:pPr>
            <a:r>
              <a:rPr lang="en-US" altLang="zh-CN" i="1">
                <a:effectLst>
                  <a:outerShdw blurRad="38100" dist="38100" dir="2700000" algn="tl">
                    <a:srgbClr val="000000"/>
                  </a:outerShdw>
                </a:effectLst>
              </a:rPr>
              <a:t>q</a:t>
            </a:r>
            <a:r>
              <a:rPr lang="en-US" altLang="zh-CN">
                <a:effectLst>
                  <a:outerShdw blurRad="38100" dist="38100" dir="2700000" algn="tl">
                    <a:srgbClr val="000000"/>
                  </a:outerShdw>
                </a:effectLst>
              </a:rPr>
              <a:t>&gt;0</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sym typeface="Symbol" pitchFamily="18" charset="2"/>
              </a:rPr>
              <a:t>U</a:t>
            </a:r>
            <a:r>
              <a:rPr lang="en-US" altLang="zh-CN">
                <a:effectLst>
                  <a:outerShdw blurRad="38100" dist="38100" dir="2700000" algn="tl">
                    <a:srgbClr val="000000"/>
                  </a:outerShdw>
                </a:effectLst>
              </a:rPr>
              <a:t>&gt;0</a:t>
            </a:r>
            <a:r>
              <a:rPr lang="zh-CN" altLang="en-US">
                <a:effectLst>
                  <a:outerShdw blurRad="38100" dist="38100" dir="2700000" algn="tl">
                    <a:srgbClr val="000000"/>
                  </a:outerShdw>
                </a:effectLst>
                <a:latin typeface="幼圆" pitchFamily="49" charset="-122"/>
              </a:rPr>
              <a:t>，无穷远处电势最低为零。</a:t>
            </a:r>
          </a:p>
        </p:txBody>
      </p:sp>
      <p:sp>
        <p:nvSpPr>
          <p:cNvPr id="78854" name="Text Box 6"/>
          <p:cNvSpPr txBox="1">
            <a:spLocks noChangeArrowheads="1"/>
          </p:cNvSpPr>
          <p:nvPr/>
        </p:nvSpPr>
        <p:spPr bwMode="auto">
          <a:xfrm>
            <a:off x="990600" y="5029200"/>
            <a:ext cx="7467600" cy="519113"/>
          </a:xfrm>
          <a:prstGeom prst="rect">
            <a:avLst/>
          </a:prstGeom>
          <a:noFill/>
          <a:ln w="9525">
            <a:noFill/>
            <a:miter lim="800000"/>
            <a:headEnd/>
            <a:tailEnd/>
          </a:ln>
          <a:effectLst/>
        </p:spPr>
        <p:txBody>
          <a:bodyPr>
            <a:spAutoFit/>
          </a:bodyPr>
          <a:lstStyle/>
          <a:p>
            <a:pPr>
              <a:spcBef>
                <a:spcPct val="50000"/>
              </a:spcBef>
              <a:defRPr/>
            </a:pPr>
            <a:r>
              <a:rPr lang="en-US" altLang="zh-CN" i="1">
                <a:effectLst>
                  <a:outerShdw blurRad="38100" dist="38100" dir="2700000" algn="tl">
                    <a:srgbClr val="000000"/>
                  </a:outerShdw>
                </a:effectLst>
              </a:rPr>
              <a:t>q</a:t>
            </a:r>
            <a:r>
              <a:rPr lang="en-US" altLang="zh-CN">
                <a:effectLst>
                  <a:outerShdw blurRad="38100" dist="38100" dir="2700000" algn="tl">
                    <a:srgbClr val="000000"/>
                  </a:outerShdw>
                </a:effectLst>
              </a:rPr>
              <a:t>&lt;0</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sym typeface="Symbol" pitchFamily="18" charset="2"/>
              </a:rPr>
              <a:t>U</a:t>
            </a:r>
            <a:r>
              <a:rPr lang="en-US" altLang="zh-CN">
                <a:effectLst>
                  <a:outerShdw blurRad="38100" dist="38100" dir="2700000" algn="tl">
                    <a:srgbClr val="000000"/>
                  </a:outerShdw>
                </a:effectLst>
              </a:rPr>
              <a:t>&lt;0</a:t>
            </a:r>
            <a:r>
              <a:rPr lang="zh-CN" altLang="en-US">
                <a:effectLst>
                  <a:outerShdw blurRad="38100" dist="38100" dir="2700000" algn="tl">
                    <a:srgbClr val="000000"/>
                  </a:outerShdw>
                </a:effectLst>
                <a:latin typeface="幼圆" pitchFamily="49" charset="-122"/>
              </a:rPr>
              <a:t>，无穷远处电势最高为零。</a:t>
            </a:r>
          </a:p>
        </p:txBody>
      </p:sp>
      <p:grpSp>
        <p:nvGrpSpPr>
          <p:cNvPr id="2" name="Group 13"/>
          <p:cNvGrpSpPr>
            <a:grpSpLocks/>
          </p:cNvGrpSpPr>
          <p:nvPr/>
        </p:nvGrpSpPr>
        <p:grpSpPr bwMode="auto">
          <a:xfrm>
            <a:off x="2771775" y="1125538"/>
            <a:ext cx="5761038" cy="2919412"/>
            <a:chOff x="1746" y="709"/>
            <a:chExt cx="3629" cy="1839"/>
          </a:xfrm>
        </p:grpSpPr>
        <p:sp>
          <p:nvSpPr>
            <p:cNvPr id="49165" name="AutoShape 8"/>
            <p:cNvSpPr>
              <a:spLocks noChangeArrowheads="1"/>
            </p:cNvSpPr>
            <p:nvPr/>
          </p:nvSpPr>
          <p:spPr bwMode="auto">
            <a:xfrm>
              <a:off x="1746" y="709"/>
              <a:ext cx="3629" cy="1839"/>
            </a:xfrm>
            <a:prstGeom prst="cloudCallout">
              <a:avLst>
                <a:gd name="adj1" fmla="val -43389"/>
                <a:gd name="adj2" fmla="val 69847"/>
              </a:avLst>
            </a:prstGeom>
            <a:gradFill rotWithShape="1">
              <a:gsLst>
                <a:gs pos="0">
                  <a:srgbClr val="99FFCC"/>
                </a:gs>
                <a:gs pos="100000">
                  <a:srgbClr val="47765E"/>
                </a:gs>
              </a:gsLst>
              <a:path path="rect">
                <a:fillToRect l="100000" b="100000"/>
              </a:path>
            </a:gradFill>
            <a:ln w="9525">
              <a:solidFill>
                <a:srgbClr val="99FFCC"/>
              </a:solidFill>
              <a:round/>
              <a:headEnd/>
              <a:tailEnd/>
            </a:ln>
          </p:spPr>
          <p:txBody>
            <a:bodyPr wrap="none" anchor="ctr"/>
            <a:lstStyle/>
            <a:p>
              <a:pPr algn="ctr"/>
              <a:endParaRPr lang="zh-CN" altLang="zh-CN" sz="2400" b="0">
                <a:ea typeface="宋体" pitchFamily="2" charset="-122"/>
              </a:endParaRPr>
            </a:p>
          </p:txBody>
        </p:sp>
        <p:sp>
          <p:nvSpPr>
            <p:cNvPr id="49166" name="Text Box 9"/>
            <p:cNvSpPr txBox="1">
              <a:spLocks noChangeArrowheads="1"/>
            </p:cNvSpPr>
            <p:nvPr/>
          </p:nvSpPr>
          <p:spPr bwMode="auto">
            <a:xfrm>
              <a:off x="2290" y="1212"/>
              <a:ext cx="2631" cy="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sz="3200">
                  <a:solidFill>
                    <a:schemeClr val="hlink"/>
                  </a:solidFill>
                </a:rPr>
                <a:t>       </a:t>
              </a:r>
              <a:r>
                <a:rPr lang="zh-CN" altLang="en-US">
                  <a:solidFill>
                    <a:schemeClr val="tx2"/>
                  </a:solidFill>
                </a:rPr>
                <a:t>如果在一个区域内电场强度为零，电势有些什么规律？</a:t>
              </a:r>
              <a:endParaRPr lang="zh-CN" altLang="en-US">
                <a:solidFill>
                  <a:schemeClr val="tx2"/>
                </a:solidFill>
                <a:ea typeface="文鼎CS中等线" pitchFamily="49" charset="-122"/>
              </a:endParaRPr>
            </a:p>
          </p:txBody>
        </p:sp>
      </p:grpSp>
      <p:grpSp>
        <p:nvGrpSpPr>
          <p:cNvPr id="49162" name="Group 14"/>
          <p:cNvGrpSpPr>
            <a:grpSpLocks/>
          </p:cNvGrpSpPr>
          <p:nvPr/>
        </p:nvGrpSpPr>
        <p:grpSpPr bwMode="auto">
          <a:xfrm>
            <a:off x="0" y="44450"/>
            <a:ext cx="5715000" cy="1068388"/>
            <a:chOff x="0" y="191"/>
            <a:chExt cx="3600" cy="673"/>
          </a:xfrm>
        </p:grpSpPr>
        <p:pic>
          <p:nvPicPr>
            <p:cNvPr id="49163" name="Picture 15" descr="bar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4" name="Text Box 16"/>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dissolve">
                                      <p:cBhvr>
                                        <p:cTn id="7" dur="500"/>
                                        <p:tgtEl>
                                          <p:spTgt spid="78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851"/>
                                        </p:tgtEl>
                                        <p:attrNameLst>
                                          <p:attrName>style.visibility</p:attrName>
                                        </p:attrNameLst>
                                      </p:cBhvr>
                                      <p:to>
                                        <p:strVal val="visible"/>
                                      </p:to>
                                    </p:set>
                                    <p:animEffect transition="in" filter="dissolve">
                                      <p:cBhvr>
                                        <p:cTn id="12" dur="500"/>
                                        <p:tgtEl>
                                          <p:spTgt spid="788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8852"/>
                                        </p:tgtEl>
                                        <p:attrNameLst>
                                          <p:attrName>style.visibility</p:attrName>
                                        </p:attrNameLst>
                                      </p:cBhvr>
                                      <p:to>
                                        <p:strVal val="visible"/>
                                      </p:to>
                                    </p:set>
                                    <p:animEffect transition="in" filter="dissolve">
                                      <p:cBhvr>
                                        <p:cTn id="17" dur="500"/>
                                        <p:tgtEl>
                                          <p:spTgt spid="788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853"/>
                                        </p:tgtEl>
                                        <p:attrNameLst>
                                          <p:attrName>style.visibility</p:attrName>
                                        </p:attrNameLst>
                                      </p:cBhvr>
                                      <p:to>
                                        <p:strVal val="visible"/>
                                      </p:to>
                                    </p:set>
                                    <p:animEffect transition="in" filter="dissolve">
                                      <p:cBhvr>
                                        <p:cTn id="22" dur="500"/>
                                        <p:tgtEl>
                                          <p:spTgt spid="788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8854"/>
                                        </p:tgtEl>
                                        <p:attrNameLst>
                                          <p:attrName>style.visibility</p:attrName>
                                        </p:attrNameLst>
                                      </p:cBhvr>
                                      <p:to>
                                        <p:strVal val="visible"/>
                                      </p:to>
                                    </p:set>
                                    <p:animEffect transition="in" filter="dissolve">
                                      <p:cBhvr>
                                        <p:cTn id="27" dur="500"/>
                                        <p:tgtEl>
                                          <p:spTgt spid="788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P spid="78851" grpId="0" autoUpdateAnimBg="0"/>
      <p:bldP spid="78853" grpId="0" autoUpdateAnimBg="0"/>
      <p:bldP spid="7885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1"/>
          <p:cNvSpPr>
            <a:spLocks noGrp="1"/>
          </p:cNvSpPr>
          <p:nvPr>
            <p:ph type="dt" sz="quarter" idx="10"/>
          </p:nvPr>
        </p:nvSpPr>
        <p:spPr/>
        <p:txBody>
          <a:bodyPr/>
          <a:lstStyle/>
          <a:p>
            <a:pPr>
              <a:defRPr/>
            </a:pPr>
            <a:fld id="{C626E914-9757-4688-ACCB-8021B638EC3C}" type="datetime8">
              <a:rPr lang="en-US"/>
              <a:pPr>
                <a:defRPr/>
              </a:pPr>
              <a:t>2/27/2020 6:24 PM</a:t>
            </a:fld>
            <a:endParaRPr lang="en-US" altLang="zh-CN"/>
          </a:p>
        </p:txBody>
      </p:sp>
      <p:sp>
        <p:nvSpPr>
          <p:cNvPr id="29" name="灯片编号占位符 3"/>
          <p:cNvSpPr>
            <a:spLocks noGrp="1"/>
          </p:cNvSpPr>
          <p:nvPr>
            <p:ph type="sldNum" sz="quarter" idx="12"/>
          </p:nvPr>
        </p:nvSpPr>
        <p:spPr/>
        <p:txBody>
          <a:bodyPr/>
          <a:lstStyle/>
          <a:p>
            <a:pPr>
              <a:defRPr/>
            </a:pPr>
            <a:fld id="{321D6E11-DAB1-4CD7-A1DB-CE9F1B941C9F}" type="slidenum">
              <a:rPr lang="en-US" altLang="zh-CN"/>
              <a:pPr>
                <a:defRPr/>
              </a:pPr>
              <a:t>48</a:t>
            </a:fld>
            <a:endParaRPr lang="en-US" altLang="zh-CN"/>
          </a:p>
        </p:txBody>
      </p:sp>
      <p:sp>
        <p:nvSpPr>
          <p:cNvPr id="98306" name="Rectangle 2050"/>
          <p:cNvSpPr>
            <a:spLocks noChangeArrowheads="1"/>
          </p:cNvSpPr>
          <p:nvPr/>
        </p:nvSpPr>
        <p:spPr bwMode="auto">
          <a:xfrm>
            <a:off x="4495800" y="2636838"/>
            <a:ext cx="4114800" cy="35814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8307" name="Text Box 2051"/>
          <p:cNvSpPr txBox="1">
            <a:spLocks noChangeArrowheads="1"/>
          </p:cNvSpPr>
          <p:nvPr/>
        </p:nvSpPr>
        <p:spPr bwMode="auto">
          <a:xfrm>
            <a:off x="762000" y="1196975"/>
            <a:ext cx="8077200"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设真空中有一点电荷系</a:t>
            </a:r>
            <a:r>
              <a:rPr lang="en-US" altLang="zh-CN">
                <a:effectLst>
                  <a:outerShdw blurRad="38100" dist="38100" dir="2700000" algn="tl">
                    <a:srgbClr val="000000"/>
                  </a:outerShdw>
                </a:effectLst>
                <a:latin typeface="幼圆" pitchFamily="49" charset="-122"/>
              </a:rPr>
              <a:t>, </a:t>
            </a:r>
            <a:r>
              <a:rPr lang="en-US" altLang="zh-CN" i="1">
                <a:effectLst>
                  <a:outerShdw blurRad="38100" dist="38100" dir="2700000" algn="tl">
                    <a:srgbClr val="000000"/>
                  </a:outerShdw>
                </a:effectLst>
              </a:rPr>
              <a:t>P</a:t>
            </a:r>
            <a:r>
              <a:rPr lang="zh-CN" altLang="en-US">
                <a:effectLst>
                  <a:outerShdw blurRad="38100" dist="38100" dir="2700000" algn="tl">
                    <a:srgbClr val="000000"/>
                  </a:outerShdw>
                </a:effectLst>
                <a:latin typeface="幼圆" pitchFamily="49" charset="-122"/>
              </a:rPr>
              <a:t>点的电势  </a:t>
            </a:r>
          </a:p>
        </p:txBody>
      </p:sp>
      <p:grpSp>
        <p:nvGrpSpPr>
          <p:cNvPr id="2" name="Group 2052"/>
          <p:cNvGrpSpPr>
            <a:grpSpLocks/>
          </p:cNvGrpSpPr>
          <p:nvPr/>
        </p:nvGrpSpPr>
        <p:grpSpPr bwMode="auto">
          <a:xfrm>
            <a:off x="5003800" y="3246438"/>
            <a:ext cx="3116263" cy="2703512"/>
            <a:chOff x="3216" y="1488"/>
            <a:chExt cx="2177" cy="1892"/>
          </a:xfrm>
        </p:grpSpPr>
        <p:sp>
          <p:nvSpPr>
            <p:cNvPr id="98309" name="Line 2053"/>
            <p:cNvSpPr>
              <a:spLocks noChangeShapeType="1"/>
            </p:cNvSpPr>
            <p:nvPr/>
          </p:nvSpPr>
          <p:spPr bwMode="auto">
            <a:xfrm>
              <a:off x="3408" y="2112"/>
              <a:ext cx="96" cy="1052"/>
            </a:xfrm>
            <a:prstGeom prst="line">
              <a:avLst/>
            </a:prstGeom>
            <a:noFill/>
            <a:ln w="19050">
              <a:solidFill>
                <a:schemeClr val="tx2"/>
              </a:solidFill>
              <a:prstDash val="dash"/>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8310" name="Line 2054"/>
            <p:cNvSpPr>
              <a:spLocks noChangeShapeType="1"/>
            </p:cNvSpPr>
            <p:nvPr/>
          </p:nvSpPr>
          <p:spPr bwMode="auto">
            <a:xfrm>
              <a:off x="3408" y="2063"/>
              <a:ext cx="1488" cy="577"/>
            </a:xfrm>
            <a:prstGeom prst="line">
              <a:avLst/>
            </a:prstGeom>
            <a:noFill/>
            <a:ln w="19050">
              <a:solidFill>
                <a:schemeClr val="tx2"/>
              </a:solidFill>
              <a:prstDash val="dash"/>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8311" name="Line 2055"/>
            <p:cNvSpPr>
              <a:spLocks noChangeShapeType="1"/>
            </p:cNvSpPr>
            <p:nvPr/>
          </p:nvSpPr>
          <p:spPr bwMode="auto">
            <a:xfrm flipV="1">
              <a:off x="3408" y="1872"/>
              <a:ext cx="1392" cy="191"/>
            </a:xfrm>
            <a:prstGeom prst="line">
              <a:avLst/>
            </a:prstGeom>
            <a:noFill/>
            <a:ln w="19050">
              <a:solidFill>
                <a:schemeClr val="tx2"/>
              </a:solidFill>
              <a:prstDash val="dash"/>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0196" name="Object 2056"/>
            <p:cNvGraphicFramePr>
              <a:graphicFrameLocks noChangeAspect="1"/>
            </p:cNvGraphicFramePr>
            <p:nvPr/>
          </p:nvGraphicFramePr>
          <p:xfrm>
            <a:off x="4752" y="1776"/>
            <a:ext cx="141" cy="144"/>
          </p:xfrm>
          <a:graphic>
            <a:graphicData uri="http://schemas.openxmlformats.org/presentationml/2006/ole">
              <mc:AlternateContent xmlns:mc="http://schemas.openxmlformats.org/markup-compatibility/2006">
                <mc:Choice xmlns:v="urn:schemas-microsoft-com:vml" Requires="v">
                  <p:oleObj spid="_x0000_s50206" name="Clip" r:id="rId3" imgW="380852" imgH="390270" progId="MS_ClipArt_Gallery.2">
                    <p:embed/>
                  </p:oleObj>
                </mc:Choice>
                <mc:Fallback>
                  <p:oleObj name="Clip" r:id="rId3" imgW="380852" imgH="390270" progId="MS_ClipArt_Gallery.2">
                    <p:embed/>
                    <p:pic>
                      <p:nvPicPr>
                        <p:cNvPr id="0" name="Object 20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 y="1776"/>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7" name="Object 2057"/>
            <p:cNvGraphicFramePr>
              <a:graphicFrameLocks noChangeAspect="1"/>
            </p:cNvGraphicFramePr>
            <p:nvPr/>
          </p:nvGraphicFramePr>
          <p:xfrm>
            <a:off x="3456" y="3072"/>
            <a:ext cx="141" cy="144"/>
          </p:xfrm>
          <a:graphic>
            <a:graphicData uri="http://schemas.openxmlformats.org/presentationml/2006/ole">
              <mc:AlternateContent xmlns:mc="http://schemas.openxmlformats.org/markup-compatibility/2006">
                <mc:Choice xmlns:v="urn:schemas-microsoft-com:vml" Requires="v">
                  <p:oleObj spid="_x0000_s50207" name="Clip" r:id="rId5" imgW="380852" imgH="390270" progId="MS_ClipArt_Gallery.2">
                    <p:embed/>
                  </p:oleObj>
                </mc:Choice>
                <mc:Fallback>
                  <p:oleObj name="Clip" r:id="rId5" imgW="380852" imgH="390270" progId="MS_ClipArt_Gallery.2">
                    <p:embed/>
                    <p:pic>
                      <p:nvPicPr>
                        <p:cNvPr id="0" name="Object 20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307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8" name="Object 2058"/>
            <p:cNvGraphicFramePr>
              <a:graphicFrameLocks noChangeAspect="1"/>
            </p:cNvGraphicFramePr>
            <p:nvPr/>
          </p:nvGraphicFramePr>
          <p:xfrm>
            <a:off x="4464" y="1536"/>
            <a:ext cx="271" cy="356"/>
          </p:xfrm>
          <a:graphic>
            <a:graphicData uri="http://schemas.openxmlformats.org/presentationml/2006/ole">
              <mc:AlternateContent xmlns:mc="http://schemas.openxmlformats.org/markup-compatibility/2006">
                <mc:Choice xmlns:v="urn:schemas-microsoft-com:vml" Requires="v">
                  <p:oleObj spid="_x0000_s50208" name="公式" r:id="rId6" imgW="123952" imgH="180924" progId="Equation.3">
                    <p:embed/>
                  </p:oleObj>
                </mc:Choice>
                <mc:Fallback>
                  <p:oleObj name="公式" r:id="rId6" imgW="123952" imgH="180924" progId="Equation.3">
                    <p:embed/>
                    <p:pic>
                      <p:nvPicPr>
                        <p:cNvPr id="0" name="Object 20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4" y="1536"/>
                          <a:ext cx="271"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9" name="Object 2059"/>
            <p:cNvGraphicFramePr>
              <a:graphicFrameLocks noChangeAspect="1"/>
            </p:cNvGraphicFramePr>
            <p:nvPr/>
          </p:nvGraphicFramePr>
          <p:xfrm>
            <a:off x="3696" y="3024"/>
            <a:ext cx="271" cy="356"/>
          </p:xfrm>
          <a:graphic>
            <a:graphicData uri="http://schemas.openxmlformats.org/presentationml/2006/ole">
              <mc:AlternateContent xmlns:mc="http://schemas.openxmlformats.org/markup-compatibility/2006">
                <mc:Choice xmlns:v="urn:schemas-microsoft-com:vml" Requires="v">
                  <p:oleObj spid="_x0000_s50209" name="公式" r:id="rId8" imgW="123952" imgH="180924" progId="Equation.3">
                    <p:embed/>
                  </p:oleObj>
                </mc:Choice>
                <mc:Fallback>
                  <p:oleObj name="公式" r:id="rId8" imgW="123952" imgH="180924" progId="Equation.3">
                    <p:embed/>
                    <p:pic>
                      <p:nvPicPr>
                        <p:cNvPr id="0" name="Object 20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3024"/>
                          <a:ext cx="271"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0" name="Object 2060"/>
            <p:cNvGraphicFramePr>
              <a:graphicFrameLocks noChangeAspect="1"/>
            </p:cNvGraphicFramePr>
            <p:nvPr/>
          </p:nvGraphicFramePr>
          <p:xfrm>
            <a:off x="5136" y="2304"/>
            <a:ext cx="257" cy="360"/>
          </p:xfrm>
          <a:graphic>
            <a:graphicData uri="http://schemas.openxmlformats.org/presentationml/2006/ole">
              <mc:AlternateContent xmlns:mc="http://schemas.openxmlformats.org/markup-compatibility/2006">
                <mc:Choice xmlns:v="urn:schemas-microsoft-com:vml" Requires="v">
                  <p:oleObj spid="_x0000_s50210" name="公式" r:id="rId10" imgW="123952" imgH="190704" progId="Equation.3">
                    <p:embed/>
                  </p:oleObj>
                </mc:Choice>
                <mc:Fallback>
                  <p:oleObj name="公式" r:id="rId10" imgW="123952" imgH="190704" progId="Equation.3">
                    <p:embed/>
                    <p:pic>
                      <p:nvPicPr>
                        <p:cNvPr id="0" name="Object 20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36" y="2304"/>
                          <a:ext cx="257"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1" name="Object 2061"/>
            <p:cNvGraphicFramePr>
              <a:graphicFrameLocks noChangeAspect="1"/>
            </p:cNvGraphicFramePr>
            <p:nvPr/>
          </p:nvGraphicFramePr>
          <p:xfrm>
            <a:off x="4848" y="2592"/>
            <a:ext cx="141" cy="144"/>
          </p:xfrm>
          <a:graphic>
            <a:graphicData uri="http://schemas.openxmlformats.org/presentationml/2006/ole">
              <mc:AlternateContent xmlns:mc="http://schemas.openxmlformats.org/markup-compatibility/2006">
                <mc:Choice xmlns:v="urn:schemas-microsoft-com:vml" Requires="v">
                  <p:oleObj spid="_x0000_s50211" name="剪辑" r:id="rId12" imgW="380852" imgH="390270" progId="MS_ClipArt_Gallery.2">
                    <p:embed/>
                  </p:oleObj>
                </mc:Choice>
                <mc:Fallback>
                  <p:oleObj name="剪辑" r:id="rId12" imgW="380852" imgH="390270" progId="MS_ClipArt_Gallery.2">
                    <p:embed/>
                    <p:pic>
                      <p:nvPicPr>
                        <p:cNvPr id="0" name="Object 20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259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2" name="Object 2062"/>
            <p:cNvGraphicFramePr>
              <a:graphicFrameLocks noChangeAspect="1"/>
            </p:cNvGraphicFramePr>
            <p:nvPr/>
          </p:nvGraphicFramePr>
          <p:xfrm>
            <a:off x="3936" y="1488"/>
            <a:ext cx="264" cy="404"/>
          </p:xfrm>
          <a:graphic>
            <a:graphicData uri="http://schemas.openxmlformats.org/presentationml/2006/ole">
              <mc:AlternateContent xmlns:mc="http://schemas.openxmlformats.org/markup-compatibility/2006">
                <mc:Choice xmlns:v="urn:schemas-microsoft-com:vml" Requires="v">
                  <p:oleObj spid="_x0000_s50212" name="公式" r:id="rId13" imgW="104851" imgH="180924" progId="Equation.3">
                    <p:embed/>
                  </p:oleObj>
                </mc:Choice>
                <mc:Fallback>
                  <p:oleObj name="公式" r:id="rId13" imgW="104851" imgH="180924" progId="Equation.3">
                    <p:embed/>
                    <p:pic>
                      <p:nvPicPr>
                        <p:cNvPr id="0" name="Object 20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6" y="1488"/>
                          <a:ext cx="264"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3" name="Object 2063"/>
            <p:cNvGraphicFramePr>
              <a:graphicFrameLocks noChangeAspect="1"/>
            </p:cNvGraphicFramePr>
            <p:nvPr/>
          </p:nvGraphicFramePr>
          <p:xfrm>
            <a:off x="3504" y="2400"/>
            <a:ext cx="264" cy="404"/>
          </p:xfrm>
          <a:graphic>
            <a:graphicData uri="http://schemas.openxmlformats.org/presentationml/2006/ole">
              <mc:AlternateContent xmlns:mc="http://schemas.openxmlformats.org/markup-compatibility/2006">
                <mc:Choice xmlns:v="urn:schemas-microsoft-com:vml" Requires="v">
                  <p:oleObj spid="_x0000_s50213" name="公式" r:id="rId15" imgW="104851" imgH="180924" progId="Equation.3">
                    <p:embed/>
                  </p:oleObj>
                </mc:Choice>
                <mc:Fallback>
                  <p:oleObj name="公式" r:id="rId15" imgW="104851" imgH="180924" progId="Equation.3">
                    <p:embed/>
                    <p:pic>
                      <p:nvPicPr>
                        <p:cNvPr id="0" name="Object 206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4" y="2400"/>
                          <a:ext cx="264"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4" name="Object 2064"/>
            <p:cNvGraphicFramePr>
              <a:graphicFrameLocks noChangeAspect="1"/>
            </p:cNvGraphicFramePr>
            <p:nvPr/>
          </p:nvGraphicFramePr>
          <p:xfrm>
            <a:off x="4320" y="2064"/>
            <a:ext cx="264" cy="431"/>
          </p:xfrm>
          <a:graphic>
            <a:graphicData uri="http://schemas.openxmlformats.org/presentationml/2006/ole">
              <mc:AlternateContent xmlns:mc="http://schemas.openxmlformats.org/markup-compatibility/2006">
                <mc:Choice xmlns:v="urn:schemas-microsoft-com:vml" Requires="v">
                  <p:oleObj spid="_x0000_s50214" name="公式" r:id="rId17" imgW="104851" imgH="190704" progId="Equation.3">
                    <p:embed/>
                  </p:oleObj>
                </mc:Choice>
                <mc:Fallback>
                  <p:oleObj name="公式" r:id="rId17" imgW="104851" imgH="190704" progId="Equation.3">
                    <p:embed/>
                    <p:pic>
                      <p:nvPicPr>
                        <p:cNvPr id="0" name="Object 206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20" y="2064"/>
                          <a:ext cx="264"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5" name="Object 2065"/>
            <p:cNvGraphicFramePr>
              <a:graphicFrameLocks noChangeAspect="1"/>
            </p:cNvGraphicFramePr>
            <p:nvPr/>
          </p:nvGraphicFramePr>
          <p:xfrm>
            <a:off x="3216" y="1728"/>
            <a:ext cx="244" cy="244"/>
          </p:xfrm>
          <a:graphic>
            <a:graphicData uri="http://schemas.openxmlformats.org/presentationml/2006/ole">
              <mc:AlternateContent xmlns:mc="http://schemas.openxmlformats.org/markup-compatibility/2006">
                <mc:Choice xmlns:v="urn:schemas-microsoft-com:vml" Requires="v">
                  <p:oleObj spid="_x0000_s50215" name="公式" r:id="rId19" imgW="123952" imgH="123876" progId="Equation.3">
                    <p:embed/>
                  </p:oleObj>
                </mc:Choice>
                <mc:Fallback>
                  <p:oleObj name="公式" r:id="rId19" imgW="123952" imgH="123876" progId="Equation.3">
                    <p:embed/>
                    <p:pic>
                      <p:nvPicPr>
                        <p:cNvPr id="0" name="Object 206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16" y="1728"/>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8322" name="Object 2066"/>
          <p:cNvGraphicFramePr>
            <a:graphicFrameLocks noChangeAspect="1"/>
          </p:cNvGraphicFramePr>
          <p:nvPr/>
        </p:nvGraphicFramePr>
        <p:xfrm>
          <a:off x="898525" y="1844675"/>
          <a:ext cx="1995488" cy="792163"/>
        </p:xfrm>
        <a:graphic>
          <a:graphicData uri="http://schemas.openxmlformats.org/presentationml/2006/ole">
            <mc:AlternateContent xmlns:mc="http://schemas.openxmlformats.org/markup-compatibility/2006">
              <mc:Choice xmlns:v="urn:schemas-microsoft-com:vml" Requires="v">
                <p:oleObj spid="_x0000_s50216" name="公式" r:id="rId21" imgW="790448" imgH="295428" progId="Equation.3">
                  <p:embed/>
                </p:oleObj>
              </mc:Choice>
              <mc:Fallback>
                <p:oleObj name="公式" r:id="rId21" imgW="790448" imgH="295428" progId="Equation.3">
                  <p:embed/>
                  <p:pic>
                    <p:nvPicPr>
                      <p:cNvPr id="0" name="Object 206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98525" y="1844675"/>
                        <a:ext cx="1995488" cy="7921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23" name="Object 2067"/>
          <p:cNvGraphicFramePr>
            <a:graphicFrameLocks noChangeAspect="1"/>
          </p:cNvGraphicFramePr>
          <p:nvPr/>
        </p:nvGraphicFramePr>
        <p:xfrm>
          <a:off x="2916238" y="1844675"/>
          <a:ext cx="3821112" cy="755650"/>
        </p:xfrm>
        <a:graphic>
          <a:graphicData uri="http://schemas.openxmlformats.org/presentationml/2006/ole">
            <mc:AlternateContent xmlns:mc="http://schemas.openxmlformats.org/markup-compatibility/2006">
              <mc:Choice xmlns:v="urn:schemas-microsoft-com:vml" Requires="v">
                <p:oleObj spid="_x0000_s50217" name="公式" r:id="rId23" imgW="1628851" imgH="295428" progId="Equation.3">
                  <p:embed/>
                </p:oleObj>
              </mc:Choice>
              <mc:Fallback>
                <p:oleObj name="公式" r:id="rId23" imgW="1628851" imgH="295428" progId="Equation.3">
                  <p:embed/>
                  <p:pic>
                    <p:nvPicPr>
                      <p:cNvPr id="0" name="Object 206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6238" y="1844675"/>
                        <a:ext cx="3821112" cy="755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24" name="Object 2068"/>
          <p:cNvGraphicFramePr>
            <a:graphicFrameLocks noChangeAspect="1"/>
          </p:cNvGraphicFramePr>
          <p:nvPr/>
        </p:nvGraphicFramePr>
        <p:xfrm>
          <a:off x="1382713" y="2708275"/>
          <a:ext cx="2500312" cy="515938"/>
        </p:xfrm>
        <a:graphic>
          <a:graphicData uri="http://schemas.openxmlformats.org/presentationml/2006/ole">
            <mc:AlternateContent xmlns:mc="http://schemas.openxmlformats.org/markup-compatibility/2006">
              <mc:Choice xmlns:v="urn:schemas-microsoft-com:vml" Requires="v">
                <p:oleObj spid="_x0000_s50218" name="公式" r:id="rId25" imgW="1000150" imgH="180924" progId="Equation.3">
                  <p:embed/>
                </p:oleObj>
              </mc:Choice>
              <mc:Fallback>
                <p:oleObj name="公式" r:id="rId25" imgW="1000150" imgH="180924" progId="Equation.3">
                  <p:embed/>
                  <p:pic>
                    <p:nvPicPr>
                      <p:cNvPr id="0" name="Object 206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82713" y="2708275"/>
                        <a:ext cx="2500312" cy="5159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25" name="Text Box 2069"/>
          <p:cNvSpPr txBox="1">
            <a:spLocks noChangeArrowheads="1"/>
          </p:cNvSpPr>
          <p:nvPr/>
        </p:nvSpPr>
        <p:spPr bwMode="auto">
          <a:xfrm>
            <a:off x="762000" y="4710113"/>
            <a:ext cx="2514600" cy="519112"/>
          </a:xfrm>
          <a:prstGeom prst="rect">
            <a:avLst/>
          </a:prstGeom>
          <a:noFill/>
          <a:ln w="9525">
            <a:noFill/>
            <a:miter lim="800000"/>
            <a:headEnd/>
            <a:tailEnd/>
          </a:ln>
          <a:effectLst/>
        </p:spPr>
        <p:txBody>
          <a:bodyPr>
            <a:spAutoFit/>
          </a:bodyPr>
          <a:lstStyle/>
          <a:p>
            <a:pPr>
              <a:defRPr/>
            </a:pPr>
            <a:r>
              <a:rPr lang="en-US" altLang="zh-CN" i="1">
                <a:effectLst>
                  <a:outerShdw blurRad="38100" dist="38100" dir="2700000" algn="tl">
                    <a:srgbClr val="000000"/>
                  </a:outerShdw>
                </a:effectLst>
              </a:rPr>
              <a:t>P</a:t>
            </a:r>
            <a:r>
              <a:rPr lang="zh-CN" altLang="en-US">
                <a:effectLst>
                  <a:outerShdw blurRad="38100" dist="38100" dir="2700000" algn="tl">
                    <a:srgbClr val="000000"/>
                  </a:outerShdw>
                </a:effectLst>
                <a:latin typeface="幼圆" pitchFamily="49" charset="-122"/>
              </a:rPr>
              <a:t>点的电势</a:t>
            </a:r>
          </a:p>
        </p:txBody>
      </p:sp>
      <p:graphicFrame>
        <p:nvGraphicFramePr>
          <p:cNvPr id="98326" name="Object 2070"/>
          <p:cNvGraphicFramePr>
            <a:graphicFrameLocks noChangeAspect="1"/>
          </p:cNvGraphicFramePr>
          <p:nvPr/>
        </p:nvGraphicFramePr>
        <p:xfrm>
          <a:off x="1676400" y="3848100"/>
          <a:ext cx="1752600" cy="1004888"/>
        </p:xfrm>
        <a:graphic>
          <a:graphicData uri="http://schemas.openxmlformats.org/presentationml/2006/ole">
            <mc:AlternateContent xmlns:mc="http://schemas.openxmlformats.org/markup-compatibility/2006">
              <mc:Choice xmlns:v="urn:schemas-microsoft-com:vml" Requires="v">
                <p:oleObj spid="_x0000_s50219" name="公式" r:id="rId27" imgW="714451" imgH="390372" progId="Equation.3">
                  <p:embed/>
                </p:oleObj>
              </mc:Choice>
              <mc:Fallback>
                <p:oleObj name="公式" r:id="rId27" imgW="714451" imgH="390372" progId="Equation.3">
                  <p:embed/>
                  <p:pic>
                    <p:nvPicPr>
                      <p:cNvPr id="0" name="Object 207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76400" y="3848100"/>
                        <a:ext cx="1752600" cy="10048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27" name="Object 2071"/>
          <p:cNvGraphicFramePr>
            <a:graphicFrameLocks noChangeAspect="1"/>
          </p:cNvGraphicFramePr>
          <p:nvPr/>
        </p:nvGraphicFramePr>
        <p:xfrm>
          <a:off x="1462088" y="5119688"/>
          <a:ext cx="2105025" cy="1003300"/>
        </p:xfrm>
        <a:graphic>
          <a:graphicData uri="http://schemas.openxmlformats.org/presentationml/2006/ole">
            <mc:AlternateContent xmlns:mc="http://schemas.openxmlformats.org/markup-compatibility/2006">
              <mc:Choice xmlns:v="urn:schemas-microsoft-com:vml" Requires="v">
                <p:oleObj spid="_x0000_s50220" name="公式" r:id="rId29" imgW="866851" imgH="390372" progId="Equation.3">
                  <p:embed/>
                </p:oleObj>
              </mc:Choice>
              <mc:Fallback>
                <p:oleObj name="公式" r:id="rId29" imgW="866851" imgH="390372" progId="Equation.3">
                  <p:embed/>
                  <p:pic>
                    <p:nvPicPr>
                      <p:cNvPr id="0" name="Object 207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62088" y="5119688"/>
                        <a:ext cx="2105025" cy="1003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28" name="Text Box 2072"/>
          <p:cNvSpPr txBox="1">
            <a:spLocks noChangeArrowheads="1"/>
          </p:cNvSpPr>
          <p:nvPr/>
        </p:nvSpPr>
        <p:spPr bwMode="auto">
          <a:xfrm>
            <a:off x="762000" y="3370263"/>
            <a:ext cx="30480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点电荷电势</a:t>
            </a:r>
          </a:p>
        </p:txBody>
      </p:sp>
      <p:grpSp>
        <p:nvGrpSpPr>
          <p:cNvPr id="50190" name="Group 2076"/>
          <p:cNvGrpSpPr>
            <a:grpSpLocks/>
          </p:cNvGrpSpPr>
          <p:nvPr/>
        </p:nvGrpSpPr>
        <p:grpSpPr bwMode="auto">
          <a:xfrm>
            <a:off x="0" y="44450"/>
            <a:ext cx="5715000" cy="1068388"/>
            <a:chOff x="0" y="191"/>
            <a:chExt cx="3600" cy="673"/>
          </a:xfrm>
        </p:grpSpPr>
        <p:pic>
          <p:nvPicPr>
            <p:cNvPr id="50191" name="Picture 2077" descr="bar_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2" name="Text Box 2078"/>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dissolve">
                                      <p:cBhvr>
                                        <p:cTn id="7" dur="500"/>
                                        <p:tgtEl>
                                          <p:spTgt spid="98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8306"/>
                                        </p:tgtEl>
                                        <p:attrNameLst>
                                          <p:attrName>style.visibility</p:attrName>
                                        </p:attrNameLst>
                                      </p:cBhvr>
                                      <p:to>
                                        <p:strVal val="visible"/>
                                      </p:to>
                                    </p:set>
                                    <p:animEffect transition="in" filter="strips(downRight)">
                                      <p:cBhvr>
                                        <p:cTn id="12" dur="500"/>
                                        <p:tgtEl>
                                          <p:spTgt spid="983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8322"/>
                                        </p:tgtEl>
                                        <p:attrNameLst>
                                          <p:attrName>style.visibility</p:attrName>
                                        </p:attrNameLst>
                                      </p:cBhvr>
                                      <p:to>
                                        <p:strVal val="visible"/>
                                      </p:to>
                                    </p:set>
                                    <p:animEffect transition="in" filter="dissolve">
                                      <p:cBhvr>
                                        <p:cTn id="22" dur="500"/>
                                        <p:tgtEl>
                                          <p:spTgt spid="98322"/>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98323"/>
                                        </p:tgtEl>
                                        <p:attrNameLst>
                                          <p:attrName>style.visibility</p:attrName>
                                        </p:attrNameLst>
                                      </p:cBhvr>
                                      <p:to>
                                        <p:strVal val="visible"/>
                                      </p:to>
                                    </p:set>
                                    <p:animEffect transition="in" filter="dissolve">
                                      <p:cBhvr>
                                        <p:cTn id="26" dur="500"/>
                                        <p:tgtEl>
                                          <p:spTgt spid="983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98324"/>
                                        </p:tgtEl>
                                        <p:attrNameLst>
                                          <p:attrName>style.visibility</p:attrName>
                                        </p:attrNameLst>
                                      </p:cBhvr>
                                      <p:to>
                                        <p:strVal val="visible"/>
                                      </p:to>
                                    </p:set>
                                    <p:animEffect transition="in" filter="dissolve">
                                      <p:cBhvr>
                                        <p:cTn id="31" dur="500"/>
                                        <p:tgtEl>
                                          <p:spTgt spid="9832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8328"/>
                                        </p:tgtEl>
                                        <p:attrNameLst>
                                          <p:attrName>style.visibility</p:attrName>
                                        </p:attrNameLst>
                                      </p:cBhvr>
                                      <p:to>
                                        <p:strVal val="visible"/>
                                      </p:to>
                                    </p:set>
                                    <p:animEffect transition="in" filter="dissolve">
                                      <p:cBhvr>
                                        <p:cTn id="36" dur="500"/>
                                        <p:tgtEl>
                                          <p:spTgt spid="98328"/>
                                        </p:tgtEl>
                                      </p:cBhvr>
                                    </p:animEffect>
                                  </p:childTnLst>
                                </p:cTn>
                              </p:par>
                            </p:childTnLst>
                          </p:cTn>
                        </p:par>
                        <p:par>
                          <p:cTn id="37" fill="hold" nodeType="afterGroup">
                            <p:stCondLst>
                              <p:cond delay="500"/>
                            </p:stCondLst>
                            <p:childTnLst>
                              <p:par>
                                <p:cTn id="38" presetID="9" presetClass="entr" presetSubtype="0" fill="hold" nodeType="afterEffect">
                                  <p:stCondLst>
                                    <p:cond delay="0"/>
                                  </p:stCondLst>
                                  <p:childTnLst>
                                    <p:set>
                                      <p:cBhvr>
                                        <p:cTn id="39" dur="1" fill="hold">
                                          <p:stCondLst>
                                            <p:cond delay="0"/>
                                          </p:stCondLst>
                                        </p:cTn>
                                        <p:tgtEl>
                                          <p:spTgt spid="98326"/>
                                        </p:tgtEl>
                                        <p:attrNameLst>
                                          <p:attrName>style.visibility</p:attrName>
                                        </p:attrNameLst>
                                      </p:cBhvr>
                                      <p:to>
                                        <p:strVal val="visible"/>
                                      </p:to>
                                    </p:set>
                                    <p:animEffect transition="in" filter="dissolve">
                                      <p:cBhvr>
                                        <p:cTn id="40" dur="500"/>
                                        <p:tgtEl>
                                          <p:spTgt spid="9832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98325"/>
                                        </p:tgtEl>
                                        <p:attrNameLst>
                                          <p:attrName>style.visibility</p:attrName>
                                        </p:attrNameLst>
                                      </p:cBhvr>
                                      <p:to>
                                        <p:strVal val="visible"/>
                                      </p:to>
                                    </p:set>
                                    <p:animEffect transition="in" filter="dissolve">
                                      <p:cBhvr>
                                        <p:cTn id="45" dur="500"/>
                                        <p:tgtEl>
                                          <p:spTgt spid="98325"/>
                                        </p:tgtEl>
                                      </p:cBhvr>
                                    </p:animEffect>
                                  </p:childTnLst>
                                </p:cTn>
                              </p:par>
                            </p:childTnLst>
                          </p:cTn>
                        </p:par>
                        <p:par>
                          <p:cTn id="46" fill="hold" nodeType="afterGroup">
                            <p:stCondLst>
                              <p:cond delay="500"/>
                            </p:stCondLst>
                            <p:childTnLst>
                              <p:par>
                                <p:cTn id="47" presetID="9" presetClass="entr" presetSubtype="0" fill="hold" nodeType="afterEffect">
                                  <p:stCondLst>
                                    <p:cond delay="0"/>
                                  </p:stCondLst>
                                  <p:childTnLst>
                                    <p:set>
                                      <p:cBhvr>
                                        <p:cTn id="48" dur="1" fill="hold">
                                          <p:stCondLst>
                                            <p:cond delay="0"/>
                                          </p:stCondLst>
                                        </p:cTn>
                                        <p:tgtEl>
                                          <p:spTgt spid="98327"/>
                                        </p:tgtEl>
                                        <p:attrNameLst>
                                          <p:attrName>style.visibility</p:attrName>
                                        </p:attrNameLst>
                                      </p:cBhvr>
                                      <p:to>
                                        <p:strVal val="visible"/>
                                      </p:to>
                                    </p:set>
                                    <p:animEffect transition="in" filter="dissolve">
                                      <p:cBhvr>
                                        <p:cTn id="49" dur="500"/>
                                        <p:tgtEl>
                                          <p:spTgt spid="98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nimBg="1"/>
      <p:bldP spid="98307" grpId="0" autoUpdateAnimBg="0"/>
      <p:bldP spid="98325" grpId="0" autoUpdateAnimBg="0"/>
      <p:bldP spid="9832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1"/>
          <p:cNvSpPr>
            <a:spLocks noGrp="1"/>
          </p:cNvSpPr>
          <p:nvPr>
            <p:ph type="dt" sz="quarter" idx="10"/>
          </p:nvPr>
        </p:nvSpPr>
        <p:spPr/>
        <p:txBody>
          <a:bodyPr/>
          <a:lstStyle/>
          <a:p>
            <a:pPr>
              <a:defRPr/>
            </a:pPr>
            <a:fld id="{E53FFE8A-1416-44A7-AAAE-8C00C7E31F1D}" type="datetime8">
              <a:rPr lang="en-US"/>
              <a:pPr>
                <a:defRPr/>
              </a:pPr>
              <a:t>2/27/2020 6:24 PM</a:t>
            </a:fld>
            <a:endParaRPr lang="en-US" altLang="zh-CN"/>
          </a:p>
        </p:txBody>
      </p:sp>
      <p:sp>
        <p:nvSpPr>
          <p:cNvPr id="19" name="灯片编号占位符 3"/>
          <p:cNvSpPr>
            <a:spLocks noGrp="1"/>
          </p:cNvSpPr>
          <p:nvPr>
            <p:ph type="sldNum" sz="quarter" idx="12"/>
          </p:nvPr>
        </p:nvSpPr>
        <p:spPr/>
        <p:txBody>
          <a:bodyPr/>
          <a:lstStyle/>
          <a:p>
            <a:pPr>
              <a:defRPr/>
            </a:pPr>
            <a:fld id="{787E4E08-3280-4DEA-92CC-78D72B49568A}" type="slidenum">
              <a:rPr lang="en-US" altLang="zh-CN"/>
              <a:pPr>
                <a:defRPr/>
              </a:pPr>
              <a:t>49</a:t>
            </a:fld>
            <a:endParaRPr lang="en-US" altLang="zh-CN"/>
          </a:p>
        </p:txBody>
      </p:sp>
      <p:sp>
        <p:nvSpPr>
          <p:cNvPr id="90117" name="Text Box 5"/>
          <p:cNvSpPr txBox="1">
            <a:spLocks noChangeArrowheads="1"/>
          </p:cNvSpPr>
          <p:nvPr/>
        </p:nvSpPr>
        <p:spPr bwMode="auto">
          <a:xfrm>
            <a:off x="457200" y="1196975"/>
            <a:ext cx="8458200" cy="946150"/>
          </a:xfrm>
          <a:prstGeom prst="rect">
            <a:avLst/>
          </a:prstGeom>
          <a:noFill/>
          <a:ln w="9525">
            <a:noFill/>
            <a:miter lim="800000"/>
            <a:headEnd/>
            <a:tailEnd/>
          </a:ln>
          <a:effectLst/>
        </p:spPr>
        <p:txBody>
          <a:bodyPr>
            <a:spAutoFit/>
          </a:bodyPr>
          <a:lstStyle/>
          <a:p>
            <a:pPr>
              <a:spcBef>
                <a:spcPct val="50000"/>
              </a:spcBef>
              <a:defRPr/>
            </a:pPr>
            <a:r>
              <a:rPr kumimoji="0" lang="en-US" altLang="zh-CN">
                <a:effectLst>
                  <a:outerShdw blurRad="38100" dist="38100" dir="2700000" algn="tl">
                    <a:srgbClr val="000000"/>
                  </a:outerShdw>
                </a:effectLst>
              </a:rPr>
              <a:t>        </a:t>
            </a:r>
            <a:r>
              <a:rPr kumimoji="0" lang="zh-CN" altLang="en-US">
                <a:effectLst>
                  <a:outerShdw blurRad="38100" dist="38100" dir="2700000" algn="tl">
                    <a:srgbClr val="000000"/>
                  </a:outerShdw>
                </a:effectLst>
              </a:rPr>
              <a:t>对于任意形状且有限大小、电荷连续分布的带电体所产生的电势（取无穷远处为零电势），推广得</a:t>
            </a:r>
          </a:p>
        </p:txBody>
      </p:sp>
      <p:graphicFrame>
        <p:nvGraphicFramePr>
          <p:cNvPr id="90118" name="Object 6"/>
          <p:cNvGraphicFramePr>
            <a:graphicFrameLocks noChangeAspect="1"/>
          </p:cNvGraphicFramePr>
          <p:nvPr/>
        </p:nvGraphicFramePr>
        <p:xfrm>
          <a:off x="2627313" y="2147888"/>
          <a:ext cx="2254250" cy="1017587"/>
        </p:xfrm>
        <a:graphic>
          <a:graphicData uri="http://schemas.openxmlformats.org/presentationml/2006/ole">
            <mc:AlternateContent xmlns:mc="http://schemas.openxmlformats.org/markup-compatibility/2006">
              <mc:Choice xmlns:v="urn:schemas-microsoft-com:vml" Requires="v">
                <p:oleObj spid="_x0000_s51220" name="公式" r:id="rId3" imgW="914400" imgH="390372" progId="Equation.3">
                  <p:embed/>
                </p:oleObj>
              </mc:Choice>
              <mc:Fallback>
                <p:oleObj name="公式" r:id="rId3" imgW="914400" imgH="39037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147888"/>
                        <a:ext cx="2254250" cy="10175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7"/>
          <p:cNvGrpSpPr>
            <a:grpSpLocks/>
          </p:cNvGrpSpPr>
          <p:nvPr/>
        </p:nvGrpSpPr>
        <p:grpSpPr bwMode="auto">
          <a:xfrm>
            <a:off x="4038600" y="3141663"/>
            <a:ext cx="4572000" cy="3048000"/>
            <a:chOff x="2448" y="2016"/>
            <a:chExt cx="2880" cy="1920"/>
          </a:xfrm>
        </p:grpSpPr>
        <p:sp>
          <p:nvSpPr>
            <p:cNvPr id="90120" name="Rectangle 8"/>
            <p:cNvSpPr>
              <a:spLocks noChangeArrowheads="1"/>
            </p:cNvSpPr>
            <p:nvPr/>
          </p:nvSpPr>
          <p:spPr bwMode="auto">
            <a:xfrm>
              <a:off x="2448" y="2016"/>
              <a:ext cx="2880" cy="192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0121" name="Oval 9"/>
            <p:cNvSpPr>
              <a:spLocks noChangeArrowheads="1"/>
            </p:cNvSpPr>
            <p:nvPr/>
          </p:nvSpPr>
          <p:spPr bwMode="auto">
            <a:xfrm rot="1800000">
              <a:off x="2832" y="2928"/>
              <a:ext cx="1056" cy="720"/>
            </a:xfrm>
            <a:prstGeom prst="ellipse">
              <a:avLst/>
            </a:prstGeom>
            <a:gradFill rotWithShape="0">
              <a:gsLst>
                <a:gs pos="0">
                  <a:srgbClr val="6666FF">
                    <a:alpha val="80000"/>
                  </a:srgbClr>
                </a:gs>
                <a:gs pos="100000">
                  <a:srgbClr val="6666FF">
                    <a:gamma/>
                    <a:shade val="43137"/>
                    <a:invGamma/>
                    <a:alpha val="80000"/>
                  </a:srgbClr>
                </a:gs>
              </a:gsLst>
              <a:path path="shape">
                <a:fillToRect l="50000" t="50000" r="50000" b="50000"/>
              </a:path>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0122" name="Oval 10"/>
            <p:cNvSpPr>
              <a:spLocks noChangeArrowheads="1"/>
            </p:cNvSpPr>
            <p:nvPr/>
          </p:nvSpPr>
          <p:spPr bwMode="auto">
            <a:xfrm>
              <a:off x="3408" y="3168"/>
              <a:ext cx="96" cy="96"/>
            </a:xfrm>
            <a:prstGeom prst="ellipse">
              <a:avLst/>
            </a:prstGeom>
            <a:gradFill rotWithShape="0">
              <a:gsLst>
                <a:gs pos="0">
                  <a:schemeClr val="tx2"/>
                </a:gs>
                <a:gs pos="100000">
                  <a:schemeClr val="tx2">
                    <a:gamma/>
                    <a:shade val="46275"/>
                    <a:invGamma/>
                  </a:schemeClr>
                </a:gs>
              </a:gsLst>
              <a:path path="shape">
                <a:fillToRect l="50000" t="50000" r="50000" b="50000"/>
              </a:path>
            </a:grad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0123" name="Line 11"/>
            <p:cNvSpPr>
              <a:spLocks noChangeShapeType="1"/>
            </p:cNvSpPr>
            <p:nvPr/>
          </p:nvSpPr>
          <p:spPr bwMode="auto">
            <a:xfrm flipV="1">
              <a:off x="3488" y="2320"/>
              <a:ext cx="1248" cy="864"/>
            </a:xfrm>
            <a:prstGeom prst="line">
              <a:avLst/>
            </a:prstGeom>
            <a:noFill/>
            <a:ln w="19050">
              <a:solidFill>
                <a:srgbClr val="FF9966"/>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51216" name="Object 12"/>
            <p:cNvGraphicFramePr>
              <a:graphicFrameLocks noChangeAspect="1"/>
            </p:cNvGraphicFramePr>
            <p:nvPr/>
          </p:nvGraphicFramePr>
          <p:xfrm>
            <a:off x="3888" y="2540"/>
            <a:ext cx="188" cy="244"/>
          </p:xfrm>
          <a:graphic>
            <a:graphicData uri="http://schemas.openxmlformats.org/presentationml/2006/ole">
              <mc:AlternateContent xmlns:mc="http://schemas.openxmlformats.org/markup-compatibility/2006">
                <mc:Choice xmlns:v="urn:schemas-microsoft-com:vml" Requires="v">
                  <p:oleObj spid="_x0000_s51221" name="Equation" r:id="rId5" imgW="85750" imgH="123876" progId="Equation.3">
                    <p:embed/>
                  </p:oleObj>
                </mc:Choice>
                <mc:Fallback>
                  <p:oleObj name="Equation" r:id="rId5" imgW="85750" imgH="123876"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2540"/>
                          <a:ext cx="18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7" name="Object 13"/>
            <p:cNvGraphicFramePr>
              <a:graphicFrameLocks noChangeAspect="1"/>
            </p:cNvGraphicFramePr>
            <p:nvPr/>
          </p:nvGraphicFramePr>
          <p:xfrm>
            <a:off x="3120" y="3024"/>
            <a:ext cx="304" cy="304"/>
          </p:xfrm>
          <a:graphic>
            <a:graphicData uri="http://schemas.openxmlformats.org/presentationml/2006/ole">
              <mc:AlternateContent xmlns:mc="http://schemas.openxmlformats.org/markup-compatibility/2006">
                <mc:Choice xmlns:v="urn:schemas-microsoft-com:vml" Requires="v">
                  <p:oleObj spid="_x0000_s51222" name="Equation" r:id="rId7" imgW="161747" imgH="161772" progId="Equation.3">
                    <p:embed/>
                  </p:oleObj>
                </mc:Choice>
                <mc:Fallback>
                  <p:oleObj name="Equation" r:id="rId7" imgW="161747" imgH="161772"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0" y="3024"/>
                          <a:ext cx="304" cy="30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8" name="Object 14"/>
            <p:cNvGraphicFramePr>
              <a:graphicFrameLocks noChangeAspect="1"/>
            </p:cNvGraphicFramePr>
            <p:nvPr/>
          </p:nvGraphicFramePr>
          <p:xfrm>
            <a:off x="3532" y="3401"/>
            <a:ext cx="247" cy="247"/>
          </p:xfrm>
          <a:graphic>
            <a:graphicData uri="http://schemas.openxmlformats.org/presentationml/2006/ole">
              <mc:AlternateContent xmlns:mc="http://schemas.openxmlformats.org/markup-compatibility/2006">
                <mc:Choice xmlns:v="urn:schemas-microsoft-com:vml" Requires="v">
                  <p:oleObj spid="_x0000_s51223" name="Equation" r:id="rId9" imgW="123952" imgH="123876" progId="Equation.3">
                    <p:embed/>
                  </p:oleObj>
                </mc:Choice>
                <mc:Fallback>
                  <p:oleObj name="Equation" r:id="rId9" imgW="123952" imgH="123876"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2" y="3401"/>
                          <a:ext cx="247" cy="24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9" name="Object 16"/>
            <p:cNvGraphicFramePr>
              <a:graphicFrameLocks noChangeAspect="1"/>
            </p:cNvGraphicFramePr>
            <p:nvPr/>
          </p:nvGraphicFramePr>
          <p:xfrm>
            <a:off x="4724" y="2304"/>
            <a:ext cx="244" cy="244"/>
          </p:xfrm>
          <a:graphic>
            <a:graphicData uri="http://schemas.openxmlformats.org/presentationml/2006/ole">
              <mc:AlternateContent xmlns:mc="http://schemas.openxmlformats.org/markup-compatibility/2006">
                <mc:Choice xmlns:v="urn:schemas-microsoft-com:vml" Requires="v">
                  <p:oleObj spid="_x0000_s51224" name="Equation" r:id="rId11" imgW="123952" imgH="123876" progId="Equation.3">
                    <p:embed/>
                  </p:oleObj>
                </mc:Choice>
                <mc:Fallback>
                  <p:oleObj name="Equation" r:id="rId11" imgW="123952" imgH="123876"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 y="2304"/>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0131" name="Object 19"/>
          <p:cNvGraphicFramePr>
            <a:graphicFrameLocks noChangeAspect="1"/>
          </p:cNvGraphicFramePr>
          <p:nvPr/>
        </p:nvGraphicFramePr>
        <p:xfrm>
          <a:off x="755650" y="3141663"/>
          <a:ext cx="1533525" cy="1589087"/>
        </p:xfrm>
        <a:graphic>
          <a:graphicData uri="http://schemas.openxmlformats.org/presentationml/2006/ole">
            <mc:AlternateContent xmlns:mc="http://schemas.openxmlformats.org/markup-compatibility/2006">
              <mc:Choice xmlns:v="urn:schemas-microsoft-com:vml" Requires="v">
                <p:oleObj spid="_x0000_s51225" name="公式" r:id="rId13" imgW="600253" imgH="618972" progId="Equation.3">
                  <p:embed/>
                </p:oleObj>
              </mc:Choice>
              <mc:Fallback>
                <p:oleObj name="公式" r:id="rId13" imgW="600253" imgH="618972"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3141663"/>
                        <a:ext cx="1533525" cy="15890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32" name="Text Box 20"/>
          <p:cNvSpPr txBox="1">
            <a:spLocks noChangeArrowheads="1"/>
          </p:cNvSpPr>
          <p:nvPr/>
        </p:nvSpPr>
        <p:spPr bwMode="auto">
          <a:xfrm>
            <a:off x="304800" y="4724400"/>
            <a:ext cx="3657600" cy="1373188"/>
          </a:xfrm>
          <a:prstGeom prst="rect">
            <a:avLst/>
          </a:prstGeom>
          <a:noFill/>
          <a:ln w="9525">
            <a:noFill/>
            <a:miter lim="800000"/>
            <a:headEnd/>
            <a:tailEnd/>
          </a:ln>
          <a:effectLst/>
        </p:spPr>
        <p:txBody>
          <a:bodyPr>
            <a:spAutoFit/>
          </a:bodyPr>
          <a:lstStyle/>
          <a:p>
            <a:pPr>
              <a:spcBef>
                <a:spcPct val="50000"/>
              </a:spcBef>
              <a:defRPr/>
            </a:pPr>
            <a:r>
              <a:rPr kumimoji="0" lang="zh-CN" altLang="en-US">
                <a:effectLst>
                  <a:outerShdw blurRad="38100" dist="38100" dir="2700000" algn="tl">
                    <a:srgbClr val="000000"/>
                  </a:outerShdw>
                </a:effectLst>
              </a:rPr>
              <a:t>式中</a:t>
            </a:r>
            <a:r>
              <a:rPr kumimoji="0" lang="en-US" altLang="zh-CN" i="1">
                <a:effectLst>
                  <a:outerShdw blurRad="38100" dist="38100" dir="2700000" algn="tl">
                    <a:srgbClr val="000000"/>
                  </a:outerShdw>
                </a:effectLst>
              </a:rPr>
              <a:t>r</a:t>
            </a:r>
            <a:r>
              <a:rPr kumimoji="0" lang="zh-CN" altLang="en-US">
                <a:effectLst>
                  <a:outerShdw blurRad="38100" dist="38100" dir="2700000" algn="tl">
                    <a:srgbClr val="000000"/>
                  </a:outerShdw>
                </a:effectLst>
              </a:rPr>
              <a:t>是电荷元</a:t>
            </a:r>
            <a:r>
              <a:rPr kumimoji="0" lang="en-US" altLang="zh-CN" i="1">
                <a:effectLst>
                  <a:outerShdw blurRad="38100" dist="38100" dir="2700000" algn="tl">
                    <a:srgbClr val="000000"/>
                  </a:outerShdw>
                </a:effectLst>
              </a:rPr>
              <a:t>dq</a:t>
            </a:r>
            <a:r>
              <a:rPr kumimoji="0" lang="zh-CN" altLang="en-US">
                <a:effectLst>
                  <a:outerShdw blurRad="38100" dist="38100" dir="2700000" algn="tl">
                    <a:srgbClr val="000000"/>
                  </a:outerShdw>
                </a:effectLst>
              </a:rPr>
              <a:t>至考察点</a:t>
            </a:r>
            <a:r>
              <a:rPr kumimoji="0" lang="en-US" altLang="zh-CN">
                <a:effectLst>
                  <a:outerShdw blurRad="38100" dist="38100" dir="2700000" algn="tl">
                    <a:srgbClr val="000000"/>
                  </a:outerShdw>
                </a:effectLst>
              </a:rPr>
              <a:t>P</a:t>
            </a:r>
            <a:r>
              <a:rPr kumimoji="0" lang="zh-CN" altLang="en-US">
                <a:effectLst>
                  <a:outerShdw blurRad="38100" dist="38100" dir="2700000" algn="tl">
                    <a:srgbClr val="000000"/>
                  </a:outerShdw>
                </a:effectLst>
              </a:rPr>
              <a:t>的距离，积分域</a:t>
            </a:r>
            <a:r>
              <a:rPr kumimoji="0" lang="zh-CN" altLang="en-US">
                <a:effectLst>
                  <a:outerShdw blurRad="38100" dist="38100" dir="2700000" algn="tl">
                    <a:srgbClr val="000000"/>
                  </a:outerShdw>
                </a:effectLst>
                <a:sym typeface="Symbol" pitchFamily="18" charset="2"/>
              </a:rPr>
              <a:t>为带电体。</a:t>
            </a:r>
            <a:endParaRPr kumimoji="0" lang="zh-CN" altLang="en-US">
              <a:effectLst>
                <a:outerShdw blurRad="38100" dist="38100" dir="2700000" algn="tl">
                  <a:srgbClr val="000000"/>
                </a:outerShdw>
              </a:effectLst>
            </a:endParaRPr>
          </a:p>
        </p:txBody>
      </p:sp>
      <p:grpSp>
        <p:nvGrpSpPr>
          <p:cNvPr id="51209" name="Group 24"/>
          <p:cNvGrpSpPr>
            <a:grpSpLocks/>
          </p:cNvGrpSpPr>
          <p:nvPr/>
        </p:nvGrpSpPr>
        <p:grpSpPr bwMode="auto">
          <a:xfrm>
            <a:off x="0" y="44450"/>
            <a:ext cx="5715000" cy="1068388"/>
            <a:chOff x="0" y="191"/>
            <a:chExt cx="3600" cy="673"/>
          </a:xfrm>
        </p:grpSpPr>
        <p:pic>
          <p:nvPicPr>
            <p:cNvPr id="51210" name="Picture 25" descr="bar_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1" name="Text Box 26"/>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dissolve">
                                      <p:cBhvr>
                                        <p:cTn id="7" dur="500"/>
                                        <p:tgtEl>
                                          <p:spTgt spid="90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0118"/>
                                        </p:tgtEl>
                                        <p:attrNameLst>
                                          <p:attrName>style.visibility</p:attrName>
                                        </p:attrNameLst>
                                      </p:cBhvr>
                                      <p:to>
                                        <p:strVal val="visible"/>
                                      </p:to>
                                    </p:set>
                                    <p:animEffect transition="in" filter="dissolve">
                                      <p:cBhvr>
                                        <p:cTn id="12" dur="500"/>
                                        <p:tgtEl>
                                          <p:spTgt spid="90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0131"/>
                                        </p:tgtEl>
                                        <p:attrNameLst>
                                          <p:attrName>style.visibility</p:attrName>
                                        </p:attrNameLst>
                                      </p:cBhvr>
                                      <p:to>
                                        <p:strVal val="visible"/>
                                      </p:to>
                                    </p:set>
                                    <p:animEffect transition="in" filter="dissolve">
                                      <p:cBhvr>
                                        <p:cTn id="22" dur="500"/>
                                        <p:tgtEl>
                                          <p:spTgt spid="901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0132"/>
                                        </p:tgtEl>
                                        <p:attrNameLst>
                                          <p:attrName>style.visibility</p:attrName>
                                        </p:attrNameLst>
                                      </p:cBhvr>
                                      <p:to>
                                        <p:strVal val="visible"/>
                                      </p:to>
                                    </p:set>
                                    <p:animEffect transition="in" filter="dissolve">
                                      <p:cBhvr>
                                        <p:cTn id="27" dur="500"/>
                                        <p:tgtEl>
                                          <p:spTgt spid="90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utoUpdateAnimBg="0"/>
      <p:bldP spid="9013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3635375" y="765175"/>
            <a:ext cx="5270500" cy="4367213"/>
            <a:chOff x="2327" y="391"/>
            <a:chExt cx="3320" cy="2751"/>
          </a:xfrm>
        </p:grpSpPr>
        <p:sp>
          <p:nvSpPr>
            <p:cNvPr id="6247" name="Arc 3"/>
            <p:cNvSpPr>
              <a:spLocks/>
            </p:cNvSpPr>
            <p:nvPr/>
          </p:nvSpPr>
          <p:spPr bwMode="auto">
            <a:xfrm flipV="1">
              <a:off x="2335" y="551"/>
              <a:ext cx="2041" cy="1169"/>
            </a:xfrm>
            <a:custGeom>
              <a:avLst/>
              <a:gdLst>
                <a:gd name="T0" fmla="*/ 1 w 21600"/>
                <a:gd name="T1" fmla="*/ 0 h 19886"/>
                <a:gd name="T2" fmla="*/ 2 w 21600"/>
                <a:gd name="T3" fmla="*/ 0 h 19886"/>
                <a:gd name="T4" fmla="*/ 0 w 21600"/>
                <a:gd name="T5" fmla="*/ 0 h 19886"/>
                <a:gd name="T6" fmla="*/ 0 60000 65536"/>
                <a:gd name="T7" fmla="*/ 0 60000 65536"/>
                <a:gd name="T8" fmla="*/ 0 60000 65536"/>
              </a:gdLst>
              <a:ahLst/>
              <a:cxnLst>
                <a:cxn ang="T6">
                  <a:pos x="T0" y="T1"/>
                </a:cxn>
                <a:cxn ang="T7">
                  <a:pos x="T2" y="T3"/>
                </a:cxn>
                <a:cxn ang="T8">
                  <a:pos x="T4" y="T5"/>
                </a:cxn>
              </a:cxnLst>
              <a:rect l="0" t="0" r="r" b="b"/>
              <a:pathLst>
                <a:path w="21600" h="19886" fill="none" extrusionOk="0">
                  <a:moveTo>
                    <a:pt x="8432" y="-1"/>
                  </a:moveTo>
                  <a:cubicBezTo>
                    <a:pt x="16414" y="3384"/>
                    <a:pt x="21600" y="11215"/>
                    <a:pt x="21600" y="19886"/>
                  </a:cubicBezTo>
                </a:path>
                <a:path w="21600" h="19886" stroke="0" extrusionOk="0">
                  <a:moveTo>
                    <a:pt x="8432" y="-1"/>
                  </a:moveTo>
                  <a:cubicBezTo>
                    <a:pt x="16414" y="3384"/>
                    <a:pt x="21600" y="11215"/>
                    <a:pt x="21600" y="19886"/>
                  </a:cubicBezTo>
                  <a:lnTo>
                    <a:pt x="0" y="19886"/>
                  </a:lnTo>
                  <a:lnTo>
                    <a:pt x="8432" y="-1"/>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6248" name="Arc 4"/>
            <p:cNvSpPr>
              <a:spLocks/>
            </p:cNvSpPr>
            <p:nvPr/>
          </p:nvSpPr>
          <p:spPr bwMode="auto">
            <a:xfrm flipV="1">
              <a:off x="2655" y="584"/>
              <a:ext cx="2586" cy="1247"/>
            </a:xfrm>
            <a:custGeom>
              <a:avLst/>
              <a:gdLst>
                <a:gd name="T0" fmla="*/ 1 w 21157"/>
                <a:gd name="T1" fmla="*/ 0 h 21216"/>
                <a:gd name="T2" fmla="*/ 5 w 21157"/>
                <a:gd name="T3" fmla="*/ 0 h 21216"/>
                <a:gd name="T4" fmla="*/ 0 w 21157"/>
                <a:gd name="T5" fmla="*/ 0 h 21216"/>
                <a:gd name="T6" fmla="*/ 0 60000 65536"/>
                <a:gd name="T7" fmla="*/ 0 60000 65536"/>
                <a:gd name="T8" fmla="*/ 0 60000 65536"/>
              </a:gdLst>
              <a:ahLst/>
              <a:cxnLst>
                <a:cxn ang="T6">
                  <a:pos x="T0" y="T1"/>
                </a:cxn>
                <a:cxn ang="T7">
                  <a:pos x="T2" y="T3"/>
                </a:cxn>
                <a:cxn ang="T8">
                  <a:pos x="T4" y="T5"/>
                </a:cxn>
              </a:cxnLst>
              <a:rect l="0" t="0" r="r" b="b"/>
              <a:pathLst>
                <a:path w="21157" h="21216" fill="none" extrusionOk="0">
                  <a:moveTo>
                    <a:pt x="4054" y="0"/>
                  </a:moveTo>
                  <a:cubicBezTo>
                    <a:pt x="12643" y="1641"/>
                    <a:pt x="19395" y="8299"/>
                    <a:pt x="21157" y="16863"/>
                  </a:cubicBezTo>
                </a:path>
                <a:path w="21157" h="21216" stroke="0" extrusionOk="0">
                  <a:moveTo>
                    <a:pt x="4054" y="0"/>
                  </a:moveTo>
                  <a:cubicBezTo>
                    <a:pt x="12643" y="1641"/>
                    <a:pt x="19395" y="8299"/>
                    <a:pt x="21157" y="16863"/>
                  </a:cubicBezTo>
                  <a:lnTo>
                    <a:pt x="0" y="21216"/>
                  </a:lnTo>
                  <a:lnTo>
                    <a:pt x="4054" y="0"/>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6249" name="Arc 5"/>
            <p:cNvSpPr>
              <a:spLocks/>
            </p:cNvSpPr>
            <p:nvPr/>
          </p:nvSpPr>
          <p:spPr bwMode="auto">
            <a:xfrm>
              <a:off x="3114" y="2053"/>
              <a:ext cx="2314" cy="1089"/>
            </a:xfrm>
            <a:custGeom>
              <a:avLst/>
              <a:gdLst>
                <a:gd name="T0" fmla="*/ 0 w 20060"/>
                <a:gd name="T1" fmla="*/ 0 h 21595"/>
                <a:gd name="T2" fmla="*/ 4 w 20060"/>
                <a:gd name="T3" fmla="*/ 0 h 21595"/>
                <a:gd name="T4" fmla="*/ 0 w 20060"/>
                <a:gd name="T5" fmla="*/ 0 h 21595"/>
                <a:gd name="T6" fmla="*/ 0 60000 65536"/>
                <a:gd name="T7" fmla="*/ 0 60000 65536"/>
                <a:gd name="T8" fmla="*/ 0 60000 65536"/>
              </a:gdLst>
              <a:ahLst/>
              <a:cxnLst>
                <a:cxn ang="T6">
                  <a:pos x="T0" y="T1"/>
                </a:cxn>
                <a:cxn ang="T7">
                  <a:pos x="T2" y="T3"/>
                </a:cxn>
                <a:cxn ang="T8">
                  <a:pos x="T4" y="T5"/>
                </a:cxn>
              </a:cxnLst>
              <a:rect l="0" t="0" r="r" b="b"/>
              <a:pathLst>
                <a:path w="20060" h="21595" fill="none" extrusionOk="0">
                  <a:moveTo>
                    <a:pt x="471" y="0"/>
                  </a:moveTo>
                  <a:cubicBezTo>
                    <a:pt x="9135" y="189"/>
                    <a:pt x="16847" y="5538"/>
                    <a:pt x="20060" y="13585"/>
                  </a:cubicBezTo>
                </a:path>
                <a:path w="20060" h="21595" stroke="0" extrusionOk="0">
                  <a:moveTo>
                    <a:pt x="471" y="0"/>
                  </a:moveTo>
                  <a:cubicBezTo>
                    <a:pt x="9135" y="189"/>
                    <a:pt x="16847" y="5538"/>
                    <a:pt x="20060" y="13585"/>
                  </a:cubicBezTo>
                  <a:lnTo>
                    <a:pt x="0" y="21595"/>
                  </a:lnTo>
                  <a:lnTo>
                    <a:pt x="471" y="0"/>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6250" name="Arc 6"/>
            <p:cNvSpPr>
              <a:spLocks/>
            </p:cNvSpPr>
            <p:nvPr/>
          </p:nvSpPr>
          <p:spPr bwMode="auto">
            <a:xfrm>
              <a:off x="3106" y="1915"/>
              <a:ext cx="2541" cy="454"/>
            </a:xfrm>
            <a:custGeom>
              <a:avLst/>
              <a:gdLst>
                <a:gd name="T0" fmla="*/ 0 w 20060"/>
                <a:gd name="T1" fmla="*/ 0 h 21595"/>
                <a:gd name="T2" fmla="*/ 5 w 20060"/>
                <a:gd name="T3" fmla="*/ 0 h 21595"/>
                <a:gd name="T4" fmla="*/ 0 w 20060"/>
                <a:gd name="T5" fmla="*/ 0 h 21595"/>
                <a:gd name="T6" fmla="*/ 0 60000 65536"/>
                <a:gd name="T7" fmla="*/ 0 60000 65536"/>
                <a:gd name="T8" fmla="*/ 0 60000 65536"/>
              </a:gdLst>
              <a:ahLst/>
              <a:cxnLst>
                <a:cxn ang="T6">
                  <a:pos x="T0" y="T1"/>
                </a:cxn>
                <a:cxn ang="T7">
                  <a:pos x="T2" y="T3"/>
                </a:cxn>
                <a:cxn ang="T8">
                  <a:pos x="T4" y="T5"/>
                </a:cxn>
              </a:cxnLst>
              <a:rect l="0" t="0" r="r" b="b"/>
              <a:pathLst>
                <a:path w="20060" h="21595" fill="none" extrusionOk="0">
                  <a:moveTo>
                    <a:pt x="471" y="0"/>
                  </a:moveTo>
                  <a:cubicBezTo>
                    <a:pt x="9135" y="189"/>
                    <a:pt x="16847" y="5538"/>
                    <a:pt x="20060" y="13585"/>
                  </a:cubicBezTo>
                </a:path>
                <a:path w="20060" h="21595" stroke="0" extrusionOk="0">
                  <a:moveTo>
                    <a:pt x="471" y="0"/>
                  </a:moveTo>
                  <a:cubicBezTo>
                    <a:pt x="9135" y="189"/>
                    <a:pt x="16847" y="5538"/>
                    <a:pt x="20060" y="13585"/>
                  </a:cubicBezTo>
                  <a:lnTo>
                    <a:pt x="0" y="21595"/>
                  </a:lnTo>
                  <a:lnTo>
                    <a:pt x="471" y="0"/>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6251" name="Arc 7"/>
            <p:cNvSpPr>
              <a:spLocks/>
            </p:cNvSpPr>
            <p:nvPr/>
          </p:nvSpPr>
          <p:spPr bwMode="auto">
            <a:xfrm flipV="1">
              <a:off x="2327" y="391"/>
              <a:ext cx="1682" cy="1169"/>
            </a:xfrm>
            <a:custGeom>
              <a:avLst/>
              <a:gdLst>
                <a:gd name="T0" fmla="*/ 0 w 21600"/>
                <a:gd name="T1" fmla="*/ 0 h 19886"/>
                <a:gd name="T2" fmla="*/ 1 w 21600"/>
                <a:gd name="T3" fmla="*/ 0 h 19886"/>
                <a:gd name="T4" fmla="*/ 0 w 21600"/>
                <a:gd name="T5" fmla="*/ 0 h 19886"/>
                <a:gd name="T6" fmla="*/ 0 60000 65536"/>
                <a:gd name="T7" fmla="*/ 0 60000 65536"/>
                <a:gd name="T8" fmla="*/ 0 60000 65536"/>
              </a:gdLst>
              <a:ahLst/>
              <a:cxnLst>
                <a:cxn ang="T6">
                  <a:pos x="T0" y="T1"/>
                </a:cxn>
                <a:cxn ang="T7">
                  <a:pos x="T2" y="T3"/>
                </a:cxn>
                <a:cxn ang="T8">
                  <a:pos x="T4" y="T5"/>
                </a:cxn>
              </a:cxnLst>
              <a:rect l="0" t="0" r="r" b="b"/>
              <a:pathLst>
                <a:path w="21600" h="19886" fill="none" extrusionOk="0">
                  <a:moveTo>
                    <a:pt x="8432" y="-1"/>
                  </a:moveTo>
                  <a:cubicBezTo>
                    <a:pt x="16414" y="3384"/>
                    <a:pt x="21600" y="11215"/>
                    <a:pt x="21600" y="19886"/>
                  </a:cubicBezTo>
                </a:path>
                <a:path w="21600" h="19886" stroke="0" extrusionOk="0">
                  <a:moveTo>
                    <a:pt x="8432" y="-1"/>
                  </a:moveTo>
                  <a:cubicBezTo>
                    <a:pt x="16414" y="3384"/>
                    <a:pt x="21600" y="11215"/>
                    <a:pt x="21600" y="19886"/>
                  </a:cubicBezTo>
                  <a:lnTo>
                    <a:pt x="0" y="19886"/>
                  </a:lnTo>
                  <a:lnTo>
                    <a:pt x="8432" y="-1"/>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6252" name="Line 8"/>
            <p:cNvSpPr>
              <a:spLocks noChangeShapeType="1"/>
            </p:cNvSpPr>
            <p:nvPr/>
          </p:nvSpPr>
          <p:spPr bwMode="auto">
            <a:xfrm>
              <a:off x="5054" y="2050"/>
              <a:ext cx="151" cy="27"/>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253" name="Line 9"/>
            <p:cNvSpPr>
              <a:spLocks noChangeShapeType="1"/>
            </p:cNvSpPr>
            <p:nvPr/>
          </p:nvSpPr>
          <p:spPr bwMode="auto">
            <a:xfrm flipV="1">
              <a:off x="4969" y="1108"/>
              <a:ext cx="94" cy="87"/>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254" name="Line 10"/>
            <p:cNvSpPr>
              <a:spLocks noChangeShapeType="1"/>
            </p:cNvSpPr>
            <p:nvPr/>
          </p:nvSpPr>
          <p:spPr bwMode="auto">
            <a:xfrm flipV="1">
              <a:off x="4299" y="777"/>
              <a:ext cx="46" cy="123"/>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255" name="Line 11"/>
            <p:cNvSpPr>
              <a:spLocks noChangeShapeType="1"/>
            </p:cNvSpPr>
            <p:nvPr/>
          </p:nvSpPr>
          <p:spPr bwMode="auto">
            <a:xfrm flipV="1">
              <a:off x="3910" y="700"/>
              <a:ext cx="46" cy="123"/>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256" name="Line 12"/>
            <p:cNvSpPr>
              <a:spLocks noChangeShapeType="1"/>
            </p:cNvSpPr>
            <p:nvPr/>
          </p:nvSpPr>
          <p:spPr bwMode="auto">
            <a:xfrm>
              <a:off x="5057" y="2456"/>
              <a:ext cx="121" cy="72"/>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4" name="Group 14"/>
          <p:cNvGrpSpPr>
            <a:grpSpLocks/>
          </p:cNvGrpSpPr>
          <p:nvPr/>
        </p:nvGrpSpPr>
        <p:grpSpPr bwMode="auto">
          <a:xfrm>
            <a:off x="5580063" y="1341438"/>
            <a:ext cx="2489200" cy="2808287"/>
            <a:chOff x="3485" y="913"/>
            <a:chExt cx="1568" cy="1769"/>
          </a:xfrm>
        </p:grpSpPr>
        <p:sp>
          <p:nvSpPr>
            <p:cNvPr id="6245" name="Freeform 15"/>
            <p:cNvSpPr>
              <a:spLocks/>
            </p:cNvSpPr>
            <p:nvPr/>
          </p:nvSpPr>
          <p:spPr bwMode="auto">
            <a:xfrm>
              <a:off x="3485" y="913"/>
              <a:ext cx="1568" cy="1769"/>
            </a:xfrm>
            <a:custGeom>
              <a:avLst/>
              <a:gdLst>
                <a:gd name="T0" fmla="*/ 59 w 1568"/>
                <a:gd name="T1" fmla="*/ 101 h 1769"/>
                <a:gd name="T2" fmla="*/ 372 w 1568"/>
                <a:gd name="T3" fmla="*/ 605 h 1769"/>
                <a:gd name="T4" fmla="*/ 416 w 1568"/>
                <a:gd name="T5" fmla="*/ 1139 h 1769"/>
                <a:gd name="T6" fmla="*/ 726 w 1568"/>
                <a:gd name="T7" fmla="*/ 1135 h 1769"/>
                <a:gd name="T8" fmla="*/ 925 w 1568"/>
                <a:gd name="T9" fmla="*/ 1207 h 1769"/>
                <a:gd name="T10" fmla="*/ 1269 w 1568"/>
                <a:gd name="T11" fmla="*/ 1473 h 1769"/>
                <a:gd name="T12" fmla="*/ 1506 w 1568"/>
                <a:gd name="T13" fmla="*/ 1482 h 1769"/>
                <a:gd name="T14" fmla="*/ 1327 w 1568"/>
                <a:gd name="T15" fmla="*/ 861 h 1769"/>
                <a:gd name="T16" fmla="*/ 809 w 1568"/>
                <a:gd name="T17" fmla="*/ 292 h 1769"/>
                <a:gd name="T18" fmla="*/ 125 w 1568"/>
                <a:gd name="T19" fmla="*/ 32 h 1769"/>
                <a:gd name="T20" fmla="*/ 59 w 1568"/>
                <a:gd name="T21" fmla="*/ 101 h 17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68"/>
                <a:gd name="T34" fmla="*/ 0 h 1769"/>
                <a:gd name="T35" fmla="*/ 1568 w 1568"/>
                <a:gd name="T36" fmla="*/ 1769 h 17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68" h="1769">
                  <a:moveTo>
                    <a:pt x="59" y="101"/>
                  </a:moveTo>
                  <a:cubicBezTo>
                    <a:pt x="100" y="196"/>
                    <a:pt x="313" y="432"/>
                    <a:pt x="372" y="605"/>
                  </a:cubicBezTo>
                  <a:cubicBezTo>
                    <a:pt x="432" y="778"/>
                    <a:pt x="357" y="1051"/>
                    <a:pt x="416" y="1139"/>
                  </a:cubicBezTo>
                  <a:cubicBezTo>
                    <a:pt x="476" y="1225"/>
                    <a:pt x="641" y="1124"/>
                    <a:pt x="726" y="1135"/>
                  </a:cubicBezTo>
                  <a:cubicBezTo>
                    <a:pt x="811" y="1146"/>
                    <a:pt x="835" y="1151"/>
                    <a:pt x="925" y="1207"/>
                  </a:cubicBezTo>
                  <a:cubicBezTo>
                    <a:pt x="1015" y="1263"/>
                    <a:pt x="1173" y="1427"/>
                    <a:pt x="1269" y="1473"/>
                  </a:cubicBezTo>
                  <a:cubicBezTo>
                    <a:pt x="1365" y="1519"/>
                    <a:pt x="1568" y="1769"/>
                    <a:pt x="1506" y="1482"/>
                  </a:cubicBezTo>
                  <a:cubicBezTo>
                    <a:pt x="1491" y="1220"/>
                    <a:pt x="1443" y="1059"/>
                    <a:pt x="1327" y="861"/>
                  </a:cubicBezTo>
                  <a:cubicBezTo>
                    <a:pt x="1211" y="663"/>
                    <a:pt x="1009" y="430"/>
                    <a:pt x="809" y="292"/>
                  </a:cubicBezTo>
                  <a:cubicBezTo>
                    <a:pt x="608" y="154"/>
                    <a:pt x="250" y="64"/>
                    <a:pt x="125" y="32"/>
                  </a:cubicBezTo>
                  <a:cubicBezTo>
                    <a:pt x="0" y="0"/>
                    <a:pt x="17" y="5"/>
                    <a:pt x="59" y="101"/>
                  </a:cubicBezTo>
                  <a:close/>
                </a:path>
              </a:pathLst>
            </a:custGeom>
            <a:solidFill>
              <a:srgbClr val="333399">
                <a:alpha val="79999"/>
              </a:srgbClr>
            </a:solidFill>
            <a:ln w="12700" cap="flat" cmpd="sng">
              <a:solidFill>
                <a:schemeClr val="tx1"/>
              </a:solidFill>
              <a:prstDash val="solid"/>
              <a:round/>
              <a:headEnd type="none" w="med" len="lg"/>
              <a:tailEnd type="none" w="med" len="lg"/>
            </a:ln>
          </p:spPr>
          <p:txBody>
            <a:bodyPr wrap="none" anchor="ctr"/>
            <a:lstStyle/>
            <a:p>
              <a:endParaRPr lang="zh-CN" altLang="en-US"/>
            </a:p>
          </p:txBody>
        </p:sp>
        <p:graphicFrame>
          <p:nvGraphicFramePr>
            <p:cNvPr id="6246" name="Object 16"/>
            <p:cNvGraphicFramePr>
              <a:graphicFrameLocks noChangeAspect="1"/>
            </p:cNvGraphicFramePr>
            <p:nvPr/>
          </p:nvGraphicFramePr>
          <p:xfrm>
            <a:off x="3900" y="1917"/>
            <a:ext cx="155" cy="182"/>
          </p:xfrm>
          <a:graphic>
            <a:graphicData uri="http://schemas.openxmlformats.org/presentationml/2006/ole">
              <mc:AlternateContent xmlns:mc="http://schemas.openxmlformats.org/markup-compatibility/2006">
                <mc:Choice xmlns:v="urn:schemas-microsoft-com:vml" Requires="v">
                  <p:oleObj spid="_x0000_s6257" name="公式" r:id="rId3" imgW="152202" imgH="177569" progId="Equation.3">
                    <p:embed/>
                  </p:oleObj>
                </mc:Choice>
                <mc:Fallback>
                  <p:oleObj name="公式" r:id="rId3" imgW="152202" imgH="177569"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 y="1917"/>
                          <a:ext cx="155" cy="182"/>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grpSp>
      <p:grpSp>
        <p:nvGrpSpPr>
          <p:cNvPr id="5" name="Group 27"/>
          <p:cNvGrpSpPr>
            <a:grpSpLocks/>
          </p:cNvGrpSpPr>
          <p:nvPr/>
        </p:nvGrpSpPr>
        <p:grpSpPr bwMode="auto">
          <a:xfrm>
            <a:off x="5651500" y="1412875"/>
            <a:ext cx="2306638" cy="2408238"/>
            <a:chOff x="3497" y="1216"/>
            <a:chExt cx="1453" cy="1517"/>
          </a:xfrm>
        </p:grpSpPr>
        <p:sp>
          <p:nvSpPr>
            <p:cNvPr id="6225" name="Freeform 28"/>
            <p:cNvSpPr>
              <a:spLocks/>
            </p:cNvSpPr>
            <p:nvPr/>
          </p:nvSpPr>
          <p:spPr bwMode="auto">
            <a:xfrm>
              <a:off x="3651" y="1216"/>
              <a:ext cx="292" cy="1125"/>
            </a:xfrm>
            <a:custGeom>
              <a:avLst/>
              <a:gdLst>
                <a:gd name="T0" fmla="*/ 0 w 292"/>
                <a:gd name="T1" fmla="*/ 0 h 1125"/>
                <a:gd name="T2" fmla="*/ 108 w 292"/>
                <a:gd name="T3" fmla="*/ 207 h 1125"/>
                <a:gd name="T4" fmla="*/ 246 w 292"/>
                <a:gd name="T5" fmla="*/ 480 h 1125"/>
                <a:gd name="T6" fmla="*/ 285 w 292"/>
                <a:gd name="T7" fmla="*/ 786 h 1125"/>
                <a:gd name="T8" fmla="*/ 288 w 292"/>
                <a:gd name="T9" fmla="*/ 996 h 1125"/>
                <a:gd name="T10" fmla="*/ 279 w 292"/>
                <a:gd name="T11" fmla="*/ 1125 h 1125"/>
                <a:gd name="T12" fmla="*/ 0 60000 65536"/>
                <a:gd name="T13" fmla="*/ 0 60000 65536"/>
                <a:gd name="T14" fmla="*/ 0 60000 65536"/>
                <a:gd name="T15" fmla="*/ 0 60000 65536"/>
                <a:gd name="T16" fmla="*/ 0 60000 65536"/>
                <a:gd name="T17" fmla="*/ 0 60000 65536"/>
                <a:gd name="T18" fmla="*/ 0 w 292"/>
                <a:gd name="T19" fmla="*/ 0 h 1125"/>
                <a:gd name="T20" fmla="*/ 292 w 292"/>
                <a:gd name="T21" fmla="*/ 1125 h 1125"/>
              </a:gdLst>
              <a:ahLst/>
              <a:cxnLst>
                <a:cxn ang="T12">
                  <a:pos x="T0" y="T1"/>
                </a:cxn>
                <a:cxn ang="T13">
                  <a:pos x="T2" y="T3"/>
                </a:cxn>
                <a:cxn ang="T14">
                  <a:pos x="T4" y="T5"/>
                </a:cxn>
                <a:cxn ang="T15">
                  <a:pos x="T6" y="T7"/>
                </a:cxn>
                <a:cxn ang="T16">
                  <a:pos x="T8" y="T9"/>
                </a:cxn>
                <a:cxn ang="T17">
                  <a:pos x="T10" y="T11"/>
                </a:cxn>
              </a:cxnLst>
              <a:rect l="T18" t="T19" r="T20" b="T21"/>
              <a:pathLst>
                <a:path w="292" h="1125">
                  <a:moveTo>
                    <a:pt x="0" y="0"/>
                  </a:moveTo>
                  <a:cubicBezTo>
                    <a:pt x="18" y="35"/>
                    <a:pt x="67" y="127"/>
                    <a:pt x="108" y="207"/>
                  </a:cubicBezTo>
                  <a:cubicBezTo>
                    <a:pt x="149" y="287"/>
                    <a:pt x="216" y="383"/>
                    <a:pt x="246" y="480"/>
                  </a:cubicBezTo>
                  <a:cubicBezTo>
                    <a:pt x="276" y="577"/>
                    <a:pt x="278" y="700"/>
                    <a:pt x="285" y="786"/>
                  </a:cubicBezTo>
                  <a:cubicBezTo>
                    <a:pt x="292" y="872"/>
                    <a:pt x="289" y="940"/>
                    <a:pt x="288" y="996"/>
                  </a:cubicBezTo>
                  <a:cubicBezTo>
                    <a:pt x="287" y="1052"/>
                    <a:pt x="283" y="1088"/>
                    <a:pt x="279" y="1125"/>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grpSp>
          <p:nvGrpSpPr>
            <p:cNvPr id="6226" name="Group 29"/>
            <p:cNvGrpSpPr>
              <a:grpSpLocks/>
            </p:cNvGrpSpPr>
            <p:nvPr/>
          </p:nvGrpSpPr>
          <p:grpSpPr bwMode="auto">
            <a:xfrm>
              <a:off x="3581" y="1263"/>
              <a:ext cx="1369" cy="1470"/>
              <a:chOff x="3581" y="1263"/>
              <a:chExt cx="1369" cy="1470"/>
            </a:xfrm>
          </p:grpSpPr>
          <p:sp>
            <p:nvSpPr>
              <p:cNvPr id="6229" name="Arc 30"/>
              <p:cNvSpPr>
                <a:spLocks/>
              </p:cNvSpPr>
              <p:nvPr/>
            </p:nvSpPr>
            <p:spPr bwMode="auto">
              <a:xfrm rot="12656799" flipV="1">
                <a:off x="3581" y="1442"/>
                <a:ext cx="845" cy="578"/>
              </a:xfrm>
              <a:custGeom>
                <a:avLst/>
                <a:gdLst>
                  <a:gd name="T0" fmla="*/ 0 w 18212"/>
                  <a:gd name="T1" fmla="*/ 0 h 21600"/>
                  <a:gd name="T2" fmla="*/ 0 w 18212"/>
                  <a:gd name="T3" fmla="*/ 0 h 21600"/>
                  <a:gd name="T4" fmla="*/ 0 w 18212"/>
                  <a:gd name="T5" fmla="*/ 0 h 21600"/>
                  <a:gd name="T6" fmla="*/ 0 60000 65536"/>
                  <a:gd name="T7" fmla="*/ 0 60000 65536"/>
                  <a:gd name="T8" fmla="*/ 0 60000 65536"/>
                  <a:gd name="T9" fmla="*/ 0 w 18212"/>
                  <a:gd name="T10" fmla="*/ 0 h 21600"/>
                  <a:gd name="T11" fmla="*/ 18212 w 18212"/>
                  <a:gd name="T12" fmla="*/ 21600 h 21600"/>
                </a:gdLst>
                <a:ahLst/>
                <a:cxnLst>
                  <a:cxn ang="T6">
                    <a:pos x="T0" y="T1"/>
                  </a:cxn>
                  <a:cxn ang="T7">
                    <a:pos x="T2" y="T3"/>
                  </a:cxn>
                  <a:cxn ang="T8">
                    <a:pos x="T4" y="T5"/>
                  </a:cxn>
                </a:cxnLst>
                <a:rect l="T9" t="T10" r="T11" b="T12"/>
                <a:pathLst>
                  <a:path w="18212" h="21600" fill="none" extrusionOk="0">
                    <a:moveTo>
                      <a:pt x="0" y="0"/>
                    </a:moveTo>
                    <a:cubicBezTo>
                      <a:pt x="37" y="0"/>
                      <a:pt x="74" y="-1"/>
                      <a:pt x="112" y="0"/>
                    </a:cubicBezTo>
                    <a:cubicBezTo>
                      <a:pt x="7416" y="0"/>
                      <a:pt x="14225" y="3691"/>
                      <a:pt x="18211" y="9812"/>
                    </a:cubicBezTo>
                  </a:path>
                  <a:path w="18212" h="21600" stroke="0" extrusionOk="0">
                    <a:moveTo>
                      <a:pt x="0" y="0"/>
                    </a:moveTo>
                    <a:cubicBezTo>
                      <a:pt x="37" y="0"/>
                      <a:pt x="74" y="-1"/>
                      <a:pt x="112" y="0"/>
                    </a:cubicBezTo>
                    <a:cubicBezTo>
                      <a:pt x="7416" y="0"/>
                      <a:pt x="14225" y="3691"/>
                      <a:pt x="18211" y="9812"/>
                    </a:cubicBezTo>
                    <a:lnTo>
                      <a:pt x="112" y="21600"/>
                    </a:lnTo>
                    <a:lnTo>
                      <a:pt x="0" y="0"/>
                    </a:lnTo>
                    <a:close/>
                  </a:path>
                </a:pathLst>
              </a:custGeom>
              <a:noFill/>
              <a:ln w="1270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6230" name="Arc 31"/>
              <p:cNvSpPr>
                <a:spLocks/>
              </p:cNvSpPr>
              <p:nvPr/>
            </p:nvSpPr>
            <p:spPr bwMode="auto">
              <a:xfrm rot="12656799" flipV="1">
                <a:off x="3655" y="1587"/>
                <a:ext cx="926" cy="578"/>
              </a:xfrm>
              <a:custGeom>
                <a:avLst/>
                <a:gdLst>
                  <a:gd name="T0" fmla="*/ 0 w 17914"/>
                  <a:gd name="T1" fmla="*/ 0 h 21600"/>
                  <a:gd name="T2" fmla="*/ 0 w 17914"/>
                  <a:gd name="T3" fmla="*/ 0 h 21600"/>
                  <a:gd name="T4" fmla="*/ 0 w 17914"/>
                  <a:gd name="T5" fmla="*/ 0 h 21600"/>
                  <a:gd name="T6" fmla="*/ 0 60000 65536"/>
                  <a:gd name="T7" fmla="*/ 0 60000 65536"/>
                  <a:gd name="T8" fmla="*/ 0 60000 65536"/>
                  <a:gd name="T9" fmla="*/ 0 w 17914"/>
                  <a:gd name="T10" fmla="*/ 0 h 21600"/>
                  <a:gd name="T11" fmla="*/ 17914 w 17914"/>
                  <a:gd name="T12" fmla="*/ 21600 h 21600"/>
                </a:gdLst>
                <a:ahLst/>
                <a:cxnLst>
                  <a:cxn ang="T6">
                    <a:pos x="T0" y="T1"/>
                  </a:cxn>
                  <a:cxn ang="T7">
                    <a:pos x="T2" y="T3"/>
                  </a:cxn>
                  <a:cxn ang="T8">
                    <a:pos x="T4" y="T5"/>
                  </a:cxn>
                </a:cxnLst>
                <a:rect l="T9" t="T10" r="T11" b="T12"/>
                <a:pathLst>
                  <a:path w="17914" h="21600" fill="none" extrusionOk="0">
                    <a:moveTo>
                      <a:pt x="46" y="0"/>
                    </a:moveTo>
                    <a:cubicBezTo>
                      <a:pt x="7215" y="15"/>
                      <a:pt x="13909" y="3586"/>
                      <a:pt x="17914" y="9531"/>
                    </a:cubicBezTo>
                  </a:path>
                  <a:path w="17914" h="21600" stroke="0" extrusionOk="0">
                    <a:moveTo>
                      <a:pt x="46" y="0"/>
                    </a:moveTo>
                    <a:cubicBezTo>
                      <a:pt x="7215" y="15"/>
                      <a:pt x="13909" y="3586"/>
                      <a:pt x="17914" y="9531"/>
                    </a:cubicBezTo>
                    <a:lnTo>
                      <a:pt x="0" y="21600"/>
                    </a:lnTo>
                    <a:lnTo>
                      <a:pt x="46" y="0"/>
                    </a:lnTo>
                    <a:close/>
                  </a:path>
                </a:pathLst>
              </a:custGeom>
              <a:noFill/>
              <a:ln w="1270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6231" name="Arc 32"/>
              <p:cNvSpPr>
                <a:spLocks/>
              </p:cNvSpPr>
              <p:nvPr/>
            </p:nvSpPr>
            <p:spPr bwMode="auto">
              <a:xfrm rot="12656799" flipV="1">
                <a:off x="3715" y="1747"/>
                <a:ext cx="981" cy="578"/>
              </a:xfrm>
              <a:custGeom>
                <a:avLst/>
                <a:gdLst>
                  <a:gd name="T0" fmla="*/ 0 w 17914"/>
                  <a:gd name="T1" fmla="*/ 0 h 21600"/>
                  <a:gd name="T2" fmla="*/ 0 w 17914"/>
                  <a:gd name="T3" fmla="*/ 0 h 21600"/>
                  <a:gd name="T4" fmla="*/ 0 w 17914"/>
                  <a:gd name="T5" fmla="*/ 0 h 21600"/>
                  <a:gd name="T6" fmla="*/ 0 60000 65536"/>
                  <a:gd name="T7" fmla="*/ 0 60000 65536"/>
                  <a:gd name="T8" fmla="*/ 0 60000 65536"/>
                  <a:gd name="T9" fmla="*/ 0 w 17914"/>
                  <a:gd name="T10" fmla="*/ 0 h 21600"/>
                  <a:gd name="T11" fmla="*/ 17914 w 17914"/>
                  <a:gd name="T12" fmla="*/ 21600 h 21600"/>
                </a:gdLst>
                <a:ahLst/>
                <a:cxnLst>
                  <a:cxn ang="T6">
                    <a:pos x="T0" y="T1"/>
                  </a:cxn>
                  <a:cxn ang="T7">
                    <a:pos x="T2" y="T3"/>
                  </a:cxn>
                  <a:cxn ang="T8">
                    <a:pos x="T4" y="T5"/>
                  </a:cxn>
                </a:cxnLst>
                <a:rect l="T9" t="T10" r="T11" b="T12"/>
                <a:pathLst>
                  <a:path w="17914" h="21600" fill="none" extrusionOk="0">
                    <a:moveTo>
                      <a:pt x="46" y="0"/>
                    </a:moveTo>
                    <a:cubicBezTo>
                      <a:pt x="7215" y="15"/>
                      <a:pt x="13909" y="3586"/>
                      <a:pt x="17914" y="9531"/>
                    </a:cubicBezTo>
                  </a:path>
                  <a:path w="17914" h="21600" stroke="0" extrusionOk="0">
                    <a:moveTo>
                      <a:pt x="46" y="0"/>
                    </a:moveTo>
                    <a:cubicBezTo>
                      <a:pt x="7215" y="15"/>
                      <a:pt x="13909" y="3586"/>
                      <a:pt x="17914" y="9531"/>
                    </a:cubicBezTo>
                    <a:lnTo>
                      <a:pt x="0" y="21600"/>
                    </a:lnTo>
                    <a:lnTo>
                      <a:pt x="46" y="0"/>
                    </a:lnTo>
                    <a:close/>
                  </a:path>
                </a:pathLst>
              </a:custGeom>
              <a:noFill/>
              <a:ln w="1270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6232" name="Arc 33"/>
              <p:cNvSpPr>
                <a:spLocks/>
              </p:cNvSpPr>
              <p:nvPr/>
            </p:nvSpPr>
            <p:spPr bwMode="auto">
              <a:xfrm rot="12656799" flipV="1">
                <a:off x="3745" y="1906"/>
                <a:ext cx="1038" cy="578"/>
              </a:xfrm>
              <a:custGeom>
                <a:avLst/>
                <a:gdLst>
                  <a:gd name="T0" fmla="*/ 0 w 17914"/>
                  <a:gd name="T1" fmla="*/ 0 h 21600"/>
                  <a:gd name="T2" fmla="*/ 0 w 17914"/>
                  <a:gd name="T3" fmla="*/ 0 h 21600"/>
                  <a:gd name="T4" fmla="*/ 0 w 17914"/>
                  <a:gd name="T5" fmla="*/ 0 h 21600"/>
                  <a:gd name="T6" fmla="*/ 0 60000 65536"/>
                  <a:gd name="T7" fmla="*/ 0 60000 65536"/>
                  <a:gd name="T8" fmla="*/ 0 60000 65536"/>
                  <a:gd name="T9" fmla="*/ 0 w 17914"/>
                  <a:gd name="T10" fmla="*/ 0 h 21600"/>
                  <a:gd name="T11" fmla="*/ 17914 w 17914"/>
                  <a:gd name="T12" fmla="*/ 21600 h 21600"/>
                </a:gdLst>
                <a:ahLst/>
                <a:cxnLst>
                  <a:cxn ang="T6">
                    <a:pos x="T0" y="T1"/>
                  </a:cxn>
                  <a:cxn ang="T7">
                    <a:pos x="T2" y="T3"/>
                  </a:cxn>
                  <a:cxn ang="T8">
                    <a:pos x="T4" y="T5"/>
                  </a:cxn>
                </a:cxnLst>
                <a:rect l="T9" t="T10" r="T11" b="T12"/>
                <a:pathLst>
                  <a:path w="17914" h="21600" fill="none" extrusionOk="0">
                    <a:moveTo>
                      <a:pt x="46" y="0"/>
                    </a:moveTo>
                    <a:cubicBezTo>
                      <a:pt x="7215" y="15"/>
                      <a:pt x="13909" y="3586"/>
                      <a:pt x="17914" y="9531"/>
                    </a:cubicBezTo>
                  </a:path>
                  <a:path w="17914" h="21600" stroke="0" extrusionOk="0">
                    <a:moveTo>
                      <a:pt x="46" y="0"/>
                    </a:moveTo>
                    <a:cubicBezTo>
                      <a:pt x="7215" y="15"/>
                      <a:pt x="13909" y="3586"/>
                      <a:pt x="17914" y="9531"/>
                    </a:cubicBezTo>
                    <a:lnTo>
                      <a:pt x="0" y="21600"/>
                    </a:lnTo>
                    <a:lnTo>
                      <a:pt x="46" y="0"/>
                    </a:lnTo>
                    <a:close/>
                  </a:path>
                </a:pathLst>
              </a:custGeom>
              <a:noFill/>
              <a:ln w="1270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6233" name="Freeform 34"/>
              <p:cNvSpPr>
                <a:spLocks/>
              </p:cNvSpPr>
              <p:nvPr/>
            </p:nvSpPr>
            <p:spPr bwMode="auto">
              <a:xfrm>
                <a:off x="3833" y="2024"/>
                <a:ext cx="1078" cy="361"/>
              </a:xfrm>
              <a:custGeom>
                <a:avLst/>
                <a:gdLst>
                  <a:gd name="T0" fmla="*/ 0 w 1078"/>
                  <a:gd name="T1" fmla="*/ 0 h 361"/>
                  <a:gd name="T2" fmla="*/ 187 w 1078"/>
                  <a:gd name="T3" fmla="*/ 16 h 361"/>
                  <a:gd name="T4" fmla="*/ 322 w 1078"/>
                  <a:gd name="T5" fmla="*/ 37 h 361"/>
                  <a:gd name="T6" fmla="*/ 436 w 1078"/>
                  <a:gd name="T7" fmla="*/ 70 h 361"/>
                  <a:gd name="T8" fmla="*/ 553 w 1078"/>
                  <a:gd name="T9" fmla="*/ 115 h 361"/>
                  <a:gd name="T10" fmla="*/ 655 w 1078"/>
                  <a:gd name="T11" fmla="*/ 157 h 361"/>
                  <a:gd name="T12" fmla="*/ 790 w 1078"/>
                  <a:gd name="T13" fmla="*/ 199 h 361"/>
                  <a:gd name="T14" fmla="*/ 949 w 1078"/>
                  <a:gd name="T15" fmla="*/ 286 h 361"/>
                  <a:gd name="T16" fmla="*/ 1078 w 1078"/>
                  <a:gd name="T17" fmla="*/ 361 h 3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8"/>
                  <a:gd name="T28" fmla="*/ 0 h 361"/>
                  <a:gd name="T29" fmla="*/ 1078 w 1078"/>
                  <a:gd name="T30" fmla="*/ 361 h 3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8" h="361">
                    <a:moveTo>
                      <a:pt x="0" y="0"/>
                    </a:moveTo>
                    <a:cubicBezTo>
                      <a:pt x="66" y="5"/>
                      <a:pt x="133" y="10"/>
                      <a:pt x="187" y="16"/>
                    </a:cubicBezTo>
                    <a:cubicBezTo>
                      <a:pt x="241" y="22"/>
                      <a:pt x="281" y="28"/>
                      <a:pt x="322" y="37"/>
                    </a:cubicBezTo>
                    <a:cubicBezTo>
                      <a:pt x="363" y="46"/>
                      <a:pt x="398" y="57"/>
                      <a:pt x="436" y="70"/>
                    </a:cubicBezTo>
                    <a:cubicBezTo>
                      <a:pt x="474" y="83"/>
                      <a:pt x="517" y="101"/>
                      <a:pt x="553" y="115"/>
                    </a:cubicBezTo>
                    <a:cubicBezTo>
                      <a:pt x="589" y="129"/>
                      <a:pt x="616" y="143"/>
                      <a:pt x="655" y="157"/>
                    </a:cubicBezTo>
                    <a:cubicBezTo>
                      <a:pt x="694" y="171"/>
                      <a:pt x="741" y="177"/>
                      <a:pt x="790" y="199"/>
                    </a:cubicBezTo>
                    <a:cubicBezTo>
                      <a:pt x="839" y="221"/>
                      <a:pt x="901" y="259"/>
                      <a:pt x="949" y="286"/>
                    </a:cubicBezTo>
                    <a:cubicBezTo>
                      <a:pt x="997" y="313"/>
                      <a:pt x="1037" y="337"/>
                      <a:pt x="1078" y="361"/>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6234" name="Freeform 35"/>
              <p:cNvSpPr>
                <a:spLocks/>
              </p:cNvSpPr>
              <p:nvPr/>
            </p:nvSpPr>
            <p:spPr bwMode="auto">
              <a:xfrm>
                <a:off x="3833" y="2149"/>
                <a:ext cx="1099" cy="383"/>
              </a:xfrm>
              <a:custGeom>
                <a:avLst/>
                <a:gdLst>
                  <a:gd name="T0" fmla="*/ 0 w 1099"/>
                  <a:gd name="T1" fmla="*/ 11 h 383"/>
                  <a:gd name="T2" fmla="*/ 127 w 1099"/>
                  <a:gd name="T3" fmla="*/ 2 h 383"/>
                  <a:gd name="T4" fmla="*/ 310 w 1099"/>
                  <a:gd name="T5" fmla="*/ 23 h 383"/>
                  <a:gd name="T6" fmla="*/ 502 w 1099"/>
                  <a:gd name="T7" fmla="*/ 71 h 383"/>
                  <a:gd name="T8" fmla="*/ 688 w 1099"/>
                  <a:gd name="T9" fmla="*/ 158 h 383"/>
                  <a:gd name="T10" fmla="*/ 823 w 1099"/>
                  <a:gd name="T11" fmla="*/ 227 h 383"/>
                  <a:gd name="T12" fmla="*/ 955 w 1099"/>
                  <a:gd name="T13" fmla="*/ 299 h 383"/>
                  <a:gd name="T14" fmla="*/ 1099 w 1099"/>
                  <a:gd name="T15" fmla="*/ 383 h 383"/>
                  <a:gd name="T16" fmla="*/ 0 60000 65536"/>
                  <a:gd name="T17" fmla="*/ 0 60000 65536"/>
                  <a:gd name="T18" fmla="*/ 0 60000 65536"/>
                  <a:gd name="T19" fmla="*/ 0 60000 65536"/>
                  <a:gd name="T20" fmla="*/ 0 60000 65536"/>
                  <a:gd name="T21" fmla="*/ 0 60000 65536"/>
                  <a:gd name="T22" fmla="*/ 0 60000 65536"/>
                  <a:gd name="T23" fmla="*/ 0 60000 65536"/>
                  <a:gd name="T24" fmla="*/ 0 w 1099"/>
                  <a:gd name="T25" fmla="*/ 0 h 383"/>
                  <a:gd name="T26" fmla="*/ 1099 w 1099"/>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99" h="383">
                    <a:moveTo>
                      <a:pt x="0" y="11"/>
                    </a:moveTo>
                    <a:cubicBezTo>
                      <a:pt x="37" y="5"/>
                      <a:pt x="75" y="0"/>
                      <a:pt x="127" y="2"/>
                    </a:cubicBezTo>
                    <a:cubicBezTo>
                      <a:pt x="179" y="4"/>
                      <a:pt x="248" y="12"/>
                      <a:pt x="310" y="23"/>
                    </a:cubicBezTo>
                    <a:cubicBezTo>
                      <a:pt x="372" y="34"/>
                      <a:pt x="439" y="49"/>
                      <a:pt x="502" y="71"/>
                    </a:cubicBezTo>
                    <a:cubicBezTo>
                      <a:pt x="565" y="93"/>
                      <a:pt x="635" y="132"/>
                      <a:pt x="688" y="158"/>
                    </a:cubicBezTo>
                    <a:cubicBezTo>
                      <a:pt x="741" y="184"/>
                      <a:pt x="779" y="204"/>
                      <a:pt x="823" y="227"/>
                    </a:cubicBezTo>
                    <a:cubicBezTo>
                      <a:pt x="867" y="250"/>
                      <a:pt x="909" y="273"/>
                      <a:pt x="955" y="299"/>
                    </a:cubicBezTo>
                    <a:cubicBezTo>
                      <a:pt x="1001" y="325"/>
                      <a:pt x="1069" y="365"/>
                      <a:pt x="1099" y="383"/>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6235" name="Freeform 36"/>
              <p:cNvSpPr>
                <a:spLocks/>
              </p:cNvSpPr>
              <p:nvPr/>
            </p:nvSpPr>
            <p:spPr bwMode="auto">
              <a:xfrm>
                <a:off x="3848" y="2258"/>
                <a:ext cx="1102" cy="448"/>
              </a:xfrm>
              <a:custGeom>
                <a:avLst/>
                <a:gdLst>
                  <a:gd name="T0" fmla="*/ 0 w 1117"/>
                  <a:gd name="T1" fmla="*/ 38 h 448"/>
                  <a:gd name="T2" fmla="*/ 99 w 1117"/>
                  <a:gd name="T3" fmla="*/ 7 h 448"/>
                  <a:gd name="T4" fmla="*/ 341 w 1117"/>
                  <a:gd name="T5" fmla="*/ 16 h 448"/>
                  <a:gd name="T6" fmla="*/ 551 w 1117"/>
                  <a:gd name="T7" fmla="*/ 103 h 448"/>
                  <a:gd name="T8" fmla="*/ 795 w 1117"/>
                  <a:gd name="T9" fmla="*/ 298 h 448"/>
                  <a:gd name="T10" fmla="*/ 915 w 1117"/>
                  <a:gd name="T11" fmla="*/ 400 h 448"/>
                  <a:gd name="T12" fmla="*/ 1016 w 1117"/>
                  <a:gd name="T13" fmla="*/ 448 h 448"/>
                  <a:gd name="T14" fmla="*/ 0 60000 65536"/>
                  <a:gd name="T15" fmla="*/ 0 60000 65536"/>
                  <a:gd name="T16" fmla="*/ 0 60000 65536"/>
                  <a:gd name="T17" fmla="*/ 0 60000 65536"/>
                  <a:gd name="T18" fmla="*/ 0 60000 65536"/>
                  <a:gd name="T19" fmla="*/ 0 60000 65536"/>
                  <a:gd name="T20" fmla="*/ 0 60000 65536"/>
                  <a:gd name="T21" fmla="*/ 0 w 1117"/>
                  <a:gd name="T22" fmla="*/ 0 h 448"/>
                  <a:gd name="T23" fmla="*/ 1117 w 1117"/>
                  <a:gd name="T24" fmla="*/ 448 h 4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7" h="448">
                    <a:moveTo>
                      <a:pt x="0" y="38"/>
                    </a:moveTo>
                    <a:cubicBezTo>
                      <a:pt x="21" y="24"/>
                      <a:pt x="43" y="11"/>
                      <a:pt x="106" y="7"/>
                    </a:cubicBezTo>
                    <a:cubicBezTo>
                      <a:pt x="169" y="3"/>
                      <a:pt x="293" y="0"/>
                      <a:pt x="376" y="16"/>
                    </a:cubicBezTo>
                    <a:cubicBezTo>
                      <a:pt x="459" y="32"/>
                      <a:pt x="524" y="56"/>
                      <a:pt x="607" y="103"/>
                    </a:cubicBezTo>
                    <a:cubicBezTo>
                      <a:pt x="690" y="150"/>
                      <a:pt x="807" y="248"/>
                      <a:pt x="874" y="298"/>
                    </a:cubicBezTo>
                    <a:cubicBezTo>
                      <a:pt x="941" y="348"/>
                      <a:pt x="966" y="375"/>
                      <a:pt x="1006" y="400"/>
                    </a:cubicBezTo>
                    <a:cubicBezTo>
                      <a:pt x="1046" y="425"/>
                      <a:pt x="1081" y="436"/>
                      <a:pt x="1117" y="448"/>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6236" name="Freeform 37"/>
              <p:cNvSpPr>
                <a:spLocks/>
              </p:cNvSpPr>
              <p:nvPr/>
            </p:nvSpPr>
            <p:spPr bwMode="auto">
              <a:xfrm>
                <a:off x="3822" y="1263"/>
                <a:ext cx="233" cy="1050"/>
              </a:xfrm>
              <a:custGeom>
                <a:avLst/>
                <a:gdLst>
                  <a:gd name="T0" fmla="*/ 0 w 233"/>
                  <a:gd name="T1" fmla="*/ 0 h 1050"/>
                  <a:gd name="T2" fmla="*/ 123 w 233"/>
                  <a:gd name="T3" fmla="*/ 210 h 1050"/>
                  <a:gd name="T4" fmla="*/ 195 w 233"/>
                  <a:gd name="T5" fmla="*/ 396 h 1050"/>
                  <a:gd name="T6" fmla="*/ 225 w 233"/>
                  <a:gd name="T7" fmla="*/ 597 h 1050"/>
                  <a:gd name="T8" fmla="*/ 231 w 233"/>
                  <a:gd name="T9" fmla="*/ 891 h 1050"/>
                  <a:gd name="T10" fmla="*/ 213 w 233"/>
                  <a:gd name="T11" fmla="*/ 1050 h 1050"/>
                  <a:gd name="T12" fmla="*/ 0 60000 65536"/>
                  <a:gd name="T13" fmla="*/ 0 60000 65536"/>
                  <a:gd name="T14" fmla="*/ 0 60000 65536"/>
                  <a:gd name="T15" fmla="*/ 0 60000 65536"/>
                  <a:gd name="T16" fmla="*/ 0 60000 65536"/>
                  <a:gd name="T17" fmla="*/ 0 60000 65536"/>
                  <a:gd name="T18" fmla="*/ 0 w 233"/>
                  <a:gd name="T19" fmla="*/ 0 h 1050"/>
                  <a:gd name="T20" fmla="*/ 233 w 233"/>
                  <a:gd name="T21" fmla="*/ 1050 h 1050"/>
                </a:gdLst>
                <a:ahLst/>
                <a:cxnLst>
                  <a:cxn ang="T12">
                    <a:pos x="T0" y="T1"/>
                  </a:cxn>
                  <a:cxn ang="T13">
                    <a:pos x="T2" y="T3"/>
                  </a:cxn>
                  <a:cxn ang="T14">
                    <a:pos x="T4" y="T5"/>
                  </a:cxn>
                  <a:cxn ang="T15">
                    <a:pos x="T6" y="T7"/>
                  </a:cxn>
                  <a:cxn ang="T16">
                    <a:pos x="T8" y="T9"/>
                  </a:cxn>
                  <a:cxn ang="T17">
                    <a:pos x="T10" y="T11"/>
                  </a:cxn>
                </a:cxnLst>
                <a:rect l="T18" t="T19" r="T20" b="T21"/>
                <a:pathLst>
                  <a:path w="233" h="1050">
                    <a:moveTo>
                      <a:pt x="0" y="0"/>
                    </a:moveTo>
                    <a:cubicBezTo>
                      <a:pt x="20" y="35"/>
                      <a:pt x="90" y="144"/>
                      <a:pt x="123" y="210"/>
                    </a:cubicBezTo>
                    <a:cubicBezTo>
                      <a:pt x="156" y="276"/>
                      <a:pt x="178" y="332"/>
                      <a:pt x="195" y="396"/>
                    </a:cubicBezTo>
                    <a:cubicBezTo>
                      <a:pt x="212" y="460"/>
                      <a:pt x="219" y="515"/>
                      <a:pt x="225" y="597"/>
                    </a:cubicBezTo>
                    <a:cubicBezTo>
                      <a:pt x="231" y="679"/>
                      <a:pt x="233" y="816"/>
                      <a:pt x="231" y="891"/>
                    </a:cubicBezTo>
                    <a:cubicBezTo>
                      <a:pt x="229" y="966"/>
                      <a:pt x="217" y="1017"/>
                      <a:pt x="213" y="1050"/>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6237" name="Freeform 38"/>
              <p:cNvSpPr>
                <a:spLocks/>
              </p:cNvSpPr>
              <p:nvPr/>
            </p:nvSpPr>
            <p:spPr bwMode="auto">
              <a:xfrm>
                <a:off x="3990" y="1322"/>
                <a:ext cx="186" cy="976"/>
              </a:xfrm>
              <a:custGeom>
                <a:avLst/>
                <a:gdLst>
                  <a:gd name="T0" fmla="*/ 0 w 186"/>
                  <a:gd name="T1" fmla="*/ 0 h 976"/>
                  <a:gd name="T2" fmla="*/ 78 w 186"/>
                  <a:gd name="T3" fmla="*/ 139 h 976"/>
                  <a:gd name="T4" fmla="*/ 153 w 186"/>
                  <a:gd name="T5" fmla="*/ 343 h 976"/>
                  <a:gd name="T6" fmla="*/ 180 w 186"/>
                  <a:gd name="T7" fmla="*/ 502 h 976"/>
                  <a:gd name="T8" fmla="*/ 186 w 186"/>
                  <a:gd name="T9" fmla="*/ 683 h 976"/>
                  <a:gd name="T10" fmla="*/ 180 w 186"/>
                  <a:gd name="T11" fmla="*/ 906 h 976"/>
                  <a:gd name="T12" fmla="*/ 177 w 186"/>
                  <a:gd name="T13" fmla="*/ 976 h 976"/>
                  <a:gd name="T14" fmla="*/ 0 60000 65536"/>
                  <a:gd name="T15" fmla="*/ 0 60000 65536"/>
                  <a:gd name="T16" fmla="*/ 0 60000 65536"/>
                  <a:gd name="T17" fmla="*/ 0 60000 65536"/>
                  <a:gd name="T18" fmla="*/ 0 60000 65536"/>
                  <a:gd name="T19" fmla="*/ 0 60000 65536"/>
                  <a:gd name="T20" fmla="*/ 0 60000 65536"/>
                  <a:gd name="T21" fmla="*/ 0 w 186"/>
                  <a:gd name="T22" fmla="*/ 0 h 976"/>
                  <a:gd name="T23" fmla="*/ 186 w 186"/>
                  <a:gd name="T24" fmla="*/ 976 h 9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976">
                    <a:moveTo>
                      <a:pt x="0" y="0"/>
                    </a:moveTo>
                    <a:cubicBezTo>
                      <a:pt x="13" y="23"/>
                      <a:pt x="53" y="82"/>
                      <a:pt x="78" y="139"/>
                    </a:cubicBezTo>
                    <a:cubicBezTo>
                      <a:pt x="103" y="196"/>
                      <a:pt x="136" y="282"/>
                      <a:pt x="153" y="343"/>
                    </a:cubicBezTo>
                    <a:cubicBezTo>
                      <a:pt x="170" y="404"/>
                      <a:pt x="175" y="445"/>
                      <a:pt x="180" y="502"/>
                    </a:cubicBezTo>
                    <a:cubicBezTo>
                      <a:pt x="185" y="558"/>
                      <a:pt x="186" y="616"/>
                      <a:pt x="186" y="683"/>
                    </a:cubicBezTo>
                    <a:cubicBezTo>
                      <a:pt x="186" y="750"/>
                      <a:pt x="181" y="857"/>
                      <a:pt x="180" y="906"/>
                    </a:cubicBezTo>
                    <a:cubicBezTo>
                      <a:pt x="179" y="955"/>
                      <a:pt x="178" y="962"/>
                      <a:pt x="177" y="976"/>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6238" name="Freeform 39"/>
              <p:cNvSpPr>
                <a:spLocks/>
              </p:cNvSpPr>
              <p:nvPr/>
            </p:nvSpPr>
            <p:spPr bwMode="auto">
              <a:xfrm>
                <a:off x="4146" y="1392"/>
                <a:ext cx="152" cy="924"/>
              </a:xfrm>
              <a:custGeom>
                <a:avLst/>
                <a:gdLst>
                  <a:gd name="T0" fmla="*/ 0 w 152"/>
                  <a:gd name="T1" fmla="*/ 0 h 924"/>
                  <a:gd name="T2" fmla="*/ 90 w 152"/>
                  <a:gd name="T3" fmla="*/ 210 h 924"/>
                  <a:gd name="T4" fmla="*/ 144 w 152"/>
                  <a:gd name="T5" fmla="*/ 543 h 924"/>
                  <a:gd name="T6" fmla="*/ 135 w 152"/>
                  <a:gd name="T7" fmla="*/ 756 h 924"/>
                  <a:gd name="T8" fmla="*/ 117 w 152"/>
                  <a:gd name="T9" fmla="*/ 924 h 924"/>
                  <a:gd name="T10" fmla="*/ 0 60000 65536"/>
                  <a:gd name="T11" fmla="*/ 0 60000 65536"/>
                  <a:gd name="T12" fmla="*/ 0 60000 65536"/>
                  <a:gd name="T13" fmla="*/ 0 60000 65536"/>
                  <a:gd name="T14" fmla="*/ 0 60000 65536"/>
                  <a:gd name="T15" fmla="*/ 0 w 152"/>
                  <a:gd name="T16" fmla="*/ 0 h 924"/>
                  <a:gd name="T17" fmla="*/ 152 w 152"/>
                  <a:gd name="T18" fmla="*/ 924 h 924"/>
                </a:gdLst>
                <a:ahLst/>
                <a:cxnLst>
                  <a:cxn ang="T10">
                    <a:pos x="T0" y="T1"/>
                  </a:cxn>
                  <a:cxn ang="T11">
                    <a:pos x="T2" y="T3"/>
                  </a:cxn>
                  <a:cxn ang="T12">
                    <a:pos x="T4" y="T5"/>
                  </a:cxn>
                  <a:cxn ang="T13">
                    <a:pos x="T6" y="T7"/>
                  </a:cxn>
                  <a:cxn ang="T14">
                    <a:pos x="T8" y="T9"/>
                  </a:cxn>
                </a:cxnLst>
                <a:rect l="T15" t="T16" r="T17" b="T18"/>
                <a:pathLst>
                  <a:path w="152" h="924">
                    <a:moveTo>
                      <a:pt x="0" y="0"/>
                    </a:moveTo>
                    <a:cubicBezTo>
                      <a:pt x="15" y="35"/>
                      <a:pt x="66" y="120"/>
                      <a:pt x="90" y="210"/>
                    </a:cubicBezTo>
                    <a:cubicBezTo>
                      <a:pt x="114" y="300"/>
                      <a:pt x="136" y="452"/>
                      <a:pt x="144" y="543"/>
                    </a:cubicBezTo>
                    <a:cubicBezTo>
                      <a:pt x="152" y="634"/>
                      <a:pt x="139" y="693"/>
                      <a:pt x="135" y="756"/>
                    </a:cubicBezTo>
                    <a:cubicBezTo>
                      <a:pt x="131" y="819"/>
                      <a:pt x="121" y="889"/>
                      <a:pt x="117" y="924"/>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6239" name="Freeform 40"/>
              <p:cNvSpPr>
                <a:spLocks/>
              </p:cNvSpPr>
              <p:nvPr/>
            </p:nvSpPr>
            <p:spPr bwMode="auto">
              <a:xfrm>
                <a:off x="4262" y="1459"/>
                <a:ext cx="136" cy="896"/>
              </a:xfrm>
              <a:custGeom>
                <a:avLst/>
                <a:gdLst>
                  <a:gd name="T0" fmla="*/ 0 w 136"/>
                  <a:gd name="T1" fmla="*/ 0 h 896"/>
                  <a:gd name="T2" fmla="*/ 70 w 136"/>
                  <a:gd name="T3" fmla="*/ 182 h 896"/>
                  <a:gd name="T4" fmla="*/ 127 w 136"/>
                  <a:gd name="T5" fmla="*/ 407 h 896"/>
                  <a:gd name="T6" fmla="*/ 124 w 136"/>
                  <a:gd name="T7" fmla="*/ 683 h 896"/>
                  <a:gd name="T8" fmla="*/ 85 w 136"/>
                  <a:gd name="T9" fmla="*/ 896 h 896"/>
                  <a:gd name="T10" fmla="*/ 0 60000 65536"/>
                  <a:gd name="T11" fmla="*/ 0 60000 65536"/>
                  <a:gd name="T12" fmla="*/ 0 60000 65536"/>
                  <a:gd name="T13" fmla="*/ 0 60000 65536"/>
                  <a:gd name="T14" fmla="*/ 0 60000 65536"/>
                  <a:gd name="T15" fmla="*/ 0 w 136"/>
                  <a:gd name="T16" fmla="*/ 0 h 896"/>
                  <a:gd name="T17" fmla="*/ 136 w 136"/>
                  <a:gd name="T18" fmla="*/ 896 h 896"/>
                </a:gdLst>
                <a:ahLst/>
                <a:cxnLst>
                  <a:cxn ang="T10">
                    <a:pos x="T0" y="T1"/>
                  </a:cxn>
                  <a:cxn ang="T11">
                    <a:pos x="T2" y="T3"/>
                  </a:cxn>
                  <a:cxn ang="T12">
                    <a:pos x="T4" y="T5"/>
                  </a:cxn>
                  <a:cxn ang="T13">
                    <a:pos x="T6" y="T7"/>
                  </a:cxn>
                  <a:cxn ang="T14">
                    <a:pos x="T8" y="T9"/>
                  </a:cxn>
                </a:cxnLst>
                <a:rect l="T15" t="T16" r="T17" b="T18"/>
                <a:pathLst>
                  <a:path w="136" h="896">
                    <a:moveTo>
                      <a:pt x="0" y="0"/>
                    </a:moveTo>
                    <a:cubicBezTo>
                      <a:pt x="24" y="57"/>
                      <a:pt x="49" y="114"/>
                      <a:pt x="70" y="182"/>
                    </a:cubicBezTo>
                    <a:cubicBezTo>
                      <a:pt x="91" y="250"/>
                      <a:pt x="118" y="324"/>
                      <a:pt x="127" y="407"/>
                    </a:cubicBezTo>
                    <a:cubicBezTo>
                      <a:pt x="136" y="490"/>
                      <a:pt x="131" y="601"/>
                      <a:pt x="124" y="683"/>
                    </a:cubicBezTo>
                    <a:cubicBezTo>
                      <a:pt x="117" y="765"/>
                      <a:pt x="93" y="852"/>
                      <a:pt x="85" y="896"/>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6240" name="Freeform 41"/>
              <p:cNvSpPr>
                <a:spLocks/>
              </p:cNvSpPr>
              <p:nvPr/>
            </p:nvSpPr>
            <p:spPr bwMode="auto">
              <a:xfrm>
                <a:off x="4386" y="1563"/>
                <a:ext cx="117" cy="840"/>
              </a:xfrm>
              <a:custGeom>
                <a:avLst/>
                <a:gdLst>
                  <a:gd name="T0" fmla="*/ 0 w 117"/>
                  <a:gd name="T1" fmla="*/ 0 h 840"/>
                  <a:gd name="T2" fmla="*/ 60 w 117"/>
                  <a:gd name="T3" fmla="*/ 120 h 840"/>
                  <a:gd name="T4" fmla="*/ 108 w 117"/>
                  <a:gd name="T5" fmla="*/ 309 h 840"/>
                  <a:gd name="T6" fmla="*/ 114 w 117"/>
                  <a:gd name="T7" fmla="*/ 501 h 840"/>
                  <a:gd name="T8" fmla="*/ 87 w 117"/>
                  <a:gd name="T9" fmla="*/ 708 h 840"/>
                  <a:gd name="T10" fmla="*/ 42 w 117"/>
                  <a:gd name="T11" fmla="*/ 840 h 840"/>
                  <a:gd name="T12" fmla="*/ 0 60000 65536"/>
                  <a:gd name="T13" fmla="*/ 0 60000 65536"/>
                  <a:gd name="T14" fmla="*/ 0 60000 65536"/>
                  <a:gd name="T15" fmla="*/ 0 60000 65536"/>
                  <a:gd name="T16" fmla="*/ 0 60000 65536"/>
                  <a:gd name="T17" fmla="*/ 0 60000 65536"/>
                  <a:gd name="T18" fmla="*/ 0 w 117"/>
                  <a:gd name="T19" fmla="*/ 0 h 840"/>
                  <a:gd name="T20" fmla="*/ 117 w 117"/>
                  <a:gd name="T21" fmla="*/ 840 h 840"/>
                </a:gdLst>
                <a:ahLst/>
                <a:cxnLst>
                  <a:cxn ang="T12">
                    <a:pos x="T0" y="T1"/>
                  </a:cxn>
                  <a:cxn ang="T13">
                    <a:pos x="T2" y="T3"/>
                  </a:cxn>
                  <a:cxn ang="T14">
                    <a:pos x="T4" y="T5"/>
                  </a:cxn>
                  <a:cxn ang="T15">
                    <a:pos x="T6" y="T7"/>
                  </a:cxn>
                  <a:cxn ang="T16">
                    <a:pos x="T8" y="T9"/>
                  </a:cxn>
                  <a:cxn ang="T17">
                    <a:pos x="T10" y="T11"/>
                  </a:cxn>
                </a:cxnLst>
                <a:rect l="T18" t="T19" r="T20" b="T21"/>
                <a:pathLst>
                  <a:path w="117" h="840">
                    <a:moveTo>
                      <a:pt x="0" y="0"/>
                    </a:moveTo>
                    <a:cubicBezTo>
                      <a:pt x="10" y="20"/>
                      <a:pt x="42" y="68"/>
                      <a:pt x="60" y="120"/>
                    </a:cubicBezTo>
                    <a:cubicBezTo>
                      <a:pt x="78" y="172"/>
                      <a:pt x="99" y="245"/>
                      <a:pt x="108" y="309"/>
                    </a:cubicBezTo>
                    <a:cubicBezTo>
                      <a:pt x="117" y="373"/>
                      <a:pt x="117" y="435"/>
                      <a:pt x="114" y="501"/>
                    </a:cubicBezTo>
                    <a:cubicBezTo>
                      <a:pt x="111" y="567"/>
                      <a:pt x="99" y="652"/>
                      <a:pt x="87" y="708"/>
                    </a:cubicBezTo>
                    <a:cubicBezTo>
                      <a:pt x="75" y="764"/>
                      <a:pt x="52" y="813"/>
                      <a:pt x="42" y="840"/>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6241" name="Freeform 42"/>
              <p:cNvSpPr>
                <a:spLocks/>
              </p:cNvSpPr>
              <p:nvPr/>
            </p:nvSpPr>
            <p:spPr bwMode="auto">
              <a:xfrm>
                <a:off x="4506" y="1740"/>
                <a:ext cx="99" cy="738"/>
              </a:xfrm>
              <a:custGeom>
                <a:avLst/>
                <a:gdLst>
                  <a:gd name="T0" fmla="*/ 52 w 99"/>
                  <a:gd name="T1" fmla="*/ 0 h 738"/>
                  <a:gd name="T2" fmla="*/ 84 w 99"/>
                  <a:gd name="T3" fmla="*/ 141 h 738"/>
                  <a:gd name="T4" fmla="*/ 99 w 99"/>
                  <a:gd name="T5" fmla="*/ 325 h 738"/>
                  <a:gd name="T6" fmla="*/ 81 w 99"/>
                  <a:gd name="T7" fmla="*/ 534 h 738"/>
                  <a:gd name="T8" fmla="*/ 51 w 99"/>
                  <a:gd name="T9" fmla="*/ 651 h 738"/>
                  <a:gd name="T10" fmla="*/ 0 w 99"/>
                  <a:gd name="T11" fmla="*/ 738 h 738"/>
                  <a:gd name="T12" fmla="*/ 0 60000 65536"/>
                  <a:gd name="T13" fmla="*/ 0 60000 65536"/>
                  <a:gd name="T14" fmla="*/ 0 60000 65536"/>
                  <a:gd name="T15" fmla="*/ 0 60000 65536"/>
                  <a:gd name="T16" fmla="*/ 0 60000 65536"/>
                  <a:gd name="T17" fmla="*/ 0 60000 65536"/>
                  <a:gd name="T18" fmla="*/ 0 w 99"/>
                  <a:gd name="T19" fmla="*/ 0 h 738"/>
                  <a:gd name="T20" fmla="*/ 99 w 99"/>
                  <a:gd name="T21" fmla="*/ 738 h 738"/>
                </a:gdLst>
                <a:ahLst/>
                <a:cxnLst>
                  <a:cxn ang="T12">
                    <a:pos x="T0" y="T1"/>
                  </a:cxn>
                  <a:cxn ang="T13">
                    <a:pos x="T2" y="T3"/>
                  </a:cxn>
                  <a:cxn ang="T14">
                    <a:pos x="T4" y="T5"/>
                  </a:cxn>
                  <a:cxn ang="T15">
                    <a:pos x="T6" y="T7"/>
                  </a:cxn>
                  <a:cxn ang="T16">
                    <a:pos x="T8" y="T9"/>
                  </a:cxn>
                  <a:cxn ang="T17">
                    <a:pos x="T10" y="T11"/>
                  </a:cxn>
                </a:cxnLst>
                <a:rect l="T18" t="T19" r="T20" b="T21"/>
                <a:pathLst>
                  <a:path w="99" h="738">
                    <a:moveTo>
                      <a:pt x="52" y="0"/>
                    </a:moveTo>
                    <a:cubicBezTo>
                      <a:pt x="64" y="43"/>
                      <a:pt x="76" y="87"/>
                      <a:pt x="84" y="141"/>
                    </a:cubicBezTo>
                    <a:cubicBezTo>
                      <a:pt x="92" y="196"/>
                      <a:pt x="99" y="260"/>
                      <a:pt x="99" y="325"/>
                    </a:cubicBezTo>
                    <a:cubicBezTo>
                      <a:pt x="99" y="390"/>
                      <a:pt x="89" y="480"/>
                      <a:pt x="81" y="534"/>
                    </a:cubicBezTo>
                    <a:cubicBezTo>
                      <a:pt x="73" y="588"/>
                      <a:pt x="64" y="617"/>
                      <a:pt x="51" y="651"/>
                    </a:cubicBezTo>
                    <a:cubicBezTo>
                      <a:pt x="38" y="685"/>
                      <a:pt x="11" y="720"/>
                      <a:pt x="0" y="738"/>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6242" name="Freeform 43"/>
              <p:cNvSpPr>
                <a:spLocks/>
              </p:cNvSpPr>
              <p:nvPr/>
            </p:nvSpPr>
            <p:spPr bwMode="auto">
              <a:xfrm>
                <a:off x="4617" y="1881"/>
                <a:ext cx="106" cy="687"/>
              </a:xfrm>
              <a:custGeom>
                <a:avLst/>
                <a:gdLst>
                  <a:gd name="T0" fmla="*/ 54 w 106"/>
                  <a:gd name="T1" fmla="*/ 0 h 687"/>
                  <a:gd name="T2" fmla="*/ 78 w 106"/>
                  <a:gd name="T3" fmla="*/ 105 h 687"/>
                  <a:gd name="T4" fmla="*/ 105 w 106"/>
                  <a:gd name="T5" fmla="*/ 282 h 687"/>
                  <a:gd name="T6" fmla="*/ 84 w 106"/>
                  <a:gd name="T7" fmla="*/ 453 h 687"/>
                  <a:gd name="T8" fmla="*/ 36 w 106"/>
                  <a:gd name="T9" fmla="*/ 603 h 687"/>
                  <a:gd name="T10" fmla="*/ 0 w 106"/>
                  <a:gd name="T11" fmla="*/ 687 h 687"/>
                  <a:gd name="T12" fmla="*/ 0 60000 65536"/>
                  <a:gd name="T13" fmla="*/ 0 60000 65536"/>
                  <a:gd name="T14" fmla="*/ 0 60000 65536"/>
                  <a:gd name="T15" fmla="*/ 0 60000 65536"/>
                  <a:gd name="T16" fmla="*/ 0 60000 65536"/>
                  <a:gd name="T17" fmla="*/ 0 60000 65536"/>
                  <a:gd name="T18" fmla="*/ 0 w 106"/>
                  <a:gd name="T19" fmla="*/ 0 h 687"/>
                  <a:gd name="T20" fmla="*/ 106 w 106"/>
                  <a:gd name="T21" fmla="*/ 687 h 687"/>
                </a:gdLst>
                <a:ahLst/>
                <a:cxnLst>
                  <a:cxn ang="T12">
                    <a:pos x="T0" y="T1"/>
                  </a:cxn>
                  <a:cxn ang="T13">
                    <a:pos x="T2" y="T3"/>
                  </a:cxn>
                  <a:cxn ang="T14">
                    <a:pos x="T4" y="T5"/>
                  </a:cxn>
                  <a:cxn ang="T15">
                    <a:pos x="T6" y="T7"/>
                  </a:cxn>
                  <a:cxn ang="T16">
                    <a:pos x="T8" y="T9"/>
                  </a:cxn>
                  <a:cxn ang="T17">
                    <a:pos x="T10" y="T11"/>
                  </a:cxn>
                </a:cxnLst>
                <a:rect l="T18" t="T19" r="T20" b="T21"/>
                <a:pathLst>
                  <a:path w="106" h="687">
                    <a:moveTo>
                      <a:pt x="54" y="0"/>
                    </a:moveTo>
                    <a:cubicBezTo>
                      <a:pt x="58" y="17"/>
                      <a:pt x="69" y="58"/>
                      <a:pt x="78" y="105"/>
                    </a:cubicBezTo>
                    <a:cubicBezTo>
                      <a:pt x="87" y="152"/>
                      <a:pt x="104" y="224"/>
                      <a:pt x="105" y="282"/>
                    </a:cubicBezTo>
                    <a:cubicBezTo>
                      <a:pt x="106" y="340"/>
                      <a:pt x="95" y="400"/>
                      <a:pt x="84" y="453"/>
                    </a:cubicBezTo>
                    <a:cubicBezTo>
                      <a:pt x="73" y="506"/>
                      <a:pt x="50" y="564"/>
                      <a:pt x="36" y="603"/>
                    </a:cubicBezTo>
                    <a:cubicBezTo>
                      <a:pt x="22" y="642"/>
                      <a:pt x="11" y="664"/>
                      <a:pt x="0" y="687"/>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6243" name="Freeform 44"/>
              <p:cNvSpPr>
                <a:spLocks/>
              </p:cNvSpPr>
              <p:nvPr/>
            </p:nvSpPr>
            <p:spPr bwMode="auto">
              <a:xfrm>
                <a:off x="4737" y="2067"/>
                <a:ext cx="69" cy="576"/>
              </a:xfrm>
              <a:custGeom>
                <a:avLst/>
                <a:gdLst>
                  <a:gd name="T0" fmla="*/ 54 w 69"/>
                  <a:gd name="T1" fmla="*/ 0 h 576"/>
                  <a:gd name="T2" fmla="*/ 63 w 69"/>
                  <a:gd name="T3" fmla="*/ 84 h 576"/>
                  <a:gd name="T4" fmla="*/ 69 w 69"/>
                  <a:gd name="T5" fmla="*/ 174 h 576"/>
                  <a:gd name="T6" fmla="*/ 60 w 69"/>
                  <a:gd name="T7" fmla="*/ 318 h 576"/>
                  <a:gd name="T8" fmla="*/ 36 w 69"/>
                  <a:gd name="T9" fmla="*/ 456 h 576"/>
                  <a:gd name="T10" fmla="*/ 0 w 69"/>
                  <a:gd name="T11" fmla="*/ 576 h 576"/>
                  <a:gd name="T12" fmla="*/ 0 60000 65536"/>
                  <a:gd name="T13" fmla="*/ 0 60000 65536"/>
                  <a:gd name="T14" fmla="*/ 0 60000 65536"/>
                  <a:gd name="T15" fmla="*/ 0 60000 65536"/>
                  <a:gd name="T16" fmla="*/ 0 60000 65536"/>
                  <a:gd name="T17" fmla="*/ 0 60000 65536"/>
                  <a:gd name="T18" fmla="*/ 0 w 69"/>
                  <a:gd name="T19" fmla="*/ 0 h 576"/>
                  <a:gd name="T20" fmla="*/ 69 w 69"/>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69" h="576">
                    <a:moveTo>
                      <a:pt x="54" y="0"/>
                    </a:moveTo>
                    <a:cubicBezTo>
                      <a:pt x="56" y="14"/>
                      <a:pt x="61" y="55"/>
                      <a:pt x="63" y="84"/>
                    </a:cubicBezTo>
                    <a:cubicBezTo>
                      <a:pt x="65" y="113"/>
                      <a:pt x="69" y="135"/>
                      <a:pt x="69" y="174"/>
                    </a:cubicBezTo>
                    <a:cubicBezTo>
                      <a:pt x="69" y="213"/>
                      <a:pt x="65" y="271"/>
                      <a:pt x="60" y="318"/>
                    </a:cubicBezTo>
                    <a:cubicBezTo>
                      <a:pt x="55" y="365"/>
                      <a:pt x="46" y="413"/>
                      <a:pt x="36" y="456"/>
                    </a:cubicBezTo>
                    <a:cubicBezTo>
                      <a:pt x="26" y="499"/>
                      <a:pt x="7" y="551"/>
                      <a:pt x="0" y="576"/>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6244" name="Freeform 45"/>
              <p:cNvSpPr>
                <a:spLocks/>
              </p:cNvSpPr>
              <p:nvPr/>
            </p:nvSpPr>
            <p:spPr bwMode="auto">
              <a:xfrm>
                <a:off x="4848" y="2253"/>
                <a:ext cx="44" cy="480"/>
              </a:xfrm>
              <a:custGeom>
                <a:avLst/>
                <a:gdLst>
                  <a:gd name="T0" fmla="*/ 24 w 44"/>
                  <a:gd name="T1" fmla="*/ 0 h 480"/>
                  <a:gd name="T2" fmla="*/ 42 w 44"/>
                  <a:gd name="T3" fmla="*/ 225 h 480"/>
                  <a:gd name="T4" fmla="*/ 15 w 44"/>
                  <a:gd name="T5" fmla="*/ 414 h 480"/>
                  <a:gd name="T6" fmla="*/ 0 w 44"/>
                  <a:gd name="T7" fmla="*/ 480 h 480"/>
                  <a:gd name="T8" fmla="*/ 0 60000 65536"/>
                  <a:gd name="T9" fmla="*/ 0 60000 65536"/>
                  <a:gd name="T10" fmla="*/ 0 60000 65536"/>
                  <a:gd name="T11" fmla="*/ 0 60000 65536"/>
                  <a:gd name="T12" fmla="*/ 0 w 44"/>
                  <a:gd name="T13" fmla="*/ 0 h 480"/>
                  <a:gd name="T14" fmla="*/ 44 w 44"/>
                  <a:gd name="T15" fmla="*/ 480 h 480"/>
                </a:gdLst>
                <a:ahLst/>
                <a:cxnLst>
                  <a:cxn ang="T8">
                    <a:pos x="T0" y="T1"/>
                  </a:cxn>
                  <a:cxn ang="T9">
                    <a:pos x="T2" y="T3"/>
                  </a:cxn>
                  <a:cxn ang="T10">
                    <a:pos x="T4" y="T5"/>
                  </a:cxn>
                  <a:cxn ang="T11">
                    <a:pos x="T6" y="T7"/>
                  </a:cxn>
                </a:cxnLst>
                <a:rect l="T12" t="T13" r="T14" b="T15"/>
                <a:pathLst>
                  <a:path w="44" h="480">
                    <a:moveTo>
                      <a:pt x="24" y="0"/>
                    </a:moveTo>
                    <a:cubicBezTo>
                      <a:pt x="27" y="37"/>
                      <a:pt x="44" y="156"/>
                      <a:pt x="42" y="225"/>
                    </a:cubicBezTo>
                    <a:cubicBezTo>
                      <a:pt x="40" y="294"/>
                      <a:pt x="22" y="372"/>
                      <a:pt x="15" y="414"/>
                    </a:cubicBezTo>
                    <a:cubicBezTo>
                      <a:pt x="8" y="456"/>
                      <a:pt x="3" y="466"/>
                      <a:pt x="0" y="480"/>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grpSp>
        <p:sp>
          <p:nvSpPr>
            <p:cNvPr id="6227" name="Freeform 46"/>
            <p:cNvSpPr>
              <a:spLocks/>
            </p:cNvSpPr>
            <p:nvPr/>
          </p:nvSpPr>
          <p:spPr bwMode="auto">
            <a:xfrm>
              <a:off x="3545" y="1344"/>
              <a:ext cx="772" cy="159"/>
            </a:xfrm>
            <a:custGeom>
              <a:avLst/>
              <a:gdLst>
                <a:gd name="T0" fmla="*/ 0 w 760"/>
                <a:gd name="T1" fmla="*/ 0 h 159"/>
                <a:gd name="T2" fmla="*/ 168 w 760"/>
                <a:gd name="T3" fmla="*/ 42 h 159"/>
                <a:gd name="T4" fmla="*/ 373 w 760"/>
                <a:gd name="T5" fmla="*/ 60 h 159"/>
                <a:gd name="T6" fmla="*/ 517 w 760"/>
                <a:gd name="T7" fmla="*/ 68 h 159"/>
                <a:gd name="T8" fmla="*/ 681 w 760"/>
                <a:gd name="T9" fmla="*/ 105 h 159"/>
                <a:gd name="T10" fmla="*/ 848 w 760"/>
                <a:gd name="T11" fmla="*/ 159 h 159"/>
                <a:gd name="T12" fmla="*/ 0 60000 65536"/>
                <a:gd name="T13" fmla="*/ 0 60000 65536"/>
                <a:gd name="T14" fmla="*/ 0 60000 65536"/>
                <a:gd name="T15" fmla="*/ 0 60000 65536"/>
                <a:gd name="T16" fmla="*/ 0 60000 65536"/>
                <a:gd name="T17" fmla="*/ 0 60000 65536"/>
                <a:gd name="T18" fmla="*/ 0 w 760"/>
                <a:gd name="T19" fmla="*/ 0 h 159"/>
                <a:gd name="T20" fmla="*/ 760 w 760"/>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760" h="159">
                  <a:moveTo>
                    <a:pt x="0" y="0"/>
                  </a:moveTo>
                  <a:cubicBezTo>
                    <a:pt x="25" y="7"/>
                    <a:pt x="95" y="32"/>
                    <a:pt x="151" y="42"/>
                  </a:cubicBezTo>
                  <a:cubicBezTo>
                    <a:pt x="207" y="52"/>
                    <a:pt x="282" y="56"/>
                    <a:pt x="334" y="60"/>
                  </a:cubicBezTo>
                  <a:cubicBezTo>
                    <a:pt x="386" y="64"/>
                    <a:pt x="417" y="61"/>
                    <a:pt x="463" y="68"/>
                  </a:cubicBezTo>
                  <a:cubicBezTo>
                    <a:pt x="509" y="75"/>
                    <a:pt x="560" y="90"/>
                    <a:pt x="610" y="105"/>
                  </a:cubicBezTo>
                  <a:cubicBezTo>
                    <a:pt x="660" y="120"/>
                    <a:pt x="729" y="148"/>
                    <a:pt x="760" y="159"/>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6228" name="Freeform 47"/>
            <p:cNvSpPr>
              <a:spLocks/>
            </p:cNvSpPr>
            <p:nvPr/>
          </p:nvSpPr>
          <p:spPr bwMode="auto">
            <a:xfrm>
              <a:off x="3497" y="1253"/>
              <a:ext cx="436" cy="55"/>
            </a:xfrm>
            <a:custGeom>
              <a:avLst/>
              <a:gdLst>
                <a:gd name="T0" fmla="*/ 0 w 436"/>
                <a:gd name="T1" fmla="*/ 0 h 55"/>
                <a:gd name="T2" fmla="*/ 120 w 436"/>
                <a:gd name="T3" fmla="*/ 26 h 55"/>
                <a:gd name="T4" fmla="*/ 274 w 436"/>
                <a:gd name="T5" fmla="*/ 49 h 55"/>
                <a:gd name="T6" fmla="*/ 436 w 436"/>
                <a:gd name="T7" fmla="*/ 55 h 55"/>
                <a:gd name="T8" fmla="*/ 0 60000 65536"/>
                <a:gd name="T9" fmla="*/ 0 60000 65536"/>
                <a:gd name="T10" fmla="*/ 0 60000 65536"/>
                <a:gd name="T11" fmla="*/ 0 60000 65536"/>
                <a:gd name="T12" fmla="*/ 0 w 436"/>
                <a:gd name="T13" fmla="*/ 0 h 55"/>
                <a:gd name="T14" fmla="*/ 436 w 436"/>
                <a:gd name="T15" fmla="*/ 55 h 55"/>
              </a:gdLst>
              <a:ahLst/>
              <a:cxnLst>
                <a:cxn ang="T8">
                  <a:pos x="T0" y="T1"/>
                </a:cxn>
                <a:cxn ang="T9">
                  <a:pos x="T2" y="T3"/>
                </a:cxn>
                <a:cxn ang="T10">
                  <a:pos x="T4" y="T5"/>
                </a:cxn>
                <a:cxn ang="T11">
                  <a:pos x="T6" y="T7"/>
                </a:cxn>
              </a:cxnLst>
              <a:rect l="T12" t="T13" r="T14" b="T15"/>
              <a:pathLst>
                <a:path w="436" h="55">
                  <a:moveTo>
                    <a:pt x="0" y="0"/>
                  </a:moveTo>
                  <a:cubicBezTo>
                    <a:pt x="37" y="9"/>
                    <a:pt x="74" y="18"/>
                    <a:pt x="120" y="26"/>
                  </a:cubicBezTo>
                  <a:cubicBezTo>
                    <a:pt x="167" y="35"/>
                    <a:pt x="221" y="44"/>
                    <a:pt x="274" y="49"/>
                  </a:cubicBezTo>
                  <a:cubicBezTo>
                    <a:pt x="327" y="54"/>
                    <a:pt x="402" y="54"/>
                    <a:pt x="436" y="55"/>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sp>
        <p:nvSpPr>
          <p:cNvPr id="81977" name="AutoShape 57"/>
          <p:cNvSpPr>
            <a:spLocks noChangeArrowheads="1"/>
          </p:cNvSpPr>
          <p:nvPr/>
        </p:nvSpPr>
        <p:spPr bwMode="auto">
          <a:xfrm>
            <a:off x="4932363" y="4076700"/>
            <a:ext cx="3311525" cy="2376488"/>
          </a:xfrm>
          <a:prstGeom prst="wedgeEllipseCallout">
            <a:avLst>
              <a:gd name="adj1" fmla="val 15722"/>
              <a:gd name="adj2" fmla="val -89278"/>
            </a:avLst>
          </a:prstGeom>
          <a:solidFill>
            <a:schemeClr val="accent2">
              <a:alpha val="30000"/>
            </a:schemeClr>
          </a:solidFill>
          <a:ln w="12700">
            <a:solidFill>
              <a:schemeClr val="tx1"/>
            </a:solidFill>
            <a:miter lim="800000"/>
            <a:headEnd/>
            <a:tailEnd type="none" w="med" len="lg"/>
          </a:ln>
          <a:effectLst/>
        </p:spPr>
        <p:txBody>
          <a:bodyPr lIns="90000" tIns="46800" rIns="90000" bIns="46800"/>
          <a:lstStyle/>
          <a:p>
            <a:pPr algn="ctr">
              <a:defRPr/>
            </a:pPr>
            <a:endParaRPr lang="zh-CN" altLang="en-US">
              <a:effectLst>
                <a:outerShdw blurRad="38100" dist="38100" dir="2700000" algn="tl">
                  <a:srgbClr val="000000"/>
                </a:outerShdw>
              </a:effectLst>
              <a:ea typeface="华文中宋" pitchFamily="2" charset="-122"/>
            </a:endParaRPr>
          </a:p>
        </p:txBody>
      </p:sp>
      <p:sp>
        <p:nvSpPr>
          <p:cNvPr id="81996" name="Arc 76"/>
          <p:cNvSpPr>
            <a:spLocks/>
          </p:cNvSpPr>
          <p:nvPr/>
        </p:nvSpPr>
        <p:spPr bwMode="auto">
          <a:xfrm rot="1888171">
            <a:off x="6950075" y="5203825"/>
            <a:ext cx="95250" cy="117475"/>
          </a:xfrm>
          <a:custGeom>
            <a:avLst/>
            <a:gdLst>
              <a:gd name="T0" fmla="*/ 0 w 21600"/>
              <a:gd name="T1" fmla="*/ 0 h 21675"/>
              <a:gd name="T2" fmla="*/ 8167679 w 21600"/>
              <a:gd name="T3" fmla="*/ 18702725 h 21675"/>
              <a:gd name="T4" fmla="*/ 0 w 21600"/>
              <a:gd name="T5" fmla="*/ 18638066 h 21675"/>
              <a:gd name="T6" fmla="*/ 0 60000 65536"/>
              <a:gd name="T7" fmla="*/ 0 60000 65536"/>
              <a:gd name="T8" fmla="*/ 0 60000 65536"/>
            </a:gdLst>
            <a:ahLst/>
            <a:cxnLst>
              <a:cxn ang="T6">
                <a:pos x="T0" y="T1"/>
              </a:cxn>
              <a:cxn ang="T7">
                <a:pos x="T2" y="T3"/>
              </a:cxn>
              <a:cxn ang="T8">
                <a:pos x="T4" y="T5"/>
              </a:cxn>
            </a:cxnLst>
            <a:rect l="0" t="0" r="r" b="b"/>
            <a:pathLst>
              <a:path w="21600" h="21675" fill="none" extrusionOk="0">
                <a:moveTo>
                  <a:pt x="-1" y="0"/>
                </a:moveTo>
                <a:cubicBezTo>
                  <a:pt x="11929" y="0"/>
                  <a:pt x="21600" y="9670"/>
                  <a:pt x="21600" y="21600"/>
                </a:cubicBezTo>
                <a:cubicBezTo>
                  <a:pt x="21600" y="21624"/>
                  <a:pt x="21599" y="21649"/>
                  <a:pt x="21599" y="21674"/>
                </a:cubicBezTo>
              </a:path>
              <a:path w="21600" h="21675" stroke="0" extrusionOk="0">
                <a:moveTo>
                  <a:pt x="-1" y="0"/>
                </a:moveTo>
                <a:cubicBezTo>
                  <a:pt x="11929" y="0"/>
                  <a:pt x="21600" y="9670"/>
                  <a:pt x="21600" y="21600"/>
                </a:cubicBezTo>
                <a:cubicBezTo>
                  <a:pt x="21600" y="21624"/>
                  <a:pt x="21599" y="21649"/>
                  <a:pt x="21599" y="21674"/>
                </a:cubicBezTo>
                <a:lnTo>
                  <a:pt x="0" y="21600"/>
                </a:lnTo>
                <a:lnTo>
                  <a:pt x="-1" y="0"/>
                </a:lnTo>
                <a:close/>
              </a:path>
            </a:pathLst>
          </a:custGeom>
          <a:noFill/>
          <a:ln w="15875">
            <a:solidFill>
              <a:schemeClr val="tx1"/>
            </a:solidFill>
            <a:round/>
            <a:headEnd/>
            <a:tailEnd type="none" w="med" len="lg"/>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nvGrpSpPr>
          <p:cNvPr id="7" name="Group 141"/>
          <p:cNvGrpSpPr>
            <a:grpSpLocks/>
          </p:cNvGrpSpPr>
          <p:nvPr/>
        </p:nvGrpSpPr>
        <p:grpSpPr bwMode="auto">
          <a:xfrm>
            <a:off x="5273675" y="4751388"/>
            <a:ext cx="1530350" cy="1303337"/>
            <a:chOff x="3322" y="2993"/>
            <a:chExt cx="964" cy="821"/>
          </a:xfrm>
        </p:grpSpPr>
        <p:sp>
          <p:nvSpPr>
            <p:cNvPr id="6216" name="Freeform 78"/>
            <p:cNvSpPr>
              <a:spLocks/>
            </p:cNvSpPr>
            <p:nvPr/>
          </p:nvSpPr>
          <p:spPr bwMode="auto">
            <a:xfrm>
              <a:off x="3322" y="3632"/>
              <a:ext cx="454" cy="182"/>
            </a:xfrm>
            <a:custGeom>
              <a:avLst/>
              <a:gdLst>
                <a:gd name="T0" fmla="*/ 454 w 454"/>
                <a:gd name="T1" fmla="*/ 0 h 182"/>
                <a:gd name="T2" fmla="*/ 272 w 454"/>
                <a:gd name="T3" fmla="*/ 182 h 182"/>
                <a:gd name="T4" fmla="*/ 0 w 454"/>
                <a:gd name="T5" fmla="*/ 182 h 182"/>
                <a:gd name="T6" fmla="*/ 0 60000 65536"/>
                <a:gd name="T7" fmla="*/ 0 60000 65536"/>
                <a:gd name="T8" fmla="*/ 0 60000 65536"/>
              </a:gdLst>
              <a:ahLst/>
              <a:cxnLst>
                <a:cxn ang="T6">
                  <a:pos x="T0" y="T1"/>
                </a:cxn>
                <a:cxn ang="T7">
                  <a:pos x="T2" y="T3"/>
                </a:cxn>
                <a:cxn ang="T8">
                  <a:pos x="T4" y="T5"/>
                </a:cxn>
              </a:cxnLst>
              <a:rect l="0" t="0" r="r" b="b"/>
              <a:pathLst>
                <a:path w="454" h="182">
                  <a:moveTo>
                    <a:pt x="454" y="0"/>
                  </a:moveTo>
                  <a:lnTo>
                    <a:pt x="272" y="182"/>
                  </a:lnTo>
                  <a:lnTo>
                    <a:pt x="0" y="182"/>
                  </a:lnTo>
                </a:path>
              </a:pathLst>
            </a:custGeom>
            <a:noFill/>
            <a:ln w="15875" cap="flat" cmpd="sng">
              <a:solidFill>
                <a:schemeClr val="tx1"/>
              </a:solidFill>
              <a:prstDash val="solid"/>
              <a:round/>
              <a:headEnd type="none" w="med" len="med"/>
              <a:tailEnd type="none" w="med" len="lg"/>
            </a:ln>
            <a:effectLst>
              <a:outerShdw dist="3592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graphicFrame>
          <p:nvGraphicFramePr>
            <p:cNvPr id="6217" name="Object 80"/>
            <p:cNvGraphicFramePr>
              <a:graphicFrameLocks noChangeAspect="1"/>
            </p:cNvGraphicFramePr>
            <p:nvPr/>
          </p:nvGraphicFramePr>
          <p:xfrm>
            <a:off x="3334" y="3521"/>
            <a:ext cx="303" cy="244"/>
          </p:xfrm>
          <a:graphic>
            <a:graphicData uri="http://schemas.openxmlformats.org/presentationml/2006/ole">
              <mc:AlternateContent xmlns:mc="http://schemas.openxmlformats.org/markup-compatibility/2006">
                <mc:Choice xmlns:v="urn:schemas-microsoft-com:vml" Requires="v">
                  <p:oleObj spid="_x0000_s6258" name="公式" r:id="rId5" imgW="228803" imgH="180924" progId="Equation.3">
                    <p:embed/>
                  </p:oleObj>
                </mc:Choice>
                <mc:Fallback>
                  <p:oleObj name="公式" r:id="rId5" imgW="228803" imgH="180924" progId="Equation.3">
                    <p:embed/>
                    <p:pic>
                      <p:nvPicPr>
                        <p:cNvPr id="0" name="Object 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 y="3521"/>
                          <a:ext cx="303" cy="244"/>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218" name="Group 140"/>
            <p:cNvGrpSpPr>
              <a:grpSpLocks/>
            </p:cNvGrpSpPr>
            <p:nvPr/>
          </p:nvGrpSpPr>
          <p:grpSpPr bwMode="auto">
            <a:xfrm>
              <a:off x="3762" y="2993"/>
              <a:ext cx="524" cy="804"/>
              <a:chOff x="3762" y="2993"/>
              <a:chExt cx="524" cy="804"/>
            </a:xfrm>
          </p:grpSpPr>
          <p:grpSp>
            <p:nvGrpSpPr>
              <p:cNvPr id="6219" name="Group 64"/>
              <p:cNvGrpSpPr>
                <a:grpSpLocks/>
              </p:cNvGrpSpPr>
              <p:nvPr/>
            </p:nvGrpSpPr>
            <p:grpSpPr bwMode="auto">
              <a:xfrm>
                <a:off x="3779" y="2993"/>
                <a:ext cx="507" cy="804"/>
                <a:chOff x="3840" y="2352"/>
                <a:chExt cx="672" cy="1070"/>
              </a:xfrm>
            </p:grpSpPr>
            <p:sp>
              <p:nvSpPr>
                <p:cNvPr id="6223" name="Freeform 65"/>
                <p:cNvSpPr>
                  <a:spLocks/>
                </p:cNvSpPr>
                <p:nvPr/>
              </p:nvSpPr>
              <p:spPr bwMode="auto">
                <a:xfrm>
                  <a:off x="3840" y="2352"/>
                  <a:ext cx="672" cy="1056"/>
                </a:xfrm>
                <a:custGeom>
                  <a:avLst/>
                  <a:gdLst>
                    <a:gd name="T0" fmla="*/ 0 w 672"/>
                    <a:gd name="T1" fmla="*/ 576 h 1056"/>
                    <a:gd name="T2" fmla="*/ 0 w 672"/>
                    <a:gd name="T3" fmla="*/ 1056 h 1056"/>
                    <a:gd name="T4" fmla="*/ 672 w 672"/>
                    <a:gd name="T5" fmla="*/ 432 h 1056"/>
                    <a:gd name="T6" fmla="*/ 672 w 672"/>
                    <a:gd name="T7" fmla="*/ 0 h 1056"/>
                    <a:gd name="T8" fmla="*/ 0 w 672"/>
                    <a:gd name="T9" fmla="*/ 576 h 1056"/>
                    <a:gd name="T10" fmla="*/ 0 60000 65536"/>
                    <a:gd name="T11" fmla="*/ 0 60000 65536"/>
                    <a:gd name="T12" fmla="*/ 0 60000 65536"/>
                    <a:gd name="T13" fmla="*/ 0 60000 65536"/>
                    <a:gd name="T14" fmla="*/ 0 60000 65536"/>
                    <a:gd name="T15" fmla="*/ 0 w 672"/>
                    <a:gd name="T16" fmla="*/ 0 h 1056"/>
                    <a:gd name="T17" fmla="*/ 672 w 672"/>
                    <a:gd name="T18" fmla="*/ 1056 h 1056"/>
                  </a:gdLst>
                  <a:ahLst/>
                  <a:cxnLst>
                    <a:cxn ang="T10">
                      <a:pos x="T0" y="T1"/>
                    </a:cxn>
                    <a:cxn ang="T11">
                      <a:pos x="T2" y="T3"/>
                    </a:cxn>
                    <a:cxn ang="T12">
                      <a:pos x="T4" y="T5"/>
                    </a:cxn>
                    <a:cxn ang="T13">
                      <a:pos x="T6" y="T7"/>
                    </a:cxn>
                    <a:cxn ang="T14">
                      <a:pos x="T8" y="T9"/>
                    </a:cxn>
                  </a:cxnLst>
                  <a:rect l="T15" t="T16" r="T17" b="T18"/>
                  <a:pathLst>
                    <a:path w="672" h="1056">
                      <a:moveTo>
                        <a:pt x="0" y="576"/>
                      </a:moveTo>
                      <a:lnTo>
                        <a:pt x="0" y="1056"/>
                      </a:lnTo>
                      <a:lnTo>
                        <a:pt x="672" y="432"/>
                      </a:lnTo>
                      <a:lnTo>
                        <a:pt x="672" y="0"/>
                      </a:lnTo>
                      <a:lnTo>
                        <a:pt x="0" y="576"/>
                      </a:lnTo>
                      <a:close/>
                    </a:path>
                  </a:pathLst>
                </a:custGeom>
                <a:solidFill>
                  <a:srgbClr val="FFFF00">
                    <a:alpha val="81960"/>
                  </a:srgbClr>
                </a:solidFill>
                <a:ln w="12700" cap="flat" cmpd="sng">
                  <a:solidFill>
                    <a:schemeClr val="accent2"/>
                  </a:solidFill>
                  <a:prstDash val="solid"/>
                  <a:round/>
                  <a:headEnd type="none" w="med" len="lg"/>
                  <a:tailEnd type="none" w="med" len="lg"/>
                </a:ln>
              </p:spPr>
              <p:txBody>
                <a:bodyPr wrap="none" anchor="ctr"/>
                <a:lstStyle/>
                <a:p>
                  <a:endParaRPr lang="zh-CN" altLang="en-US"/>
                </a:p>
              </p:txBody>
            </p:sp>
            <p:sp>
              <p:nvSpPr>
                <p:cNvPr id="6224" name="Line 66"/>
                <p:cNvSpPr>
                  <a:spLocks noChangeShapeType="1"/>
                </p:cNvSpPr>
                <p:nvPr/>
              </p:nvSpPr>
              <p:spPr bwMode="auto">
                <a:xfrm flipH="1">
                  <a:off x="3854" y="3422"/>
                  <a:ext cx="576" cy="0"/>
                </a:xfrm>
                <a:prstGeom prst="line">
                  <a:avLst/>
                </a:prstGeom>
                <a:noFill/>
                <a:ln w="19050">
                  <a:solidFill>
                    <a:schemeClr val="tx1"/>
                  </a:solidFill>
                  <a:prstDash val="dash"/>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220" name="Group 82"/>
              <p:cNvGrpSpPr>
                <a:grpSpLocks/>
              </p:cNvGrpSpPr>
              <p:nvPr/>
            </p:nvGrpSpPr>
            <p:grpSpPr bwMode="auto">
              <a:xfrm>
                <a:off x="3762" y="3459"/>
                <a:ext cx="142" cy="260"/>
                <a:chOff x="3808" y="3413"/>
                <a:chExt cx="142" cy="260"/>
              </a:xfrm>
            </p:grpSpPr>
            <p:graphicFrame>
              <p:nvGraphicFramePr>
                <p:cNvPr id="6221" name="Object 83"/>
                <p:cNvGraphicFramePr>
                  <a:graphicFrameLocks noChangeAspect="1"/>
                </p:cNvGraphicFramePr>
                <p:nvPr/>
              </p:nvGraphicFramePr>
              <p:xfrm>
                <a:off x="3808" y="3490"/>
                <a:ext cx="142" cy="183"/>
              </p:xfrm>
              <a:graphic>
                <a:graphicData uri="http://schemas.openxmlformats.org/presentationml/2006/ole">
                  <mc:AlternateContent xmlns:mc="http://schemas.openxmlformats.org/markup-compatibility/2006">
                    <mc:Choice xmlns:v="urn:schemas-microsoft-com:vml" Requires="v">
                      <p:oleObj spid="_x0000_s6259" name="公式" r:id="rId7" imgW="139579" imgH="177646" progId="Equation.3">
                        <p:embed/>
                      </p:oleObj>
                    </mc:Choice>
                    <mc:Fallback>
                      <p:oleObj name="公式" r:id="rId7" imgW="139579" imgH="177646" progId="Equation.3">
                        <p:embed/>
                        <p:pic>
                          <p:nvPicPr>
                            <p:cNvPr id="0" name="Object 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8" y="3490"/>
                              <a:ext cx="142"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sp>
              <p:nvSpPr>
                <p:cNvPr id="6222" name="Arc 84"/>
                <p:cNvSpPr>
                  <a:spLocks/>
                </p:cNvSpPr>
                <p:nvPr/>
              </p:nvSpPr>
              <p:spPr bwMode="auto">
                <a:xfrm>
                  <a:off x="3823" y="3413"/>
                  <a:ext cx="77" cy="72"/>
                </a:xfrm>
                <a:custGeom>
                  <a:avLst/>
                  <a:gdLst>
                    <a:gd name="T0" fmla="*/ 0 w 25821"/>
                    <a:gd name="T1" fmla="*/ 0 h 21600"/>
                    <a:gd name="T2" fmla="*/ 0 w 25821"/>
                    <a:gd name="T3" fmla="*/ 0 h 21600"/>
                    <a:gd name="T4" fmla="*/ 0 w 25821"/>
                    <a:gd name="T5" fmla="*/ 0 h 21600"/>
                    <a:gd name="T6" fmla="*/ 0 60000 65536"/>
                    <a:gd name="T7" fmla="*/ 0 60000 65536"/>
                    <a:gd name="T8" fmla="*/ 0 60000 65536"/>
                    <a:gd name="T9" fmla="*/ 0 w 25821"/>
                    <a:gd name="T10" fmla="*/ 0 h 21600"/>
                    <a:gd name="T11" fmla="*/ 25821 w 25821"/>
                    <a:gd name="T12" fmla="*/ 21600 h 21600"/>
                  </a:gdLst>
                  <a:ahLst/>
                  <a:cxnLst>
                    <a:cxn ang="T6">
                      <a:pos x="T0" y="T1"/>
                    </a:cxn>
                    <a:cxn ang="T7">
                      <a:pos x="T2" y="T3"/>
                    </a:cxn>
                    <a:cxn ang="T8">
                      <a:pos x="T4" y="T5"/>
                    </a:cxn>
                  </a:cxnLst>
                  <a:rect l="T9" t="T10" r="T11" b="T12"/>
                  <a:pathLst>
                    <a:path w="25821" h="21600" fill="none" extrusionOk="0">
                      <a:moveTo>
                        <a:pt x="25820" y="18331"/>
                      </a:moveTo>
                      <a:cubicBezTo>
                        <a:pt x="22393" y="20467"/>
                        <a:pt x="18435" y="21599"/>
                        <a:pt x="14397" y="21600"/>
                      </a:cubicBezTo>
                      <a:cubicBezTo>
                        <a:pt x="9085" y="21600"/>
                        <a:pt x="3959" y="19642"/>
                        <a:pt x="-1" y="16102"/>
                      </a:cubicBezTo>
                    </a:path>
                    <a:path w="25821" h="21600" stroke="0" extrusionOk="0">
                      <a:moveTo>
                        <a:pt x="25820" y="18331"/>
                      </a:moveTo>
                      <a:cubicBezTo>
                        <a:pt x="22393" y="20467"/>
                        <a:pt x="18435" y="21599"/>
                        <a:pt x="14397" y="21600"/>
                      </a:cubicBezTo>
                      <a:cubicBezTo>
                        <a:pt x="9085" y="21600"/>
                        <a:pt x="3959" y="19642"/>
                        <a:pt x="-1" y="16102"/>
                      </a:cubicBezTo>
                      <a:lnTo>
                        <a:pt x="14397" y="0"/>
                      </a:lnTo>
                      <a:lnTo>
                        <a:pt x="25820" y="18331"/>
                      </a:lnTo>
                      <a:close/>
                    </a:path>
                  </a:pathLst>
                </a:custGeom>
                <a:noFill/>
                <a:ln w="19050">
                  <a:solidFill>
                    <a:schemeClr val="accent2"/>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sp>
        <p:nvSpPr>
          <p:cNvPr id="82006" name="Freeform 86"/>
          <p:cNvSpPr>
            <a:spLocks/>
          </p:cNvSpPr>
          <p:nvPr/>
        </p:nvSpPr>
        <p:spPr bwMode="auto">
          <a:xfrm>
            <a:off x="7015163" y="2995613"/>
            <a:ext cx="176212" cy="228600"/>
          </a:xfrm>
          <a:custGeom>
            <a:avLst/>
            <a:gdLst>
              <a:gd name="T0" fmla="*/ 2147483647 w 111"/>
              <a:gd name="T1" fmla="*/ 0 h 144"/>
              <a:gd name="T2" fmla="*/ 2147483647 w 111"/>
              <a:gd name="T3" fmla="*/ 2147483647 h 144"/>
              <a:gd name="T4" fmla="*/ 2147483647 w 111"/>
              <a:gd name="T5" fmla="*/ 2147483647 h 144"/>
              <a:gd name="T6" fmla="*/ 2147483647 w 111"/>
              <a:gd name="T7" fmla="*/ 2147483647 h 144"/>
              <a:gd name="T8" fmla="*/ 2147483647 w 111"/>
              <a:gd name="T9" fmla="*/ 2147483647 h 144"/>
              <a:gd name="T10" fmla="*/ 0 w 111"/>
              <a:gd name="T11" fmla="*/ 2147483647 h 144"/>
              <a:gd name="T12" fmla="*/ 2147483647 w 111"/>
              <a:gd name="T13" fmla="*/ 2147483647 h 144"/>
              <a:gd name="T14" fmla="*/ 2147483647 w 111"/>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111"/>
              <a:gd name="T25" fmla="*/ 0 h 144"/>
              <a:gd name="T26" fmla="*/ 111 w 111"/>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 h="144">
                <a:moveTo>
                  <a:pt x="6" y="0"/>
                </a:moveTo>
                <a:lnTo>
                  <a:pt x="111" y="48"/>
                </a:lnTo>
                <a:lnTo>
                  <a:pt x="105" y="108"/>
                </a:lnTo>
                <a:lnTo>
                  <a:pt x="96" y="144"/>
                </a:lnTo>
                <a:lnTo>
                  <a:pt x="57" y="123"/>
                </a:lnTo>
                <a:lnTo>
                  <a:pt x="0" y="96"/>
                </a:lnTo>
                <a:lnTo>
                  <a:pt x="9" y="51"/>
                </a:lnTo>
                <a:lnTo>
                  <a:pt x="6" y="0"/>
                </a:lnTo>
                <a:close/>
              </a:path>
            </a:pathLst>
          </a:custGeom>
          <a:pattFill prst="dkUpDiag">
            <a:fgClr>
              <a:srgbClr val="00FF00"/>
            </a:fgClr>
            <a:bgClr>
              <a:schemeClr val="tx2"/>
            </a:bgClr>
          </a:pattFill>
          <a:ln w="15875" cap="flat" cmpd="sng">
            <a:solidFill>
              <a:schemeClr val="tx1"/>
            </a:solidFill>
            <a:prstDash val="solid"/>
            <a:round/>
            <a:headEnd type="none" w="med" len="med"/>
            <a:tailEnd type="none" w="med" len="lg"/>
          </a:ln>
        </p:spPr>
        <p:txBody>
          <a:bodyPr wrap="none" lIns="90000" tIns="46800" rIns="90000" bIns="46800">
            <a:spAutoFit/>
          </a:bodyPr>
          <a:lstStyle/>
          <a:p>
            <a:endParaRPr lang="zh-CN" altLang="en-US"/>
          </a:p>
        </p:txBody>
      </p:sp>
      <p:sp>
        <p:nvSpPr>
          <p:cNvPr id="82007" name="Line 87"/>
          <p:cNvSpPr>
            <a:spLocks noChangeShapeType="1"/>
          </p:cNvSpPr>
          <p:nvPr/>
        </p:nvSpPr>
        <p:spPr bwMode="auto">
          <a:xfrm flipV="1">
            <a:off x="7092950" y="2865438"/>
            <a:ext cx="1222375" cy="263525"/>
          </a:xfrm>
          <a:prstGeom prst="line">
            <a:avLst/>
          </a:prstGeom>
          <a:noFill/>
          <a:ln w="15875">
            <a:solidFill>
              <a:srgbClr val="00FF00"/>
            </a:solidFill>
            <a:prstDash val="dash"/>
            <a:round/>
            <a:headEnd/>
            <a:tailEnd type="triangl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82009" name="Line 89"/>
          <p:cNvSpPr>
            <a:spLocks noChangeShapeType="1"/>
          </p:cNvSpPr>
          <p:nvPr/>
        </p:nvSpPr>
        <p:spPr bwMode="auto">
          <a:xfrm>
            <a:off x="7092950" y="3141663"/>
            <a:ext cx="1036638" cy="26987"/>
          </a:xfrm>
          <a:prstGeom prst="line">
            <a:avLst/>
          </a:prstGeom>
          <a:noFill/>
          <a:ln w="25400">
            <a:solidFill>
              <a:srgbClr val="00FFFF"/>
            </a:solidFill>
            <a:round/>
            <a:headEnd/>
            <a:tailEnd type="triangle" w="med" len="lg"/>
          </a:ln>
          <a:effectLst>
            <a:outerShdw dist="35921" dir="2700000" algn="ctr" rotWithShape="0">
              <a:schemeClr val="tx2">
                <a:alpha val="50000"/>
              </a:schemeClr>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nvGrpSpPr>
          <p:cNvPr id="11" name="Group 97"/>
          <p:cNvGrpSpPr>
            <a:grpSpLocks noChangeAspect="1"/>
          </p:cNvGrpSpPr>
          <p:nvPr/>
        </p:nvGrpSpPr>
        <p:grpSpPr bwMode="auto">
          <a:xfrm>
            <a:off x="7019925" y="1052513"/>
            <a:ext cx="307975" cy="414337"/>
            <a:chOff x="4422" y="663"/>
            <a:chExt cx="194" cy="261"/>
          </a:xfrm>
        </p:grpSpPr>
        <p:sp>
          <p:nvSpPr>
            <p:cNvPr id="6213" name="AutoShape 96"/>
            <p:cNvSpPr>
              <a:spLocks noChangeAspect="1" noChangeArrowheads="1" noTextEdit="1"/>
            </p:cNvSpPr>
            <p:nvPr/>
          </p:nvSpPr>
          <p:spPr bwMode="auto">
            <a:xfrm>
              <a:off x="4422" y="663"/>
              <a:ext cx="1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14" name="Rectangle 98"/>
            <p:cNvSpPr>
              <a:spLocks noChangeArrowheads="1"/>
            </p:cNvSpPr>
            <p:nvPr/>
          </p:nvSpPr>
          <p:spPr bwMode="auto">
            <a:xfrm>
              <a:off x="4454" y="711"/>
              <a:ext cx="20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solidFill>
                    <a:srgbClr val="000000"/>
                  </a:solidFill>
                  <a:latin typeface="Book Antiqua" pitchFamily="18" charset="0"/>
                </a:rPr>
                <a:t>E</a:t>
              </a:r>
              <a:endParaRPr lang="en-US" altLang="zh-CN"/>
            </a:p>
          </p:txBody>
        </p:sp>
        <p:sp>
          <p:nvSpPr>
            <p:cNvPr id="6215" name="Rectangle 99"/>
            <p:cNvSpPr>
              <a:spLocks noChangeArrowheads="1"/>
            </p:cNvSpPr>
            <p:nvPr/>
          </p:nvSpPr>
          <p:spPr bwMode="auto">
            <a:xfrm>
              <a:off x="4482" y="564"/>
              <a:ext cx="206"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a:solidFill>
                    <a:srgbClr val="000000"/>
                  </a:solidFill>
                  <a:latin typeface="MT Extra" pitchFamily="18" charset="2"/>
                </a:rPr>
                <a:t>r</a:t>
              </a:r>
              <a:endParaRPr lang="en-US" altLang="zh-CN"/>
            </a:p>
          </p:txBody>
        </p:sp>
      </p:grpSp>
      <p:grpSp>
        <p:nvGrpSpPr>
          <p:cNvPr id="12" name="Group 101"/>
          <p:cNvGrpSpPr>
            <a:grpSpLocks noChangeAspect="1"/>
          </p:cNvGrpSpPr>
          <p:nvPr/>
        </p:nvGrpSpPr>
        <p:grpSpPr bwMode="auto">
          <a:xfrm>
            <a:off x="8101013" y="2767013"/>
            <a:ext cx="307975" cy="614362"/>
            <a:chOff x="5095" y="1714"/>
            <a:chExt cx="194" cy="387"/>
          </a:xfrm>
        </p:grpSpPr>
        <p:sp>
          <p:nvSpPr>
            <p:cNvPr id="6210" name="AutoShape 100"/>
            <p:cNvSpPr>
              <a:spLocks noChangeAspect="1" noChangeArrowheads="1" noTextEdit="1"/>
            </p:cNvSpPr>
            <p:nvPr/>
          </p:nvSpPr>
          <p:spPr bwMode="auto">
            <a:xfrm>
              <a:off x="5095" y="1813"/>
              <a:ext cx="1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11" name="Rectangle 102"/>
            <p:cNvSpPr>
              <a:spLocks noChangeArrowheads="1"/>
            </p:cNvSpPr>
            <p:nvPr/>
          </p:nvSpPr>
          <p:spPr bwMode="auto">
            <a:xfrm>
              <a:off x="5127" y="1861"/>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solidFill>
                    <a:srgbClr val="000000"/>
                  </a:solidFill>
                  <a:latin typeface="Book Antiqua" pitchFamily="18" charset="0"/>
                </a:rPr>
                <a:t>E</a:t>
              </a:r>
              <a:endParaRPr lang="en-US" altLang="zh-CN"/>
            </a:p>
          </p:txBody>
        </p:sp>
        <p:sp>
          <p:nvSpPr>
            <p:cNvPr id="6212" name="Rectangle 103"/>
            <p:cNvSpPr>
              <a:spLocks noChangeArrowheads="1"/>
            </p:cNvSpPr>
            <p:nvPr/>
          </p:nvSpPr>
          <p:spPr bwMode="auto">
            <a:xfrm>
              <a:off x="5155" y="1714"/>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a:solidFill>
                    <a:srgbClr val="000000"/>
                  </a:solidFill>
                  <a:latin typeface="MT Extra" pitchFamily="18" charset="2"/>
                </a:rPr>
                <a:t>r</a:t>
              </a:r>
              <a:endParaRPr lang="en-US" altLang="zh-CN"/>
            </a:p>
          </p:txBody>
        </p:sp>
      </p:grpSp>
      <p:grpSp>
        <p:nvGrpSpPr>
          <p:cNvPr id="6157" name="Group 118"/>
          <p:cNvGrpSpPr>
            <a:grpSpLocks/>
          </p:cNvGrpSpPr>
          <p:nvPr/>
        </p:nvGrpSpPr>
        <p:grpSpPr bwMode="auto">
          <a:xfrm>
            <a:off x="0" y="0"/>
            <a:ext cx="5715000" cy="1068388"/>
            <a:chOff x="0" y="28"/>
            <a:chExt cx="3600" cy="673"/>
          </a:xfrm>
        </p:grpSpPr>
        <p:pic>
          <p:nvPicPr>
            <p:cNvPr id="6208" name="Picture 34" descr="bar_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09" name="Text Box 35"/>
            <p:cNvSpPr txBox="1">
              <a:spLocks noChangeArrowheads="1"/>
            </p:cNvSpPr>
            <p:nvPr/>
          </p:nvSpPr>
          <p:spPr bwMode="auto">
            <a:xfrm>
              <a:off x="59" y="109"/>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
        <p:nvSpPr>
          <p:cNvPr id="175106" name="Text Box 2"/>
          <p:cNvSpPr txBox="1">
            <a:spLocks noChangeArrowheads="1"/>
          </p:cNvSpPr>
          <p:nvPr/>
        </p:nvSpPr>
        <p:spPr bwMode="auto">
          <a:xfrm>
            <a:off x="250825" y="908050"/>
            <a:ext cx="3810000" cy="519113"/>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隶书" pitchFamily="49" charset="-122"/>
                <a:ea typeface="隶书" pitchFamily="49" charset="-122"/>
              </a:rPr>
              <a:t>二、电场强度通量</a:t>
            </a:r>
          </a:p>
        </p:txBody>
      </p:sp>
      <p:sp>
        <p:nvSpPr>
          <p:cNvPr id="175129" name="Text Box 25"/>
          <p:cNvSpPr txBox="1">
            <a:spLocks noChangeArrowheads="1"/>
          </p:cNvSpPr>
          <p:nvPr/>
        </p:nvSpPr>
        <p:spPr bwMode="auto">
          <a:xfrm>
            <a:off x="250825" y="3357563"/>
            <a:ext cx="3505200" cy="519112"/>
          </a:xfrm>
          <a:prstGeom prst="rect">
            <a:avLst/>
          </a:prstGeom>
          <a:noFill/>
          <a:ln w="9525">
            <a:noFill/>
            <a:miter lim="800000"/>
            <a:headEnd/>
            <a:tailEnd/>
          </a:ln>
          <a:effectLst/>
        </p:spPr>
        <p:txBody>
          <a:bodyPr>
            <a:spAutoFit/>
          </a:bodyPr>
          <a:lstStyle/>
          <a:p>
            <a:pPr>
              <a:spcBef>
                <a:spcPct val="50000"/>
              </a:spcBef>
              <a:defRPr/>
            </a:pPr>
            <a:r>
              <a:rPr lang="zh-CN" altLang="en-US" dirty="0">
                <a:effectLst>
                  <a:outerShdw blurRad="38100" dist="38100" dir="2700000" algn="tl">
                    <a:srgbClr val="000000"/>
                  </a:outerShdw>
                </a:effectLst>
              </a:rPr>
              <a:t>引入面元矢量：</a:t>
            </a:r>
          </a:p>
        </p:txBody>
      </p:sp>
      <p:graphicFrame>
        <p:nvGraphicFramePr>
          <p:cNvPr id="175130" name="Object 26"/>
          <p:cNvGraphicFramePr>
            <a:graphicFrameLocks noChangeAspect="1"/>
          </p:cNvGraphicFramePr>
          <p:nvPr/>
        </p:nvGraphicFramePr>
        <p:xfrm>
          <a:off x="2843213" y="3357563"/>
          <a:ext cx="1747837" cy="592137"/>
        </p:xfrm>
        <a:graphic>
          <a:graphicData uri="http://schemas.openxmlformats.org/presentationml/2006/ole">
            <mc:AlternateContent xmlns:mc="http://schemas.openxmlformats.org/markup-compatibility/2006">
              <mc:Choice xmlns:v="urn:schemas-microsoft-com:vml" Requires="v">
                <p:oleObj spid="_x0000_s6260" name="公式" r:id="rId10" imgW="714451" imgH="219228" progId="Equation.3">
                  <p:embed/>
                </p:oleObj>
              </mc:Choice>
              <mc:Fallback>
                <p:oleObj name="公式" r:id="rId10" imgW="714451" imgH="219228" progId="Equation.3">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3213" y="3357563"/>
                        <a:ext cx="1747837" cy="5921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110" name="Text Box 6"/>
          <p:cNvSpPr txBox="1">
            <a:spLocks noChangeArrowheads="1"/>
          </p:cNvSpPr>
          <p:nvPr/>
        </p:nvSpPr>
        <p:spPr bwMode="auto">
          <a:xfrm>
            <a:off x="250825" y="4149725"/>
            <a:ext cx="3097213"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通过</a:t>
            </a:r>
            <a:r>
              <a:rPr lang="en-US" altLang="zh-CN" i="1">
                <a:effectLst>
                  <a:outerShdw blurRad="38100" dist="38100" dir="2700000" algn="tl">
                    <a:srgbClr val="000000"/>
                  </a:outerShdw>
                </a:effectLst>
              </a:rPr>
              <a:t>dS</a:t>
            </a:r>
            <a:r>
              <a:rPr lang="zh-CN" altLang="en-US">
                <a:effectLst>
                  <a:outerShdw blurRad="38100" dist="38100" dir="2700000" algn="tl">
                    <a:srgbClr val="000000"/>
                  </a:outerShdw>
                </a:effectLst>
                <a:latin typeface="幼圆" pitchFamily="49" charset="-122"/>
              </a:rPr>
              <a:t>的电通量：</a:t>
            </a:r>
          </a:p>
        </p:txBody>
      </p:sp>
      <p:graphicFrame>
        <p:nvGraphicFramePr>
          <p:cNvPr id="175108" name="Object 4"/>
          <p:cNvGraphicFramePr>
            <a:graphicFrameLocks noChangeAspect="1"/>
          </p:cNvGraphicFramePr>
          <p:nvPr/>
        </p:nvGraphicFramePr>
        <p:xfrm>
          <a:off x="365125" y="4724400"/>
          <a:ext cx="1716088" cy="506413"/>
        </p:xfrm>
        <a:graphic>
          <a:graphicData uri="http://schemas.openxmlformats.org/presentationml/2006/ole">
            <mc:AlternateContent xmlns:mc="http://schemas.openxmlformats.org/markup-compatibility/2006">
              <mc:Choice xmlns:v="urn:schemas-microsoft-com:vml" Requires="v">
                <p:oleObj spid="_x0000_s6261" name="公式" r:id="rId12" imgW="733552" imgH="190704" progId="Equation.3">
                  <p:embed/>
                </p:oleObj>
              </mc:Choice>
              <mc:Fallback>
                <p:oleObj name="公式" r:id="rId12" imgW="733552" imgH="190704" progId="Equation.3">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125" y="4724400"/>
                        <a:ext cx="1716088" cy="5064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09" name="Object 5"/>
          <p:cNvGraphicFramePr>
            <a:graphicFrameLocks noChangeAspect="1"/>
          </p:cNvGraphicFramePr>
          <p:nvPr/>
        </p:nvGraphicFramePr>
        <p:xfrm>
          <a:off x="1893888" y="4652963"/>
          <a:ext cx="2817812" cy="477837"/>
        </p:xfrm>
        <a:graphic>
          <a:graphicData uri="http://schemas.openxmlformats.org/presentationml/2006/ole">
            <mc:AlternateContent xmlns:mc="http://schemas.openxmlformats.org/markup-compatibility/2006">
              <mc:Choice xmlns:v="urn:schemas-microsoft-com:vml" Requires="v">
                <p:oleObj spid="_x0000_s6262" name="公式" r:id="rId14" imgW="1219200" imgH="180924" progId="Equation.3">
                  <p:embed/>
                </p:oleObj>
              </mc:Choice>
              <mc:Fallback>
                <p:oleObj name="公式" r:id="rId14" imgW="1219200" imgH="180924" progId="Equation.3">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93888" y="4652963"/>
                        <a:ext cx="2817812" cy="477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Group 128"/>
          <p:cNvGrpSpPr>
            <a:grpSpLocks noChangeAspect="1"/>
          </p:cNvGrpSpPr>
          <p:nvPr/>
        </p:nvGrpSpPr>
        <p:grpSpPr bwMode="auto">
          <a:xfrm>
            <a:off x="8172450" y="2205038"/>
            <a:ext cx="457200" cy="631825"/>
            <a:chOff x="4558" y="2739"/>
            <a:chExt cx="288" cy="398"/>
          </a:xfrm>
        </p:grpSpPr>
        <p:sp>
          <p:nvSpPr>
            <p:cNvPr id="6204" name="AutoShape 129"/>
            <p:cNvSpPr>
              <a:spLocks noChangeAspect="1" noChangeArrowheads="1" noTextEdit="1"/>
            </p:cNvSpPr>
            <p:nvPr/>
          </p:nvSpPr>
          <p:spPr bwMode="auto">
            <a:xfrm>
              <a:off x="4558" y="2841"/>
              <a:ext cx="2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05" name="Rectangle 130"/>
            <p:cNvSpPr>
              <a:spLocks noChangeArrowheads="1"/>
            </p:cNvSpPr>
            <p:nvPr/>
          </p:nvSpPr>
          <p:spPr bwMode="auto">
            <a:xfrm>
              <a:off x="4690"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i="1">
                  <a:solidFill>
                    <a:srgbClr val="000000"/>
                  </a:solidFill>
                </a:rPr>
                <a:t>S</a:t>
              </a:r>
              <a:endParaRPr lang="en-US" altLang="zh-CN"/>
            </a:p>
          </p:txBody>
        </p:sp>
        <p:sp>
          <p:nvSpPr>
            <p:cNvPr id="6206" name="Rectangle 131"/>
            <p:cNvSpPr>
              <a:spLocks noChangeArrowheads="1"/>
            </p:cNvSpPr>
            <p:nvPr/>
          </p:nvSpPr>
          <p:spPr bwMode="auto">
            <a:xfrm>
              <a:off x="4589"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i="1">
                  <a:solidFill>
                    <a:srgbClr val="000000"/>
                  </a:solidFill>
                </a:rPr>
                <a:t>d</a:t>
              </a:r>
              <a:endParaRPr lang="en-US" altLang="zh-CN"/>
            </a:p>
          </p:txBody>
        </p:sp>
        <p:sp>
          <p:nvSpPr>
            <p:cNvPr id="6207" name="Rectangle 132"/>
            <p:cNvSpPr>
              <a:spLocks noChangeArrowheads="1"/>
            </p:cNvSpPr>
            <p:nvPr/>
          </p:nvSpPr>
          <p:spPr bwMode="auto">
            <a:xfrm>
              <a:off x="4722" y="2739"/>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a:solidFill>
                    <a:srgbClr val="000000"/>
                  </a:solidFill>
                  <a:latin typeface="MT Extra" pitchFamily="18" charset="2"/>
                </a:rPr>
                <a:t>r</a:t>
              </a:r>
              <a:endParaRPr lang="en-US" altLang="zh-CN"/>
            </a:p>
          </p:txBody>
        </p:sp>
      </p:grpSp>
      <p:grpSp>
        <p:nvGrpSpPr>
          <p:cNvPr id="15" name="Group 143"/>
          <p:cNvGrpSpPr>
            <a:grpSpLocks/>
          </p:cNvGrpSpPr>
          <p:nvPr/>
        </p:nvGrpSpPr>
        <p:grpSpPr bwMode="auto">
          <a:xfrm>
            <a:off x="5346700" y="4348163"/>
            <a:ext cx="2538413" cy="1711325"/>
            <a:chOff x="3375" y="2739"/>
            <a:chExt cx="1599" cy="1078"/>
          </a:xfrm>
        </p:grpSpPr>
        <p:sp>
          <p:nvSpPr>
            <p:cNvPr id="6171" name="Line 73"/>
            <p:cNvSpPr>
              <a:spLocks noChangeShapeType="1"/>
            </p:cNvSpPr>
            <p:nvPr/>
          </p:nvSpPr>
          <p:spPr bwMode="auto">
            <a:xfrm flipV="1">
              <a:off x="4195" y="3060"/>
              <a:ext cx="763" cy="286"/>
            </a:xfrm>
            <a:prstGeom prst="line">
              <a:avLst/>
            </a:prstGeom>
            <a:noFill/>
            <a:ln w="19050">
              <a:solidFill>
                <a:srgbClr val="00FF00"/>
              </a:solidFill>
              <a:prstDash val="dash"/>
              <a:round/>
              <a:headEnd type="none" w="med" len="lg"/>
              <a:tailEnd type="stealth" w="med" len="lg"/>
            </a:ln>
            <a:effectLst>
              <a:outerShdw dist="28398" dir="3806097"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172" name="Group 142"/>
            <p:cNvGrpSpPr>
              <a:grpSpLocks/>
            </p:cNvGrpSpPr>
            <p:nvPr/>
          </p:nvGrpSpPr>
          <p:grpSpPr bwMode="auto">
            <a:xfrm>
              <a:off x="3375" y="2739"/>
              <a:ext cx="1599" cy="1078"/>
              <a:chOff x="3375" y="2739"/>
              <a:chExt cx="1599" cy="1078"/>
            </a:xfrm>
          </p:grpSpPr>
          <p:grpSp>
            <p:nvGrpSpPr>
              <p:cNvPr id="6173" name="Group 110"/>
              <p:cNvGrpSpPr>
                <a:grpSpLocks noChangeAspect="1"/>
              </p:cNvGrpSpPr>
              <p:nvPr/>
            </p:nvGrpSpPr>
            <p:grpSpPr bwMode="auto">
              <a:xfrm>
                <a:off x="3375" y="3050"/>
                <a:ext cx="338" cy="305"/>
                <a:chOff x="3375" y="3050"/>
                <a:chExt cx="338" cy="305"/>
              </a:xfrm>
            </p:grpSpPr>
            <p:sp>
              <p:nvSpPr>
                <p:cNvPr id="6200" name="AutoShape 109"/>
                <p:cNvSpPr>
                  <a:spLocks noChangeAspect="1" noChangeArrowheads="1" noTextEdit="1"/>
                </p:cNvSpPr>
                <p:nvPr/>
              </p:nvSpPr>
              <p:spPr bwMode="auto">
                <a:xfrm>
                  <a:off x="3375" y="3051"/>
                  <a:ext cx="33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01" name="Rectangle 111"/>
                <p:cNvSpPr>
                  <a:spLocks noChangeArrowheads="1"/>
                </p:cNvSpPr>
                <p:nvPr/>
              </p:nvSpPr>
              <p:spPr bwMode="auto">
                <a:xfrm>
                  <a:off x="3628" y="3194"/>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Book Antiqua" pitchFamily="18" charset="0"/>
                    </a:rPr>
                    <a:t>e</a:t>
                  </a:r>
                  <a:endParaRPr lang="en-US" altLang="zh-CN"/>
                </a:p>
              </p:txBody>
            </p:sp>
            <p:sp>
              <p:nvSpPr>
                <p:cNvPr id="6202" name="Rectangle 112"/>
                <p:cNvSpPr>
                  <a:spLocks noChangeArrowheads="1"/>
                </p:cNvSpPr>
                <p:nvPr/>
              </p:nvSpPr>
              <p:spPr bwMode="auto">
                <a:xfrm>
                  <a:off x="3402" y="3067"/>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solidFill>
                        <a:srgbClr val="000000"/>
                      </a:solidFill>
                      <a:latin typeface="Book Antiqua" pitchFamily="18" charset="0"/>
                    </a:rPr>
                    <a:t>d</a:t>
                  </a:r>
                  <a:endParaRPr lang="en-US" altLang="zh-CN"/>
                </a:p>
              </p:txBody>
            </p:sp>
            <p:sp>
              <p:nvSpPr>
                <p:cNvPr id="6203" name="Rectangle 113"/>
                <p:cNvSpPr>
                  <a:spLocks noChangeArrowheads="1"/>
                </p:cNvSpPr>
                <p:nvPr/>
              </p:nvSpPr>
              <p:spPr bwMode="auto">
                <a:xfrm>
                  <a:off x="3517" y="3050"/>
                  <a:ext cx="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solidFill>
                        <a:srgbClr val="000000"/>
                      </a:solidFill>
                      <a:latin typeface="Symbol" pitchFamily="18" charset="2"/>
                    </a:rPr>
                    <a:t>f</a:t>
                  </a:r>
                  <a:endParaRPr lang="en-US" altLang="zh-CN"/>
                </a:p>
              </p:txBody>
            </p:sp>
          </p:grpSp>
          <p:grpSp>
            <p:nvGrpSpPr>
              <p:cNvPr id="6174" name="Group 139"/>
              <p:cNvGrpSpPr>
                <a:grpSpLocks/>
              </p:cNvGrpSpPr>
              <p:nvPr/>
            </p:nvGrpSpPr>
            <p:grpSpPr bwMode="auto">
              <a:xfrm>
                <a:off x="3424" y="2739"/>
                <a:ext cx="1550" cy="1078"/>
                <a:chOff x="3417" y="2739"/>
                <a:chExt cx="1550" cy="1078"/>
              </a:xfrm>
            </p:grpSpPr>
            <p:grpSp>
              <p:nvGrpSpPr>
                <p:cNvPr id="6175" name="Group 58"/>
                <p:cNvGrpSpPr>
                  <a:grpSpLocks/>
                </p:cNvGrpSpPr>
                <p:nvPr/>
              </p:nvGrpSpPr>
              <p:grpSpPr bwMode="auto">
                <a:xfrm>
                  <a:off x="3417" y="3207"/>
                  <a:ext cx="1051" cy="360"/>
                  <a:chOff x="3408" y="3120"/>
                  <a:chExt cx="1152" cy="480"/>
                </a:xfrm>
              </p:grpSpPr>
              <p:sp>
                <p:nvSpPr>
                  <p:cNvPr id="6196" name="Line 59"/>
                  <p:cNvSpPr>
                    <a:spLocks noChangeShapeType="1"/>
                  </p:cNvSpPr>
                  <p:nvPr/>
                </p:nvSpPr>
                <p:spPr bwMode="auto">
                  <a:xfrm flipH="1">
                    <a:off x="3408" y="3600"/>
                    <a:ext cx="768"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197" name="Line 60"/>
                  <p:cNvSpPr>
                    <a:spLocks noChangeShapeType="1"/>
                  </p:cNvSpPr>
                  <p:nvPr/>
                </p:nvSpPr>
                <p:spPr bwMode="auto">
                  <a:xfrm flipH="1">
                    <a:off x="3745" y="3408"/>
                    <a:ext cx="767"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198" name="Line 61"/>
                  <p:cNvSpPr>
                    <a:spLocks noChangeShapeType="1"/>
                  </p:cNvSpPr>
                  <p:nvPr/>
                </p:nvSpPr>
                <p:spPr bwMode="auto">
                  <a:xfrm flipH="1">
                    <a:off x="3504" y="3312"/>
                    <a:ext cx="765"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199" name="Line 62"/>
                  <p:cNvSpPr>
                    <a:spLocks noChangeShapeType="1"/>
                  </p:cNvSpPr>
                  <p:nvPr/>
                </p:nvSpPr>
                <p:spPr bwMode="auto">
                  <a:xfrm flipH="1">
                    <a:off x="3792" y="3120"/>
                    <a:ext cx="768"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76" name="Group 138"/>
                <p:cNvGrpSpPr>
                  <a:grpSpLocks/>
                </p:cNvGrpSpPr>
                <p:nvPr/>
              </p:nvGrpSpPr>
              <p:grpSpPr bwMode="auto">
                <a:xfrm>
                  <a:off x="3775" y="2739"/>
                  <a:ext cx="1192" cy="1078"/>
                  <a:chOff x="3787" y="2739"/>
                  <a:chExt cx="1192" cy="1078"/>
                </a:xfrm>
              </p:grpSpPr>
              <p:grpSp>
                <p:nvGrpSpPr>
                  <p:cNvPr id="6177" name="Group 68"/>
                  <p:cNvGrpSpPr>
                    <a:grpSpLocks/>
                  </p:cNvGrpSpPr>
                  <p:nvPr/>
                </p:nvGrpSpPr>
                <p:grpSpPr bwMode="auto">
                  <a:xfrm>
                    <a:off x="4059" y="3209"/>
                    <a:ext cx="842" cy="358"/>
                    <a:chOff x="4368" y="2595"/>
                    <a:chExt cx="1115" cy="477"/>
                  </a:xfrm>
                </p:grpSpPr>
                <p:sp>
                  <p:nvSpPr>
                    <p:cNvPr id="6192" name="Line 69"/>
                    <p:cNvSpPr>
                      <a:spLocks noChangeShapeType="1"/>
                    </p:cNvSpPr>
                    <p:nvPr/>
                  </p:nvSpPr>
                  <p:spPr bwMode="auto">
                    <a:xfrm>
                      <a:off x="4368" y="3072"/>
                      <a:ext cx="828"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193" name="Line 70"/>
                    <p:cNvSpPr>
                      <a:spLocks noChangeShapeType="1"/>
                    </p:cNvSpPr>
                    <p:nvPr/>
                  </p:nvSpPr>
                  <p:spPr bwMode="auto">
                    <a:xfrm>
                      <a:off x="4416" y="2790"/>
                      <a:ext cx="912"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194" name="Line 71"/>
                    <p:cNvSpPr>
                      <a:spLocks noChangeShapeType="1"/>
                    </p:cNvSpPr>
                    <p:nvPr/>
                  </p:nvSpPr>
                  <p:spPr bwMode="auto">
                    <a:xfrm>
                      <a:off x="4655" y="2883"/>
                      <a:ext cx="825"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195" name="Line 72"/>
                    <p:cNvSpPr>
                      <a:spLocks noChangeShapeType="1"/>
                    </p:cNvSpPr>
                    <p:nvPr/>
                  </p:nvSpPr>
                  <p:spPr bwMode="auto">
                    <a:xfrm>
                      <a:off x="4655" y="2595"/>
                      <a:ext cx="828"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78" name="Group 133"/>
                  <p:cNvGrpSpPr>
                    <a:grpSpLocks/>
                  </p:cNvGrpSpPr>
                  <p:nvPr/>
                </p:nvGrpSpPr>
                <p:grpSpPr bwMode="auto">
                  <a:xfrm>
                    <a:off x="3787" y="2739"/>
                    <a:ext cx="1059" cy="1064"/>
                    <a:chOff x="3787" y="2739"/>
                    <a:chExt cx="1059" cy="1064"/>
                  </a:xfrm>
                </p:grpSpPr>
                <p:sp>
                  <p:nvSpPr>
                    <p:cNvPr id="6186" name="Freeform 67"/>
                    <p:cNvSpPr>
                      <a:spLocks/>
                    </p:cNvSpPr>
                    <p:nvPr/>
                  </p:nvSpPr>
                  <p:spPr bwMode="auto">
                    <a:xfrm>
                      <a:off x="3787" y="3001"/>
                      <a:ext cx="742" cy="802"/>
                    </a:xfrm>
                    <a:custGeom>
                      <a:avLst/>
                      <a:gdLst>
                        <a:gd name="T0" fmla="*/ 0 w 742"/>
                        <a:gd name="T1" fmla="*/ 430 h 802"/>
                        <a:gd name="T2" fmla="*/ 500 w 742"/>
                        <a:gd name="T3" fmla="*/ 0 h 802"/>
                        <a:gd name="T4" fmla="*/ 742 w 742"/>
                        <a:gd name="T5" fmla="*/ 418 h 802"/>
                        <a:gd name="T6" fmla="*/ 266 w 742"/>
                        <a:gd name="T7" fmla="*/ 802 h 802"/>
                        <a:gd name="T8" fmla="*/ 0 w 742"/>
                        <a:gd name="T9" fmla="*/ 430 h 802"/>
                        <a:gd name="T10" fmla="*/ 0 60000 65536"/>
                        <a:gd name="T11" fmla="*/ 0 60000 65536"/>
                        <a:gd name="T12" fmla="*/ 0 60000 65536"/>
                        <a:gd name="T13" fmla="*/ 0 60000 65536"/>
                        <a:gd name="T14" fmla="*/ 0 60000 65536"/>
                        <a:gd name="T15" fmla="*/ 0 w 742"/>
                        <a:gd name="T16" fmla="*/ 0 h 802"/>
                        <a:gd name="T17" fmla="*/ 742 w 742"/>
                        <a:gd name="T18" fmla="*/ 802 h 802"/>
                      </a:gdLst>
                      <a:ahLst/>
                      <a:cxnLst>
                        <a:cxn ang="T10">
                          <a:pos x="T0" y="T1"/>
                        </a:cxn>
                        <a:cxn ang="T11">
                          <a:pos x="T2" y="T3"/>
                        </a:cxn>
                        <a:cxn ang="T12">
                          <a:pos x="T4" y="T5"/>
                        </a:cxn>
                        <a:cxn ang="T13">
                          <a:pos x="T6" y="T7"/>
                        </a:cxn>
                        <a:cxn ang="T14">
                          <a:pos x="T8" y="T9"/>
                        </a:cxn>
                      </a:cxnLst>
                      <a:rect l="T15" t="T16" r="T17" b="T18"/>
                      <a:pathLst>
                        <a:path w="742" h="802">
                          <a:moveTo>
                            <a:pt x="0" y="430"/>
                          </a:moveTo>
                          <a:lnTo>
                            <a:pt x="500" y="0"/>
                          </a:lnTo>
                          <a:lnTo>
                            <a:pt x="742" y="418"/>
                          </a:lnTo>
                          <a:lnTo>
                            <a:pt x="266" y="802"/>
                          </a:lnTo>
                          <a:lnTo>
                            <a:pt x="0" y="430"/>
                          </a:lnTo>
                          <a:close/>
                        </a:path>
                      </a:pathLst>
                    </a:custGeom>
                    <a:pattFill prst="dkUpDiag">
                      <a:fgClr>
                        <a:srgbClr val="00FFFF">
                          <a:alpha val="61176"/>
                        </a:srgbClr>
                      </a:fgClr>
                      <a:bgClr>
                        <a:schemeClr val="tx2">
                          <a:alpha val="61176"/>
                        </a:schemeClr>
                      </a:bgClr>
                    </a:pattFill>
                    <a:ln w="15875" cap="flat" cmpd="sng">
                      <a:solidFill>
                        <a:schemeClr val="tx1"/>
                      </a:solidFill>
                      <a:prstDash val="solid"/>
                      <a:round/>
                      <a:headEnd type="none" w="med" len="med"/>
                      <a:tailEnd type="none" w="med" len="lg"/>
                    </a:ln>
                  </p:spPr>
                  <p:txBody>
                    <a:bodyPr wrap="none" lIns="90000" tIns="46800" rIns="90000" bIns="46800">
                      <a:spAutoFit/>
                    </a:bodyPr>
                    <a:lstStyle/>
                    <a:p>
                      <a:endParaRPr lang="zh-CN" altLang="en-US"/>
                    </a:p>
                  </p:txBody>
                </p:sp>
                <p:grpSp>
                  <p:nvGrpSpPr>
                    <p:cNvPr id="6187" name="Group 105"/>
                    <p:cNvGrpSpPr>
                      <a:grpSpLocks noChangeAspect="1"/>
                    </p:cNvGrpSpPr>
                    <p:nvPr/>
                  </p:nvGrpSpPr>
                  <p:grpSpPr bwMode="auto">
                    <a:xfrm>
                      <a:off x="4558" y="2739"/>
                      <a:ext cx="288" cy="398"/>
                      <a:chOff x="4558" y="2739"/>
                      <a:chExt cx="288" cy="398"/>
                    </a:xfrm>
                  </p:grpSpPr>
                  <p:sp>
                    <p:nvSpPr>
                      <p:cNvPr id="6188" name="AutoShape 104"/>
                      <p:cNvSpPr>
                        <a:spLocks noChangeAspect="1" noChangeArrowheads="1" noTextEdit="1"/>
                      </p:cNvSpPr>
                      <p:nvPr/>
                    </p:nvSpPr>
                    <p:spPr bwMode="auto">
                      <a:xfrm>
                        <a:off x="4558" y="2841"/>
                        <a:ext cx="2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89" name="Rectangle 106"/>
                      <p:cNvSpPr>
                        <a:spLocks noChangeArrowheads="1"/>
                      </p:cNvSpPr>
                      <p:nvPr/>
                    </p:nvSpPr>
                    <p:spPr bwMode="auto">
                      <a:xfrm>
                        <a:off x="4690"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i="1">
                            <a:solidFill>
                              <a:srgbClr val="000000"/>
                            </a:solidFill>
                          </a:rPr>
                          <a:t>S</a:t>
                        </a:r>
                        <a:endParaRPr lang="en-US" altLang="zh-CN"/>
                      </a:p>
                    </p:txBody>
                  </p:sp>
                  <p:sp>
                    <p:nvSpPr>
                      <p:cNvPr id="6190" name="Rectangle 107"/>
                      <p:cNvSpPr>
                        <a:spLocks noChangeArrowheads="1"/>
                      </p:cNvSpPr>
                      <p:nvPr/>
                    </p:nvSpPr>
                    <p:spPr bwMode="auto">
                      <a:xfrm>
                        <a:off x="4589"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i="1">
                            <a:solidFill>
                              <a:srgbClr val="000000"/>
                            </a:solidFill>
                          </a:rPr>
                          <a:t>d</a:t>
                        </a:r>
                        <a:endParaRPr lang="en-US" altLang="zh-CN"/>
                      </a:p>
                    </p:txBody>
                  </p:sp>
                  <p:sp>
                    <p:nvSpPr>
                      <p:cNvPr id="6191" name="Rectangle 108"/>
                      <p:cNvSpPr>
                        <a:spLocks noChangeArrowheads="1"/>
                      </p:cNvSpPr>
                      <p:nvPr/>
                    </p:nvSpPr>
                    <p:spPr bwMode="auto">
                      <a:xfrm>
                        <a:off x="4722" y="2739"/>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a:solidFill>
                              <a:srgbClr val="000000"/>
                            </a:solidFill>
                            <a:latin typeface="MT Extra" pitchFamily="18" charset="2"/>
                          </a:rPr>
                          <a:t>r</a:t>
                        </a:r>
                        <a:endParaRPr lang="en-US" altLang="zh-CN"/>
                      </a:p>
                    </p:txBody>
                  </p:sp>
                </p:grpSp>
              </p:grpSp>
              <p:grpSp>
                <p:nvGrpSpPr>
                  <p:cNvPr id="6179" name="Group 116"/>
                  <p:cNvGrpSpPr>
                    <a:grpSpLocks noChangeAspect="1"/>
                  </p:cNvGrpSpPr>
                  <p:nvPr/>
                </p:nvGrpSpPr>
                <p:grpSpPr bwMode="auto">
                  <a:xfrm>
                    <a:off x="4437" y="3186"/>
                    <a:ext cx="142" cy="197"/>
                    <a:chOff x="4437" y="3186"/>
                    <a:chExt cx="142" cy="197"/>
                  </a:xfrm>
                </p:grpSpPr>
                <p:sp>
                  <p:nvSpPr>
                    <p:cNvPr id="6184" name="AutoShape 115"/>
                    <p:cNvSpPr>
                      <a:spLocks noChangeAspect="1" noChangeArrowheads="1" noTextEdit="1"/>
                    </p:cNvSpPr>
                    <p:nvPr/>
                  </p:nvSpPr>
                  <p:spPr bwMode="auto">
                    <a:xfrm>
                      <a:off x="4437" y="3200"/>
                      <a:ext cx="14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85" name="Rectangle 117"/>
                    <p:cNvSpPr>
                      <a:spLocks noChangeArrowheads="1"/>
                    </p:cNvSpPr>
                    <p:nvPr/>
                  </p:nvSpPr>
                  <p:spPr bwMode="auto">
                    <a:xfrm>
                      <a:off x="4446" y="3186"/>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000000"/>
                          </a:solidFill>
                          <a:latin typeface="Symbol" pitchFamily="18" charset="2"/>
                        </a:rPr>
                        <a:t>q</a:t>
                      </a:r>
                      <a:endParaRPr lang="en-US" altLang="zh-CN"/>
                    </a:p>
                  </p:txBody>
                </p:sp>
              </p:grpSp>
              <p:grpSp>
                <p:nvGrpSpPr>
                  <p:cNvPr id="6180" name="Group 134"/>
                  <p:cNvGrpSpPr>
                    <a:grpSpLocks noChangeAspect="1"/>
                  </p:cNvGrpSpPr>
                  <p:nvPr/>
                </p:nvGrpSpPr>
                <p:grpSpPr bwMode="auto">
                  <a:xfrm>
                    <a:off x="4785" y="3430"/>
                    <a:ext cx="194" cy="387"/>
                    <a:chOff x="5095" y="1714"/>
                    <a:chExt cx="194" cy="387"/>
                  </a:xfrm>
                </p:grpSpPr>
                <p:sp>
                  <p:nvSpPr>
                    <p:cNvPr id="6181" name="AutoShape 135"/>
                    <p:cNvSpPr>
                      <a:spLocks noChangeAspect="1" noChangeArrowheads="1" noTextEdit="1"/>
                    </p:cNvSpPr>
                    <p:nvPr/>
                  </p:nvSpPr>
                  <p:spPr bwMode="auto">
                    <a:xfrm>
                      <a:off x="5095" y="1813"/>
                      <a:ext cx="1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82" name="Rectangle 136"/>
                    <p:cNvSpPr>
                      <a:spLocks noChangeArrowheads="1"/>
                    </p:cNvSpPr>
                    <p:nvPr/>
                  </p:nvSpPr>
                  <p:spPr bwMode="auto">
                    <a:xfrm>
                      <a:off x="5127" y="1861"/>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solidFill>
                            <a:srgbClr val="000000"/>
                          </a:solidFill>
                          <a:latin typeface="Book Antiqua" pitchFamily="18" charset="0"/>
                        </a:rPr>
                        <a:t>E</a:t>
                      </a:r>
                      <a:endParaRPr lang="en-US" altLang="zh-CN"/>
                    </a:p>
                  </p:txBody>
                </p:sp>
                <p:sp>
                  <p:nvSpPr>
                    <p:cNvPr id="6183" name="Rectangle 137"/>
                    <p:cNvSpPr>
                      <a:spLocks noChangeArrowheads="1"/>
                    </p:cNvSpPr>
                    <p:nvPr/>
                  </p:nvSpPr>
                  <p:spPr bwMode="auto">
                    <a:xfrm>
                      <a:off x="5155" y="1714"/>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a:solidFill>
                            <a:srgbClr val="000000"/>
                          </a:solidFill>
                          <a:latin typeface="MT Extra" pitchFamily="18" charset="2"/>
                        </a:rPr>
                        <a:t>r</a:t>
                      </a:r>
                      <a:endParaRPr lang="en-US" altLang="zh-CN"/>
                    </a:p>
                  </p:txBody>
                </p:sp>
              </p:grpSp>
            </p:grpSp>
          </p:grpSp>
        </p:grpSp>
      </p:grpSp>
      <p:sp>
        <p:nvSpPr>
          <p:cNvPr id="2" name="Text Box 6"/>
          <p:cNvSpPr txBox="1">
            <a:spLocks noChangeArrowheads="1"/>
          </p:cNvSpPr>
          <p:nvPr/>
        </p:nvSpPr>
        <p:spPr bwMode="auto">
          <a:xfrm>
            <a:off x="323850" y="5229225"/>
            <a:ext cx="3097213"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通过</a:t>
            </a:r>
            <a:r>
              <a:rPr lang="en-US" altLang="zh-CN" i="1">
                <a:effectLst>
                  <a:outerShdw blurRad="38100" dist="38100" dir="2700000" algn="tl">
                    <a:srgbClr val="000000"/>
                  </a:outerShdw>
                </a:effectLst>
              </a:rPr>
              <a:t>S</a:t>
            </a:r>
            <a:r>
              <a:rPr lang="zh-CN" altLang="en-US">
                <a:effectLst>
                  <a:outerShdw blurRad="38100" dist="38100" dir="2700000" algn="tl">
                    <a:srgbClr val="000000"/>
                  </a:outerShdw>
                </a:effectLst>
                <a:latin typeface="幼圆" pitchFamily="49" charset="-122"/>
              </a:rPr>
              <a:t>的电通量：</a:t>
            </a:r>
          </a:p>
        </p:txBody>
      </p:sp>
      <p:graphicFrame>
        <p:nvGraphicFramePr>
          <p:cNvPr id="82065" name="Object 145"/>
          <p:cNvGraphicFramePr>
            <a:graphicFrameLocks noChangeAspect="1"/>
          </p:cNvGraphicFramePr>
          <p:nvPr/>
        </p:nvGraphicFramePr>
        <p:xfrm>
          <a:off x="395288" y="5876925"/>
          <a:ext cx="2603500" cy="692150"/>
        </p:xfrm>
        <a:graphic>
          <a:graphicData uri="http://schemas.openxmlformats.org/presentationml/2006/ole">
            <mc:AlternateContent xmlns:mc="http://schemas.openxmlformats.org/markup-compatibility/2006">
              <mc:Choice xmlns:v="urn:schemas-microsoft-com:vml" Requires="v">
                <p:oleObj spid="_x0000_s6263" name="公式" r:id="rId16" imgW="1400048" imgH="343104" progId="Equation.3">
                  <p:embed/>
                </p:oleObj>
              </mc:Choice>
              <mc:Fallback>
                <p:oleObj name="公式" r:id="rId16" imgW="1400048" imgH="343104" progId="Equation.3">
                  <p:embed/>
                  <p:pic>
                    <p:nvPicPr>
                      <p:cNvPr id="0" name="Object 1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5288" y="5876925"/>
                        <a:ext cx="26035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68" name="Group 147"/>
          <p:cNvGrpSpPr>
            <a:grpSpLocks/>
          </p:cNvGrpSpPr>
          <p:nvPr/>
        </p:nvGrpSpPr>
        <p:grpSpPr bwMode="auto">
          <a:xfrm>
            <a:off x="250825" y="1484313"/>
            <a:ext cx="4483100" cy="1800225"/>
            <a:chOff x="158" y="935"/>
            <a:chExt cx="2824" cy="1134"/>
          </a:xfrm>
        </p:grpSpPr>
        <p:sp>
          <p:nvSpPr>
            <p:cNvPr id="175107" name="Text Box 3"/>
            <p:cNvSpPr txBox="1">
              <a:spLocks noChangeArrowheads="1"/>
            </p:cNvSpPr>
            <p:nvPr/>
          </p:nvSpPr>
          <p:spPr bwMode="auto">
            <a:xfrm>
              <a:off x="158" y="935"/>
              <a:ext cx="2824" cy="1134"/>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通过某一个面的电场线条数叫做通过这个面的</a:t>
              </a:r>
              <a:r>
                <a:rPr lang="zh-CN" altLang="en-US" dirty="0">
                  <a:solidFill>
                    <a:srgbClr val="66FF99"/>
                  </a:solidFill>
                  <a:effectLst>
                    <a:outerShdw blurRad="38100" dist="38100" dir="2700000" algn="tl">
                      <a:srgbClr val="000000"/>
                    </a:outerShdw>
                  </a:effectLst>
                  <a:latin typeface="幼圆" pitchFamily="49" charset="-122"/>
                </a:rPr>
                <a:t>电场强度通量</a:t>
              </a:r>
              <a:r>
                <a:rPr lang="zh-CN" altLang="en-US" dirty="0">
                  <a:effectLst>
                    <a:outerShdw blurRad="38100" dist="38100" dir="2700000" algn="tl">
                      <a:srgbClr val="000000"/>
                    </a:outerShdw>
                  </a:effectLst>
                  <a:latin typeface="幼圆" pitchFamily="49" charset="-122"/>
                </a:rPr>
                <a:t>，简称</a:t>
              </a:r>
              <a:r>
                <a:rPr lang="zh-CN" altLang="en-US" dirty="0">
                  <a:solidFill>
                    <a:srgbClr val="66FF99"/>
                  </a:solidFill>
                  <a:effectLst>
                    <a:outerShdw blurRad="38100" dist="38100" dir="2700000" algn="tl">
                      <a:srgbClr val="000000"/>
                    </a:outerShdw>
                  </a:effectLst>
                  <a:latin typeface="幼圆" pitchFamily="49" charset="-122"/>
                </a:rPr>
                <a:t>电通量（</a:t>
              </a:r>
              <a:r>
                <a:rPr lang="en-US" altLang="zh-CN" i="1" dirty="0">
                  <a:solidFill>
                    <a:srgbClr val="66FF99"/>
                  </a:solidFill>
                  <a:effectLst>
                    <a:outerShdw blurRad="38100" dist="38100" dir="2700000" algn="tl">
                      <a:srgbClr val="000000"/>
                    </a:outerShdw>
                  </a:effectLst>
                </a:rPr>
                <a:t>electric field flux</a:t>
              </a:r>
              <a:r>
                <a:rPr lang="zh-CN" altLang="en-US" dirty="0">
                  <a:solidFill>
                    <a:srgbClr val="66FF99"/>
                  </a:solidFill>
                  <a:effectLst>
                    <a:outerShdw blurRad="38100" dist="38100" dir="2700000" algn="tl">
                      <a:srgbClr val="000000"/>
                    </a:outerShdw>
                  </a:effectLst>
                </a:rPr>
                <a:t>）</a:t>
              </a:r>
              <a:r>
                <a:rPr lang="zh-CN" altLang="en-US" dirty="0">
                  <a:effectLst>
                    <a:outerShdw blurRad="38100" dist="38100" dir="2700000" algn="tl">
                      <a:srgbClr val="000000"/>
                    </a:outerShdw>
                  </a:effectLst>
                  <a:latin typeface="幼圆" pitchFamily="49" charset="-122"/>
                </a:rPr>
                <a:t>。</a:t>
              </a:r>
            </a:p>
          </p:txBody>
        </p:sp>
        <p:graphicFrame>
          <p:nvGraphicFramePr>
            <p:cNvPr id="6170" name="Object 146"/>
            <p:cNvGraphicFramePr>
              <a:graphicFrameLocks noChangeAspect="1"/>
            </p:cNvGraphicFramePr>
            <p:nvPr/>
          </p:nvGraphicFramePr>
          <p:xfrm>
            <a:off x="2517" y="1570"/>
            <a:ext cx="239" cy="253"/>
          </p:xfrm>
          <a:graphic>
            <a:graphicData uri="http://schemas.openxmlformats.org/presentationml/2006/ole">
              <mc:AlternateContent xmlns:mc="http://schemas.openxmlformats.org/markup-compatibility/2006">
                <mc:Choice xmlns:v="urn:schemas-microsoft-com:vml" Requires="v">
                  <p:oleObj spid="_x0000_s6264" name="公式" r:id="rId18" imgW="180848" imgH="190704" progId="Equation.3">
                    <p:embed/>
                  </p:oleObj>
                </mc:Choice>
                <mc:Fallback>
                  <p:oleObj name="公式" r:id="rId18" imgW="180848" imgH="190704" progId="Equation.3">
                    <p:embed/>
                    <p:pic>
                      <p:nvPicPr>
                        <p:cNvPr id="0" name="Object 1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7" y="1570"/>
                          <a:ext cx="23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par>
                                <p:cTn id="18" presetID="35" presetClass="emph" presetSubtype="0" repeatCount="3000" fill="hold" nodeType="withEffect">
                                  <p:stCondLst>
                                    <p:cond delay="300"/>
                                  </p:stCondLst>
                                  <p:childTnLst>
                                    <p:anim calcmode="discrete" valueType="str">
                                      <p:cBhvr>
                                        <p:cTn id="19" dur="3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par>
                          <p:cTn id="25" fill="hold" nodeType="afterGroup">
                            <p:stCondLst>
                              <p:cond delay="500"/>
                            </p:stCondLst>
                            <p:childTnLst>
                              <p:par>
                                <p:cTn id="26" presetID="35" presetClass="emph" presetSubtype="0" repeatCount="3000" fill="hold" nodeType="afterEffect">
                                  <p:stCondLst>
                                    <p:cond delay="300"/>
                                  </p:stCondLst>
                                  <p:childTnLst>
                                    <p:anim calcmode="discrete" valueType="str">
                                      <p:cBhvr>
                                        <p:cTn id="27" dur="3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32" fill="hold" grpId="0" nodeType="clickEffect">
                                  <p:stCondLst>
                                    <p:cond delay="0"/>
                                  </p:stCondLst>
                                  <p:childTnLst>
                                    <p:set>
                                      <p:cBhvr>
                                        <p:cTn id="31" dur="1" fill="hold">
                                          <p:stCondLst>
                                            <p:cond delay="0"/>
                                          </p:stCondLst>
                                        </p:cTn>
                                        <p:tgtEl>
                                          <p:spTgt spid="82006"/>
                                        </p:tgtEl>
                                        <p:attrNameLst>
                                          <p:attrName>style.visibility</p:attrName>
                                        </p:attrNameLst>
                                      </p:cBhvr>
                                      <p:to>
                                        <p:strVal val="visible"/>
                                      </p:to>
                                    </p:set>
                                    <p:anim calcmode="lin" valueType="num">
                                      <p:cBhvr>
                                        <p:cTn id="32" dur="500" fill="hold"/>
                                        <p:tgtEl>
                                          <p:spTgt spid="82006"/>
                                        </p:tgtEl>
                                        <p:attrNameLst>
                                          <p:attrName>ppt_w</p:attrName>
                                        </p:attrNameLst>
                                      </p:cBhvr>
                                      <p:tavLst>
                                        <p:tav tm="0">
                                          <p:val>
                                            <p:strVal val="4*#ppt_w"/>
                                          </p:val>
                                        </p:tav>
                                        <p:tav tm="100000">
                                          <p:val>
                                            <p:strVal val="#ppt_w"/>
                                          </p:val>
                                        </p:tav>
                                      </p:tavLst>
                                    </p:anim>
                                    <p:anim calcmode="lin" valueType="num">
                                      <p:cBhvr>
                                        <p:cTn id="33" dur="500" fill="hold"/>
                                        <p:tgtEl>
                                          <p:spTgt spid="82006"/>
                                        </p:tgtEl>
                                        <p:attrNameLst>
                                          <p:attrName>ppt_h</p:attrName>
                                        </p:attrNameLst>
                                      </p:cBhvr>
                                      <p:tavLst>
                                        <p:tav tm="0">
                                          <p:val>
                                            <p:strVal val="4*#ppt_h"/>
                                          </p:val>
                                        </p:tav>
                                        <p:tav tm="100000">
                                          <p:val>
                                            <p:strVal val="#ppt_h"/>
                                          </p:val>
                                        </p:tav>
                                      </p:tavLst>
                                    </p:anim>
                                  </p:childTnLst>
                                </p:cTn>
                              </p:par>
                            </p:childTnLst>
                          </p:cTn>
                        </p:par>
                        <p:par>
                          <p:cTn id="34" fill="hold" nodeType="afterGroup">
                            <p:stCondLst>
                              <p:cond delay="500"/>
                            </p:stCondLst>
                            <p:childTnLst>
                              <p:par>
                                <p:cTn id="35" presetID="35" presetClass="emph" presetSubtype="0" repeatCount="3000" fill="hold" grpId="1" nodeType="afterEffect">
                                  <p:stCondLst>
                                    <p:cond delay="300"/>
                                  </p:stCondLst>
                                  <p:childTnLst>
                                    <p:anim calcmode="discrete" valueType="str">
                                      <p:cBhvr>
                                        <p:cTn id="36" dur="300" fill="hold"/>
                                        <p:tgtEl>
                                          <p:spTgt spid="82006"/>
                                        </p:tgtEl>
                                        <p:attrNameLst>
                                          <p:attrName>style.visibility</p:attrName>
                                        </p:attrNameLst>
                                      </p:cBhvr>
                                      <p:tavLst>
                                        <p:tav tm="0">
                                          <p:val>
                                            <p:strVal val="hidden"/>
                                          </p:val>
                                        </p:tav>
                                        <p:tav tm="50000">
                                          <p:val>
                                            <p:strVal val="visible"/>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2007"/>
                                        </p:tgtEl>
                                        <p:attrNameLst>
                                          <p:attrName>style.visibility</p:attrName>
                                        </p:attrNameLst>
                                      </p:cBhvr>
                                      <p:to>
                                        <p:strVal val="visible"/>
                                      </p:to>
                                    </p:set>
                                    <p:animEffect transition="in" filter="wipe(left)">
                                      <p:cBhvr>
                                        <p:cTn id="41" dur="500"/>
                                        <p:tgtEl>
                                          <p:spTgt spid="82007"/>
                                        </p:tgtEl>
                                      </p:cBhvr>
                                    </p:animEffect>
                                  </p:childTnLst>
                                </p:cTn>
                              </p:par>
                              <p:par>
                                <p:cTn id="42" presetID="35" presetClass="emph" presetSubtype="0" repeatCount="3000" fill="hold" grpId="1" nodeType="withEffect">
                                  <p:stCondLst>
                                    <p:cond delay="300"/>
                                  </p:stCondLst>
                                  <p:childTnLst>
                                    <p:anim calcmode="discrete" valueType="str">
                                      <p:cBhvr>
                                        <p:cTn id="43" dur="300" fill="hold"/>
                                        <p:tgtEl>
                                          <p:spTgt spid="82007"/>
                                        </p:tgtEl>
                                        <p:attrNameLst>
                                          <p:attrName>style.visibility</p:attrName>
                                        </p:attrNameLst>
                                      </p:cBhvr>
                                      <p:tavLst>
                                        <p:tav tm="0">
                                          <p:val>
                                            <p:strVal val="hidden"/>
                                          </p:val>
                                        </p:tav>
                                        <p:tav tm="50000">
                                          <p:val>
                                            <p:strVal val="visible"/>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500"/>
                                        <p:tgtEl>
                                          <p:spTgt spid="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75129"/>
                                        </p:tgtEl>
                                        <p:attrNameLst>
                                          <p:attrName>style.visibility</p:attrName>
                                        </p:attrNameLst>
                                      </p:cBhvr>
                                      <p:to>
                                        <p:strVal val="visible"/>
                                      </p:to>
                                    </p:set>
                                    <p:animEffect transition="in" filter="dissolve">
                                      <p:cBhvr>
                                        <p:cTn id="53" dur="500"/>
                                        <p:tgtEl>
                                          <p:spTgt spid="175129"/>
                                        </p:tgtEl>
                                      </p:cBhvr>
                                    </p:animEffect>
                                  </p:childTnLst>
                                </p:cTn>
                              </p:par>
                            </p:childTnLst>
                          </p:cTn>
                        </p:par>
                        <p:par>
                          <p:cTn id="54" fill="hold" nodeType="afterGroup">
                            <p:stCondLst>
                              <p:cond delay="500"/>
                            </p:stCondLst>
                            <p:childTnLst>
                              <p:par>
                                <p:cTn id="55" presetID="9" presetClass="entr" presetSubtype="0" fill="hold" nodeType="afterEffect">
                                  <p:stCondLst>
                                    <p:cond delay="0"/>
                                  </p:stCondLst>
                                  <p:childTnLst>
                                    <p:set>
                                      <p:cBhvr>
                                        <p:cTn id="56" dur="1" fill="hold">
                                          <p:stCondLst>
                                            <p:cond delay="0"/>
                                          </p:stCondLst>
                                        </p:cTn>
                                        <p:tgtEl>
                                          <p:spTgt spid="175130"/>
                                        </p:tgtEl>
                                        <p:attrNameLst>
                                          <p:attrName>style.visibility</p:attrName>
                                        </p:attrNameLst>
                                      </p:cBhvr>
                                      <p:to>
                                        <p:strVal val="visible"/>
                                      </p:to>
                                    </p:set>
                                    <p:animEffect transition="in" filter="dissolve">
                                      <p:cBhvr>
                                        <p:cTn id="57" dur="500"/>
                                        <p:tgtEl>
                                          <p:spTgt spid="1751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2009"/>
                                        </p:tgtEl>
                                        <p:attrNameLst>
                                          <p:attrName>style.visibility</p:attrName>
                                        </p:attrNameLst>
                                      </p:cBhvr>
                                      <p:to>
                                        <p:strVal val="visible"/>
                                      </p:to>
                                    </p:set>
                                    <p:animEffect transition="in" filter="wipe(left)">
                                      <p:cBhvr>
                                        <p:cTn id="62" dur="500"/>
                                        <p:tgtEl>
                                          <p:spTgt spid="82009"/>
                                        </p:tgtEl>
                                      </p:cBhvr>
                                    </p:animEffect>
                                  </p:childTnLst>
                                </p:cTn>
                              </p:par>
                              <p:par>
                                <p:cTn id="63" presetID="35" presetClass="emph" presetSubtype="0" repeatCount="3000" fill="hold" grpId="1" nodeType="withEffect">
                                  <p:stCondLst>
                                    <p:cond delay="300"/>
                                  </p:stCondLst>
                                  <p:childTnLst>
                                    <p:anim calcmode="discrete" valueType="str">
                                      <p:cBhvr>
                                        <p:cTn id="64" dur="300" fill="hold"/>
                                        <p:tgtEl>
                                          <p:spTgt spid="82009"/>
                                        </p:tgtEl>
                                        <p:attrNameLst>
                                          <p:attrName>style.visibility</p:attrName>
                                        </p:attrNameLst>
                                      </p:cBhvr>
                                      <p:tavLst>
                                        <p:tav tm="0">
                                          <p:val>
                                            <p:strVal val="hidden"/>
                                          </p:val>
                                        </p:tav>
                                        <p:tav tm="50000">
                                          <p:val>
                                            <p:strVal val="visible"/>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dissolve">
                                      <p:cBhvr>
                                        <p:cTn id="69" dur="500"/>
                                        <p:tgtEl>
                                          <p:spTgt spid="1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75110"/>
                                        </p:tgtEl>
                                        <p:attrNameLst>
                                          <p:attrName>style.visibility</p:attrName>
                                        </p:attrNameLst>
                                      </p:cBhvr>
                                      <p:to>
                                        <p:strVal val="visible"/>
                                      </p:to>
                                    </p:set>
                                    <p:animEffect transition="in" filter="dissolve">
                                      <p:cBhvr>
                                        <p:cTn id="74" dur="500"/>
                                        <p:tgtEl>
                                          <p:spTgt spid="17511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81977"/>
                                        </p:tgtEl>
                                        <p:attrNameLst>
                                          <p:attrName>style.visibility</p:attrName>
                                        </p:attrNameLst>
                                      </p:cBhvr>
                                      <p:to>
                                        <p:strVal val="visible"/>
                                      </p:to>
                                    </p:set>
                                    <p:animEffect transition="in" filter="dissolve">
                                      <p:cBhvr>
                                        <p:cTn id="79" dur="500"/>
                                        <p:tgtEl>
                                          <p:spTgt spid="8197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dissolve">
                                      <p:cBhvr>
                                        <p:cTn id="84" dur="500"/>
                                        <p:tgtEl>
                                          <p:spTgt spid="1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dissolve">
                                      <p:cBhvr>
                                        <p:cTn id="89" dur="500"/>
                                        <p:tgtEl>
                                          <p:spTgt spid="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nodeType="clickEffect">
                                  <p:stCondLst>
                                    <p:cond delay="0"/>
                                  </p:stCondLst>
                                  <p:childTnLst>
                                    <p:set>
                                      <p:cBhvr>
                                        <p:cTn id="93" dur="1" fill="hold">
                                          <p:stCondLst>
                                            <p:cond delay="0"/>
                                          </p:stCondLst>
                                        </p:cTn>
                                        <p:tgtEl>
                                          <p:spTgt spid="175108"/>
                                        </p:tgtEl>
                                        <p:attrNameLst>
                                          <p:attrName>style.visibility</p:attrName>
                                        </p:attrNameLst>
                                      </p:cBhvr>
                                      <p:to>
                                        <p:strVal val="visible"/>
                                      </p:to>
                                    </p:set>
                                    <p:animEffect transition="in" filter="dissolve">
                                      <p:cBhvr>
                                        <p:cTn id="94" dur="500"/>
                                        <p:tgtEl>
                                          <p:spTgt spid="17510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nodeType="clickEffect">
                                  <p:stCondLst>
                                    <p:cond delay="0"/>
                                  </p:stCondLst>
                                  <p:childTnLst>
                                    <p:set>
                                      <p:cBhvr>
                                        <p:cTn id="98" dur="1" fill="hold">
                                          <p:stCondLst>
                                            <p:cond delay="0"/>
                                          </p:stCondLst>
                                        </p:cTn>
                                        <p:tgtEl>
                                          <p:spTgt spid="175109"/>
                                        </p:tgtEl>
                                        <p:attrNameLst>
                                          <p:attrName>style.visibility</p:attrName>
                                        </p:attrNameLst>
                                      </p:cBhvr>
                                      <p:to>
                                        <p:strVal val="visible"/>
                                      </p:to>
                                    </p:set>
                                    <p:animEffect transition="in" filter="dissolve">
                                      <p:cBhvr>
                                        <p:cTn id="99" dur="500"/>
                                        <p:tgtEl>
                                          <p:spTgt spid="17510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81996"/>
                                        </p:tgtEl>
                                        <p:attrNameLst>
                                          <p:attrName>style.visibility</p:attrName>
                                        </p:attrNameLst>
                                      </p:cBhvr>
                                      <p:to>
                                        <p:strVal val="visible"/>
                                      </p:to>
                                    </p:set>
                                    <p:animEffect transition="in" filter="dissolve">
                                      <p:cBhvr>
                                        <p:cTn id="104" dur="500"/>
                                        <p:tgtEl>
                                          <p:spTgt spid="8199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
                                        </p:tgtEl>
                                        <p:attrNameLst>
                                          <p:attrName>style.visibility</p:attrName>
                                        </p:attrNameLst>
                                      </p:cBhvr>
                                      <p:to>
                                        <p:strVal val="visible"/>
                                      </p:to>
                                    </p:set>
                                    <p:animEffect transition="in" filter="dissolve">
                                      <p:cBhvr>
                                        <p:cTn id="109" dur="500"/>
                                        <p:tgtEl>
                                          <p:spTgt spid="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9" presetClass="entr" presetSubtype="0" fill="hold" nodeType="clickEffect">
                                  <p:stCondLst>
                                    <p:cond delay="0"/>
                                  </p:stCondLst>
                                  <p:childTnLst>
                                    <p:set>
                                      <p:cBhvr>
                                        <p:cTn id="113" dur="1" fill="hold">
                                          <p:stCondLst>
                                            <p:cond delay="0"/>
                                          </p:stCondLst>
                                        </p:cTn>
                                        <p:tgtEl>
                                          <p:spTgt spid="82065"/>
                                        </p:tgtEl>
                                        <p:attrNameLst>
                                          <p:attrName>style.visibility</p:attrName>
                                        </p:attrNameLst>
                                      </p:cBhvr>
                                      <p:to>
                                        <p:strVal val="visible"/>
                                      </p:to>
                                    </p:set>
                                    <p:animEffect transition="in" filter="dissolve">
                                      <p:cBhvr>
                                        <p:cTn id="114" dur="500"/>
                                        <p:tgtEl>
                                          <p:spTgt spid="82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7" grpId="0" animBg="1"/>
      <p:bldP spid="81996" grpId="0" animBg="1"/>
      <p:bldP spid="82006" grpId="0" animBg="1"/>
      <p:bldP spid="82006" grpId="1" animBg="1"/>
      <p:bldP spid="82007" grpId="0" animBg="1"/>
      <p:bldP spid="82007" grpId="1" animBg="1"/>
      <p:bldP spid="82009" grpId="0" animBg="1"/>
      <p:bldP spid="82009" grpId="1" animBg="1"/>
      <p:bldP spid="175129" grpId="0" autoUpdateAnimBg="0"/>
      <p:bldP spid="175110" grpId="0" autoUpdateAnimBg="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1"/>
          <p:cNvSpPr>
            <a:spLocks noGrp="1"/>
          </p:cNvSpPr>
          <p:nvPr>
            <p:ph type="dt" sz="quarter" idx="10"/>
          </p:nvPr>
        </p:nvSpPr>
        <p:spPr/>
        <p:txBody>
          <a:bodyPr/>
          <a:lstStyle/>
          <a:p>
            <a:pPr>
              <a:defRPr/>
            </a:pPr>
            <a:fld id="{3D8942CD-C204-4D66-9F27-731C027C3087}" type="datetime8">
              <a:rPr lang="en-US"/>
              <a:pPr>
                <a:defRPr/>
              </a:pPr>
              <a:t>2/27/2020 6:24 PM</a:t>
            </a:fld>
            <a:endParaRPr lang="en-US" altLang="zh-CN"/>
          </a:p>
        </p:txBody>
      </p:sp>
      <p:sp>
        <p:nvSpPr>
          <p:cNvPr id="17" name="灯片编号占位符 3"/>
          <p:cNvSpPr>
            <a:spLocks noGrp="1"/>
          </p:cNvSpPr>
          <p:nvPr>
            <p:ph type="sldNum" sz="quarter" idx="12"/>
          </p:nvPr>
        </p:nvSpPr>
        <p:spPr/>
        <p:txBody>
          <a:bodyPr/>
          <a:lstStyle/>
          <a:p>
            <a:pPr>
              <a:defRPr/>
            </a:pPr>
            <a:fld id="{BE6C555D-CA94-4159-AEF3-4803849C3DEB}" type="slidenum">
              <a:rPr lang="en-US" altLang="zh-CN"/>
              <a:pPr>
                <a:defRPr/>
              </a:pPr>
              <a:t>50</a:t>
            </a:fld>
            <a:endParaRPr lang="en-US" altLang="zh-CN"/>
          </a:p>
        </p:txBody>
      </p:sp>
      <p:grpSp>
        <p:nvGrpSpPr>
          <p:cNvPr id="52228" name="Group 4"/>
          <p:cNvGrpSpPr>
            <a:grpSpLocks/>
          </p:cNvGrpSpPr>
          <p:nvPr/>
        </p:nvGrpSpPr>
        <p:grpSpPr bwMode="auto">
          <a:xfrm>
            <a:off x="0" y="44450"/>
            <a:ext cx="5715000" cy="1068388"/>
            <a:chOff x="0" y="191"/>
            <a:chExt cx="3600" cy="673"/>
          </a:xfrm>
        </p:grpSpPr>
        <p:pic>
          <p:nvPicPr>
            <p:cNvPr id="52240" name="Picture 5" descr="ba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1" name="Text Box 6"/>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
        <p:nvSpPr>
          <p:cNvPr id="205831" name="Text Box 7"/>
          <p:cNvSpPr txBox="1">
            <a:spLocks noChangeArrowheads="1"/>
          </p:cNvSpPr>
          <p:nvPr/>
        </p:nvSpPr>
        <p:spPr bwMode="auto">
          <a:xfrm>
            <a:off x="468313" y="1341438"/>
            <a:ext cx="2951162" cy="519112"/>
          </a:xfrm>
          <a:prstGeom prst="rect">
            <a:avLst/>
          </a:prstGeom>
          <a:noFill/>
          <a:ln w="19050">
            <a:noFill/>
            <a:miter lim="800000"/>
            <a:headEnd/>
            <a:tailEnd type="none" w="sm" len="lg"/>
          </a:ln>
          <a:effectLst/>
        </p:spPr>
        <p:txBody>
          <a:bodyPr>
            <a:spAutoFit/>
          </a:bodyPr>
          <a:lstStyle/>
          <a:p>
            <a:pPr>
              <a:spcBef>
                <a:spcPct val="50000"/>
              </a:spcBef>
              <a:defRPr/>
            </a:pPr>
            <a:r>
              <a:rPr lang="zh-CN" altLang="en-US">
                <a:effectLst>
                  <a:outerShdw blurRad="38100" dist="38100" dir="2700000" algn="tl">
                    <a:srgbClr val="000000"/>
                  </a:outerShdw>
                </a:effectLst>
              </a:rPr>
              <a:t>由电势的定义：</a:t>
            </a:r>
          </a:p>
        </p:txBody>
      </p:sp>
      <p:graphicFrame>
        <p:nvGraphicFramePr>
          <p:cNvPr id="205832" name="Object 8"/>
          <p:cNvGraphicFramePr>
            <a:graphicFrameLocks noChangeAspect="1"/>
          </p:cNvGraphicFramePr>
          <p:nvPr/>
        </p:nvGraphicFramePr>
        <p:xfrm>
          <a:off x="3203575" y="1268413"/>
          <a:ext cx="2116138" cy="782637"/>
        </p:xfrm>
        <a:graphic>
          <a:graphicData uri="http://schemas.openxmlformats.org/presentationml/2006/ole">
            <mc:AlternateContent xmlns:mc="http://schemas.openxmlformats.org/markup-compatibility/2006">
              <mc:Choice xmlns:v="urn:schemas-microsoft-com:vml" Requires="v">
                <p:oleObj spid="_x0000_s52242" name="公式" r:id="rId4" imgW="866851" imgH="295428" progId="Equation.3">
                  <p:embed/>
                </p:oleObj>
              </mc:Choice>
              <mc:Fallback>
                <p:oleObj name="公式" r:id="rId4" imgW="866851" imgH="295428"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1268413"/>
                        <a:ext cx="2116138" cy="7826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99"/>
                            </a:solidFill>
                            <a:miter lim="800000"/>
                            <a:headEnd/>
                            <a:tailEnd/>
                          </a14:hiddenLine>
                        </a:ext>
                      </a:extLst>
                    </p:spPr>
                  </p:pic>
                </p:oleObj>
              </mc:Fallback>
            </mc:AlternateContent>
          </a:graphicData>
        </a:graphic>
      </p:graphicFrame>
      <p:sp>
        <p:nvSpPr>
          <p:cNvPr id="205833" name="Text Box 9"/>
          <p:cNvSpPr txBox="1">
            <a:spLocks noChangeArrowheads="1"/>
          </p:cNvSpPr>
          <p:nvPr/>
        </p:nvSpPr>
        <p:spPr bwMode="auto">
          <a:xfrm>
            <a:off x="5292725" y="1341438"/>
            <a:ext cx="3382963" cy="488950"/>
          </a:xfrm>
          <a:prstGeom prst="rect">
            <a:avLst/>
          </a:prstGeom>
          <a:noFill/>
          <a:ln w="19050">
            <a:noFill/>
            <a:miter lim="800000"/>
            <a:headEnd/>
            <a:tailEnd type="none" w="sm" len="lg"/>
          </a:ln>
          <a:effectLst/>
        </p:spPr>
        <p:txBody>
          <a:bodyPr>
            <a:spAutoFit/>
          </a:bodyPr>
          <a:lstStyle/>
          <a:p>
            <a:pPr>
              <a:spcBef>
                <a:spcPct val="50000"/>
              </a:spcBef>
              <a:defRPr/>
            </a:pPr>
            <a:r>
              <a:rPr lang="zh-CN" altLang="en-US" sz="2600">
                <a:effectLst>
                  <a:outerShdw blurRad="38100" dist="38100" dir="2700000" algn="tl">
                    <a:srgbClr val="000000"/>
                  </a:outerShdw>
                </a:effectLst>
              </a:rPr>
              <a:t>（取</a:t>
            </a:r>
            <a:r>
              <a:rPr lang="en-US" altLang="zh-CN" sz="2600" i="1">
                <a:effectLst>
                  <a:outerShdw blurRad="38100" dist="38100" dir="2700000" algn="tl">
                    <a:srgbClr val="000000"/>
                  </a:outerShdw>
                </a:effectLst>
              </a:rPr>
              <a:t>P</a:t>
            </a:r>
            <a:r>
              <a:rPr lang="en-US" altLang="zh-CN" sz="2600" i="1" baseline="-25000">
                <a:effectLst>
                  <a:outerShdw blurRad="38100" dist="38100" dir="2700000" algn="tl">
                    <a:srgbClr val="000000"/>
                  </a:outerShdw>
                </a:effectLst>
              </a:rPr>
              <a:t>o</a:t>
            </a:r>
            <a:r>
              <a:rPr lang="zh-CN" altLang="en-US" sz="2600">
                <a:effectLst>
                  <a:outerShdw blurRad="38100" dist="38100" dir="2700000" algn="tl">
                    <a:srgbClr val="000000"/>
                  </a:outerShdw>
                </a:effectLst>
              </a:rPr>
              <a:t>为零电势）</a:t>
            </a:r>
          </a:p>
        </p:txBody>
      </p:sp>
      <p:graphicFrame>
        <p:nvGraphicFramePr>
          <p:cNvPr id="205834" name="Object 10"/>
          <p:cNvGraphicFramePr>
            <a:graphicFrameLocks noChangeAspect="1"/>
          </p:cNvGraphicFramePr>
          <p:nvPr/>
        </p:nvGraphicFramePr>
        <p:xfrm>
          <a:off x="3192463" y="2133600"/>
          <a:ext cx="2054225" cy="782638"/>
        </p:xfrm>
        <a:graphic>
          <a:graphicData uri="http://schemas.openxmlformats.org/presentationml/2006/ole">
            <mc:AlternateContent xmlns:mc="http://schemas.openxmlformats.org/markup-compatibility/2006">
              <mc:Choice xmlns:v="urn:schemas-microsoft-com:vml" Requires="v">
                <p:oleObj spid="_x0000_s52243" name="公式" r:id="rId6" imgW="838403" imgH="295428" progId="Equation.3">
                  <p:embed/>
                </p:oleObj>
              </mc:Choice>
              <mc:Fallback>
                <p:oleObj name="公式" r:id="rId6" imgW="838403" imgH="295428"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2463" y="2133600"/>
                        <a:ext cx="2054225" cy="7826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99"/>
                            </a:solidFill>
                            <a:miter lim="800000"/>
                            <a:headEnd/>
                            <a:tailEnd/>
                          </a14:hiddenLine>
                        </a:ext>
                      </a:extLst>
                    </p:spPr>
                  </p:pic>
                </p:oleObj>
              </mc:Fallback>
            </mc:AlternateContent>
          </a:graphicData>
        </a:graphic>
      </p:graphicFrame>
      <p:sp>
        <p:nvSpPr>
          <p:cNvPr id="205835" name="Text Box 11"/>
          <p:cNvSpPr txBox="1">
            <a:spLocks noChangeArrowheads="1"/>
          </p:cNvSpPr>
          <p:nvPr/>
        </p:nvSpPr>
        <p:spPr bwMode="auto">
          <a:xfrm>
            <a:off x="5249863" y="2276475"/>
            <a:ext cx="3382962" cy="488950"/>
          </a:xfrm>
          <a:prstGeom prst="rect">
            <a:avLst/>
          </a:prstGeom>
          <a:noFill/>
          <a:ln w="19050">
            <a:noFill/>
            <a:miter lim="800000"/>
            <a:headEnd/>
            <a:tailEnd type="none" w="sm" len="lg"/>
          </a:ln>
          <a:effectLst/>
        </p:spPr>
        <p:txBody>
          <a:bodyPr>
            <a:spAutoFit/>
          </a:bodyPr>
          <a:lstStyle/>
          <a:p>
            <a:pPr>
              <a:spcBef>
                <a:spcPct val="50000"/>
              </a:spcBef>
              <a:defRPr/>
            </a:pPr>
            <a:r>
              <a:rPr lang="zh-CN" altLang="en-US" sz="2600">
                <a:effectLst>
                  <a:outerShdw blurRad="38100" dist="38100" dir="2700000" algn="tl">
                    <a:srgbClr val="000000"/>
                  </a:outerShdw>
                </a:effectLst>
              </a:rPr>
              <a:t>（取</a:t>
            </a:r>
            <a:r>
              <a:rPr lang="zh-CN" altLang="en-US" sz="2600" i="1">
                <a:effectLst>
                  <a:outerShdw blurRad="38100" dist="38100" dir="2700000" algn="tl">
                    <a:srgbClr val="000000"/>
                  </a:outerShdw>
                </a:effectLst>
                <a:cs typeface="Times New Roman" pitchFamily="18" charset="0"/>
              </a:rPr>
              <a:t>∞</a:t>
            </a:r>
            <a:r>
              <a:rPr lang="zh-CN" altLang="en-US" sz="2600">
                <a:effectLst>
                  <a:outerShdw blurRad="38100" dist="38100" dir="2700000" algn="tl">
                    <a:srgbClr val="000000"/>
                  </a:outerShdw>
                </a:effectLst>
                <a:cs typeface="Times New Roman" pitchFamily="18" charset="0"/>
              </a:rPr>
              <a:t>处</a:t>
            </a:r>
            <a:r>
              <a:rPr lang="zh-CN" altLang="en-US" sz="2600">
                <a:effectLst>
                  <a:outerShdw blurRad="38100" dist="38100" dir="2700000" algn="tl">
                    <a:srgbClr val="000000"/>
                  </a:outerShdw>
                </a:effectLst>
              </a:rPr>
              <a:t>为零电势）</a:t>
            </a:r>
          </a:p>
        </p:txBody>
      </p:sp>
      <p:graphicFrame>
        <p:nvGraphicFramePr>
          <p:cNvPr id="205836" name="Object 12"/>
          <p:cNvGraphicFramePr>
            <a:graphicFrameLocks noChangeAspect="1"/>
          </p:cNvGraphicFramePr>
          <p:nvPr/>
        </p:nvGraphicFramePr>
        <p:xfrm>
          <a:off x="3433763" y="3155950"/>
          <a:ext cx="1752600" cy="1006475"/>
        </p:xfrm>
        <a:graphic>
          <a:graphicData uri="http://schemas.openxmlformats.org/presentationml/2006/ole">
            <mc:AlternateContent xmlns:mc="http://schemas.openxmlformats.org/markup-compatibility/2006">
              <mc:Choice xmlns:v="urn:schemas-microsoft-com:vml" Requires="v">
                <p:oleObj spid="_x0000_s52244" name="公式" r:id="rId8" imgW="714451" imgH="390372" progId="Equation.3">
                  <p:embed/>
                </p:oleObj>
              </mc:Choice>
              <mc:Fallback>
                <p:oleObj name="公式" r:id="rId8" imgW="714451" imgH="390372"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3763" y="3155950"/>
                        <a:ext cx="1752600" cy="1006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37" name="Text Box 13"/>
          <p:cNvSpPr txBox="1">
            <a:spLocks noChangeArrowheads="1"/>
          </p:cNvSpPr>
          <p:nvPr/>
        </p:nvSpPr>
        <p:spPr bwMode="auto">
          <a:xfrm>
            <a:off x="468313" y="3357563"/>
            <a:ext cx="2951162" cy="519112"/>
          </a:xfrm>
          <a:prstGeom prst="rect">
            <a:avLst/>
          </a:prstGeom>
          <a:noFill/>
          <a:ln w="19050">
            <a:noFill/>
            <a:miter lim="800000"/>
            <a:headEnd/>
            <a:tailEnd type="none" w="sm" len="lg"/>
          </a:ln>
          <a:effectLst/>
        </p:spPr>
        <p:txBody>
          <a:bodyPr>
            <a:spAutoFit/>
          </a:bodyPr>
          <a:lstStyle/>
          <a:p>
            <a:pPr>
              <a:spcBef>
                <a:spcPct val="50000"/>
              </a:spcBef>
              <a:defRPr/>
            </a:pPr>
            <a:r>
              <a:rPr lang="zh-CN" altLang="en-US">
                <a:effectLst>
                  <a:outerShdw blurRad="38100" dist="38100" dir="2700000" algn="tl">
                    <a:srgbClr val="000000"/>
                  </a:outerShdw>
                </a:effectLst>
              </a:rPr>
              <a:t>由点电荷电势：</a:t>
            </a:r>
          </a:p>
        </p:txBody>
      </p:sp>
      <p:sp>
        <p:nvSpPr>
          <p:cNvPr id="205838" name="Text Box 14"/>
          <p:cNvSpPr txBox="1">
            <a:spLocks noChangeArrowheads="1"/>
          </p:cNvSpPr>
          <p:nvPr/>
        </p:nvSpPr>
        <p:spPr bwMode="auto">
          <a:xfrm>
            <a:off x="5219700" y="3429000"/>
            <a:ext cx="3382963" cy="488950"/>
          </a:xfrm>
          <a:prstGeom prst="rect">
            <a:avLst/>
          </a:prstGeom>
          <a:noFill/>
          <a:ln w="19050">
            <a:noFill/>
            <a:miter lim="800000"/>
            <a:headEnd/>
            <a:tailEnd type="none" w="sm" len="lg"/>
          </a:ln>
          <a:effectLst/>
        </p:spPr>
        <p:txBody>
          <a:bodyPr>
            <a:spAutoFit/>
          </a:bodyPr>
          <a:lstStyle/>
          <a:p>
            <a:pPr>
              <a:spcBef>
                <a:spcPct val="50000"/>
              </a:spcBef>
              <a:defRPr/>
            </a:pPr>
            <a:r>
              <a:rPr lang="zh-CN" altLang="en-US" sz="2600">
                <a:effectLst>
                  <a:outerShdw blurRad="38100" dist="38100" dir="2700000" algn="tl">
                    <a:srgbClr val="000000"/>
                  </a:outerShdw>
                </a:effectLst>
              </a:rPr>
              <a:t>（取</a:t>
            </a:r>
            <a:r>
              <a:rPr lang="zh-CN" altLang="en-US" sz="2600" i="1">
                <a:effectLst>
                  <a:outerShdw blurRad="38100" dist="38100" dir="2700000" algn="tl">
                    <a:srgbClr val="000000"/>
                  </a:outerShdw>
                </a:effectLst>
                <a:cs typeface="Times New Roman" pitchFamily="18" charset="0"/>
              </a:rPr>
              <a:t>∞</a:t>
            </a:r>
            <a:r>
              <a:rPr lang="zh-CN" altLang="en-US" sz="2600">
                <a:effectLst>
                  <a:outerShdw blurRad="38100" dist="38100" dir="2700000" algn="tl">
                    <a:srgbClr val="000000"/>
                  </a:outerShdw>
                </a:effectLst>
                <a:cs typeface="Times New Roman" pitchFamily="18" charset="0"/>
              </a:rPr>
              <a:t>处</a:t>
            </a:r>
            <a:r>
              <a:rPr lang="zh-CN" altLang="en-US" sz="2600">
                <a:effectLst>
                  <a:outerShdw blurRad="38100" dist="38100" dir="2700000" algn="tl">
                    <a:srgbClr val="000000"/>
                  </a:outerShdw>
                </a:effectLst>
              </a:rPr>
              <a:t>为零电势）</a:t>
            </a:r>
          </a:p>
        </p:txBody>
      </p:sp>
      <p:graphicFrame>
        <p:nvGraphicFramePr>
          <p:cNvPr id="205839" name="Object 15"/>
          <p:cNvGraphicFramePr>
            <a:graphicFrameLocks noChangeAspect="1"/>
          </p:cNvGraphicFramePr>
          <p:nvPr/>
        </p:nvGraphicFramePr>
        <p:xfrm>
          <a:off x="4356100" y="4164013"/>
          <a:ext cx="2105025" cy="1003300"/>
        </p:xfrm>
        <a:graphic>
          <a:graphicData uri="http://schemas.openxmlformats.org/presentationml/2006/ole">
            <mc:AlternateContent xmlns:mc="http://schemas.openxmlformats.org/markup-compatibility/2006">
              <mc:Choice xmlns:v="urn:schemas-microsoft-com:vml" Requires="v">
                <p:oleObj spid="_x0000_s52245" name="公式" r:id="rId10" imgW="866851" imgH="390372" progId="Equation.3">
                  <p:embed/>
                </p:oleObj>
              </mc:Choice>
              <mc:Fallback>
                <p:oleObj name="公式" r:id="rId10" imgW="866851" imgH="390372"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6100" y="4164013"/>
                        <a:ext cx="2105025" cy="1003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840" name="Object 16"/>
          <p:cNvGraphicFramePr>
            <a:graphicFrameLocks noChangeAspect="1"/>
          </p:cNvGraphicFramePr>
          <p:nvPr/>
        </p:nvGraphicFramePr>
        <p:xfrm>
          <a:off x="4284663" y="5534025"/>
          <a:ext cx="2160587" cy="976313"/>
        </p:xfrm>
        <a:graphic>
          <a:graphicData uri="http://schemas.openxmlformats.org/presentationml/2006/ole">
            <mc:AlternateContent xmlns:mc="http://schemas.openxmlformats.org/markup-compatibility/2006">
              <mc:Choice xmlns:v="urn:schemas-microsoft-com:vml" Requires="v">
                <p:oleObj spid="_x0000_s52246" name="公式" r:id="rId12" imgW="914400" imgH="390372" progId="Equation.3">
                  <p:embed/>
                </p:oleObj>
              </mc:Choice>
              <mc:Fallback>
                <p:oleObj name="公式" r:id="rId12" imgW="914400" imgH="390372"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4663" y="5534025"/>
                        <a:ext cx="2160587" cy="976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841" name="Object 17"/>
          <p:cNvGraphicFramePr>
            <a:graphicFrameLocks noChangeAspect="1"/>
          </p:cNvGraphicFramePr>
          <p:nvPr/>
        </p:nvGraphicFramePr>
        <p:xfrm>
          <a:off x="3924300" y="4652963"/>
          <a:ext cx="419100" cy="1441450"/>
        </p:xfrm>
        <a:graphic>
          <a:graphicData uri="http://schemas.openxmlformats.org/presentationml/2006/ole">
            <mc:AlternateContent xmlns:mc="http://schemas.openxmlformats.org/markup-compatibility/2006">
              <mc:Choice xmlns:v="urn:schemas-microsoft-com:vml" Requires="v">
                <p:oleObj spid="_x0000_s52247" name="公式" r:id="rId14" imgW="161747" imgH="657276" progId="Equation.3">
                  <p:embed/>
                </p:oleObj>
              </mc:Choice>
              <mc:Fallback>
                <p:oleObj name="公式" r:id="rId14" imgW="161747" imgH="657276"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4300" y="4652963"/>
                        <a:ext cx="419100"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31"/>
                                        </p:tgtEl>
                                        <p:attrNameLst>
                                          <p:attrName>style.visibility</p:attrName>
                                        </p:attrNameLst>
                                      </p:cBhvr>
                                      <p:to>
                                        <p:strVal val="visible"/>
                                      </p:to>
                                    </p:set>
                                    <p:animEffect transition="in" filter="wipe(left)">
                                      <p:cBhvr>
                                        <p:cTn id="7" dur="500"/>
                                        <p:tgtEl>
                                          <p:spTgt spid="205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5832"/>
                                        </p:tgtEl>
                                        <p:attrNameLst>
                                          <p:attrName>style.visibility</p:attrName>
                                        </p:attrNameLst>
                                      </p:cBhvr>
                                      <p:to>
                                        <p:strVal val="visible"/>
                                      </p:to>
                                    </p:set>
                                    <p:animEffect transition="in" filter="wipe(left)">
                                      <p:cBhvr>
                                        <p:cTn id="12" dur="500"/>
                                        <p:tgtEl>
                                          <p:spTgt spid="20583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5833"/>
                                        </p:tgtEl>
                                        <p:attrNameLst>
                                          <p:attrName>style.visibility</p:attrName>
                                        </p:attrNameLst>
                                      </p:cBhvr>
                                      <p:to>
                                        <p:strVal val="visible"/>
                                      </p:to>
                                    </p:set>
                                    <p:animEffect transition="in" filter="wipe(left)">
                                      <p:cBhvr>
                                        <p:cTn id="16" dur="500"/>
                                        <p:tgtEl>
                                          <p:spTgt spid="2058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05834"/>
                                        </p:tgtEl>
                                        <p:attrNameLst>
                                          <p:attrName>style.visibility</p:attrName>
                                        </p:attrNameLst>
                                      </p:cBhvr>
                                      <p:to>
                                        <p:strVal val="visible"/>
                                      </p:to>
                                    </p:set>
                                    <p:animEffect transition="in" filter="wipe(left)">
                                      <p:cBhvr>
                                        <p:cTn id="21" dur="500"/>
                                        <p:tgtEl>
                                          <p:spTgt spid="20583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05835"/>
                                        </p:tgtEl>
                                        <p:attrNameLst>
                                          <p:attrName>style.visibility</p:attrName>
                                        </p:attrNameLst>
                                      </p:cBhvr>
                                      <p:to>
                                        <p:strVal val="visible"/>
                                      </p:to>
                                    </p:set>
                                    <p:animEffect transition="in" filter="wipe(left)">
                                      <p:cBhvr>
                                        <p:cTn id="25" dur="500"/>
                                        <p:tgtEl>
                                          <p:spTgt spid="20583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5837"/>
                                        </p:tgtEl>
                                        <p:attrNameLst>
                                          <p:attrName>style.visibility</p:attrName>
                                        </p:attrNameLst>
                                      </p:cBhvr>
                                      <p:to>
                                        <p:strVal val="visible"/>
                                      </p:to>
                                    </p:set>
                                    <p:animEffect transition="in" filter="wipe(left)">
                                      <p:cBhvr>
                                        <p:cTn id="30" dur="500"/>
                                        <p:tgtEl>
                                          <p:spTgt spid="2058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05836"/>
                                        </p:tgtEl>
                                        <p:attrNameLst>
                                          <p:attrName>style.visibility</p:attrName>
                                        </p:attrNameLst>
                                      </p:cBhvr>
                                      <p:to>
                                        <p:strVal val="visible"/>
                                      </p:to>
                                    </p:set>
                                    <p:animEffect transition="in" filter="wipe(left)">
                                      <p:cBhvr>
                                        <p:cTn id="35" dur="500"/>
                                        <p:tgtEl>
                                          <p:spTgt spid="205836"/>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05838"/>
                                        </p:tgtEl>
                                        <p:attrNameLst>
                                          <p:attrName>style.visibility</p:attrName>
                                        </p:attrNameLst>
                                      </p:cBhvr>
                                      <p:to>
                                        <p:strVal val="visible"/>
                                      </p:to>
                                    </p:set>
                                    <p:animEffect transition="in" filter="wipe(left)">
                                      <p:cBhvr>
                                        <p:cTn id="39" dur="500"/>
                                        <p:tgtEl>
                                          <p:spTgt spid="20583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05841"/>
                                        </p:tgtEl>
                                        <p:attrNameLst>
                                          <p:attrName>style.visibility</p:attrName>
                                        </p:attrNameLst>
                                      </p:cBhvr>
                                      <p:to>
                                        <p:strVal val="visible"/>
                                      </p:to>
                                    </p:set>
                                    <p:animEffect transition="in" filter="wipe(left)">
                                      <p:cBhvr>
                                        <p:cTn id="44" dur="500"/>
                                        <p:tgtEl>
                                          <p:spTgt spid="205841"/>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205839"/>
                                        </p:tgtEl>
                                        <p:attrNameLst>
                                          <p:attrName>style.visibility</p:attrName>
                                        </p:attrNameLst>
                                      </p:cBhvr>
                                      <p:to>
                                        <p:strVal val="visible"/>
                                      </p:to>
                                    </p:set>
                                    <p:animEffect transition="in" filter="wipe(left)">
                                      <p:cBhvr>
                                        <p:cTn id="48" dur="500"/>
                                        <p:tgtEl>
                                          <p:spTgt spid="205839"/>
                                        </p:tgtEl>
                                      </p:cBhvr>
                                    </p:animEffect>
                                  </p:childTnLst>
                                </p:cTn>
                              </p:par>
                            </p:childTnLst>
                          </p:cTn>
                        </p:par>
                        <p:par>
                          <p:cTn id="49" fill="hold" nodeType="afterGroup">
                            <p:stCondLst>
                              <p:cond delay="1000"/>
                            </p:stCondLst>
                            <p:childTnLst>
                              <p:par>
                                <p:cTn id="50" presetID="22" presetClass="entr" presetSubtype="8" fill="hold" nodeType="afterEffect">
                                  <p:stCondLst>
                                    <p:cond delay="0"/>
                                  </p:stCondLst>
                                  <p:childTnLst>
                                    <p:set>
                                      <p:cBhvr>
                                        <p:cTn id="51" dur="1" fill="hold">
                                          <p:stCondLst>
                                            <p:cond delay="0"/>
                                          </p:stCondLst>
                                        </p:cTn>
                                        <p:tgtEl>
                                          <p:spTgt spid="205840"/>
                                        </p:tgtEl>
                                        <p:attrNameLst>
                                          <p:attrName>style.visibility</p:attrName>
                                        </p:attrNameLst>
                                      </p:cBhvr>
                                      <p:to>
                                        <p:strVal val="visible"/>
                                      </p:to>
                                    </p:set>
                                    <p:animEffect transition="in" filter="wipe(left)">
                                      <p:cBhvr>
                                        <p:cTn id="52" dur="500"/>
                                        <p:tgtEl>
                                          <p:spTgt spid="205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1" grpId="0"/>
      <p:bldP spid="205833" grpId="0"/>
      <p:bldP spid="205835" grpId="0"/>
      <p:bldP spid="205837" grpId="0"/>
      <p:bldP spid="2058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1"/>
          <p:cNvSpPr>
            <a:spLocks noGrp="1"/>
          </p:cNvSpPr>
          <p:nvPr>
            <p:ph type="dt" sz="quarter" idx="10"/>
          </p:nvPr>
        </p:nvSpPr>
        <p:spPr/>
        <p:txBody>
          <a:bodyPr/>
          <a:lstStyle/>
          <a:p>
            <a:pPr>
              <a:defRPr/>
            </a:pPr>
            <a:fld id="{C2B9EA7D-C758-4D1D-AF80-F133B7A7834E}" type="datetime8">
              <a:rPr lang="en-US"/>
              <a:pPr>
                <a:defRPr/>
              </a:pPr>
              <a:t>2/27/2020 6:24 PM</a:t>
            </a:fld>
            <a:endParaRPr lang="en-US" altLang="zh-CN"/>
          </a:p>
        </p:txBody>
      </p:sp>
      <p:sp>
        <p:nvSpPr>
          <p:cNvPr id="17" name="灯片编号占位符 3"/>
          <p:cNvSpPr>
            <a:spLocks noGrp="1"/>
          </p:cNvSpPr>
          <p:nvPr>
            <p:ph type="sldNum" sz="quarter" idx="12"/>
          </p:nvPr>
        </p:nvSpPr>
        <p:spPr/>
        <p:txBody>
          <a:bodyPr/>
          <a:lstStyle/>
          <a:p>
            <a:pPr>
              <a:defRPr/>
            </a:pPr>
            <a:fld id="{360D35FF-EE73-475C-9BFC-0F511F252C37}" type="slidenum">
              <a:rPr lang="en-US" altLang="zh-CN"/>
              <a:pPr>
                <a:defRPr/>
              </a:pPr>
              <a:t>51</a:t>
            </a:fld>
            <a:endParaRPr lang="en-US" altLang="zh-CN"/>
          </a:p>
        </p:txBody>
      </p:sp>
      <p:sp>
        <p:nvSpPr>
          <p:cNvPr id="76805" name="Text Box 5"/>
          <p:cNvSpPr txBox="1">
            <a:spLocks noChangeArrowheads="1"/>
          </p:cNvSpPr>
          <p:nvPr/>
        </p:nvSpPr>
        <p:spPr bwMode="auto">
          <a:xfrm>
            <a:off x="457200" y="1916113"/>
            <a:ext cx="8435975"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1.</a:t>
            </a:r>
            <a:r>
              <a:rPr lang="zh-CN" altLang="en-US">
                <a:effectLst>
                  <a:outerShdw blurRad="38100" dist="38100" dir="2700000" algn="tl">
                    <a:srgbClr val="000000"/>
                  </a:outerShdw>
                </a:effectLst>
                <a:latin typeface="幼圆" pitchFamily="49" charset="-122"/>
              </a:rPr>
              <a:t>仅当电荷分布在有限空间时，取无穷远处为零电势。</a:t>
            </a:r>
          </a:p>
        </p:txBody>
      </p:sp>
      <p:graphicFrame>
        <p:nvGraphicFramePr>
          <p:cNvPr id="215040" name="Object 0"/>
          <p:cNvGraphicFramePr>
            <a:graphicFrameLocks noChangeAspect="1"/>
          </p:cNvGraphicFramePr>
          <p:nvPr/>
        </p:nvGraphicFramePr>
        <p:xfrm>
          <a:off x="2108200" y="2708275"/>
          <a:ext cx="1076325" cy="495300"/>
        </p:xfrm>
        <a:graphic>
          <a:graphicData uri="http://schemas.openxmlformats.org/presentationml/2006/ole">
            <mc:AlternateContent xmlns:mc="http://schemas.openxmlformats.org/markup-compatibility/2006">
              <mc:Choice xmlns:v="urn:schemas-microsoft-com:vml" Requires="v">
                <p:oleObj spid="_x0000_s53266" name="公式" r:id="rId3" imgW="428752" imgH="180924" progId="Equation.3">
                  <p:embed/>
                </p:oleObj>
              </mc:Choice>
              <mc:Fallback>
                <p:oleObj name="公式" r:id="rId3" imgW="428752" imgH="180924"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200" y="2708275"/>
                        <a:ext cx="1076325" cy="495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41" name="Object 1"/>
          <p:cNvGraphicFramePr>
            <a:graphicFrameLocks noChangeAspect="1"/>
          </p:cNvGraphicFramePr>
          <p:nvPr/>
        </p:nvGraphicFramePr>
        <p:xfrm>
          <a:off x="3808413" y="2492375"/>
          <a:ext cx="2014537" cy="768350"/>
        </p:xfrm>
        <a:graphic>
          <a:graphicData uri="http://schemas.openxmlformats.org/presentationml/2006/ole">
            <mc:AlternateContent xmlns:mc="http://schemas.openxmlformats.org/markup-compatibility/2006">
              <mc:Choice xmlns:v="urn:schemas-microsoft-com:vml" Requires="v">
                <p:oleObj spid="_x0000_s53267" name="公式" r:id="rId5" imgW="838403" imgH="295428" progId="Equation.3">
                  <p:embed/>
                </p:oleObj>
              </mc:Choice>
              <mc:Fallback>
                <p:oleObj name="公式" r:id="rId5" imgW="838403" imgH="295428"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8413" y="2492375"/>
                        <a:ext cx="2014537" cy="768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8" name="Text Box 8"/>
          <p:cNvSpPr txBox="1">
            <a:spLocks noChangeArrowheads="1"/>
          </p:cNvSpPr>
          <p:nvPr/>
        </p:nvSpPr>
        <p:spPr bwMode="auto">
          <a:xfrm>
            <a:off x="457200" y="3284538"/>
            <a:ext cx="74676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在工程技术中，亦常取大地的电势为零电势。</a:t>
            </a:r>
          </a:p>
        </p:txBody>
      </p:sp>
      <p:sp>
        <p:nvSpPr>
          <p:cNvPr id="76809" name="Text Box 9"/>
          <p:cNvSpPr txBox="1">
            <a:spLocks noChangeArrowheads="1"/>
          </p:cNvSpPr>
          <p:nvPr/>
        </p:nvSpPr>
        <p:spPr bwMode="auto">
          <a:xfrm>
            <a:off x="457200" y="3860800"/>
            <a:ext cx="7378700" cy="519113"/>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2.</a:t>
            </a:r>
            <a:r>
              <a:rPr lang="zh-CN" altLang="en-US">
                <a:effectLst>
                  <a:outerShdw blurRad="38100" dist="38100" dir="2700000" algn="tl">
                    <a:srgbClr val="000000"/>
                  </a:outerShdw>
                </a:effectLst>
                <a:latin typeface="幼圆" pitchFamily="49" charset="-122"/>
              </a:rPr>
              <a:t>电势是标量，电势仅相对值有意义。</a:t>
            </a:r>
          </a:p>
        </p:txBody>
      </p:sp>
      <p:grpSp>
        <p:nvGrpSpPr>
          <p:cNvPr id="2" name="Group 11"/>
          <p:cNvGrpSpPr>
            <a:grpSpLocks/>
          </p:cNvGrpSpPr>
          <p:nvPr/>
        </p:nvGrpSpPr>
        <p:grpSpPr bwMode="auto">
          <a:xfrm>
            <a:off x="381000" y="1052513"/>
            <a:ext cx="2514600" cy="946150"/>
            <a:chOff x="480" y="230"/>
            <a:chExt cx="1584" cy="596"/>
          </a:xfrm>
        </p:grpSpPr>
        <p:sp>
          <p:nvSpPr>
            <p:cNvPr id="76812" name="AutoShape 12" descr="窄横线"/>
            <p:cNvSpPr>
              <a:spLocks noChangeArrowheads="1"/>
            </p:cNvSpPr>
            <p:nvPr/>
          </p:nvSpPr>
          <p:spPr bwMode="auto">
            <a:xfrm>
              <a:off x="480" y="230"/>
              <a:ext cx="1584" cy="596"/>
            </a:xfrm>
            <a:prstGeom prst="diamond">
              <a:avLst/>
            </a:prstGeom>
            <a:pattFill prst="narHorz">
              <a:fgClr>
                <a:srgbClr val="99FF66"/>
              </a:fgClr>
              <a:bgClr>
                <a:schemeClr val="bg1"/>
              </a:bgClr>
            </a:pattFill>
            <a:ln w="19050">
              <a:no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76813" name="Text Box 13"/>
            <p:cNvSpPr txBox="1">
              <a:spLocks noChangeArrowheads="1"/>
            </p:cNvSpPr>
            <p:nvPr/>
          </p:nvSpPr>
          <p:spPr bwMode="auto">
            <a:xfrm>
              <a:off x="960" y="288"/>
              <a:ext cx="672" cy="365"/>
            </a:xfrm>
            <a:prstGeom prst="rect">
              <a:avLst/>
            </a:prstGeom>
            <a:noFill/>
            <a:ln w="19050">
              <a:noFill/>
              <a:miter lim="800000"/>
              <a:headEnd/>
              <a:tailEnd/>
            </a:ln>
            <a:effectLst/>
          </p:spPr>
          <p:txBody>
            <a:bodyPr>
              <a:spAutoFit/>
            </a:bodyPr>
            <a:lstStyle/>
            <a:p>
              <a:pPr>
                <a:spcBef>
                  <a:spcPct val="50000"/>
                </a:spcBef>
                <a:defRPr/>
              </a:pPr>
              <a:r>
                <a:rPr kumimoji="0" lang="zh-CN" altLang="en-US" sz="3200">
                  <a:solidFill>
                    <a:srgbClr val="FF9966"/>
                  </a:solidFill>
                  <a:effectLst>
                    <a:outerShdw blurRad="38100" dist="38100" dir="2700000" algn="tl">
                      <a:srgbClr val="000000"/>
                    </a:outerShdw>
                  </a:effectLst>
                  <a:ea typeface="华文彩云" pitchFamily="2" charset="-122"/>
                </a:rPr>
                <a:t>讨论</a:t>
              </a:r>
            </a:p>
          </p:txBody>
        </p:sp>
      </p:grpSp>
      <p:sp>
        <p:nvSpPr>
          <p:cNvPr id="76814" name="Text Box 14"/>
          <p:cNvSpPr txBox="1">
            <a:spLocks noChangeArrowheads="1"/>
          </p:cNvSpPr>
          <p:nvPr/>
        </p:nvSpPr>
        <p:spPr bwMode="auto">
          <a:xfrm>
            <a:off x="457200" y="4365625"/>
            <a:ext cx="8458200" cy="519113"/>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3.</a:t>
            </a:r>
            <a:r>
              <a:rPr lang="zh-CN" altLang="en-US">
                <a:effectLst>
                  <a:outerShdw blurRad="38100" dist="38100" dir="2700000" algn="tl">
                    <a:srgbClr val="000000"/>
                  </a:outerShdw>
                </a:effectLst>
                <a:latin typeface="幼圆" pitchFamily="49" charset="-122"/>
              </a:rPr>
              <a:t>电势的单位为伏特，电子伏特是能量的单位</a:t>
            </a:r>
          </a:p>
        </p:txBody>
      </p:sp>
      <p:graphicFrame>
        <p:nvGraphicFramePr>
          <p:cNvPr id="215042" name="Object 2"/>
          <p:cNvGraphicFramePr>
            <a:graphicFrameLocks noChangeAspect="1"/>
          </p:cNvGraphicFramePr>
          <p:nvPr/>
        </p:nvGraphicFramePr>
        <p:xfrm>
          <a:off x="2438400" y="4879975"/>
          <a:ext cx="3124200" cy="476250"/>
        </p:xfrm>
        <a:graphic>
          <a:graphicData uri="http://schemas.openxmlformats.org/presentationml/2006/ole">
            <mc:AlternateContent xmlns:mc="http://schemas.openxmlformats.org/markup-compatibility/2006">
              <mc:Choice xmlns:v="urn:schemas-microsoft-com:vml" Requires="v">
                <p:oleObj spid="_x0000_s53268" name="公式" r:id="rId7" imgW="1285850" imgH="161772" progId="Equation.3">
                  <p:embed/>
                </p:oleObj>
              </mc:Choice>
              <mc:Fallback>
                <p:oleObj name="公式" r:id="rId7" imgW="1285850" imgH="161772"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879975"/>
                        <a:ext cx="3124200" cy="476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6" name="Text Box 16"/>
          <p:cNvSpPr txBox="1">
            <a:spLocks noChangeArrowheads="1"/>
          </p:cNvSpPr>
          <p:nvPr/>
        </p:nvSpPr>
        <p:spPr bwMode="auto">
          <a:xfrm>
            <a:off x="457200" y="5286375"/>
            <a:ext cx="8002588"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在量子物理中，粒子的能量常用电子伏特表示。</a:t>
            </a:r>
          </a:p>
        </p:txBody>
      </p:sp>
      <p:grpSp>
        <p:nvGrpSpPr>
          <p:cNvPr id="53261" name="Group 44"/>
          <p:cNvGrpSpPr>
            <a:grpSpLocks/>
          </p:cNvGrpSpPr>
          <p:nvPr/>
        </p:nvGrpSpPr>
        <p:grpSpPr bwMode="auto">
          <a:xfrm>
            <a:off x="0" y="44450"/>
            <a:ext cx="5715000" cy="1068388"/>
            <a:chOff x="0" y="191"/>
            <a:chExt cx="3600" cy="673"/>
          </a:xfrm>
        </p:grpSpPr>
        <p:pic>
          <p:nvPicPr>
            <p:cNvPr id="53262" name="Picture 45" descr="bar_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3" name="Text Box 46"/>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805"/>
                                        </p:tgtEl>
                                        <p:attrNameLst>
                                          <p:attrName>style.visibility</p:attrName>
                                        </p:attrNameLst>
                                      </p:cBhvr>
                                      <p:to>
                                        <p:strVal val="visible"/>
                                      </p:to>
                                    </p:set>
                                    <p:animEffect transition="in" filter="dissolve">
                                      <p:cBhvr>
                                        <p:cTn id="12" dur="500"/>
                                        <p:tgtEl>
                                          <p:spTgt spid="768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5040"/>
                                        </p:tgtEl>
                                        <p:attrNameLst>
                                          <p:attrName>style.visibility</p:attrName>
                                        </p:attrNameLst>
                                      </p:cBhvr>
                                      <p:to>
                                        <p:strVal val="visible"/>
                                      </p:to>
                                    </p:set>
                                    <p:animEffect transition="in" filter="dissolve">
                                      <p:cBhvr>
                                        <p:cTn id="17" dur="500"/>
                                        <p:tgtEl>
                                          <p:spTgt spid="2150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5041"/>
                                        </p:tgtEl>
                                        <p:attrNameLst>
                                          <p:attrName>style.visibility</p:attrName>
                                        </p:attrNameLst>
                                      </p:cBhvr>
                                      <p:to>
                                        <p:strVal val="visible"/>
                                      </p:to>
                                    </p:set>
                                    <p:animEffect transition="in" filter="dissolve">
                                      <p:cBhvr>
                                        <p:cTn id="22" dur="500"/>
                                        <p:tgtEl>
                                          <p:spTgt spid="215041"/>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76808"/>
                                        </p:tgtEl>
                                        <p:attrNameLst>
                                          <p:attrName>style.visibility</p:attrName>
                                        </p:attrNameLst>
                                      </p:cBhvr>
                                      <p:to>
                                        <p:strVal val="visible"/>
                                      </p:to>
                                    </p:set>
                                    <p:animEffect transition="in" filter="dissolve">
                                      <p:cBhvr>
                                        <p:cTn id="26" dur="500"/>
                                        <p:tgtEl>
                                          <p:spTgt spid="768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6809"/>
                                        </p:tgtEl>
                                        <p:attrNameLst>
                                          <p:attrName>style.visibility</p:attrName>
                                        </p:attrNameLst>
                                      </p:cBhvr>
                                      <p:to>
                                        <p:strVal val="visible"/>
                                      </p:to>
                                    </p:set>
                                    <p:animEffect transition="in" filter="dissolve">
                                      <p:cBhvr>
                                        <p:cTn id="31" dur="500"/>
                                        <p:tgtEl>
                                          <p:spTgt spid="7680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6814"/>
                                        </p:tgtEl>
                                        <p:attrNameLst>
                                          <p:attrName>style.visibility</p:attrName>
                                        </p:attrNameLst>
                                      </p:cBhvr>
                                      <p:to>
                                        <p:strVal val="visible"/>
                                      </p:to>
                                    </p:set>
                                    <p:animEffect transition="in" filter="dissolve">
                                      <p:cBhvr>
                                        <p:cTn id="36" dur="500"/>
                                        <p:tgtEl>
                                          <p:spTgt spid="7681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215042"/>
                                        </p:tgtEl>
                                        <p:attrNameLst>
                                          <p:attrName>style.visibility</p:attrName>
                                        </p:attrNameLst>
                                      </p:cBhvr>
                                      <p:to>
                                        <p:strVal val="visible"/>
                                      </p:to>
                                    </p:set>
                                    <p:animEffect transition="in" filter="dissolve">
                                      <p:cBhvr>
                                        <p:cTn id="41" dur="500"/>
                                        <p:tgtEl>
                                          <p:spTgt spid="215042"/>
                                        </p:tgtEl>
                                      </p:cBhvr>
                                    </p:animEffect>
                                  </p:childTnLst>
                                </p:cTn>
                              </p:par>
                            </p:childTnLst>
                          </p:cTn>
                        </p:par>
                        <p:par>
                          <p:cTn id="42" fill="hold" nodeType="afterGroup">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76816"/>
                                        </p:tgtEl>
                                        <p:attrNameLst>
                                          <p:attrName>style.visibility</p:attrName>
                                        </p:attrNameLst>
                                      </p:cBhvr>
                                      <p:to>
                                        <p:strVal val="visible"/>
                                      </p:to>
                                    </p:set>
                                    <p:animEffect transition="in" filter="dissolve">
                                      <p:cBhvr>
                                        <p:cTn id="45" dur="500"/>
                                        <p:tgtEl>
                                          <p:spTgt spid="76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autoUpdateAnimBg="0"/>
      <p:bldP spid="76808" grpId="0" autoUpdateAnimBg="0"/>
      <p:bldP spid="76809" grpId="0" autoUpdateAnimBg="0"/>
      <p:bldP spid="76814" grpId="0" autoUpdateAnimBg="0"/>
      <p:bldP spid="7681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1"/>
          <p:cNvSpPr>
            <a:spLocks noGrp="1"/>
          </p:cNvSpPr>
          <p:nvPr>
            <p:ph type="dt" sz="quarter" idx="10"/>
          </p:nvPr>
        </p:nvSpPr>
        <p:spPr/>
        <p:txBody>
          <a:bodyPr/>
          <a:lstStyle/>
          <a:p>
            <a:pPr>
              <a:defRPr/>
            </a:pPr>
            <a:fld id="{6464EFD6-7992-4D6C-B855-657E6BCFC771}" type="datetime8">
              <a:rPr lang="en-US"/>
              <a:pPr>
                <a:defRPr/>
              </a:pPr>
              <a:t>2/27/2020 6:24 PM</a:t>
            </a:fld>
            <a:endParaRPr lang="en-US" altLang="zh-CN"/>
          </a:p>
        </p:txBody>
      </p:sp>
      <p:sp>
        <p:nvSpPr>
          <p:cNvPr id="29" name="灯片编号占位符 3"/>
          <p:cNvSpPr>
            <a:spLocks noGrp="1"/>
          </p:cNvSpPr>
          <p:nvPr>
            <p:ph type="sldNum" sz="quarter" idx="12"/>
          </p:nvPr>
        </p:nvSpPr>
        <p:spPr/>
        <p:txBody>
          <a:bodyPr/>
          <a:lstStyle/>
          <a:p>
            <a:pPr>
              <a:defRPr/>
            </a:pPr>
            <a:fld id="{AB8AF8B3-030B-428D-84DD-663FBE2B0477}" type="slidenum">
              <a:rPr lang="en-US" altLang="zh-CN"/>
              <a:pPr>
                <a:defRPr/>
              </a:pPr>
              <a:t>52</a:t>
            </a:fld>
            <a:endParaRPr lang="en-US" altLang="zh-CN"/>
          </a:p>
        </p:txBody>
      </p:sp>
      <p:sp>
        <p:nvSpPr>
          <p:cNvPr id="91146" name="Text Box 10"/>
          <p:cNvSpPr txBox="1">
            <a:spLocks noChangeArrowheads="1"/>
          </p:cNvSpPr>
          <p:nvPr/>
        </p:nvSpPr>
        <p:spPr bwMode="auto">
          <a:xfrm>
            <a:off x="381000" y="3224213"/>
            <a:ext cx="8382000" cy="519112"/>
          </a:xfrm>
          <a:prstGeom prst="rect">
            <a:avLst/>
          </a:prstGeom>
          <a:noFill/>
          <a:ln w="9525">
            <a:noFill/>
            <a:miter lim="800000"/>
            <a:headEnd/>
            <a:tailEnd/>
          </a:ln>
          <a:effectLst/>
        </p:spPr>
        <p:txBody>
          <a:bodyPr>
            <a:spAutoFit/>
          </a:bodyPr>
          <a:lstStyle/>
          <a:p>
            <a:pPr>
              <a:spcBef>
                <a:spcPct val="50000"/>
              </a:spcBef>
              <a:defRPr/>
            </a:pPr>
            <a:r>
              <a:rPr kumimoji="0" lang="en-US" altLang="zh-CN">
                <a:effectLst>
                  <a:outerShdw blurRad="38100" dist="38100" dir="2700000" algn="tl">
                    <a:srgbClr val="000000"/>
                  </a:outerShdw>
                </a:effectLst>
              </a:rPr>
              <a:t>5.</a:t>
            </a:r>
            <a:r>
              <a:rPr kumimoji="0" lang="zh-CN" altLang="en-US">
                <a:effectLst>
                  <a:outerShdw blurRad="38100" dist="38100" dir="2700000" algn="tl">
                    <a:srgbClr val="000000"/>
                  </a:outerShdw>
                </a:effectLst>
              </a:rPr>
              <a:t>电势可有两种方式计算</a:t>
            </a:r>
          </a:p>
        </p:txBody>
      </p:sp>
      <p:sp>
        <p:nvSpPr>
          <p:cNvPr id="91151" name="Text Box 15"/>
          <p:cNvSpPr txBox="1">
            <a:spLocks noChangeArrowheads="1"/>
          </p:cNvSpPr>
          <p:nvPr/>
        </p:nvSpPr>
        <p:spPr bwMode="auto">
          <a:xfrm>
            <a:off x="381000" y="3681413"/>
            <a:ext cx="8382000" cy="1800225"/>
          </a:xfrm>
          <a:prstGeom prst="rect">
            <a:avLst/>
          </a:prstGeom>
          <a:noFill/>
          <a:ln w="9525">
            <a:noFill/>
            <a:miter lim="800000"/>
            <a:headEnd/>
            <a:tailEnd/>
          </a:ln>
          <a:effectLst/>
        </p:spPr>
        <p:txBody>
          <a:bodyPr>
            <a:spAutoFit/>
          </a:bodyPr>
          <a:lstStyle/>
          <a:p>
            <a:pPr>
              <a:spcBef>
                <a:spcPct val="50000"/>
              </a:spcBef>
              <a:buClr>
                <a:schemeClr val="hlink"/>
              </a:buClr>
              <a:buFont typeface="Wingdings" pitchFamily="2" charset="2"/>
              <a:buChar char="v"/>
              <a:defRPr/>
            </a:pPr>
            <a:r>
              <a:rPr kumimoji="0" lang="zh-CN" altLang="en-US">
                <a:effectLst>
                  <a:outerShdw blurRad="38100" dist="38100" dir="2700000" algn="tl">
                    <a:srgbClr val="000000"/>
                  </a:outerShdw>
                </a:effectLst>
              </a:rPr>
              <a:t>当电荷分布在有限空间时，取无限远处为参考零电势。积分域为带电体</a:t>
            </a:r>
            <a:r>
              <a:rPr kumimoji="0" lang="zh-CN" altLang="en-US">
                <a:effectLst>
                  <a:outerShdw blurRad="38100" dist="38100" dir="2700000" algn="tl">
                    <a:srgbClr val="000000"/>
                  </a:outerShdw>
                </a:effectLst>
                <a:sym typeface="Symbol" pitchFamily="18" charset="2"/>
              </a:rPr>
              <a:t>，</a:t>
            </a:r>
            <a:r>
              <a:rPr kumimoji="0" lang="zh-CN" altLang="en-US">
                <a:effectLst>
                  <a:outerShdw blurRad="38100" dist="38100" dir="2700000" algn="tl">
                    <a:srgbClr val="000000"/>
                  </a:outerShdw>
                </a:effectLst>
              </a:rPr>
              <a:t>对于不同的带电体，电荷元</a:t>
            </a:r>
            <a:r>
              <a:rPr kumimoji="0" lang="en-US" altLang="zh-CN">
                <a:effectLst>
                  <a:outerShdw blurRad="38100" dist="38100" dir="2700000" algn="tl">
                    <a:srgbClr val="000000"/>
                  </a:outerShdw>
                </a:effectLst>
              </a:rPr>
              <a:t>d</a:t>
            </a:r>
            <a:r>
              <a:rPr kumimoji="0" lang="en-US" altLang="zh-CN" i="1">
                <a:effectLst>
                  <a:outerShdw blurRad="38100" dist="38100" dir="2700000" algn="tl">
                    <a:srgbClr val="000000"/>
                  </a:outerShdw>
                </a:effectLst>
              </a:rPr>
              <a:t>q</a:t>
            </a:r>
            <a:r>
              <a:rPr kumimoji="0" lang="zh-CN" altLang="en-US">
                <a:effectLst>
                  <a:outerShdw blurRad="38100" dist="38100" dir="2700000" algn="tl">
                    <a:srgbClr val="000000"/>
                  </a:outerShdw>
                </a:effectLst>
              </a:rPr>
              <a:t>的选取可能分别为体电荷元</a:t>
            </a:r>
            <a:r>
              <a:rPr kumimoji="0" lang="zh-CN" altLang="en-US">
                <a:effectLst>
                  <a:outerShdw blurRad="38100" dist="38100" dir="2700000" algn="tl">
                    <a:srgbClr val="000000"/>
                  </a:outerShdw>
                </a:effectLst>
                <a:sym typeface="Symbol" pitchFamily="18" charset="2"/>
              </a:rPr>
              <a:t></a:t>
            </a:r>
            <a:r>
              <a:rPr kumimoji="0" lang="en-US" altLang="zh-CN">
                <a:effectLst>
                  <a:outerShdw blurRad="38100" dist="38100" dir="2700000" algn="tl">
                    <a:srgbClr val="000000"/>
                  </a:outerShdw>
                </a:effectLst>
              </a:rPr>
              <a:t>d</a:t>
            </a:r>
            <a:r>
              <a:rPr kumimoji="0" lang="en-US" altLang="zh-CN" i="1">
                <a:effectLst>
                  <a:outerShdw blurRad="38100" dist="38100" dir="2700000" algn="tl">
                    <a:srgbClr val="000000"/>
                  </a:outerShdw>
                </a:effectLst>
              </a:rPr>
              <a:t>V</a:t>
            </a:r>
            <a:r>
              <a:rPr kumimoji="0" lang="zh-CN" altLang="en-US">
                <a:effectLst>
                  <a:outerShdw blurRad="38100" dist="38100" dir="2700000" algn="tl">
                    <a:srgbClr val="000000"/>
                  </a:outerShdw>
                </a:effectLst>
              </a:rPr>
              <a:t>、面电荷元</a:t>
            </a:r>
            <a:r>
              <a:rPr kumimoji="0" lang="zh-CN" altLang="en-US">
                <a:effectLst>
                  <a:outerShdw blurRad="38100" dist="38100" dir="2700000" algn="tl">
                    <a:srgbClr val="000000"/>
                  </a:outerShdw>
                </a:effectLst>
                <a:sym typeface="Symbol" pitchFamily="18" charset="2"/>
              </a:rPr>
              <a:t></a:t>
            </a:r>
            <a:r>
              <a:rPr kumimoji="0" lang="en-US" altLang="zh-CN">
                <a:effectLst>
                  <a:outerShdw blurRad="38100" dist="38100" dir="2700000" algn="tl">
                    <a:srgbClr val="000000"/>
                  </a:outerShdw>
                </a:effectLst>
              </a:rPr>
              <a:t>d</a:t>
            </a:r>
            <a:r>
              <a:rPr kumimoji="0" lang="en-US" altLang="zh-CN" i="1">
                <a:effectLst>
                  <a:outerShdw blurRad="38100" dist="38100" dir="2700000" algn="tl">
                    <a:srgbClr val="000000"/>
                  </a:outerShdw>
                </a:effectLst>
              </a:rPr>
              <a:t>S</a:t>
            </a:r>
            <a:r>
              <a:rPr kumimoji="0" lang="zh-CN" altLang="en-US">
                <a:effectLst>
                  <a:outerShdw blurRad="38100" dist="38100" dir="2700000" algn="tl">
                    <a:srgbClr val="000000"/>
                  </a:outerShdw>
                </a:effectLst>
              </a:rPr>
              <a:t>、线电荷元</a:t>
            </a:r>
            <a:r>
              <a:rPr kumimoji="0" lang="zh-CN" altLang="en-US">
                <a:effectLst>
                  <a:outerShdw blurRad="38100" dist="38100" dir="2700000" algn="tl">
                    <a:srgbClr val="000000"/>
                  </a:outerShdw>
                </a:effectLst>
                <a:sym typeface="Symbol" pitchFamily="18" charset="2"/>
              </a:rPr>
              <a:t></a:t>
            </a:r>
            <a:r>
              <a:rPr kumimoji="0" lang="zh-CN" altLang="en-US">
                <a:effectLst>
                  <a:outerShdw blurRad="38100" dist="38100" dir="2700000" algn="tl">
                    <a:srgbClr val="000000"/>
                  </a:outerShdw>
                </a:effectLst>
              </a:rPr>
              <a:t> </a:t>
            </a:r>
            <a:r>
              <a:rPr kumimoji="0" lang="en-US" altLang="zh-CN">
                <a:effectLst>
                  <a:outerShdw blurRad="38100" dist="38100" dir="2700000" algn="tl">
                    <a:srgbClr val="000000"/>
                  </a:outerShdw>
                </a:effectLst>
              </a:rPr>
              <a:t>d</a:t>
            </a:r>
            <a:r>
              <a:rPr kumimoji="0" lang="en-US" altLang="zh-CN" i="1">
                <a:effectLst>
                  <a:outerShdw blurRad="38100" dist="38100" dir="2700000" algn="tl">
                    <a:srgbClr val="000000"/>
                  </a:outerShdw>
                </a:effectLst>
              </a:rPr>
              <a:t>l</a:t>
            </a:r>
            <a:r>
              <a:rPr kumimoji="0" lang="zh-CN" altLang="en-US">
                <a:effectLst>
                  <a:outerShdw blurRad="38100" dist="38100" dir="2700000" algn="tl">
                    <a:srgbClr val="000000"/>
                  </a:outerShdw>
                </a:effectLst>
              </a:rPr>
              <a:t>。</a:t>
            </a:r>
          </a:p>
        </p:txBody>
      </p:sp>
      <p:graphicFrame>
        <p:nvGraphicFramePr>
          <p:cNvPr id="216064" name="Object 0"/>
          <p:cNvGraphicFramePr>
            <a:graphicFrameLocks noChangeAspect="1"/>
          </p:cNvGraphicFramePr>
          <p:nvPr/>
        </p:nvGraphicFramePr>
        <p:xfrm>
          <a:off x="2971800" y="5311775"/>
          <a:ext cx="2176463" cy="981075"/>
        </p:xfrm>
        <a:graphic>
          <a:graphicData uri="http://schemas.openxmlformats.org/presentationml/2006/ole">
            <mc:AlternateContent xmlns:mc="http://schemas.openxmlformats.org/markup-compatibility/2006">
              <mc:Choice xmlns:v="urn:schemas-microsoft-com:vml" Requires="v">
                <p:oleObj spid="_x0000_s54302" name="公式" r:id="rId3" imgW="914400" imgH="390372" progId="Equation.3">
                  <p:embed/>
                </p:oleObj>
              </mc:Choice>
              <mc:Fallback>
                <p:oleObj name="公式" r:id="rId3" imgW="914400" imgH="390372"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5311775"/>
                        <a:ext cx="2176463" cy="981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53" name="Text Box 17"/>
          <p:cNvSpPr txBox="1">
            <a:spLocks noChangeArrowheads="1"/>
          </p:cNvSpPr>
          <p:nvPr/>
        </p:nvSpPr>
        <p:spPr bwMode="auto">
          <a:xfrm>
            <a:off x="457200" y="1052513"/>
            <a:ext cx="85344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4.</a:t>
            </a:r>
            <a:r>
              <a:rPr lang="zh-CN" altLang="en-US">
                <a:effectLst>
                  <a:outerShdw blurRad="38100" dist="38100" dir="2700000" algn="tl">
                    <a:srgbClr val="000000"/>
                  </a:outerShdw>
                </a:effectLst>
                <a:latin typeface="幼圆" pitchFamily="49" charset="-122"/>
              </a:rPr>
              <a:t>电场强度从作用力的角度描述电场，电势从能量角度描述电场</a:t>
            </a:r>
          </a:p>
        </p:txBody>
      </p:sp>
      <p:graphicFrame>
        <p:nvGraphicFramePr>
          <p:cNvPr id="216065" name="Object 1"/>
          <p:cNvGraphicFramePr>
            <a:graphicFrameLocks noChangeAspect="1"/>
          </p:cNvGraphicFramePr>
          <p:nvPr/>
        </p:nvGraphicFramePr>
        <p:xfrm>
          <a:off x="1060450" y="2060575"/>
          <a:ext cx="2011363" cy="528638"/>
        </p:xfrm>
        <a:graphic>
          <a:graphicData uri="http://schemas.openxmlformats.org/presentationml/2006/ole">
            <mc:AlternateContent xmlns:mc="http://schemas.openxmlformats.org/markup-compatibility/2006">
              <mc:Choice xmlns:v="urn:schemas-microsoft-com:vml" Requires="v">
                <p:oleObj spid="_x0000_s54303" name="公式" r:id="rId5" imgW="876198" imgH="200076" progId="Equation.3">
                  <p:embed/>
                </p:oleObj>
              </mc:Choice>
              <mc:Fallback>
                <p:oleObj name="公式" r:id="rId5" imgW="876198" imgH="200076"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450" y="2060575"/>
                        <a:ext cx="2011363" cy="5286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6066" name="Object 2"/>
          <p:cNvGraphicFramePr>
            <a:graphicFrameLocks noChangeAspect="1"/>
          </p:cNvGraphicFramePr>
          <p:nvPr/>
        </p:nvGraphicFramePr>
        <p:xfrm>
          <a:off x="1057275" y="2636838"/>
          <a:ext cx="2014538" cy="528637"/>
        </p:xfrm>
        <a:graphic>
          <a:graphicData uri="http://schemas.openxmlformats.org/presentationml/2006/ole">
            <mc:AlternateContent xmlns:mc="http://schemas.openxmlformats.org/markup-compatibility/2006">
              <mc:Choice xmlns:v="urn:schemas-microsoft-com:vml" Requires="v">
                <p:oleObj spid="_x0000_s54304" name="公式" r:id="rId7" imgW="876198" imgH="200076" progId="Equation.3">
                  <p:embed/>
                </p:oleObj>
              </mc:Choice>
              <mc:Fallback>
                <p:oleObj name="公式" r:id="rId7" imgW="876198" imgH="200076"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7275" y="2636838"/>
                        <a:ext cx="2014538" cy="5286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57" name="Rectangle 21"/>
          <p:cNvSpPr>
            <a:spLocks noChangeArrowheads="1"/>
          </p:cNvSpPr>
          <p:nvPr/>
        </p:nvSpPr>
        <p:spPr bwMode="auto">
          <a:xfrm>
            <a:off x="4700588" y="2060575"/>
            <a:ext cx="4119562" cy="1465263"/>
          </a:xfrm>
          <a:prstGeom prst="rect">
            <a:avLst/>
          </a:prstGeom>
          <a:solidFill>
            <a:schemeClr val="bg2"/>
          </a:solidFill>
          <a:ln w="19050">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pSp>
        <p:nvGrpSpPr>
          <p:cNvPr id="2" name="Group 40"/>
          <p:cNvGrpSpPr>
            <a:grpSpLocks/>
          </p:cNvGrpSpPr>
          <p:nvPr/>
        </p:nvGrpSpPr>
        <p:grpSpPr bwMode="auto">
          <a:xfrm>
            <a:off x="5226050" y="2124075"/>
            <a:ext cx="3270250" cy="617538"/>
            <a:chOff x="3292" y="1338"/>
            <a:chExt cx="2060" cy="389"/>
          </a:xfrm>
        </p:grpSpPr>
        <p:sp>
          <p:nvSpPr>
            <p:cNvPr id="91159" name="Line 23"/>
            <p:cNvSpPr>
              <a:spLocks noChangeShapeType="1"/>
            </p:cNvSpPr>
            <p:nvPr/>
          </p:nvSpPr>
          <p:spPr bwMode="auto">
            <a:xfrm>
              <a:off x="3292" y="1640"/>
              <a:ext cx="2060" cy="0"/>
            </a:xfrm>
            <a:prstGeom prst="line">
              <a:avLst/>
            </a:prstGeom>
            <a:noFill/>
            <a:ln w="19050">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4296" name="Object 9"/>
            <p:cNvGraphicFramePr>
              <a:graphicFrameLocks noChangeAspect="1"/>
            </p:cNvGraphicFramePr>
            <p:nvPr/>
          </p:nvGraphicFramePr>
          <p:xfrm>
            <a:off x="3580" y="1560"/>
            <a:ext cx="121" cy="120"/>
          </p:xfrm>
          <a:graphic>
            <a:graphicData uri="http://schemas.openxmlformats.org/presentationml/2006/ole">
              <mc:AlternateContent xmlns:mc="http://schemas.openxmlformats.org/markup-compatibility/2006">
                <mc:Choice xmlns:v="urn:schemas-microsoft-com:vml" Requires="v">
                  <p:oleObj spid="_x0000_s54305" name="Clip" r:id="rId9" imgW="380852" imgH="390270" progId="MS_ClipArt_Gallery.2">
                    <p:embed/>
                  </p:oleObj>
                </mc:Choice>
                <mc:Fallback>
                  <p:oleObj name="Clip" r:id="rId9" imgW="380852" imgH="390270" progId="MS_ClipArt_Gallery.2">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0" y="1560"/>
                          <a:ext cx="12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7" name="Object 10"/>
            <p:cNvGraphicFramePr>
              <a:graphicFrameLocks noChangeAspect="1"/>
            </p:cNvGraphicFramePr>
            <p:nvPr/>
          </p:nvGraphicFramePr>
          <p:xfrm>
            <a:off x="4569" y="1560"/>
            <a:ext cx="121" cy="120"/>
          </p:xfrm>
          <a:graphic>
            <a:graphicData uri="http://schemas.openxmlformats.org/presentationml/2006/ole">
              <mc:AlternateContent xmlns:mc="http://schemas.openxmlformats.org/markup-compatibility/2006">
                <mc:Choice xmlns:v="urn:schemas-microsoft-com:vml" Requires="v">
                  <p:oleObj spid="_x0000_s54306" name="Clip" r:id="rId11" imgW="380852" imgH="390270" progId="MS_ClipArt_Gallery.2">
                    <p:embed/>
                  </p:oleObj>
                </mc:Choice>
                <mc:Fallback>
                  <p:oleObj name="Clip" r:id="rId11" imgW="380852" imgH="390270" progId="MS_ClipArt_Gallery.2">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9" y="1560"/>
                          <a:ext cx="12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8" name="Object 11"/>
            <p:cNvGraphicFramePr>
              <a:graphicFrameLocks noChangeAspect="1"/>
            </p:cNvGraphicFramePr>
            <p:nvPr/>
          </p:nvGraphicFramePr>
          <p:xfrm>
            <a:off x="4075" y="1338"/>
            <a:ext cx="206" cy="201"/>
          </p:xfrm>
          <a:graphic>
            <a:graphicData uri="http://schemas.openxmlformats.org/presentationml/2006/ole">
              <mc:AlternateContent xmlns:mc="http://schemas.openxmlformats.org/markup-compatibility/2006">
                <mc:Choice xmlns:v="urn:schemas-microsoft-com:vml" Requires="v">
                  <p:oleObj spid="_x0000_s54307" name="公式" r:id="rId12" imgW="123952" imgH="123876" progId="Equation.3">
                    <p:embed/>
                  </p:oleObj>
                </mc:Choice>
                <mc:Fallback>
                  <p:oleObj name="公式" r:id="rId12" imgW="123952" imgH="123876"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5" y="1338"/>
                          <a:ext cx="206"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9" name="Object 12"/>
            <p:cNvGraphicFramePr>
              <a:graphicFrameLocks noChangeAspect="1"/>
            </p:cNvGraphicFramePr>
            <p:nvPr/>
          </p:nvGraphicFramePr>
          <p:xfrm>
            <a:off x="3498" y="1359"/>
            <a:ext cx="142" cy="180"/>
          </p:xfrm>
          <a:graphic>
            <a:graphicData uri="http://schemas.openxmlformats.org/presentationml/2006/ole">
              <mc:AlternateContent xmlns:mc="http://schemas.openxmlformats.org/markup-compatibility/2006">
                <mc:Choice xmlns:v="urn:schemas-microsoft-com:vml" Requires="v">
                  <p:oleObj spid="_x0000_s54308" name="公式" r:id="rId14" imgW="85750" imgH="123876" progId="Equation.3">
                    <p:embed/>
                  </p:oleObj>
                </mc:Choice>
                <mc:Fallback>
                  <p:oleObj name="公式" r:id="rId14" imgW="85750" imgH="123876"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98" y="1359"/>
                          <a:ext cx="142"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0" name="Object 13"/>
            <p:cNvGraphicFramePr>
              <a:graphicFrameLocks noChangeAspect="1"/>
            </p:cNvGraphicFramePr>
            <p:nvPr/>
          </p:nvGraphicFramePr>
          <p:xfrm>
            <a:off x="4674" y="1359"/>
            <a:ext cx="142" cy="180"/>
          </p:xfrm>
          <a:graphic>
            <a:graphicData uri="http://schemas.openxmlformats.org/presentationml/2006/ole">
              <mc:AlternateContent xmlns:mc="http://schemas.openxmlformats.org/markup-compatibility/2006">
                <mc:Choice xmlns:v="urn:schemas-microsoft-com:vml" Requires="v">
                  <p:oleObj spid="_x0000_s54309" name="公式" r:id="rId16" imgW="85750" imgH="123876" progId="Equation.3">
                    <p:embed/>
                  </p:oleObj>
                </mc:Choice>
                <mc:Fallback>
                  <p:oleObj name="公式" r:id="rId16" imgW="85750" imgH="123876"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74" y="1359"/>
                          <a:ext cx="142"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1" name="Object 14"/>
            <p:cNvGraphicFramePr>
              <a:graphicFrameLocks noChangeAspect="1"/>
            </p:cNvGraphicFramePr>
            <p:nvPr/>
          </p:nvGraphicFramePr>
          <p:xfrm>
            <a:off x="4034" y="1556"/>
            <a:ext cx="175" cy="171"/>
          </p:xfrm>
          <a:graphic>
            <a:graphicData uri="http://schemas.openxmlformats.org/presentationml/2006/ole">
              <mc:AlternateContent xmlns:mc="http://schemas.openxmlformats.org/markup-compatibility/2006">
                <mc:Choice xmlns:v="urn:schemas-microsoft-com:vml" Requires="v">
                  <p:oleObj spid="_x0000_s54310" name="Equation" r:id="rId18" imgW="85750" imgH="85572" progId="Equation.3">
                    <p:embed/>
                  </p:oleObj>
                </mc:Choice>
                <mc:Fallback>
                  <p:oleObj name="Equation" r:id="rId18" imgW="85750" imgH="85572" progId="Equation.3">
                    <p:embed/>
                    <p:pic>
                      <p:nvPicPr>
                        <p:cNvPr id="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34" y="1556"/>
                          <a:ext cx="175" cy="17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41"/>
          <p:cNvGrpSpPr>
            <a:grpSpLocks/>
          </p:cNvGrpSpPr>
          <p:nvPr/>
        </p:nvGrpSpPr>
        <p:grpSpPr bwMode="auto">
          <a:xfrm>
            <a:off x="5226050" y="2820988"/>
            <a:ext cx="3335338" cy="604837"/>
            <a:chOff x="3292" y="1777"/>
            <a:chExt cx="2101" cy="381"/>
          </a:xfrm>
        </p:grpSpPr>
        <p:sp>
          <p:nvSpPr>
            <p:cNvPr id="91166" name="Line 30"/>
            <p:cNvSpPr>
              <a:spLocks noChangeShapeType="1"/>
            </p:cNvSpPr>
            <p:nvPr/>
          </p:nvSpPr>
          <p:spPr bwMode="auto">
            <a:xfrm>
              <a:off x="3292" y="2078"/>
              <a:ext cx="2101" cy="0"/>
            </a:xfrm>
            <a:prstGeom prst="line">
              <a:avLst/>
            </a:prstGeom>
            <a:noFill/>
            <a:ln w="19050">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4289" name="Object 3"/>
            <p:cNvGraphicFramePr>
              <a:graphicFrameLocks noChangeAspect="1"/>
            </p:cNvGraphicFramePr>
            <p:nvPr/>
          </p:nvGraphicFramePr>
          <p:xfrm>
            <a:off x="4569" y="2038"/>
            <a:ext cx="121" cy="120"/>
          </p:xfrm>
          <a:graphic>
            <a:graphicData uri="http://schemas.openxmlformats.org/presentationml/2006/ole">
              <mc:AlternateContent xmlns:mc="http://schemas.openxmlformats.org/markup-compatibility/2006">
                <mc:Choice xmlns:v="urn:schemas-microsoft-com:vml" Requires="v">
                  <p:oleObj spid="_x0000_s54311" name="Clip" r:id="rId20" imgW="380852" imgH="390270" progId="MS_ClipArt_Gallery.2">
                    <p:embed/>
                  </p:oleObj>
                </mc:Choice>
                <mc:Fallback>
                  <p:oleObj name="Clip" r:id="rId20" imgW="380852" imgH="390270" progId="MS_ClipArt_Gallery.2">
                    <p:embed/>
                    <p:pic>
                      <p:nvPicPr>
                        <p:cNvPr id="0" name="Object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69" y="2038"/>
                          <a:ext cx="12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0" name="Object 4"/>
            <p:cNvGraphicFramePr>
              <a:graphicFrameLocks noChangeAspect="1"/>
            </p:cNvGraphicFramePr>
            <p:nvPr/>
          </p:nvGraphicFramePr>
          <p:xfrm>
            <a:off x="3580" y="2038"/>
            <a:ext cx="121" cy="120"/>
          </p:xfrm>
          <a:graphic>
            <a:graphicData uri="http://schemas.openxmlformats.org/presentationml/2006/ole">
              <mc:AlternateContent xmlns:mc="http://schemas.openxmlformats.org/markup-compatibility/2006">
                <mc:Choice xmlns:v="urn:schemas-microsoft-com:vml" Requires="v">
                  <p:oleObj spid="_x0000_s54312" name="Clip" r:id="rId22" imgW="380852" imgH="390270" progId="MS_ClipArt_Gallery.2">
                    <p:embed/>
                  </p:oleObj>
                </mc:Choice>
                <mc:Fallback>
                  <p:oleObj name="Clip" r:id="rId22" imgW="380852" imgH="390270" progId="MS_ClipArt_Gallery.2">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0" y="2038"/>
                          <a:ext cx="12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1" name="Object 5"/>
            <p:cNvGraphicFramePr>
              <a:graphicFrameLocks noChangeAspect="1"/>
            </p:cNvGraphicFramePr>
            <p:nvPr/>
          </p:nvGraphicFramePr>
          <p:xfrm>
            <a:off x="4075" y="1777"/>
            <a:ext cx="206" cy="200"/>
          </p:xfrm>
          <a:graphic>
            <a:graphicData uri="http://schemas.openxmlformats.org/presentationml/2006/ole">
              <mc:AlternateContent xmlns:mc="http://schemas.openxmlformats.org/markup-compatibility/2006">
                <mc:Choice xmlns:v="urn:schemas-microsoft-com:vml" Requires="v">
                  <p:oleObj spid="_x0000_s54313" name="公式" r:id="rId23" imgW="123952" imgH="123876" progId="Equation.3">
                    <p:embed/>
                  </p:oleObj>
                </mc:Choice>
                <mc:Fallback>
                  <p:oleObj name="公式" r:id="rId23" imgW="123952" imgH="123876" progId="Equation.3">
                    <p:embed/>
                    <p:pic>
                      <p:nvPicPr>
                        <p:cNvPr id="0" name="Object 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75" y="1777"/>
                          <a:ext cx="20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2" name="Object 6"/>
            <p:cNvGraphicFramePr>
              <a:graphicFrameLocks noChangeAspect="1"/>
            </p:cNvGraphicFramePr>
            <p:nvPr/>
          </p:nvGraphicFramePr>
          <p:xfrm>
            <a:off x="3498" y="1797"/>
            <a:ext cx="145" cy="183"/>
          </p:xfrm>
          <a:graphic>
            <a:graphicData uri="http://schemas.openxmlformats.org/presentationml/2006/ole">
              <mc:AlternateContent xmlns:mc="http://schemas.openxmlformats.org/markup-compatibility/2006">
                <mc:Choice xmlns:v="urn:schemas-microsoft-com:vml" Requires="v">
                  <p:oleObj spid="_x0000_s54314" name="公式" r:id="rId25" imgW="85750" imgH="123876" progId="Equation.3">
                    <p:embed/>
                  </p:oleObj>
                </mc:Choice>
                <mc:Fallback>
                  <p:oleObj name="公式" r:id="rId25" imgW="85750" imgH="123876" progId="Equation.3">
                    <p:embed/>
                    <p:pic>
                      <p:nvPicPr>
                        <p:cNvPr id="0" name="Object 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98" y="1797"/>
                          <a:ext cx="145"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3" name="Object 7"/>
            <p:cNvGraphicFramePr>
              <a:graphicFrameLocks noChangeAspect="1"/>
            </p:cNvGraphicFramePr>
            <p:nvPr/>
          </p:nvGraphicFramePr>
          <p:xfrm>
            <a:off x="4523" y="1785"/>
            <a:ext cx="293" cy="195"/>
          </p:xfrm>
          <a:graphic>
            <a:graphicData uri="http://schemas.openxmlformats.org/presentationml/2006/ole">
              <mc:AlternateContent xmlns:mc="http://schemas.openxmlformats.org/markup-compatibility/2006">
                <mc:Choice xmlns:v="urn:schemas-microsoft-com:vml" Requires="v">
                  <p:oleObj spid="_x0000_s54315" name="公式" r:id="rId27" imgW="199949" imgH="123876" progId="Equation.3">
                    <p:embed/>
                  </p:oleObj>
                </mc:Choice>
                <mc:Fallback>
                  <p:oleObj name="公式" r:id="rId27" imgW="199949" imgH="123876" progId="Equation.3">
                    <p:embed/>
                    <p:pic>
                      <p:nvPicPr>
                        <p:cNvPr id="0" name="Object 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23" y="1785"/>
                          <a:ext cx="29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4" name="Object 8"/>
            <p:cNvGraphicFramePr>
              <a:graphicFrameLocks noChangeAspect="1"/>
            </p:cNvGraphicFramePr>
            <p:nvPr/>
          </p:nvGraphicFramePr>
          <p:xfrm>
            <a:off x="4034" y="1987"/>
            <a:ext cx="175" cy="171"/>
          </p:xfrm>
          <a:graphic>
            <a:graphicData uri="http://schemas.openxmlformats.org/presentationml/2006/ole">
              <mc:AlternateContent xmlns:mc="http://schemas.openxmlformats.org/markup-compatibility/2006">
                <mc:Choice xmlns:v="urn:schemas-microsoft-com:vml" Requires="v">
                  <p:oleObj spid="_x0000_s54316" name="Equation" r:id="rId29" imgW="85750" imgH="85572" progId="Equation.3">
                    <p:embed/>
                  </p:oleObj>
                </mc:Choice>
                <mc:Fallback>
                  <p:oleObj name="Equation" r:id="rId29" imgW="85750" imgH="85572" progId="Equation.3">
                    <p:embed/>
                    <p:pic>
                      <p:nvPicPr>
                        <p:cNvPr id="0" name="Object 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34" y="1987"/>
                          <a:ext cx="175" cy="17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4285" name="Group 42"/>
          <p:cNvGrpSpPr>
            <a:grpSpLocks/>
          </p:cNvGrpSpPr>
          <p:nvPr/>
        </p:nvGrpSpPr>
        <p:grpSpPr bwMode="auto">
          <a:xfrm>
            <a:off x="0" y="44450"/>
            <a:ext cx="5715000" cy="1068388"/>
            <a:chOff x="0" y="191"/>
            <a:chExt cx="3600" cy="673"/>
          </a:xfrm>
        </p:grpSpPr>
        <p:pic>
          <p:nvPicPr>
            <p:cNvPr id="54286" name="Picture 43" descr="bar_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7" name="Text Box 44"/>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53"/>
                                        </p:tgtEl>
                                        <p:attrNameLst>
                                          <p:attrName>style.visibility</p:attrName>
                                        </p:attrNameLst>
                                      </p:cBhvr>
                                      <p:to>
                                        <p:strVal val="visible"/>
                                      </p:to>
                                    </p:set>
                                    <p:animEffect transition="in" filter="dissolve">
                                      <p:cBhvr>
                                        <p:cTn id="7" dur="500"/>
                                        <p:tgtEl>
                                          <p:spTgt spid="91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6065"/>
                                        </p:tgtEl>
                                        <p:attrNameLst>
                                          <p:attrName>style.visibility</p:attrName>
                                        </p:attrNameLst>
                                      </p:cBhvr>
                                      <p:to>
                                        <p:strVal val="visible"/>
                                      </p:to>
                                    </p:set>
                                    <p:animEffect transition="in" filter="dissolve">
                                      <p:cBhvr>
                                        <p:cTn id="12" dur="500"/>
                                        <p:tgtEl>
                                          <p:spTgt spid="2160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157"/>
                                        </p:tgtEl>
                                        <p:attrNameLst>
                                          <p:attrName>style.visibility</p:attrName>
                                        </p:attrNameLst>
                                      </p:cBhvr>
                                      <p:to>
                                        <p:strVal val="visible"/>
                                      </p:to>
                                    </p:set>
                                    <p:animEffect transition="in" filter="blinds(horizontal)">
                                      <p:cBhvr>
                                        <p:cTn id="17" dur="500"/>
                                        <p:tgtEl>
                                          <p:spTgt spid="911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16066"/>
                                        </p:tgtEl>
                                        <p:attrNameLst>
                                          <p:attrName>style.visibility</p:attrName>
                                        </p:attrNameLst>
                                      </p:cBhvr>
                                      <p:to>
                                        <p:strVal val="visible"/>
                                      </p:to>
                                    </p:set>
                                    <p:animEffect transition="in" filter="dissolve">
                                      <p:cBhvr>
                                        <p:cTn id="32" dur="500"/>
                                        <p:tgtEl>
                                          <p:spTgt spid="2160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1146"/>
                                        </p:tgtEl>
                                        <p:attrNameLst>
                                          <p:attrName>style.visibility</p:attrName>
                                        </p:attrNameLst>
                                      </p:cBhvr>
                                      <p:to>
                                        <p:strVal val="visible"/>
                                      </p:to>
                                    </p:set>
                                    <p:animEffect transition="in" filter="dissolve">
                                      <p:cBhvr>
                                        <p:cTn id="37" dur="500"/>
                                        <p:tgtEl>
                                          <p:spTgt spid="911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1151"/>
                                        </p:tgtEl>
                                        <p:attrNameLst>
                                          <p:attrName>style.visibility</p:attrName>
                                        </p:attrNameLst>
                                      </p:cBhvr>
                                      <p:to>
                                        <p:strVal val="visible"/>
                                      </p:to>
                                    </p:set>
                                    <p:animEffect transition="in" filter="dissolve">
                                      <p:cBhvr>
                                        <p:cTn id="42" dur="500"/>
                                        <p:tgtEl>
                                          <p:spTgt spid="91151"/>
                                        </p:tgtEl>
                                      </p:cBhvr>
                                    </p:animEffect>
                                  </p:childTnLst>
                                </p:cTn>
                              </p:par>
                            </p:childTnLst>
                          </p:cTn>
                        </p:par>
                        <p:par>
                          <p:cTn id="43" fill="hold" nodeType="afterGroup">
                            <p:stCondLst>
                              <p:cond delay="500"/>
                            </p:stCondLst>
                            <p:childTnLst>
                              <p:par>
                                <p:cTn id="44" presetID="9" presetClass="entr" presetSubtype="0" fill="hold" nodeType="afterEffect">
                                  <p:stCondLst>
                                    <p:cond delay="0"/>
                                  </p:stCondLst>
                                  <p:childTnLst>
                                    <p:set>
                                      <p:cBhvr>
                                        <p:cTn id="45" dur="1" fill="hold">
                                          <p:stCondLst>
                                            <p:cond delay="0"/>
                                          </p:stCondLst>
                                        </p:cTn>
                                        <p:tgtEl>
                                          <p:spTgt spid="216064"/>
                                        </p:tgtEl>
                                        <p:attrNameLst>
                                          <p:attrName>style.visibility</p:attrName>
                                        </p:attrNameLst>
                                      </p:cBhvr>
                                      <p:to>
                                        <p:strVal val="visible"/>
                                      </p:to>
                                    </p:set>
                                    <p:animEffect transition="in" filter="dissolve">
                                      <p:cBhvr>
                                        <p:cTn id="46" dur="500"/>
                                        <p:tgtEl>
                                          <p:spTgt spid="216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6" grpId="0" autoUpdateAnimBg="0"/>
      <p:bldP spid="91151" grpId="0" autoUpdateAnimBg="0"/>
      <p:bldP spid="91153" grpId="0" autoUpdateAnimBg="0"/>
      <p:bldP spid="911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quarter" idx="10"/>
          </p:nvPr>
        </p:nvSpPr>
        <p:spPr/>
        <p:txBody>
          <a:bodyPr/>
          <a:lstStyle/>
          <a:p>
            <a:pPr>
              <a:defRPr/>
            </a:pPr>
            <a:fld id="{0F3904FD-D30C-4AB2-BAB8-1E258B775AE5}" type="datetime8">
              <a:rPr lang="en-US"/>
              <a:pPr>
                <a:defRPr/>
              </a:pPr>
              <a:t>2/27/2020 6:24 PM</a:t>
            </a:fld>
            <a:endParaRPr lang="en-US" altLang="zh-CN"/>
          </a:p>
        </p:txBody>
      </p:sp>
      <p:sp>
        <p:nvSpPr>
          <p:cNvPr id="9" name="灯片编号占位符 3"/>
          <p:cNvSpPr>
            <a:spLocks noGrp="1"/>
          </p:cNvSpPr>
          <p:nvPr>
            <p:ph type="sldNum" sz="quarter" idx="12"/>
          </p:nvPr>
        </p:nvSpPr>
        <p:spPr/>
        <p:txBody>
          <a:bodyPr/>
          <a:lstStyle/>
          <a:p>
            <a:pPr>
              <a:defRPr/>
            </a:pPr>
            <a:fld id="{4E305977-262D-4362-872E-78167BBBEFBA}" type="slidenum">
              <a:rPr lang="en-US" altLang="zh-CN"/>
              <a:pPr>
                <a:defRPr/>
              </a:pPr>
              <a:t>53</a:t>
            </a:fld>
            <a:endParaRPr lang="en-US" altLang="zh-CN"/>
          </a:p>
        </p:txBody>
      </p:sp>
      <p:sp>
        <p:nvSpPr>
          <p:cNvPr id="173060" name="Text Box 4"/>
          <p:cNvSpPr txBox="1">
            <a:spLocks noChangeArrowheads="1"/>
          </p:cNvSpPr>
          <p:nvPr/>
        </p:nvSpPr>
        <p:spPr bwMode="auto">
          <a:xfrm>
            <a:off x="381000" y="1125538"/>
            <a:ext cx="8610600" cy="1800225"/>
          </a:xfrm>
          <a:prstGeom prst="rect">
            <a:avLst/>
          </a:prstGeom>
          <a:noFill/>
          <a:ln w="9525">
            <a:noFill/>
            <a:miter lim="800000"/>
            <a:headEnd/>
            <a:tailEnd/>
          </a:ln>
          <a:effectLst/>
        </p:spPr>
        <p:txBody>
          <a:bodyPr>
            <a:spAutoFit/>
          </a:bodyPr>
          <a:lstStyle/>
          <a:p>
            <a:pPr>
              <a:spcBef>
                <a:spcPct val="50000"/>
              </a:spcBef>
              <a:buClr>
                <a:schemeClr val="accent1"/>
              </a:buClr>
              <a:buFont typeface="Wingdings" pitchFamily="2" charset="2"/>
              <a:buChar char="v"/>
              <a:defRPr/>
            </a:pPr>
            <a:r>
              <a:rPr kumimoji="0" lang="zh-CN" altLang="en-US">
                <a:effectLst>
                  <a:outerShdw blurRad="38100" dist="38100" dir="2700000" algn="tl">
                    <a:srgbClr val="000000"/>
                  </a:outerShdw>
                </a:effectLst>
              </a:rPr>
              <a:t>积分沿 </a:t>
            </a:r>
            <a:r>
              <a:rPr kumimoji="0" lang="en-US" altLang="zh-CN" i="1">
                <a:effectLst>
                  <a:outerShdw blurRad="38100" dist="38100" dir="2700000" algn="tl">
                    <a:srgbClr val="000000"/>
                  </a:outerShdw>
                </a:effectLst>
              </a:rPr>
              <a:t>P</a:t>
            </a:r>
            <a:r>
              <a:rPr kumimoji="0" lang="en-US" altLang="zh-CN">
                <a:effectLst>
                  <a:outerShdw blurRad="38100" dist="38100" dir="2700000" algn="tl">
                    <a:srgbClr val="000000"/>
                  </a:outerShdw>
                </a:effectLst>
              </a:rPr>
              <a:t>-</a:t>
            </a:r>
            <a:r>
              <a:rPr kumimoji="0" lang="en-US" altLang="zh-CN" i="1">
                <a:effectLst>
                  <a:outerShdw blurRad="38100" dist="38100" dir="2700000" algn="tl">
                    <a:srgbClr val="000000"/>
                  </a:outerShdw>
                </a:effectLst>
              </a:rPr>
              <a:t>P</a:t>
            </a:r>
            <a:r>
              <a:rPr kumimoji="0" lang="en-US" altLang="zh-CN" i="1" baseline="-25000">
                <a:effectLst>
                  <a:outerShdw blurRad="38100" dist="38100" dir="2700000" algn="tl">
                    <a:srgbClr val="000000"/>
                  </a:outerShdw>
                </a:effectLst>
              </a:rPr>
              <a:t>o</a:t>
            </a:r>
            <a:r>
              <a:rPr kumimoji="0" lang="zh-CN" altLang="en-US">
                <a:effectLst>
                  <a:outerShdw blurRad="38100" dist="38100" dir="2700000" algn="tl">
                    <a:srgbClr val="000000"/>
                  </a:outerShdw>
                </a:effectLst>
              </a:rPr>
              <a:t>的任意路径，取</a:t>
            </a:r>
            <a:r>
              <a:rPr kumimoji="0" lang="en-US" altLang="zh-CN" i="1">
                <a:effectLst>
                  <a:outerShdw blurRad="38100" dist="38100" dir="2700000" algn="tl">
                    <a:srgbClr val="000000"/>
                  </a:outerShdw>
                </a:effectLst>
              </a:rPr>
              <a:t>P</a:t>
            </a:r>
            <a:r>
              <a:rPr kumimoji="0" lang="en-US" altLang="zh-CN" i="1" baseline="-25000">
                <a:effectLst>
                  <a:outerShdw blurRad="38100" dist="38100" dir="2700000" algn="tl">
                    <a:srgbClr val="000000"/>
                  </a:outerShdw>
                </a:effectLst>
              </a:rPr>
              <a:t>o</a:t>
            </a:r>
            <a:r>
              <a:rPr kumimoji="0" lang="zh-CN" altLang="en-US">
                <a:effectLst>
                  <a:outerShdw blurRad="38100" dist="38100" dir="2700000" algn="tl">
                    <a:srgbClr val="000000"/>
                  </a:outerShdw>
                </a:effectLst>
              </a:rPr>
              <a:t>为零电势点。当电荷分布在有限空间时，可取任意点为参考零电势；当电荷分布在无限空间时，取有限空间某点为参考零电势，积分域为沿电场中任意路径。</a:t>
            </a:r>
          </a:p>
        </p:txBody>
      </p:sp>
      <p:graphicFrame>
        <p:nvGraphicFramePr>
          <p:cNvPr id="173061" name="Object 5"/>
          <p:cNvGraphicFramePr>
            <a:graphicFrameLocks noChangeAspect="1"/>
          </p:cNvGraphicFramePr>
          <p:nvPr/>
        </p:nvGraphicFramePr>
        <p:xfrm>
          <a:off x="3092450" y="3068638"/>
          <a:ext cx="2120900" cy="773112"/>
        </p:xfrm>
        <a:graphic>
          <a:graphicData uri="http://schemas.openxmlformats.org/presentationml/2006/ole">
            <mc:AlternateContent xmlns:mc="http://schemas.openxmlformats.org/markup-compatibility/2006">
              <mc:Choice xmlns:v="urn:schemas-microsoft-com:vml" Requires="v">
                <p:oleObj spid="_x0000_s55306" name="公式" r:id="rId3" imgW="866851" imgH="295428" progId="Equation.3">
                  <p:embed/>
                </p:oleObj>
              </mc:Choice>
              <mc:Fallback>
                <p:oleObj name="公式" r:id="rId3" imgW="866851" imgH="29542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450" y="3068638"/>
                        <a:ext cx="2120900" cy="7731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5302" name="Group 9"/>
          <p:cNvGrpSpPr>
            <a:grpSpLocks/>
          </p:cNvGrpSpPr>
          <p:nvPr/>
        </p:nvGrpSpPr>
        <p:grpSpPr bwMode="auto">
          <a:xfrm>
            <a:off x="0" y="44450"/>
            <a:ext cx="5715000" cy="1068388"/>
            <a:chOff x="0" y="191"/>
            <a:chExt cx="3600" cy="673"/>
          </a:xfrm>
        </p:grpSpPr>
        <p:pic>
          <p:nvPicPr>
            <p:cNvPr id="55304" name="Picture 10" descr="bar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5" name="Text Box 11"/>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
        <p:nvSpPr>
          <p:cNvPr id="173068" name="Text Box 12"/>
          <p:cNvSpPr txBox="1">
            <a:spLocks noChangeArrowheads="1"/>
          </p:cNvSpPr>
          <p:nvPr/>
        </p:nvSpPr>
        <p:spPr bwMode="auto">
          <a:xfrm>
            <a:off x="381000" y="4278313"/>
            <a:ext cx="8382000" cy="946150"/>
          </a:xfrm>
          <a:prstGeom prst="rect">
            <a:avLst/>
          </a:prstGeom>
          <a:noFill/>
          <a:ln w="9525">
            <a:noFill/>
            <a:miter lim="800000"/>
            <a:headEnd/>
            <a:tailEnd/>
          </a:ln>
          <a:effectLst/>
        </p:spPr>
        <p:txBody>
          <a:bodyPr>
            <a:spAutoFit/>
          </a:bodyPr>
          <a:lstStyle/>
          <a:p>
            <a:pPr>
              <a:spcBef>
                <a:spcPct val="50000"/>
              </a:spcBef>
              <a:defRPr/>
            </a:pPr>
            <a:r>
              <a:rPr kumimoji="0" lang="en-US" altLang="zh-CN">
                <a:effectLst>
                  <a:outerShdw blurRad="38100" dist="38100" dir="2700000" algn="tl">
                    <a:srgbClr val="000000"/>
                  </a:outerShdw>
                </a:effectLst>
              </a:rPr>
              <a:t>6.</a:t>
            </a:r>
            <a:r>
              <a:rPr kumimoji="0" lang="zh-CN" altLang="en-US">
                <a:effectLst>
                  <a:outerShdw blurRad="38100" dist="38100" dir="2700000" algn="tl">
                    <a:srgbClr val="000000"/>
                  </a:outerShdw>
                </a:effectLst>
              </a:rPr>
              <a:t>电荷分布在无限空间是物理的近似模型，任何带电体的总电量不可能是无限大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Effect transition="in" filter="dissolve">
                                      <p:cBhvr>
                                        <p:cTn id="7" dur="500"/>
                                        <p:tgtEl>
                                          <p:spTgt spid="17306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73061"/>
                                        </p:tgtEl>
                                        <p:attrNameLst>
                                          <p:attrName>style.visibility</p:attrName>
                                        </p:attrNameLst>
                                      </p:cBhvr>
                                      <p:to>
                                        <p:strVal val="visible"/>
                                      </p:to>
                                    </p:set>
                                    <p:animEffect transition="in" filter="dissolve">
                                      <p:cBhvr>
                                        <p:cTn id="11" dur="500"/>
                                        <p:tgtEl>
                                          <p:spTgt spid="1730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73068"/>
                                        </p:tgtEl>
                                        <p:attrNameLst>
                                          <p:attrName>style.visibility</p:attrName>
                                        </p:attrNameLst>
                                      </p:cBhvr>
                                      <p:to>
                                        <p:strVal val="visible"/>
                                      </p:to>
                                    </p:set>
                                    <p:animEffect transition="in" filter="dissolve">
                                      <p:cBhvr>
                                        <p:cTn id="16" dur="500"/>
                                        <p:tgtEl>
                                          <p:spTgt spid="173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utoUpdateAnimBg="0"/>
      <p:bldP spid="17306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1"/>
          <p:cNvSpPr>
            <a:spLocks noGrp="1"/>
          </p:cNvSpPr>
          <p:nvPr>
            <p:ph type="dt" sz="quarter" idx="10"/>
          </p:nvPr>
        </p:nvSpPr>
        <p:spPr/>
        <p:txBody>
          <a:bodyPr/>
          <a:lstStyle/>
          <a:p>
            <a:pPr>
              <a:defRPr/>
            </a:pPr>
            <a:fld id="{1B37905F-D39A-4A7D-AA6A-9570312B25DB}" type="datetime8">
              <a:rPr lang="en-US"/>
              <a:pPr>
                <a:defRPr/>
              </a:pPr>
              <a:t>2/27/2020 6:24 PM</a:t>
            </a:fld>
            <a:endParaRPr lang="en-US" altLang="zh-CN"/>
          </a:p>
        </p:txBody>
      </p:sp>
      <p:sp>
        <p:nvSpPr>
          <p:cNvPr id="28" name="灯片编号占位符 3"/>
          <p:cNvSpPr>
            <a:spLocks noGrp="1"/>
          </p:cNvSpPr>
          <p:nvPr>
            <p:ph type="sldNum" sz="quarter" idx="12"/>
          </p:nvPr>
        </p:nvSpPr>
        <p:spPr/>
        <p:txBody>
          <a:bodyPr/>
          <a:lstStyle/>
          <a:p>
            <a:pPr>
              <a:defRPr/>
            </a:pPr>
            <a:fld id="{ED5437BA-EE41-4626-82BE-79A66106FEAC}" type="slidenum">
              <a:rPr lang="en-US" altLang="zh-CN"/>
              <a:pPr>
                <a:defRPr/>
              </a:pPr>
              <a:t>54</a:t>
            </a:fld>
            <a:endParaRPr lang="en-US" altLang="zh-CN"/>
          </a:p>
        </p:txBody>
      </p:sp>
      <p:sp>
        <p:nvSpPr>
          <p:cNvPr id="155650" name="Text Box 2"/>
          <p:cNvSpPr txBox="1">
            <a:spLocks noChangeArrowheads="1"/>
          </p:cNvSpPr>
          <p:nvPr/>
        </p:nvSpPr>
        <p:spPr bwMode="auto">
          <a:xfrm>
            <a:off x="381000" y="2060575"/>
            <a:ext cx="5486400" cy="1373188"/>
          </a:xfrm>
          <a:prstGeom prst="rect">
            <a:avLst/>
          </a:prstGeom>
          <a:noFill/>
          <a:ln w="9525">
            <a:noFill/>
            <a:miter lim="800000"/>
            <a:headEnd/>
            <a:tailEnd/>
          </a:ln>
          <a:effectLst/>
        </p:spPr>
        <p:txBody>
          <a:bodyPr>
            <a:spAutoFit/>
          </a:bodyPr>
          <a:lstStyle/>
          <a:p>
            <a:pPr>
              <a:spcBef>
                <a:spcPct val="50000"/>
              </a:spcBef>
              <a:defRPr/>
            </a:pPr>
            <a:r>
              <a:rPr lang="zh-CN" altLang="en-US">
                <a:solidFill>
                  <a:srgbClr val="99FF66"/>
                </a:solidFill>
                <a:effectLst>
                  <a:outerShdw blurRad="38100" dist="38100" dir="2700000" algn="tl">
                    <a:srgbClr val="000000"/>
                  </a:outerShdw>
                </a:effectLst>
                <a:latin typeface="幼圆" pitchFamily="49" charset="-122"/>
              </a:rPr>
              <a:t>解：</a:t>
            </a:r>
            <a:r>
              <a:rPr lang="zh-CN" altLang="en-US">
                <a:effectLst>
                  <a:outerShdw blurRad="38100" dist="38100" dir="2700000" algn="tl">
                    <a:srgbClr val="000000"/>
                  </a:outerShdw>
                </a:effectLst>
                <a:latin typeface="幼圆" pitchFamily="49" charset="-122"/>
              </a:rPr>
              <a:t>带电体延伸到“无限远”是一种理想化模型，电荷总是有限大小。</a:t>
            </a:r>
            <a:r>
              <a:rPr lang="zh-CN" altLang="en-US">
                <a:effectLst>
                  <a:outerShdw blurRad="38100" dist="38100" dir="2700000" algn="tl">
                    <a:srgbClr val="000000"/>
                  </a:outerShdw>
                </a:effectLst>
              </a:rPr>
              <a:t>取</a:t>
            </a:r>
            <a:r>
              <a:rPr lang="en-US" altLang="zh-CN" i="1">
                <a:effectLst>
                  <a:outerShdw blurRad="38100" dist="38100" dir="2700000" algn="tl">
                    <a:srgbClr val="000000"/>
                  </a:outerShdw>
                </a:effectLst>
              </a:rPr>
              <a:t>B</a:t>
            </a:r>
            <a:r>
              <a:rPr lang="zh-CN" altLang="en-US">
                <a:effectLst>
                  <a:outerShdw blurRad="38100" dist="38100" dir="2700000" algn="tl">
                    <a:srgbClr val="000000"/>
                  </a:outerShdw>
                </a:effectLst>
              </a:rPr>
              <a:t>点为零电势点（</a:t>
            </a:r>
            <a:r>
              <a:rPr lang="en-US" altLang="zh-CN" i="1">
                <a:effectLst>
                  <a:outerShdw blurRad="38100" dist="38100" dir="2700000" algn="tl">
                    <a:srgbClr val="000000"/>
                  </a:outerShdw>
                </a:effectLst>
                <a:sym typeface="Symbol" pitchFamily="18" charset="2"/>
              </a:rPr>
              <a:t>U</a:t>
            </a:r>
            <a:r>
              <a:rPr lang="en-US" altLang="zh-CN" i="1" baseline="-25000">
                <a:effectLst>
                  <a:outerShdw blurRad="38100" dist="38100" dir="2700000" algn="tl">
                    <a:srgbClr val="000000"/>
                  </a:outerShdw>
                </a:effectLst>
              </a:rPr>
              <a:t>B</a:t>
            </a:r>
            <a:r>
              <a:rPr lang="en-US" altLang="zh-CN">
                <a:effectLst>
                  <a:outerShdw blurRad="38100" dist="38100" dir="2700000" algn="tl">
                    <a:srgbClr val="000000"/>
                  </a:outerShdw>
                </a:effectLst>
              </a:rPr>
              <a:t>=0</a:t>
            </a:r>
            <a:r>
              <a:rPr lang="zh-CN" altLang="en-US">
                <a:effectLst>
                  <a:outerShdw blurRad="38100" dist="38100" dir="2700000" algn="tl">
                    <a:srgbClr val="000000"/>
                  </a:outerShdw>
                </a:effectLst>
              </a:rPr>
              <a:t>）</a:t>
            </a:r>
          </a:p>
        </p:txBody>
      </p:sp>
      <p:sp>
        <p:nvSpPr>
          <p:cNvPr id="155651" name="Text Box 3"/>
          <p:cNvSpPr txBox="1">
            <a:spLocks noChangeArrowheads="1"/>
          </p:cNvSpPr>
          <p:nvPr/>
        </p:nvSpPr>
        <p:spPr bwMode="auto">
          <a:xfrm>
            <a:off x="381000" y="1125538"/>
            <a:ext cx="5559425" cy="946150"/>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幼圆" pitchFamily="49" charset="-122"/>
              </a:rPr>
              <a:t>例题：</a:t>
            </a:r>
            <a:r>
              <a:rPr lang="zh-CN" altLang="en-US">
                <a:effectLst>
                  <a:outerShdw blurRad="38100" dist="38100" dir="2700000" algn="tl">
                    <a:srgbClr val="000000"/>
                  </a:outerShdw>
                </a:effectLst>
                <a:latin typeface="幼圆" pitchFamily="49" charset="-122"/>
              </a:rPr>
              <a:t>求单位长度带电</a:t>
            </a:r>
            <a:r>
              <a:rPr lang="el-GR" altLang="zh-CN">
                <a:effectLst>
                  <a:outerShdw blurRad="38100" dist="38100" dir="2700000" algn="tl">
                    <a:srgbClr val="000000"/>
                  </a:outerShdw>
                </a:effectLst>
              </a:rPr>
              <a:t>λ</a:t>
            </a:r>
            <a:r>
              <a:rPr lang="zh-CN" altLang="en-US">
                <a:effectLst>
                  <a:outerShdw blurRad="38100" dist="38100" dir="2700000" algn="tl">
                    <a:srgbClr val="000000"/>
                  </a:outerShdw>
                </a:effectLst>
              </a:rPr>
              <a:t>的</a:t>
            </a:r>
            <a:r>
              <a:rPr lang="zh-CN" altLang="en-US">
                <a:effectLst>
                  <a:outerShdw blurRad="38100" dist="38100" dir="2700000" algn="tl">
                    <a:srgbClr val="000000"/>
                  </a:outerShdw>
                </a:effectLst>
                <a:latin typeface="幼圆" pitchFamily="49" charset="-122"/>
              </a:rPr>
              <a:t>无限长均匀带电线的电势分布。</a:t>
            </a:r>
          </a:p>
        </p:txBody>
      </p:sp>
      <p:grpSp>
        <p:nvGrpSpPr>
          <p:cNvPr id="56326" name="Group 10"/>
          <p:cNvGrpSpPr>
            <a:grpSpLocks/>
          </p:cNvGrpSpPr>
          <p:nvPr/>
        </p:nvGrpSpPr>
        <p:grpSpPr bwMode="auto">
          <a:xfrm>
            <a:off x="0" y="44450"/>
            <a:ext cx="5715000" cy="1068388"/>
            <a:chOff x="0" y="191"/>
            <a:chExt cx="3600" cy="673"/>
          </a:xfrm>
        </p:grpSpPr>
        <p:pic>
          <p:nvPicPr>
            <p:cNvPr id="56347" name="Picture 11" descr="ba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8" name="Text Box 12"/>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graphicFrame>
        <p:nvGraphicFramePr>
          <p:cNvPr id="217088" name="Object 0"/>
          <p:cNvGraphicFramePr>
            <a:graphicFrameLocks noChangeAspect="1"/>
          </p:cNvGraphicFramePr>
          <p:nvPr/>
        </p:nvGraphicFramePr>
        <p:xfrm>
          <a:off x="552450" y="5300663"/>
          <a:ext cx="1763713" cy="704850"/>
        </p:xfrm>
        <a:graphic>
          <a:graphicData uri="http://schemas.openxmlformats.org/presentationml/2006/ole">
            <mc:AlternateContent xmlns:mc="http://schemas.openxmlformats.org/markup-compatibility/2006">
              <mc:Choice xmlns:v="urn:schemas-microsoft-com:vml" Requires="v">
                <p:oleObj spid="_x0000_s56349" name="公式" r:id="rId4" imgW="790448" imgH="295428" progId="Equation.3">
                  <p:embed/>
                </p:oleObj>
              </mc:Choice>
              <mc:Fallback>
                <p:oleObj name="公式" r:id="rId4" imgW="790448" imgH="295428"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 y="5300663"/>
                        <a:ext cx="1763713" cy="7048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5663" name="Text Box 15"/>
          <p:cNvSpPr txBox="1">
            <a:spLocks noChangeArrowheads="1"/>
          </p:cNvSpPr>
          <p:nvPr/>
        </p:nvSpPr>
        <p:spPr bwMode="auto">
          <a:xfrm>
            <a:off x="468313" y="3429000"/>
            <a:ext cx="5183187" cy="946150"/>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电场的轴对称分布，由高斯定理可得</a:t>
            </a:r>
          </a:p>
        </p:txBody>
      </p:sp>
      <p:graphicFrame>
        <p:nvGraphicFramePr>
          <p:cNvPr id="217089" name="Object 1"/>
          <p:cNvGraphicFramePr>
            <a:graphicFrameLocks noChangeAspect="1"/>
          </p:cNvGraphicFramePr>
          <p:nvPr/>
        </p:nvGraphicFramePr>
        <p:xfrm>
          <a:off x="2195513" y="4221163"/>
          <a:ext cx="1735137" cy="901700"/>
        </p:xfrm>
        <a:graphic>
          <a:graphicData uri="http://schemas.openxmlformats.org/presentationml/2006/ole">
            <mc:AlternateContent xmlns:mc="http://schemas.openxmlformats.org/markup-compatibility/2006">
              <mc:Choice xmlns:v="urn:schemas-microsoft-com:vml" Requires="v">
                <p:oleObj spid="_x0000_s56350" name="公式" r:id="rId6" imgW="809549" imgH="409524" progId="Equation.3">
                  <p:embed/>
                </p:oleObj>
              </mc:Choice>
              <mc:Fallback>
                <p:oleObj name="公式" r:id="rId6" imgW="809549" imgH="409524"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4221163"/>
                        <a:ext cx="1735137" cy="901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0" name="Object 2"/>
          <p:cNvGraphicFramePr>
            <a:graphicFrameLocks noChangeAspect="1"/>
          </p:cNvGraphicFramePr>
          <p:nvPr/>
        </p:nvGraphicFramePr>
        <p:xfrm>
          <a:off x="2262188" y="5229225"/>
          <a:ext cx="1868487" cy="946150"/>
        </p:xfrm>
        <a:graphic>
          <a:graphicData uri="http://schemas.openxmlformats.org/presentationml/2006/ole">
            <mc:AlternateContent xmlns:mc="http://schemas.openxmlformats.org/markup-compatibility/2006">
              <mc:Choice xmlns:v="urn:schemas-microsoft-com:vml" Requires="v">
                <p:oleObj spid="_x0000_s56351" name="公式" r:id="rId8" imgW="838403" imgH="409524" progId="Equation.3">
                  <p:embed/>
                </p:oleObj>
              </mc:Choice>
              <mc:Fallback>
                <p:oleObj name="公式" r:id="rId8" imgW="838403" imgH="409524"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2188" y="5229225"/>
                        <a:ext cx="1868487" cy="9461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091" name="Object 3"/>
          <p:cNvGraphicFramePr>
            <a:graphicFrameLocks noChangeAspect="1"/>
          </p:cNvGraphicFramePr>
          <p:nvPr/>
        </p:nvGraphicFramePr>
        <p:xfrm>
          <a:off x="4135438" y="5229225"/>
          <a:ext cx="1676400" cy="901700"/>
        </p:xfrm>
        <a:graphic>
          <a:graphicData uri="http://schemas.openxmlformats.org/presentationml/2006/ole">
            <mc:AlternateContent xmlns:mc="http://schemas.openxmlformats.org/markup-compatibility/2006">
              <mc:Choice xmlns:v="urn:schemas-microsoft-com:vml" Requires="v">
                <p:oleObj spid="_x0000_s56352" name="公式" r:id="rId10" imgW="790448" imgH="409524" progId="Equation.3">
                  <p:embed/>
                </p:oleObj>
              </mc:Choice>
              <mc:Fallback>
                <p:oleObj name="公式" r:id="rId10" imgW="790448" imgH="409524" progId="Equation.3">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5438" y="5229225"/>
                        <a:ext cx="1676400" cy="901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55"/>
          <p:cNvGrpSpPr>
            <a:grpSpLocks/>
          </p:cNvGrpSpPr>
          <p:nvPr/>
        </p:nvGrpSpPr>
        <p:grpSpPr bwMode="auto">
          <a:xfrm>
            <a:off x="5848350" y="404813"/>
            <a:ext cx="2971800" cy="5867400"/>
            <a:chOff x="3684" y="391"/>
            <a:chExt cx="1872" cy="3696"/>
          </a:xfrm>
        </p:grpSpPr>
        <p:sp>
          <p:nvSpPr>
            <p:cNvPr id="155669" name="Rectangle 21"/>
            <p:cNvSpPr>
              <a:spLocks noChangeArrowheads="1"/>
            </p:cNvSpPr>
            <p:nvPr/>
          </p:nvSpPr>
          <p:spPr bwMode="auto">
            <a:xfrm>
              <a:off x="3684" y="391"/>
              <a:ext cx="1872" cy="3696"/>
            </a:xfrm>
            <a:prstGeom prst="rect">
              <a:avLst/>
            </a:prstGeom>
            <a:solidFill>
              <a:schemeClr val="bg2"/>
            </a:solidFill>
            <a:ln w="19050">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5671" name="Line 23"/>
            <p:cNvSpPr>
              <a:spLocks noChangeShapeType="1"/>
            </p:cNvSpPr>
            <p:nvPr/>
          </p:nvSpPr>
          <p:spPr bwMode="auto">
            <a:xfrm>
              <a:off x="4563" y="1312"/>
              <a:ext cx="0" cy="2064"/>
            </a:xfrm>
            <a:prstGeom prst="line">
              <a:avLst/>
            </a:prstGeom>
            <a:noFill/>
            <a:ln w="19050">
              <a:solidFill>
                <a:srgbClr val="FF99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5672" name="Line 24"/>
            <p:cNvSpPr>
              <a:spLocks noChangeShapeType="1"/>
            </p:cNvSpPr>
            <p:nvPr/>
          </p:nvSpPr>
          <p:spPr bwMode="auto">
            <a:xfrm>
              <a:off x="4568" y="684"/>
              <a:ext cx="0" cy="3120"/>
            </a:xfrm>
            <a:prstGeom prst="line">
              <a:avLst/>
            </a:prstGeom>
            <a:noFill/>
            <a:ln w="19050">
              <a:solidFill>
                <a:srgbClr val="FF99CC"/>
              </a:solidFill>
              <a:prstDash val="dash"/>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5698" name="AutoShape 50"/>
            <p:cNvSpPr>
              <a:spLocks noChangeArrowheads="1"/>
            </p:cNvSpPr>
            <p:nvPr/>
          </p:nvSpPr>
          <p:spPr bwMode="auto">
            <a:xfrm>
              <a:off x="4068" y="1706"/>
              <a:ext cx="998" cy="1044"/>
            </a:xfrm>
            <a:prstGeom prst="can">
              <a:avLst>
                <a:gd name="adj" fmla="val 26152"/>
              </a:avLst>
            </a:prstGeom>
            <a:solidFill>
              <a:srgbClr val="FF6699">
                <a:alpha val="39999"/>
              </a:srgbClr>
            </a:soli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5673" name="Line 25"/>
            <p:cNvSpPr>
              <a:spLocks noChangeShapeType="1"/>
            </p:cNvSpPr>
            <p:nvPr/>
          </p:nvSpPr>
          <p:spPr bwMode="auto">
            <a:xfrm>
              <a:off x="4558" y="1797"/>
              <a:ext cx="409" cy="91"/>
            </a:xfrm>
            <a:prstGeom prst="line">
              <a:avLst/>
            </a:prstGeom>
            <a:noFill/>
            <a:ln w="19050">
              <a:solidFill>
                <a:srgbClr val="66FF99"/>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6342" name="Object 5"/>
            <p:cNvGraphicFramePr>
              <a:graphicFrameLocks noChangeAspect="1"/>
            </p:cNvGraphicFramePr>
            <p:nvPr/>
          </p:nvGraphicFramePr>
          <p:xfrm>
            <a:off x="4332" y="1661"/>
            <a:ext cx="212" cy="236"/>
          </p:xfrm>
          <a:graphic>
            <a:graphicData uri="http://schemas.openxmlformats.org/presentationml/2006/ole">
              <mc:AlternateContent xmlns:mc="http://schemas.openxmlformats.org/markup-compatibility/2006">
                <mc:Choice xmlns:v="urn:schemas-microsoft-com:vml" Requires="v">
                  <p:oleObj spid="_x0000_s56353" name="公式" r:id="rId12" imgW="85750" imgH="104724" progId="Equation.3">
                    <p:embed/>
                  </p:oleObj>
                </mc:Choice>
                <mc:Fallback>
                  <p:oleObj name="公式" r:id="rId12" imgW="85750" imgH="104724"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32" y="1661"/>
                          <a:ext cx="21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43" name="Object 6"/>
            <p:cNvGraphicFramePr>
              <a:graphicFrameLocks noChangeAspect="1"/>
            </p:cNvGraphicFramePr>
            <p:nvPr/>
          </p:nvGraphicFramePr>
          <p:xfrm>
            <a:off x="4631" y="1824"/>
            <a:ext cx="139" cy="155"/>
          </p:xfrm>
          <a:graphic>
            <a:graphicData uri="http://schemas.openxmlformats.org/presentationml/2006/ole">
              <mc:AlternateContent xmlns:mc="http://schemas.openxmlformats.org/markup-compatibility/2006">
                <mc:Choice xmlns:v="urn:schemas-microsoft-com:vml" Requires="v">
                  <p:oleObj spid="_x0000_s56354" name="公式" r:id="rId14" imgW="76403" imgH="85572" progId="Equation.3">
                    <p:embed/>
                  </p:oleObj>
                </mc:Choice>
                <mc:Fallback>
                  <p:oleObj name="公式" r:id="rId14" imgW="76403" imgH="85572"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31" y="1824"/>
                          <a:ext cx="139"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700" name="Line 52"/>
            <p:cNvSpPr>
              <a:spLocks noChangeShapeType="1"/>
            </p:cNvSpPr>
            <p:nvPr/>
          </p:nvSpPr>
          <p:spPr bwMode="auto">
            <a:xfrm>
              <a:off x="4558" y="1797"/>
              <a:ext cx="862" cy="0"/>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56345" name="Object 7"/>
            <p:cNvGraphicFramePr>
              <a:graphicFrameLocks noChangeAspect="1"/>
            </p:cNvGraphicFramePr>
            <p:nvPr/>
          </p:nvGraphicFramePr>
          <p:xfrm>
            <a:off x="5117" y="1516"/>
            <a:ext cx="201" cy="264"/>
          </p:xfrm>
          <a:graphic>
            <a:graphicData uri="http://schemas.openxmlformats.org/presentationml/2006/ole">
              <mc:AlternateContent xmlns:mc="http://schemas.openxmlformats.org/markup-compatibility/2006">
                <mc:Choice xmlns:v="urn:schemas-microsoft-com:vml" Requires="v">
                  <p:oleObj spid="_x0000_s56355" name="公式" r:id="rId16" imgW="123952" imgH="180924" progId="Equation.3">
                    <p:embed/>
                  </p:oleObj>
                </mc:Choice>
                <mc:Fallback>
                  <p:oleObj name="公式" r:id="rId16" imgW="123952" imgH="180924" progId="Equation.3">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17" y="1516"/>
                          <a:ext cx="20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46" name="Object 8"/>
            <p:cNvGraphicFramePr>
              <a:graphicFrameLocks noChangeAspect="1"/>
            </p:cNvGraphicFramePr>
            <p:nvPr/>
          </p:nvGraphicFramePr>
          <p:xfrm>
            <a:off x="4362" y="1040"/>
            <a:ext cx="170" cy="217"/>
          </p:xfrm>
          <a:graphic>
            <a:graphicData uri="http://schemas.openxmlformats.org/presentationml/2006/ole">
              <mc:AlternateContent xmlns:mc="http://schemas.openxmlformats.org/markup-compatibility/2006">
                <mc:Choice xmlns:v="urn:schemas-microsoft-com:vml" Requires="v">
                  <p:oleObj spid="_x0000_s56356" name="公式" r:id="rId18" imgW="104851" imgH="143028" progId="Equation.3">
                    <p:embed/>
                  </p:oleObj>
                </mc:Choice>
                <mc:Fallback>
                  <p:oleObj name="公式" r:id="rId18" imgW="104851" imgH="143028" progId="Equation.3">
                    <p:embed/>
                    <p:pic>
                      <p:nvPicPr>
                        <p:cNvPr id="0" name="Object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62" y="1040"/>
                          <a:ext cx="170"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46"/>
          <p:cNvGrpSpPr>
            <a:grpSpLocks/>
          </p:cNvGrpSpPr>
          <p:nvPr/>
        </p:nvGrpSpPr>
        <p:grpSpPr bwMode="auto">
          <a:xfrm>
            <a:off x="2843213" y="2997200"/>
            <a:ext cx="4895850" cy="1381125"/>
            <a:chOff x="2064" y="1071"/>
            <a:chExt cx="3084" cy="870"/>
          </a:xfrm>
        </p:grpSpPr>
        <p:sp>
          <p:nvSpPr>
            <p:cNvPr id="155695" name="AutoShape 47"/>
            <p:cNvSpPr>
              <a:spLocks noChangeArrowheads="1"/>
            </p:cNvSpPr>
            <p:nvPr/>
          </p:nvSpPr>
          <p:spPr bwMode="auto">
            <a:xfrm>
              <a:off x="2064" y="1071"/>
              <a:ext cx="3084" cy="862"/>
            </a:xfrm>
            <a:prstGeom prst="wedgeRoundRectCallout">
              <a:avLst>
                <a:gd name="adj1" fmla="val -43741"/>
                <a:gd name="adj2" fmla="val 85731"/>
                <a:gd name="adj3" fmla="val 16667"/>
              </a:avLst>
            </a:prstGeom>
            <a:solidFill>
              <a:srgbClr val="6666FF">
                <a:alpha val="50000"/>
              </a:srgbClr>
            </a:solidFill>
            <a:ln w="19050">
              <a:noFill/>
              <a:miter lim="800000"/>
              <a:headEnd/>
              <a:tailEnd type="none" w="sm" len="lg"/>
            </a:ln>
            <a:effectLst/>
          </p:spPr>
          <p:txBody>
            <a:bodyPr/>
            <a:lstStyle/>
            <a:p>
              <a:pPr algn="ctr">
                <a:defRPr/>
              </a:pPr>
              <a:endParaRPr lang="zh-CN" altLang="zh-CN">
                <a:effectLst>
                  <a:outerShdw blurRad="38100" dist="38100" dir="2700000" algn="tl">
                    <a:srgbClr val="000000"/>
                  </a:outerShdw>
                </a:effectLst>
              </a:endParaRPr>
            </a:p>
          </p:txBody>
        </p:sp>
        <p:sp>
          <p:nvSpPr>
            <p:cNvPr id="155696" name="Text Box 48"/>
            <p:cNvSpPr txBox="1">
              <a:spLocks noChangeArrowheads="1"/>
            </p:cNvSpPr>
            <p:nvPr/>
          </p:nvSpPr>
          <p:spPr bwMode="auto">
            <a:xfrm>
              <a:off x="2245" y="1207"/>
              <a:ext cx="2722" cy="250"/>
            </a:xfrm>
            <a:prstGeom prst="rect">
              <a:avLst/>
            </a:prstGeom>
            <a:noFill/>
            <a:ln w="19050">
              <a:noFill/>
              <a:miter lim="800000"/>
              <a:headEnd/>
              <a:tailEnd type="none" w="sm" len="lg"/>
            </a:ln>
            <a:effectLst/>
          </p:spPr>
          <p:txBody>
            <a:bodyPr>
              <a:spAutoFit/>
            </a:bodyPr>
            <a:lstStyle/>
            <a:p>
              <a:pPr>
                <a:spcBef>
                  <a:spcPct val="50000"/>
                </a:spcBef>
                <a:defRPr/>
              </a:pPr>
              <a:r>
                <a:rPr lang="zh-CN" altLang="en-US" sz="2000">
                  <a:solidFill>
                    <a:srgbClr val="99FFCC"/>
                  </a:solidFill>
                  <a:effectLst>
                    <a:outerShdw blurRad="38100" dist="38100" dir="2700000" algn="tl">
                      <a:srgbClr val="000000"/>
                    </a:outerShdw>
                  </a:effectLst>
                </a:rPr>
                <a:t>取同轴圆柱面为高斯面，由高斯定理</a:t>
              </a:r>
            </a:p>
          </p:txBody>
        </p:sp>
        <p:graphicFrame>
          <p:nvGraphicFramePr>
            <p:cNvPr id="56336" name="Object 4"/>
            <p:cNvGraphicFramePr>
              <a:graphicFrameLocks noChangeAspect="1"/>
            </p:cNvGraphicFramePr>
            <p:nvPr/>
          </p:nvGraphicFramePr>
          <p:xfrm>
            <a:off x="2789" y="1434"/>
            <a:ext cx="1250" cy="507"/>
          </p:xfrm>
          <a:graphic>
            <a:graphicData uri="http://schemas.openxmlformats.org/presentationml/2006/ole">
              <mc:AlternateContent xmlns:mc="http://schemas.openxmlformats.org/markup-compatibility/2006">
                <mc:Choice xmlns:v="urn:schemas-microsoft-com:vml" Requires="v">
                  <p:oleObj spid="_x0000_s56357" name="公式" r:id="rId20" imgW="1057453" imgH="409524" progId="Equation.3">
                    <p:embed/>
                  </p:oleObj>
                </mc:Choice>
                <mc:Fallback>
                  <p:oleObj name="公式" r:id="rId20" imgW="1057453" imgH="409524" progId="Equation.3">
                    <p:embed/>
                    <p:pic>
                      <p:nvPicPr>
                        <p:cNvPr id="0" name="Object 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9" y="1434"/>
                          <a:ext cx="1250" cy="5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transition="in" filter="dissolve">
                                      <p:cBhvr>
                                        <p:cTn id="7" dur="500"/>
                                        <p:tgtEl>
                                          <p:spTgt spid="155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vertic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5650"/>
                                        </p:tgtEl>
                                        <p:attrNameLst>
                                          <p:attrName>style.visibility</p:attrName>
                                        </p:attrNameLst>
                                      </p:cBhvr>
                                      <p:to>
                                        <p:strVal val="visible"/>
                                      </p:to>
                                    </p:set>
                                    <p:animEffect transition="in" filter="dissolve">
                                      <p:cBhvr>
                                        <p:cTn id="17" dur="500"/>
                                        <p:tgtEl>
                                          <p:spTgt spid="1556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5663"/>
                                        </p:tgtEl>
                                        <p:attrNameLst>
                                          <p:attrName>style.visibility</p:attrName>
                                        </p:attrNameLst>
                                      </p:cBhvr>
                                      <p:to>
                                        <p:strVal val="visible"/>
                                      </p:to>
                                    </p:set>
                                    <p:animEffect transition="in" filter="dissolve">
                                      <p:cBhvr>
                                        <p:cTn id="22" dur="500"/>
                                        <p:tgtEl>
                                          <p:spTgt spid="1556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7089"/>
                                        </p:tgtEl>
                                        <p:attrNameLst>
                                          <p:attrName>style.visibility</p:attrName>
                                        </p:attrNameLst>
                                      </p:cBhvr>
                                      <p:to>
                                        <p:strVal val="visible"/>
                                      </p:to>
                                    </p:set>
                                    <p:animEffect transition="in" filter="dissolve">
                                      <p:cBhvr>
                                        <p:cTn id="27" dur="500"/>
                                        <p:tgtEl>
                                          <p:spTgt spid="2170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17088"/>
                                        </p:tgtEl>
                                        <p:attrNameLst>
                                          <p:attrName>style.visibility</p:attrName>
                                        </p:attrNameLst>
                                      </p:cBhvr>
                                      <p:to>
                                        <p:strVal val="visible"/>
                                      </p:to>
                                    </p:set>
                                    <p:animEffect transition="in" filter="dissolve">
                                      <p:cBhvr>
                                        <p:cTn id="37" dur="500"/>
                                        <p:tgtEl>
                                          <p:spTgt spid="2170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17090"/>
                                        </p:tgtEl>
                                        <p:attrNameLst>
                                          <p:attrName>style.visibility</p:attrName>
                                        </p:attrNameLst>
                                      </p:cBhvr>
                                      <p:to>
                                        <p:strVal val="visible"/>
                                      </p:to>
                                    </p:set>
                                    <p:animEffect transition="in" filter="dissolve">
                                      <p:cBhvr>
                                        <p:cTn id="42" dur="500"/>
                                        <p:tgtEl>
                                          <p:spTgt spid="2170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17091"/>
                                        </p:tgtEl>
                                        <p:attrNameLst>
                                          <p:attrName>style.visibility</p:attrName>
                                        </p:attrNameLst>
                                      </p:cBhvr>
                                      <p:to>
                                        <p:strVal val="visible"/>
                                      </p:to>
                                    </p:set>
                                    <p:animEffect transition="in" filter="dissolve">
                                      <p:cBhvr>
                                        <p:cTn id="47" dur="500"/>
                                        <p:tgtEl>
                                          <p:spTgt spid="21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autoUpdateAnimBg="0"/>
      <p:bldP spid="15566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p:cNvSpPr>
            <a:spLocks noGrp="1"/>
          </p:cNvSpPr>
          <p:nvPr>
            <p:ph type="dt" sz="quarter" idx="10"/>
          </p:nvPr>
        </p:nvSpPr>
        <p:spPr/>
        <p:txBody>
          <a:bodyPr/>
          <a:lstStyle/>
          <a:p>
            <a:pPr>
              <a:defRPr/>
            </a:pPr>
            <a:fld id="{B18EAA4B-A33B-4F45-A454-46F6F8172FE7}" type="datetime8">
              <a:rPr lang="en-US"/>
              <a:pPr>
                <a:defRPr/>
              </a:pPr>
              <a:t>2/27/2020 6:24 PM</a:t>
            </a:fld>
            <a:endParaRPr lang="en-US" altLang="zh-CN"/>
          </a:p>
        </p:txBody>
      </p:sp>
      <p:sp>
        <p:nvSpPr>
          <p:cNvPr id="34" name="灯片编号占位符 3"/>
          <p:cNvSpPr>
            <a:spLocks noGrp="1"/>
          </p:cNvSpPr>
          <p:nvPr>
            <p:ph type="sldNum" sz="quarter" idx="12"/>
          </p:nvPr>
        </p:nvSpPr>
        <p:spPr/>
        <p:txBody>
          <a:bodyPr/>
          <a:lstStyle/>
          <a:p>
            <a:pPr>
              <a:defRPr/>
            </a:pPr>
            <a:fld id="{FFA2A5B9-EF1D-470E-87EF-6318EE400289}" type="slidenum">
              <a:rPr lang="en-US" altLang="zh-CN"/>
              <a:pPr>
                <a:defRPr/>
              </a:pPr>
              <a:t>55</a:t>
            </a:fld>
            <a:endParaRPr lang="en-US" altLang="zh-CN"/>
          </a:p>
        </p:txBody>
      </p:sp>
      <p:grpSp>
        <p:nvGrpSpPr>
          <p:cNvPr id="2" name="Group 2"/>
          <p:cNvGrpSpPr>
            <a:grpSpLocks/>
          </p:cNvGrpSpPr>
          <p:nvPr/>
        </p:nvGrpSpPr>
        <p:grpSpPr bwMode="auto">
          <a:xfrm>
            <a:off x="468313" y="5300663"/>
            <a:ext cx="3462337" cy="885825"/>
            <a:chOff x="288" y="2949"/>
            <a:chExt cx="2496" cy="744"/>
          </a:xfrm>
        </p:grpSpPr>
        <p:graphicFrame>
          <p:nvGraphicFramePr>
            <p:cNvPr id="57377" name="Object 3"/>
            <p:cNvGraphicFramePr>
              <a:graphicFrameLocks noChangeAspect="1"/>
            </p:cNvGraphicFramePr>
            <p:nvPr/>
          </p:nvGraphicFramePr>
          <p:xfrm>
            <a:off x="288" y="2949"/>
            <a:ext cx="1621" cy="744"/>
          </p:xfrm>
          <a:graphic>
            <a:graphicData uri="http://schemas.openxmlformats.org/presentationml/2006/ole">
              <mc:AlternateContent xmlns:mc="http://schemas.openxmlformats.org/markup-compatibility/2006">
                <mc:Choice xmlns:v="urn:schemas-microsoft-com:vml" Requires="v">
                  <p:oleObj spid="_x0000_s57379" name="公式" r:id="rId3" imgW="923747" imgH="409524" progId="Equation.3">
                    <p:embed/>
                  </p:oleObj>
                </mc:Choice>
                <mc:Fallback>
                  <p:oleObj name="公式" r:id="rId3" imgW="923747" imgH="40952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2949"/>
                          <a:ext cx="1621" cy="74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852" name="Text Box 4"/>
            <p:cNvSpPr txBox="1">
              <a:spLocks noChangeArrowheads="1"/>
            </p:cNvSpPr>
            <p:nvPr/>
          </p:nvSpPr>
          <p:spPr bwMode="auto">
            <a:xfrm>
              <a:off x="2160" y="3190"/>
              <a:ext cx="624" cy="436"/>
            </a:xfrm>
            <a:prstGeom prst="rect">
              <a:avLst/>
            </a:prstGeom>
            <a:noFill/>
            <a:ln w="9525">
              <a:noFill/>
              <a:miter lim="800000"/>
              <a:headEnd/>
              <a:tailEnd/>
            </a:ln>
            <a:effectLst/>
          </p:spPr>
          <p:txBody>
            <a:bodyPr>
              <a:spAutoFit/>
            </a:bodyPr>
            <a:lstStyle/>
            <a:p>
              <a:pPr>
                <a:spcBef>
                  <a:spcPct val="50000"/>
                </a:spcBef>
                <a:defRPr/>
              </a:pPr>
              <a:r>
                <a:rPr lang="en-US" altLang="zh-CN" i="1">
                  <a:effectLst>
                    <a:outerShdw blurRad="38100" dist="38100" dir="2700000" algn="tl">
                      <a:srgbClr val="000000"/>
                    </a:outerShdw>
                  </a:effectLst>
                  <a:ea typeface="文鼎CS中等线" pitchFamily="49" charset="-122"/>
                </a:rPr>
                <a:t>r&gt;R</a:t>
              </a:r>
              <a:endParaRPr lang="en-US" altLang="zh-CN">
                <a:effectLst>
                  <a:outerShdw blurRad="38100" dist="38100" dir="2700000" algn="tl">
                    <a:srgbClr val="000000"/>
                  </a:outerShdw>
                </a:effectLst>
                <a:ea typeface="文鼎CS中等线" pitchFamily="49" charset="-122"/>
              </a:endParaRPr>
            </a:p>
          </p:txBody>
        </p:sp>
      </p:grpSp>
      <p:sp>
        <p:nvSpPr>
          <p:cNvPr id="206853" name="Rectangle 5"/>
          <p:cNvSpPr>
            <a:spLocks noChangeArrowheads="1"/>
          </p:cNvSpPr>
          <p:nvPr/>
        </p:nvSpPr>
        <p:spPr bwMode="auto">
          <a:xfrm>
            <a:off x="4343400" y="2349500"/>
            <a:ext cx="4495800" cy="38100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6854" name="Text Box 6"/>
          <p:cNvSpPr txBox="1">
            <a:spLocks noChangeArrowheads="1"/>
          </p:cNvSpPr>
          <p:nvPr/>
        </p:nvSpPr>
        <p:spPr bwMode="auto">
          <a:xfrm>
            <a:off x="495300" y="1700213"/>
            <a:ext cx="8469313" cy="946150"/>
          </a:xfrm>
          <a:prstGeom prst="rect">
            <a:avLst/>
          </a:prstGeom>
          <a:noFill/>
          <a:ln w="9525">
            <a:noFill/>
            <a:miter lim="800000"/>
            <a:headEnd/>
            <a:tailEnd/>
          </a:ln>
          <a:effectLst/>
        </p:spPr>
        <p:txBody>
          <a:bodyPr>
            <a:spAutoFit/>
          </a:bodyPr>
          <a:lstStyle/>
          <a:p>
            <a:pPr>
              <a:spcBef>
                <a:spcPct val="50000"/>
              </a:spcBef>
              <a:defRPr/>
            </a:pPr>
            <a:r>
              <a:rPr lang="zh-CN" altLang="en-US">
                <a:solidFill>
                  <a:srgbClr val="99FF66"/>
                </a:solidFill>
                <a:effectLst>
                  <a:outerShdw blurRad="38100" dist="38100" dir="2700000" algn="tl">
                    <a:srgbClr val="000000"/>
                  </a:outerShdw>
                </a:effectLst>
                <a:latin typeface="幼圆" pitchFamily="49" charset="-122"/>
              </a:rPr>
              <a:t>解：</a:t>
            </a:r>
            <a:r>
              <a:rPr lang="zh-CN" altLang="en-US">
                <a:effectLst>
                  <a:outerShdw blurRad="38100" dist="38100" dir="2700000" algn="tl">
                    <a:srgbClr val="000000"/>
                  </a:outerShdw>
                </a:effectLst>
                <a:latin typeface="幼圆" pitchFamily="49" charset="-122"/>
              </a:rPr>
              <a:t>对于电荷具有球对称等分布的电场，可以利用高斯定理求出电场强度</a:t>
            </a:r>
            <a:r>
              <a:rPr lang="zh-CN" altLang="en-US">
                <a:effectLst>
                  <a:outerShdw blurRad="38100" dist="38100" dir="2700000" algn="tl">
                    <a:srgbClr val="000000"/>
                  </a:outerShdw>
                </a:effectLst>
              </a:rPr>
              <a:t>分</a:t>
            </a:r>
          </a:p>
        </p:txBody>
      </p:sp>
      <p:sp>
        <p:nvSpPr>
          <p:cNvPr id="206855" name="Text Box 7"/>
          <p:cNvSpPr txBox="1">
            <a:spLocks noChangeArrowheads="1"/>
          </p:cNvSpPr>
          <p:nvPr/>
        </p:nvSpPr>
        <p:spPr bwMode="auto">
          <a:xfrm>
            <a:off x="468313" y="1125538"/>
            <a:ext cx="8280400" cy="519112"/>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rPr>
              <a:t>例题：</a:t>
            </a:r>
            <a:r>
              <a:rPr lang="zh-CN" altLang="en-US">
                <a:effectLst>
                  <a:outerShdw blurRad="38100" dist="38100" dir="2700000" algn="tl">
                    <a:srgbClr val="000000"/>
                  </a:outerShdw>
                </a:effectLst>
              </a:rPr>
              <a:t>求半径为</a:t>
            </a:r>
            <a:r>
              <a:rPr lang="en-US" altLang="zh-CN" i="1">
                <a:effectLst>
                  <a:outerShdw blurRad="38100" dist="38100" dir="2700000" algn="tl">
                    <a:srgbClr val="000000"/>
                  </a:outerShdw>
                </a:effectLst>
              </a:rPr>
              <a:t>R</a:t>
            </a:r>
            <a:r>
              <a:rPr lang="zh-CN" altLang="en-US">
                <a:effectLst>
                  <a:outerShdw blurRad="38100" dist="38100" dir="2700000" algn="tl">
                    <a:srgbClr val="000000"/>
                  </a:outerShdw>
                </a:effectLst>
              </a:rPr>
              <a:t>带电</a:t>
            </a:r>
            <a:r>
              <a:rPr lang="en-US" altLang="zh-CN" i="1">
                <a:effectLst>
                  <a:outerShdw blurRad="38100" dist="38100" dir="2700000" algn="tl">
                    <a:srgbClr val="000000"/>
                  </a:outerShdw>
                </a:effectLst>
              </a:rPr>
              <a:t>q</a:t>
            </a:r>
            <a:r>
              <a:rPr lang="zh-CN" altLang="en-US">
                <a:effectLst>
                  <a:outerShdw blurRad="38100" dist="38100" dir="2700000" algn="tl">
                    <a:srgbClr val="000000"/>
                  </a:outerShdw>
                </a:effectLst>
              </a:rPr>
              <a:t>的均匀带电球面电势分布。</a:t>
            </a:r>
          </a:p>
        </p:txBody>
      </p:sp>
      <p:sp>
        <p:nvSpPr>
          <p:cNvPr id="206856" name="Text Box 8"/>
          <p:cNvSpPr txBox="1">
            <a:spLocks noChangeArrowheads="1"/>
          </p:cNvSpPr>
          <p:nvPr/>
        </p:nvSpPr>
        <p:spPr bwMode="auto">
          <a:xfrm>
            <a:off x="469900" y="3644900"/>
            <a:ext cx="3886200" cy="946150"/>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由高斯定律可得电场强度分布</a:t>
            </a:r>
            <a:r>
              <a:rPr lang="en-US" altLang="zh-CN">
                <a:effectLst>
                  <a:outerShdw blurRad="38100" dist="38100" dir="2700000" algn="tl">
                    <a:srgbClr val="000000"/>
                  </a:outerShdw>
                </a:effectLst>
                <a:latin typeface="幼圆" pitchFamily="49" charset="-122"/>
              </a:rPr>
              <a:t>:</a:t>
            </a:r>
          </a:p>
        </p:txBody>
      </p:sp>
      <p:grpSp>
        <p:nvGrpSpPr>
          <p:cNvPr id="3" name="Group 9"/>
          <p:cNvGrpSpPr>
            <a:grpSpLocks/>
          </p:cNvGrpSpPr>
          <p:nvPr/>
        </p:nvGrpSpPr>
        <p:grpSpPr bwMode="auto">
          <a:xfrm>
            <a:off x="511175" y="4724400"/>
            <a:ext cx="3175000" cy="544513"/>
            <a:chOff x="336" y="2544"/>
            <a:chExt cx="2208" cy="480"/>
          </a:xfrm>
        </p:grpSpPr>
        <p:graphicFrame>
          <p:nvGraphicFramePr>
            <p:cNvPr id="57375" name="Object 10"/>
            <p:cNvGraphicFramePr>
              <a:graphicFrameLocks noChangeAspect="1"/>
            </p:cNvGraphicFramePr>
            <p:nvPr/>
          </p:nvGraphicFramePr>
          <p:xfrm>
            <a:off x="336" y="2544"/>
            <a:ext cx="743" cy="403"/>
          </p:xfrm>
          <a:graphic>
            <a:graphicData uri="http://schemas.openxmlformats.org/presentationml/2006/ole">
              <mc:AlternateContent xmlns:mc="http://schemas.openxmlformats.org/markup-compatibility/2006">
                <mc:Choice xmlns:v="urn:schemas-microsoft-com:vml" Requires="v">
                  <p:oleObj spid="_x0000_s57380" name="公式" r:id="rId5" imgW="409651" imgH="200076" progId="Equation.3">
                    <p:embed/>
                  </p:oleObj>
                </mc:Choice>
                <mc:Fallback>
                  <p:oleObj name="公式" r:id="rId5" imgW="409651" imgH="20007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2544"/>
                          <a:ext cx="743" cy="40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859" name="Text Box 11"/>
            <p:cNvSpPr txBox="1">
              <a:spLocks noChangeArrowheads="1"/>
            </p:cNvSpPr>
            <p:nvPr/>
          </p:nvSpPr>
          <p:spPr bwMode="auto">
            <a:xfrm>
              <a:off x="1920" y="2566"/>
              <a:ext cx="624" cy="458"/>
            </a:xfrm>
            <a:prstGeom prst="rect">
              <a:avLst/>
            </a:prstGeom>
            <a:noFill/>
            <a:ln w="9525">
              <a:noFill/>
              <a:miter lim="800000"/>
              <a:headEnd/>
              <a:tailEnd/>
            </a:ln>
            <a:effectLst/>
          </p:spPr>
          <p:txBody>
            <a:bodyPr>
              <a:spAutoFit/>
            </a:bodyPr>
            <a:lstStyle/>
            <a:p>
              <a:pPr>
                <a:spcBef>
                  <a:spcPct val="50000"/>
                </a:spcBef>
                <a:defRPr/>
              </a:pPr>
              <a:r>
                <a:rPr lang="en-US" altLang="zh-CN" i="1">
                  <a:effectLst>
                    <a:outerShdw blurRad="38100" dist="38100" dir="2700000" algn="tl">
                      <a:srgbClr val="000000"/>
                    </a:outerShdw>
                  </a:effectLst>
                  <a:ea typeface="文鼎CS中等线" pitchFamily="49" charset="-122"/>
                </a:rPr>
                <a:t> r&lt;R</a:t>
              </a:r>
              <a:endParaRPr lang="en-US" altLang="zh-CN">
                <a:effectLst>
                  <a:outerShdw blurRad="38100" dist="38100" dir="2700000" algn="tl">
                    <a:srgbClr val="000000"/>
                  </a:outerShdw>
                </a:effectLst>
                <a:ea typeface="文鼎CS中等线" pitchFamily="49" charset="-122"/>
              </a:endParaRPr>
            </a:p>
          </p:txBody>
        </p:sp>
      </p:grpSp>
      <p:grpSp>
        <p:nvGrpSpPr>
          <p:cNvPr id="4" name="Group 12"/>
          <p:cNvGrpSpPr>
            <a:grpSpLocks/>
          </p:cNvGrpSpPr>
          <p:nvPr/>
        </p:nvGrpSpPr>
        <p:grpSpPr bwMode="auto">
          <a:xfrm>
            <a:off x="5295900" y="3632200"/>
            <a:ext cx="2298700" cy="2286000"/>
            <a:chOff x="3336" y="2288"/>
            <a:chExt cx="1448" cy="1440"/>
          </a:xfrm>
        </p:grpSpPr>
        <p:sp>
          <p:nvSpPr>
            <p:cNvPr id="206861" name="Oval 13"/>
            <p:cNvSpPr>
              <a:spLocks noChangeArrowheads="1"/>
            </p:cNvSpPr>
            <p:nvPr/>
          </p:nvSpPr>
          <p:spPr bwMode="auto">
            <a:xfrm>
              <a:off x="3336" y="2288"/>
              <a:ext cx="1440" cy="1440"/>
            </a:xfrm>
            <a:prstGeom prst="ellipse">
              <a:avLst/>
            </a:prstGeom>
            <a:gradFill rotWithShape="1">
              <a:gsLst>
                <a:gs pos="0">
                  <a:srgbClr val="66FFCC">
                    <a:alpha val="50000"/>
                  </a:srgbClr>
                </a:gs>
                <a:gs pos="100000">
                  <a:srgbClr val="66FFCC">
                    <a:gamma/>
                    <a:shade val="36078"/>
                    <a:invGamma/>
                  </a:srgbClr>
                </a:gs>
              </a:gsLst>
              <a:path path="shape">
                <a:fillToRect l="50000" t="50000" r="50000" b="50000"/>
              </a:path>
            </a:gradFill>
            <a:ln w="9525">
              <a:no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7371" name="Group 14"/>
            <p:cNvGrpSpPr>
              <a:grpSpLocks/>
            </p:cNvGrpSpPr>
            <p:nvPr/>
          </p:nvGrpSpPr>
          <p:grpSpPr bwMode="auto">
            <a:xfrm>
              <a:off x="3344" y="2448"/>
              <a:ext cx="1440" cy="760"/>
              <a:chOff x="3344" y="2448"/>
              <a:chExt cx="1440" cy="760"/>
            </a:xfrm>
          </p:grpSpPr>
          <p:sp>
            <p:nvSpPr>
              <p:cNvPr id="206863" name="Oval 15"/>
              <p:cNvSpPr>
                <a:spLocks noChangeArrowheads="1"/>
              </p:cNvSpPr>
              <p:nvPr/>
            </p:nvSpPr>
            <p:spPr bwMode="auto">
              <a:xfrm>
                <a:off x="3344" y="2824"/>
                <a:ext cx="1440" cy="384"/>
              </a:xfrm>
              <a:prstGeom prst="ellipse">
                <a:avLst/>
              </a:prstGeom>
              <a:noFill/>
              <a:ln w="28575">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6864" name="Line 16"/>
              <p:cNvSpPr>
                <a:spLocks noChangeShapeType="1"/>
              </p:cNvSpPr>
              <p:nvPr/>
            </p:nvSpPr>
            <p:spPr bwMode="auto">
              <a:xfrm flipV="1">
                <a:off x="4072" y="2448"/>
                <a:ext cx="480" cy="576"/>
              </a:xfrm>
              <a:prstGeom prst="line">
                <a:avLst/>
              </a:prstGeom>
              <a:noFill/>
              <a:ln w="19050">
                <a:solidFill>
                  <a:schemeClr val="tx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7374" name="Object 17"/>
              <p:cNvGraphicFramePr>
                <a:graphicFrameLocks noChangeAspect="1"/>
              </p:cNvGraphicFramePr>
              <p:nvPr/>
            </p:nvGraphicFramePr>
            <p:xfrm>
              <a:off x="4176" y="2448"/>
              <a:ext cx="230" cy="230"/>
            </p:xfrm>
            <a:graphic>
              <a:graphicData uri="http://schemas.openxmlformats.org/presentationml/2006/ole">
                <mc:AlternateContent xmlns:mc="http://schemas.openxmlformats.org/markup-compatibility/2006">
                  <mc:Choice xmlns:v="urn:schemas-microsoft-com:vml" Requires="v">
                    <p:oleObj spid="_x0000_s57381" name="公式" r:id="rId7" imgW="123952" imgH="123876" progId="Equation.3">
                      <p:embed/>
                    </p:oleObj>
                  </mc:Choice>
                  <mc:Fallback>
                    <p:oleObj name="公式" r:id="rId7" imgW="123952" imgH="12387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 y="2448"/>
                            <a:ext cx="230"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6" name="Group 18"/>
          <p:cNvGrpSpPr>
            <a:grpSpLocks/>
          </p:cNvGrpSpPr>
          <p:nvPr/>
        </p:nvGrpSpPr>
        <p:grpSpPr bwMode="auto">
          <a:xfrm>
            <a:off x="5080000" y="3009900"/>
            <a:ext cx="3429000" cy="2640013"/>
            <a:chOff x="3200" y="1896"/>
            <a:chExt cx="2160" cy="1663"/>
          </a:xfrm>
        </p:grpSpPr>
        <p:sp>
          <p:nvSpPr>
            <p:cNvPr id="206867" name="Line 19"/>
            <p:cNvSpPr>
              <a:spLocks noChangeShapeType="1"/>
            </p:cNvSpPr>
            <p:nvPr/>
          </p:nvSpPr>
          <p:spPr bwMode="auto">
            <a:xfrm>
              <a:off x="4064" y="3031"/>
              <a:ext cx="1296" cy="0"/>
            </a:xfrm>
            <a:prstGeom prst="line">
              <a:avLst/>
            </a:prstGeom>
            <a:noFill/>
            <a:ln w="19050">
              <a:solidFill>
                <a:schemeClr val="accent1"/>
              </a:solidFill>
              <a:round/>
              <a:headEnd/>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6868" name="Line 20"/>
            <p:cNvSpPr>
              <a:spLocks noChangeShapeType="1"/>
            </p:cNvSpPr>
            <p:nvPr/>
          </p:nvSpPr>
          <p:spPr bwMode="auto">
            <a:xfrm flipH="1">
              <a:off x="3296" y="3031"/>
              <a:ext cx="768" cy="528"/>
            </a:xfrm>
            <a:prstGeom prst="line">
              <a:avLst/>
            </a:prstGeom>
            <a:noFill/>
            <a:ln w="19050">
              <a:solidFill>
                <a:schemeClr val="accent1"/>
              </a:solidFill>
              <a:round/>
              <a:headEnd/>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6869" name="Line 21"/>
            <p:cNvSpPr>
              <a:spLocks noChangeShapeType="1"/>
            </p:cNvSpPr>
            <p:nvPr/>
          </p:nvSpPr>
          <p:spPr bwMode="auto">
            <a:xfrm flipV="1">
              <a:off x="4064" y="1927"/>
              <a:ext cx="0" cy="1104"/>
            </a:xfrm>
            <a:prstGeom prst="line">
              <a:avLst/>
            </a:prstGeom>
            <a:noFill/>
            <a:ln w="19050">
              <a:solidFill>
                <a:schemeClr val="accent1"/>
              </a:solidFill>
              <a:round/>
              <a:headEnd/>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7366" name="Object 22"/>
            <p:cNvGraphicFramePr>
              <a:graphicFrameLocks noChangeAspect="1"/>
            </p:cNvGraphicFramePr>
            <p:nvPr/>
          </p:nvGraphicFramePr>
          <p:xfrm>
            <a:off x="3824" y="2839"/>
            <a:ext cx="255" cy="284"/>
          </p:xfrm>
          <a:graphic>
            <a:graphicData uri="http://schemas.openxmlformats.org/presentationml/2006/ole">
              <mc:AlternateContent xmlns:mc="http://schemas.openxmlformats.org/markup-compatibility/2006">
                <mc:Choice xmlns:v="urn:schemas-microsoft-com:vml" Requires="v">
                  <p:oleObj spid="_x0000_s57382" name="公式" r:id="rId9" imgW="85750" imgH="104724" progId="Equation.3">
                    <p:embed/>
                  </p:oleObj>
                </mc:Choice>
                <mc:Fallback>
                  <p:oleObj name="公式" r:id="rId9" imgW="85750" imgH="104724"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4" y="2839"/>
                          <a:ext cx="255" cy="28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57367" name="Object 23"/>
            <p:cNvGraphicFramePr>
              <a:graphicFrameLocks noChangeAspect="1"/>
            </p:cNvGraphicFramePr>
            <p:nvPr/>
          </p:nvGraphicFramePr>
          <p:xfrm>
            <a:off x="3200" y="3223"/>
            <a:ext cx="236" cy="236"/>
          </p:xfrm>
          <a:graphic>
            <a:graphicData uri="http://schemas.openxmlformats.org/presentationml/2006/ole">
              <mc:AlternateContent xmlns:mc="http://schemas.openxmlformats.org/markup-compatibility/2006">
                <mc:Choice xmlns:v="urn:schemas-microsoft-com:vml" Requires="v">
                  <p:oleObj spid="_x0000_s57383" name="公式" r:id="rId11" imgW="104851" imgH="104724" progId="Equation.3">
                    <p:embed/>
                  </p:oleObj>
                </mc:Choice>
                <mc:Fallback>
                  <p:oleObj name="公式" r:id="rId11" imgW="104851" imgH="104724"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 y="3223"/>
                          <a:ext cx="236"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68" name="Object 24"/>
            <p:cNvGraphicFramePr>
              <a:graphicFrameLocks noChangeAspect="1"/>
            </p:cNvGraphicFramePr>
            <p:nvPr/>
          </p:nvGraphicFramePr>
          <p:xfrm>
            <a:off x="5120" y="2743"/>
            <a:ext cx="208" cy="244"/>
          </p:xfrm>
          <a:graphic>
            <a:graphicData uri="http://schemas.openxmlformats.org/presentationml/2006/ole">
              <mc:AlternateContent xmlns:mc="http://schemas.openxmlformats.org/markup-compatibility/2006">
                <mc:Choice xmlns:v="urn:schemas-microsoft-com:vml" Requires="v">
                  <p:oleObj spid="_x0000_s57384" name="公式" r:id="rId13" imgW="104851" imgH="123876" progId="Equation.3">
                    <p:embed/>
                  </p:oleObj>
                </mc:Choice>
                <mc:Fallback>
                  <p:oleObj name="公式" r:id="rId13" imgW="104851" imgH="123876"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20" y="2743"/>
                          <a:ext cx="20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69" name="Object 25"/>
            <p:cNvGraphicFramePr>
              <a:graphicFrameLocks noChangeAspect="1"/>
            </p:cNvGraphicFramePr>
            <p:nvPr/>
          </p:nvGraphicFramePr>
          <p:xfrm>
            <a:off x="3796" y="1896"/>
            <a:ext cx="168" cy="209"/>
          </p:xfrm>
          <a:graphic>
            <a:graphicData uri="http://schemas.openxmlformats.org/presentationml/2006/ole">
              <mc:AlternateContent xmlns:mc="http://schemas.openxmlformats.org/markup-compatibility/2006">
                <mc:Choice xmlns:v="urn:schemas-microsoft-com:vml" Requires="v">
                  <p:oleObj spid="_x0000_s57385" name="公式" r:id="rId15" imgW="76403" imgH="104724" progId="Equation.3">
                    <p:embed/>
                  </p:oleObj>
                </mc:Choice>
                <mc:Fallback>
                  <p:oleObj name="公式" r:id="rId15" imgW="76403" imgH="104724"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6" y="1896"/>
                          <a:ext cx="168"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6874" name="Rectangle 26"/>
          <p:cNvSpPr>
            <a:spLocks noChangeArrowheads="1"/>
          </p:cNvSpPr>
          <p:nvPr/>
        </p:nvSpPr>
        <p:spPr bwMode="auto">
          <a:xfrm>
            <a:off x="468313" y="2708275"/>
            <a:ext cx="3887787" cy="946150"/>
          </a:xfrm>
          <a:prstGeom prst="rect">
            <a:avLst/>
          </a:prstGeom>
          <a:noFill/>
          <a:ln w="19050">
            <a:noFill/>
            <a:miter lim="800000"/>
            <a:headEnd/>
            <a:tailEnd type="none" w="sm" len="lg"/>
          </a:ln>
          <a:effectLst/>
        </p:spPr>
        <p:txBody>
          <a:bodyPr>
            <a:spAutoFit/>
          </a:bodyPr>
          <a:lstStyle/>
          <a:p>
            <a:pPr>
              <a:spcBef>
                <a:spcPct val="50000"/>
              </a:spcBef>
              <a:defRPr/>
            </a:pPr>
            <a:r>
              <a:rPr lang="zh-CN" altLang="en-US">
                <a:effectLst>
                  <a:outerShdw blurRad="38100" dist="38100" dir="2700000" algn="tl">
                    <a:srgbClr val="000000"/>
                  </a:outerShdw>
                </a:effectLst>
              </a:rPr>
              <a:t>布，再依照电势的定义求出电势分布。</a:t>
            </a:r>
          </a:p>
        </p:txBody>
      </p:sp>
      <p:grpSp>
        <p:nvGrpSpPr>
          <p:cNvPr id="57357" name="Group 27"/>
          <p:cNvGrpSpPr>
            <a:grpSpLocks/>
          </p:cNvGrpSpPr>
          <p:nvPr/>
        </p:nvGrpSpPr>
        <p:grpSpPr bwMode="auto">
          <a:xfrm>
            <a:off x="0" y="44450"/>
            <a:ext cx="5715000" cy="1068388"/>
            <a:chOff x="0" y="191"/>
            <a:chExt cx="3600" cy="673"/>
          </a:xfrm>
        </p:grpSpPr>
        <p:pic>
          <p:nvPicPr>
            <p:cNvPr id="57361" name="Picture 28" descr="bar_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2" name="Text Box 29"/>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grpSp>
        <p:nvGrpSpPr>
          <p:cNvPr id="8" name="Group 30"/>
          <p:cNvGrpSpPr>
            <a:grpSpLocks/>
          </p:cNvGrpSpPr>
          <p:nvPr/>
        </p:nvGrpSpPr>
        <p:grpSpPr bwMode="auto">
          <a:xfrm>
            <a:off x="5292725" y="3644900"/>
            <a:ext cx="2305050" cy="2305050"/>
            <a:chOff x="2517" y="2341"/>
            <a:chExt cx="1775" cy="1775"/>
          </a:xfrm>
        </p:grpSpPr>
        <p:sp>
          <p:nvSpPr>
            <p:cNvPr id="206879" name="Oval 31"/>
            <p:cNvSpPr>
              <a:spLocks noChangeArrowheads="1"/>
            </p:cNvSpPr>
            <p:nvPr/>
          </p:nvSpPr>
          <p:spPr bwMode="auto">
            <a:xfrm>
              <a:off x="2517" y="2341"/>
              <a:ext cx="1775" cy="1775"/>
            </a:xfrm>
            <a:prstGeom prst="ellipse">
              <a:avLst/>
            </a:prstGeom>
            <a:solidFill>
              <a:srgbClr val="FF0D86"/>
            </a:soli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6880" name="Oval 32"/>
            <p:cNvSpPr>
              <a:spLocks noChangeArrowheads="1"/>
            </p:cNvSpPr>
            <p:nvPr/>
          </p:nvSpPr>
          <p:spPr bwMode="auto">
            <a:xfrm rot="1800000">
              <a:off x="3243" y="2614"/>
              <a:ext cx="968" cy="544"/>
            </a:xfrm>
            <a:prstGeom prst="ellipse">
              <a:avLst/>
            </a:prstGeom>
            <a:gradFill rotWithShape="1">
              <a:gsLst>
                <a:gs pos="0">
                  <a:schemeClr val="tx1"/>
                </a:gs>
                <a:gs pos="100000">
                  <a:srgbClr val="FF0D86"/>
                </a:gs>
              </a:gsLst>
              <a:path path="shape">
                <a:fillToRect l="50000" t="50000" r="50000" b="50000"/>
              </a:path>
            </a:gra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6855"/>
                                        </p:tgtEl>
                                        <p:attrNameLst>
                                          <p:attrName>style.visibility</p:attrName>
                                        </p:attrNameLst>
                                      </p:cBhvr>
                                      <p:to>
                                        <p:strVal val="visible"/>
                                      </p:to>
                                    </p:set>
                                    <p:animEffect transition="in" filter="dissolve">
                                      <p:cBhvr>
                                        <p:cTn id="7" dur="500"/>
                                        <p:tgtEl>
                                          <p:spTgt spid="2068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4"/>
                                        </p:tgtEl>
                                        <p:attrNameLst>
                                          <p:attrName>style.visibility</p:attrName>
                                        </p:attrNameLst>
                                      </p:cBhvr>
                                      <p:to>
                                        <p:strVal val="visible"/>
                                      </p:to>
                                    </p:set>
                                    <p:animEffect transition="in" filter="wipe(left)">
                                      <p:cBhvr>
                                        <p:cTn id="12" dur="500"/>
                                        <p:tgtEl>
                                          <p:spTgt spid="20685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6874"/>
                                        </p:tgtEl>
                                        <p:attrNameLst>
                                          <p:attrName>style.visibility</p:attrName>
                                        </p:attrNameLst>
                                      </p:cBhvr>
                                      <p:to>
                                        <p:strVal val="visible"/>
                                      </p:to>
                                    </p:set>
                                    <p:animEffect transition="in" filter="wipe(left)">
                                      <p:cBhvr>
                                        <p:cTn id="16" dur="500"/>
                                        <p:tgtEl>
                                          <p:spTgt spid="2068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06853"/>
                                        </p:tgtEl>
                                        <p:attrNameLst>
                                          <p:attrName>style.visibility</p:attrName>
                                        </p:attrNameLst>
                                      </p:cBhvr>
                                      <p:to>
                                        <p:strVal val="visible"/>
                                      </p:to>
                                    </p:set>
                                    <p:animEffect transition="in" filter="strips(downRight)">
                                      <p:cBhvr>
                                        <p:cTn id="21" dur="500"/>
                                        <p:tgtEl>
                                          <p:spTgt spid="206853"/>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6856"/>
                                        </p:tgtEl>
                                        <p:attrNameLst>
                                          <p:attrName>style.visibility</p:attrName>
                                        </p:attrNameLst>
                                      </p:cBhvr>
                                      <p:to>
                                        <p:strVal val="visible"/>
                                      </p:to>
                                    </p:set>
                                    <p:animEffect transition="in" filter="dissolve">
                                      <p:cBhvr>
                                        <p:cTn id="40" dur="500"/>
                                        <p:tgtEl>
                                          <p:spTgt spid="2068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dissolve">
                                      <p:cBhvr>
                                        <p:cTn id="45" dur="500"/>
                                        <p:tgtEl>
                                          <p:spTgt spid="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dissolve">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animBg="1"/>
      <p:bldP spid="206854" grpId="0" autoUpdateAnimBg="0"/>
      <p:bldP spid="206855" grpId="0" autoUpdateAnimBg="0"/>
      <p:bldP spid="206856" grpId="0" autoUpdateAnimBg="0"/>
      <p:bldP spid="20687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1"/>
          <p:cNvSpPr>
            <a:spLocks noGrp="1"/>
          </p:cNvSpPr>
          <p:nvPr>
            <p:ph type="dt" sz="quarter" idx="10"/>
          </p:nvPr>
        </p:nvSpPr>
        <p:spPr/>
        <p:txBody>
          <a:bodyPr/>
          <a:lstStyle/>
          <a:p>
            <a:pPr>
              <a:defRPr/>
            </a:pPr>
            <a:fld id="{A935E062-6EE4-4C1B-8853-8EEA4B106DF0}" type="datetime8">
              <a:rPr lang="en-US"/>
              <a:pPr>
                <a:defRPr/>
              </a:pPr>
              <a:t>2/27/2020 6:24 PM</a:t>
            </a:fld>
            <a:endParaRPr lang="en-US" altLang="zh-CN"/>
          </a:p>
        </p:txBody>
      </p:sp>
      <p:sp>
        <p:nvSpPr>
          <p:cNvPr id="25" name="灯片编号占位符 3"/>
          <p:cNvSpPr>
            <a:spLocks noGrp="1"/>
          </p:cNvSpPr>
          <p:nvPr>
            <p:ph type="sldNum" sz="quarter" idx="12"/>
          </p:nvPr>
        </p:nvSpPr>
        <p:spPr/>
        <p:txBody>
          <a:bodyPr/>
          <a:lstStyle/>
          <a:p>
            <a:pPr>
              <a:defRPr/>
            </a:pPr>
            <a:fld id="{8CD007CA-2E3D-44B9-A0FF-E07D6348FD56}" type="slidenum">
              <a:rPr lang="en-US" altLang="zh-CN"/>
              <a:pPr>
                <a:defRPr/>
              </a:pPr>
              <a:t>56</a:t>
            </a:fld>
            <a:endParaRPr lang="en-US" altLang="zh-CN"/>
          </a:p>
        </p:txBody>
      </p:sp>
      <p:graphicFrame>
        <p:nvGraphicFramePr>
          <p:cNvPr id="207877" name="Object 5"/>
          <p:cNvGraphicFramePr>
            <a:graphicFrameLocks noChangeAspect="1"/>
          </p:cNvGraphicFramePr>
          <p:nvPr/>
        </p:nvGraphicFramePr>
        <p:xfrm>
          <a:off x="381000" y="3429000"/>
          <a:ext cx="3371850" cy="741363"/>
        </p:xfrm>
        <a:graphic>
          <a:graphicData uri="http://schemas.openxmlformats.org/presentationml/2006/ole">
            <mc:AlternateContent xmlns:mc="http://schemas.openxmlformats.org/markup-compatibility/2006">
              <mc:Choice xmlns:v="urn:schemas-microsoft-com:vml" Requires="v">
                <p:oleObj spid="_x0000_s58394" name="公式" r:id="rId3" imgW="1457350" imgH="295428" progId="Equation.3">
                  <p:embed/>
                </p:oleObj>
              </mc:Choice>
              <mc:Fallback>
                <p:oleObj name="公式" r:id="rId3" imgW="1457350" imgH="29542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429000"/>
                        <a:ext cx="3371850" cy="7413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7878" name="Text Box 6"/>
          <p:cNvSpPr txBox="1">
            <a:spLocks noChangeArrowheads="1"/>
          </p:cNvSpPr>
          <p:nvPr/>
        </p:nvSpPr>
        <p:spPr bwMode="auto">
          <a:xfrm>
            <a:off x="473075" y="1125538"/>
            <a:ext cx="4459288"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带电球面外任意点的电势</a:t>
            </a:r>
          </a:p>
        </p:txBody>
      </p:sp>
      <p:graphicFrame>
        <p:nvGraphicFramePr>
          <p:cNvPr id="207879" name="Object 7"/>
          <p:cNvGraphicFramePr>
            <a:graphicFrameLocks noChangeAspect="1"/>
          </p:cNvGraphicFramePr>
          <p:nvPr/>
        </p:nvGraphicFramePr>
        <p:xfrm>
          <a:off x="1692275" y="1844675"/>
          <a:ext cx="1943100" cy="739775"/>
        </p:xfrm>
        <a:graphic>
          <a:graphicData uri="http://schemas.openxmlformats.org/presentationml/2006/ole">
            <mc:AlternateContent xmlns:mc="http://schemas.openxmlformats.org/markup-compatibility/2006">
              <mc:Choice xmlns:v="urn:schemas-microsoft-com:vml" Requires="v">
                <p:oleObj spid="_x0000_s58395" name="公式" r:id="rId5" imgW="828650" imgH="295428" progId="Equation.3">
                  <p:embed/>
                </p:oleObj>
              </mc:Choice>
              <mc:Fallback>
                <p:oleObj name="公式" r:id="rId5" imgW="828650" imgH="29542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1844675"/>
                        <a:ext cx="1943100" cy="739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8375" name="Group 8"/>
          <p:cNvGrpSpPr>
            <a:grpSpLocks/>
          </p:cNvGrpSpPr>
          <p:nvPr/>
        </p:nvGrpSpPr>
        <p:grpSpPr bwMode="auto">
          <a:xfrm>
            <a:off x="0" y="44450"/>
            <a:ext cx="5715000" cy="1068388"/>
            <a:chOff x="0" y="191"/>
            <a:chExt cx="3600" cy="673"/>
          </a:xfrm>
        </p:grpSpPr>
        <p:pic>
          <p:nvPicPr>
            <p:cNvPr id="58392" name="Picture 9" descr="bar_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93" name="Text Box 10"/>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graphicFrame>
        <p:nvGraphicFramePr>
          <p:cNvPr id="207883" name="Object 11"/>
          <p:cNvGraphicFramePr>
            <a:graphicFrameLocks noChangeAspect="1"/>
          </p:cNvGraphicFramePr>
          <p:nvPr/>
        </p:nvGraphicFramePr>
        <p:xfrm>
          <a:off x="3581400" y="1773238"/>
          <a:ext cx="2286000" cy="996950"/>
        </p:xfrm>
        <a:graphic>
          <a:graphicData uri="http://schemas.openxmlformats.org/presentationml/2006/ole">
            <mc:AlternateContent xmlns:mc="http://schemas.openxmlformats.org/markup-compatibility/2006">
              <mc:Choice xmlns:v="urn:schemas-microsoft-com:vml" Requires="v">
                <p:oleObj spid="_x0000_s58396" name="公式" r:id="rId8" imgW="981050" imgH="409524" progId="Equation.3">
                  <p:embed/>
                </p:oleObj>
              </mc:Choice>
              <mc:Fallback>
                <p:oleObj name="公式" r:id="rId8" imgW="981050" imgH="409524"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1773238"/>
                        <a:ext cx="2286000" cy="9969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884" name="Object 12"/>
          <p:cNvGraphicFramePr>
            <a:graphicFrameLocks noChangeAspect="1"/>
          </p:cNvGraphicFramePr>
          <p:nvPr/>
        </p:nvGraphicFramePr>
        <p:xfrm>
          <a:off x="5867400" y="1773238"/>
          <a:ext cx="1257300" cy="996950"/>
        </p:xfrm>
        <a:graphic>
          <a:graphicData uri="http://schemas.openxmlformats.org/presentationml/2006/ole">
            <mc:AlternateContent xmlns:mc="http://schemas.openxmlformats.org/markup-compatibility/2006">
              <mc:Choice xmlns:v="urn:schemas-microsoft-com:vml" Requires="v">
                <p:oleObj spid="_x0000_s58397" name="公式" r:id="rId10" imgW="523850" imgH="409524" progId="Equation.3">
                  <p:embed/>
                </p:oleObj>
              </mc:Choice>
              <mc:Fallback>
                <p:oleObj name="公式" r:id="rId10" imgW="523850" imgH="409524"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0" y="1773238"/>
                        <a:ext cx="1257300" cy="9969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885" name="Object 13"/>
          <p:cNvGraphicFramePr>
            <a:graphicFrameLocks noChangeAspect="1"/>
          </p:cNvGraphicFramePr>
          <p:nvPr/>
        </p:nvGraphicFramePr>
        <p:xfrm>
          <a:off x="3733800" y="3357563"/>
          <a:ext cx="1343025" cy="998537"/>
        </p:xfrm>
        <a:graphic>
          <a:graphicData uri="http://schemas.openxmlformats.org/presentationml/2006/ole">
            <mc:AlternateContent xmlns:mc="http://schemas.openxmlformats.org/markup-compatibility/2006">
              <mc:Choice xmlns:v="urn:schemas-microsoft-com:vml" Requires="v">
                <p:oleObj spid="_x0000_s58398" name="公式" r:id="rId12" imgW="562051" imgH="409524" progId="Equation.3">
                  <p:embed/>
                </p:oleObj>
              </mc:Choice>
              <mc:Fallback>
                <p:oleObj name="公式" r:id="rId12" imgW="562051" imgH="409524"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3800" y="3357563"/>
                        <a:ext cx="1343025" cy="9985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22"/>
          <p:cNvGrpSpPr>
            <a:grpSpLocks/>
          </p:cNvGrpSpPr>
          <p:nvPr/>
        </p:nvGrpSpPr>
        <p:grpSpPr bwMode="auto">
          <a:xfrm>
            <a:off x="755650" y="4365625"/>
            <a:ext cx="4105275" cy="1727200"/>
            <a:chOff x="884" y="2886"/>
            <a:chExt cx="2586" cy="1088"/>
          </a:xfrm>
        </p:grpSpPr>
        <p:sp>
          <p:nvSpPr>
            <p:cNvPr id="207893" name="Rectangle 21"/>
            <p:cNvSpPr>
              <a:spLocks noChangeArrowheads="1"/>
            </p:cNvSpPr>
            <p:nvPr/>
          </p:nvSpPr>
          <p:spPr bwMode="auto">
            <a:xfrm>
              <a:off x="884" y="2886"/>
              <a:ext cx="2586" cy="1088"/>
            </a:xfrm>
            <a:prstGeom prst="rect">
              <a:avLst/>
            </a:prstGeom>
            <a:gradFill rotWithShape="1">
              <a:gsLst>
                <a:gs pos="0">
                  <a:srgbClr val="6666FF"/>
                </a:gs>
                <a:gs pos="100000">
                  <a:srgbClr val="6666FF">
                    <a:gamma/>
                    <a:shade val="46275"/>
                    <a:invGamma/>
                  </a:srgbClr>
                </a:gs>
              </a:gsLst>
              <a:path path="rect">
                <a:fillToRect r="100000" b="100000"/>
              </a:path>
            </a:gradFill>
            <a:ln w="19050">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388" name="Text Box 16"/>
            <p:cNvSpPr txBox="1">
              <a:spLocks noChangeArrowheads="1"/>
            </p:cNvSpPr>
            <p:nvPr/>
          </p:nvSpPr>
          <p:spPr bwMode="auto">
            <a:xfrm>
              <a:off x="2653" y="3475"/>
              <a:ext cx="54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sz="2600" i="1">
                  <a:solidFill>
                    <a:schemeClr val="tx2"/>
                  </a:solidFill>
                  <a:ea typeface="文鼎CS中等线" pitchFamily="49" charset="-122"/>
                </a:rPr>
                <a:t>r&gt;R</a:t>
              </a:r>
              <a:endParaRPr lang="en-US" altLang="zh-CN" sz="2600">
                <a:solidFill>
                  <a:schemeClr val="tx2"/>
                </a:solidFill>
                <a:ea typeface="文鼎CS中等线" pitchFamily="49" charset="-122"/>
              </a:endParaRPr>
            </a:p>
          </p:txBody>
        </p:sp>
        <p:graphicFrame>
          <p:nvGraphicFramePr>
            <p:cNvPr id="58389" name="Object 18"/>
            <p:cNvGraphicFramePr>
              <a:graphicFrameLocks noChangeAspect="1"/>
            </p:cNvGraphicFramePr>
            <p:nvPr/>
          </p:nvGraphicFramePr>
          <p:xfrm>
            <a:off x="1083" y="2893"/>
            <a:ext cx="1096" cy="515"/>
          </p:xfrm>
          <a:graphic>
            <a:graphicData uri="http://schemas.openxmlformats.org/presentationml/2006/ole">
              <mc:AlternateContent xmlns:mc="http://schemas.openxmlformats.org/markup-compatibility/2006">
                <mc:Choice xmlns:v="urn:schemas-microsoft-com:vml" Requires="v">
                  <p:oleObj spid="_x0000_s58399" name="公式" r:id="rId14" imgW="686003" imgH="390372" progId="Equation.3">
                    <p:embed/>
                  </p:oleObj>
                </mc:Choice>
                <mc:Fallback>
                  <p:oleObj name="公式" r:id="rId14" imgW="686003" imgH="390372"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83" y="2893"/>
                          <a:ext cx="1096" cy="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90" name="Text Box 19"/>
            <p:cNvSpPr txBox="1">
              <a:spLocks noChangeArrowheads="1"/>
            </p:cNvSpPr>
            <p:nvPr/>
          </p:nvSpPr>
          <p:spPr bwMode="auto">
            <a:xfrm>
              <a:off x="2678" y="3019"/>
              <a:ext cx="56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sz="2600" i="1">
                  <a:solidFill>
                    <a:schemeClr val="tx2"/>
                  </a:solidFill>
                  <a:ea typeface="文鼎CS中等线" pitchFamily="49" charset="-122"/>
                </a:rPr>
                <a:t>r&lt;R</a:t>
              </a:r>
              <a:endParaRPr lang="en-US" altLang="zh-CN" sz="2600">
                <a:solidFill>
                  <a:schemeClr val="tx2"/>
                </a:solidFill>
                <a:ea typeface="文鼎CS中等线" pitchFamily="49" charset="-122"/>
              </a:endParaRPr>
            </a:p>
          </p:txBody>
        </p:sp>
        <p:graphicFrame>
          <p:nvGraphicFramePr>
            <p:cNvPr id="58391" name="Object 20"/>
            <p:cNvGraphicFramePr>
              <a:graphicFrameLocks noChangeAspect="1"/>
            </p:cNvGraphicFramePr>
            <p:nvPr/>
          </p:nvGraphicFramePr>
          <p:xfrm>
            <a:off x="1102" y="3392"/>
            <a:ext cx="1058" cy="515"/>
          </p:xfrm>
          <a:graphic>
            <a:graphicData uri="http://schemas.openxmlformats.org/presentationml/2006/ole">
              <mc:AlternateContent xmlns:mc="http://schemas.openxmlformats.org/markup-compatibility/2006">
                <mc:Choice xmlns:v="urn:schemas-microsoft-com:vml" Requires="v">
                  <p:oleObj spid="_x0000_s58400" name="公式" r:id="rId16" imgW="657149" imgH="390372" progId="Equation.3">
                    <p:embed/>
                  </p:oleObj>
                </mc:Choice>
                <mc:Fallback>
                  <p:oleObj name="公式" r:id="rId16" imgW="657149" imgH="390372"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02" y="3392"/>
                          <a:ext cx="1058" cy="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23"/>
          <p:cNvGrpSpPr>
            <a:grpSpLocks/>
          </p:cNvGrpSpPr>
          <p:nvPr/>
        </p:nvGrpSpPr>
        <p:grpSpPr bwMode="auto">
          <a:xfrm>
            <a:off x="5148263" y="3357563"/>
            <a:ext cx="3744912" cy="2808287"/>
            <a:chOff x="3024" y="2160"/>
            <a:chExt cx="2514" cy="1908"/>
          </a:xfrm>
        </p:grpSpPr>
        <p:pic>
          <p:nvPicPr>
            <p:cNvPr id="58382" name="Picture 24" descr="例8-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4" y="2160"/>
              <a:ext cx="2514"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3" name="Object 25"/>
            <p:cNvGraphicFramePr>
              <a:graphicFrameLocks noChangeAspect="1"/>
            </p:cNvGraphicFramePr>
            <p:nvPr/>
          </p:nvGraphicFramePr>
          <p:xfrm>
            <a:off x="4199" y="2196"/>
            <a:ext cx="674" cy="400"/>
          </p:xfrm>
          <a:graphic>
            <a:graphicData uri="http://schemas.openxmlformats.org/presentationml/2006/ole">
              <mc:AlternateContent xmlns:mc="http://schemas.openxmlformats.org/markup-compatibility/2006">
                <mc:Choice xmlns:v="urn:schemas-microsoft-com:vml" Requires="v">
                  <p:oleObj spid="_x0000_s58401" name="公式" r:id="rId19" imgW="686003" imgH="390372" progId="Equation.3">
                    <p:embed/>
                  </p:oleObj>
                </mc:Choice>
                <mc:Fallback>
                  <p:oleObj name="公式" r:id="rId19" imgW="686003" imgH="390372"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99" y="2196"/>
                          <a:ext cx="674"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4" name="Object 26"/>
            <p:cNvGraphicFramePr>
              <a:graphicFrameLocks noChangeAspect="1"/>
            </p:cNvGraphicFramePr>
            <p:nvPr/>
          </p:nvGraphicFramePr>
          <p:xfrm>
            <a:off x="4528" y="2915"/>
            <a:ext cx="687" cy="425"/>
          </p:xfrm>
          <a:graphic>
            <a:graphicData uri="http://schemas.openxmlformats.org/presentationml/2006/ole">
              <mc:AlternateContent xmlns:mc="http://schemas.openxmlformats.org/markup-compatibility/2006">
                <mc:Choice xmlns:v="urn:schemas-microsoft-com:vml" Requires="v">
                  <p:oleObj spid="_x0000_s58402" name="公式" r:id="rId21" imgW="657149" imgH="390372" progId="Equation.3">
                    <p:embed/>
                  </p:oleObj>
                </mc:Choice>
                <mc:Fallback>
                  <p:oleObj name="公式" r:id="rId21" imgW="657149" imgH="390372"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28" y="2915"/>
                          <a:ext cx="687" cy="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899" name="Rectangle 27"/>
            <p:cNvSpPr>
              <a:spLocks noChangeArrowheads="1"/>
            </p:cNvSpPr>
            <p:nvPr/>
          </p:nvSpPr>
          <p:spPr bwMode="auto">
            <a:xfrm>
              <a:off x="3049" y="2200"/>
              <a:ext cx="146" cy="288"/>
            </a:xfrm>
            <a:prstGeom prst="rect">
              <a:avLst/>
            </a:prstGeom>
            <a:solidFill>
              <a:schemeClr val="tx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8386" name="Object 28"/>
            <p:cNvGraphicFramePr>
              <a:graphicFrameLocks noChangeAspect="1"/>
            </p:cNvGraphicFramePr>
            <p:nvPr/>
          </p:nvGraphicFramePr>
          <p:xfrm>
            <a:off x="3050" y="2188"/>
            <a:ext cx="166" cy="196"/>
          </p:xfrm>
          <a:graphic>
            <a:graphicData uri="http://schemas.openxmlformats.org/presentationml/2006/ole">
              <mc:AlternateContent xmlns:mc="http://schemas.openxmlformats.org/markup-compatibility/2006">
                <mc:Choice xmlns:v="urn:schemas-microsoft-com:vml" Requires="v">
                  <p:oleObj spid="_x0000_s58403" name="Equation" r:id="rId23" imgW="139579" imgH="164957" progId="Equation.3">
                    <p:embed/>
                  </p:oleObj>
                </mc:Choice>
                <mc:Fallback>
                  <p:oleObj name="Equation" r:id="rId23" imgW="139579" imgH="164957"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50" y="2188"/>
                          <a:ext cx="166"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7901" name="Text Box 29"/>
          <p:cNvSpPr txBox="1">
            <a:spLocks noChangeArrowheads="1"/>
          </p:cNvSpPr>
          <p:nvPr/>
        </p:nvSpPr>
        <p:spPr bwMode="auto">
          <a:xfrm>
            <a:off x="468313" y="2708275"/>
            <a:ext cx="4459287" cy="519113"/>
          </a:xfrm>
          <a:prstGeom prst="rect">
            <a:avLst/>
          </a:prstGeom>
          <a:noFill/>
          <a:ln w="9525">
            <a:noFill/>
            <a:miter lim="800000"/>
            <a:headEnd/>
            <a:tailEnd/>
          </a:ln>
          <a:effectLst/>
        </p:spPr>
        <p:txBody>
          <a:bodyPr>
            <a:spAutoFit/>
          </a:bodyPr>
          <a:lstStyle/>
          <a:p>
            <a:pPr>
              <a:spcBef>
                <a:spcPct val="50000"/>
              </a:spcBef>
              <a:defRPr/>
            </a:pPr>
            <a:r>
              <a:rPr lang="zh-CN" altLang="en-US" dirty="0">
                <a:effectLst>
                  <a:outerShdw blurRad="38100" dist="38100" dir="2700000" algn="tl">
                    <a:srgbClr val="000000"/>
                  </a:outerShdw>
                </a:effectLst>
                <a:latin typeface="幼圆" pitchFamily="49" charset="-122"/>
              </a:rPr>
              <a:t>带电球面内任意点的电势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878"/>
                                        </p:tgtEl>
                                        <p:attrNameLst>
                                          <p:attrName>style.visibility</p:attrName>
                                        </p:attrNameLst>
                                      </p:cBhvr>
                                      <p:to>
                                        <p:strVal val="visible"/>
                                      </p:to>
                                    </p:set>
                                    <p:animEffect transition="in" filter="dissolve">
                                      <p:cBhvr>
                                        <p:cTn id="7" dur="500"/>
                                        <p:tgtEl>
                                          <p:spTgt spid="2078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7879"/>
                                        </p:tgtEl>
                                        <p:attrNameLst>
                                          <p:attrName>style.visibility</p:attrName>
                                        </p:attrNameLst>
                                      </p:cBhvr>
                                      <p:to>
                                        <p:strVal val="visible"/>
                                      </p:to>
                                    </p:set>
                                    <p:animEffect transition="in" filter="dissolve">
                                      <p:cBhvr>
                                        <p:cTn id="12" dur="500"/>
                                        <p:tgtEl>
                                          <p:spTgt spid="2078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7883"/>
                                        </p:tgtEl>
                                        <p:attrNameLst>
                                          <p:attrName>style.visibility</p:attrName>
                                        </p:attrNameLst>
                                      </p:cBhvr>
                                      <p:to>
                                        <p:strVal val="visible"/>
                                      </p:to>
                                    </p:set>
                                    <p:animEffect transition="in" filter="dissolve">
                                      <p:cBhvr>
                                        <p:cTn id="17" dur="500"/>
                                        <p:tgtEl>
                                          <p:spTgt spid="2078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07884"/>
                                        </p:tgtEl>
                                        <p:attrNameLst>
                                          <p:attrName>style.visibility</p:attrName>
                                        </p:attrNameLst>
                                      </p:cBhvr>
                                      <p:to>
                                        <p:strVal val="visible"/>
                                      </p:to>
                                    </p:set>
                                    <p:animEffect transition="in" filter="dissolve">
                                      <p:cBhvr>
                                        <p:cTn id="22" dur="500"/>
                                        <p:tgtEl>
                                          <p:spTgt spid="2078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7901"/>
                                        </p:tgtEl>
                                        <p:attrNameLst>
                                          <p:attrName>style.visibility</p:attrName>
                                        </p:attrNameLst>
                                      </p:cBhvr>
                                      <p:to>
                                        <p:strVal val="visible"/>
                                      </p:to>
                                    </p:set>
                                    <p:animEffect transition="in" filter="dissolve">
                                      <p:cBhvr>
                                        <p:cTn id="27" dur="500"/>
                                        <p:tgtEl>
                                          <p:spTgt spid="2079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07877"/>
                                        </p:tgtEl>
                                        <p:attrNameLst>
                                          <p:attrName>style.visibility</p:attrName>
                                        </p:attrNameLst>
                                      </p:cBhvr>
                                      <p:to>
                                        <p:strVal val="visible"/>
                                      </p:to>
                                    </p:set>
                                    <p:animEffect transition="in" filter="dissolve">
                                      <p:cBhvr>
                                        <p:cTn id="32" dur="500"/>
                                        <p:tgtEl>
                                          <p:spTgt spid="2078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07885"/>
                                        </p:tgtEl>
                                        <p:attrNameLst>
                                          <p:attrName>style.visibility</p:attrName>
                                        </p:attrNameLst>
                                      </p:cBhvr>
                                      <p:to>
                                        <p:strVal val="visible"/>
                                      </p:to>
                                    </p:set>
                                    <p:animEffect transition="in" filter="dissolve">
                                      <p:cBhvr>
                                        <p:cTn id="37" dur="500"/>
                                        <p:tgtEl>
                                          <p:spTgt spid="2078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8" grpId="0" autoUpdateAnimBg="0"/>
      <p:bldP spid="207901"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p:cNvSpPr>
            <a:spLocks noGrp="1"/>
          </p:cNvSpPr>
          <p:nvPr>
            <p:ph type="dt" sz="quarter" idx="10"/>
          </p:nvPr>
        </p:nvSpPr>
        <p:spPr/>
        <p:txBody>
          <a:bodyPr/>
          <a:lstStyle/>
          <a:p>
            <a:pPr>
              <a:defRPr/>
            </a:pPr>
            <a:fld id="{A7036D32-39DD-42B0-99D8-255440A9145C}" type="datetime8">
              <a:rPr lang="en-US"/>
              <a:pPr>
                <a:defRPr/>
              </a:pPr>
              <a:t>2/27/2020 6:24 PM</a:t>
            </a:fld>
            <a:endParaRPr lang="en-US" altLang="zh-CN"/>
          </a:p>
        </p:txBody>
      </p:sp>
      <p:sp>
        <p:nvSpPr>
          <p:cNvPr id="14" name="灯片编号占位符 3"/>
          <p:cNvSpPr>
            <a:spLocks noGrp="1"/>
          </p:cNvSpPr>
          <p:nvPr>
            <p:ph type="sldNum" sz="quarter" idx="12"/>
          </p:nvPr>
        </p:nvSpPr>
        <p:spPr/>
        <p:txBody>
          <a:bodyPr/>
          <a:lstStyle/>
          <a:p>
            <a:pPr>
              <a:defRPr/>
            </a:pPr>
            <a:fld id="{68389966-2824-4B72-9F07-BD2B9CF6319D}" type="slidenum">
              <a:rPr lang="en-US" altLang="zh-CN"/>
              <a:pPr>
                <a:defRPr/>
              </a:pPr>
              <a:t>57</a:t>
            </a:fld>
            <a:endParaRPr lang="en-US" altLang="zh-CN"/>
          </a:p>
        </p:txBody>
      </p:sp>
      <p:grpSp>
        <p:nvGrpSpPr>
          <p:cNvPr id="59396" name="Group 4"/>
          <p:cNvGrpSpPr>
            <a:grpSpLocks/>
          </p:cNvGrpSpPr>
          <p:nvPr/>
        </p:nvGrpSpPr>
        <p:grpSpPr bwMode="auto">
          <a:xfrm>
            <a:off x="0" y="44450"/>
            <a:ext cx="5715000" cy="1068388"/>
            <a:chOff x="0" y="191"/>
            <a:chExt cx="3600" cy="673"/>
          </a:xfrm>
        </p:grpSpPr>
        <p:pic>
          <p:nvPicPr>
            <p:cNvPr id="59405" name="Picture 5" descr="ba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6" name="Text Box 6"/>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
        <p:nvSpPr>
          <p:cNvPr id="210951" name="Text Box 7"/>
          <p:cNvSpPr txBox="1">
            <a:spLocks noChangeArrowheads="1"/>
          </p:cNvSpPr>
          <p:nvPr/>
        </p:nvSpPr>
        <p:spPr bwMode="auto">
          <a:xfrm>
            <a:off x="539750" y="1196975"/>
            <a:ext cx="8353425" cy="946150"/>
          </a:xfrm>
          <a:prstGeom prst="rect">
            <a:avLst/>
          </a:prstGeom>
          <a:noFill/>
          <a:ln w="19050">
            <a:noFill/>
            <a:miter lim="800000"/>
            <a:headEnd/>
            <a:tailEnd type="none" w="sm" len="lg"/>
          </a:ln>
          <a:effectLst/>
        </p:spPr>
        <p:txBody>
          <a:bodyPr>
            <a:spAutoFit/>
          </a:bodyPr>
          <a:lstStyle/>
          <a:p>
            <a:pPr>
              <a:spcBef>
                <a:spcPct val="50000"/>
              </a:spcBef>
              <a:buFontTx/>
              <a:buBlip>
                <a:blip r:embed="rId4"/>
              </a:buBlip>
              <a:defRPr/>
            </a:pPr>
            <a:r>
              <a:rPr lang="zh-CN" altLang="en-US">
                <a:effectLst>
                  <a:outerShdw blurRad="38100" dist="38100" dir="2700000" algn="tl">
                    <a:srgbClr val="000000"/>
                  </a:outerShdw>
                </a:effectLst>
              </a:rPr>
              <a:t>在球面内电场强度等于零，任意两点</a:t>
            </a:r>
            <a:r>
              <a:rPr lang="en-US" altLang="zh-CN" i="1">
                <a:effectLst>
                  <a:outerShdw blurRad="38100" dist="38100" dir="2700000" algn="tl">
                    <a:srgbClr val="000000"/>
                  </a:outerShdw>
                </a:effectLst>
              </a:rPr>
              <a:t>M</a:t>
            </a:r>
            <a:r>
              <a:rPr lang="zh-CN" altLang="en-US">
                <a:effectLst>
                  <a:outerShdw blurRad="38100" dist="38100" dir="2700000" algn="tl">
                    <a:srgbClr val="000000"/>
                  </a:outerShdw>
                </a:effectLst>
              </a:rPr>
              <a:t>、</a:t>
            </a:r>
            <a:r>
              <a:rPr lang="en-US" altLang="zh-CN" i="1">
                <a:effectLst>
                  <a:outerShdw blurRad="38100" dist="38100" dir="2700000" algn="tl">
                    <a:srgbClr val="000000"/>
                  </a:outerShdw>
                </a:effectLst>
              </a:rPr>
              <a:t>N </a:t>
            </a:r>
            <a:r>
              <a:rPr lang="zh-CN" altLang="en-US">
                <a:effectLst>
                  <a:outerShdw blurRad="38100" dist="38100" dir="2700000" algn="tl">
                    <a:srgbClr val="000000"/>
                  </a:outerShdw>
                </a:effectLst>
              </a:rPr>
              <a:t>的电势相等</a:t>
            </a:r>
          </a:p>
        </p:txBody>
      </p:sp>
      <p:graphicFrame>
        <p:nvGraphicFramePr>
          <p:cNvPr id="210952" name="Object 8"/>
          <p:cNvGraphicFramePr>
            <a:graphicFrameLocks noChangeAspect="1"/>
          </p:cNvGraphicFramePr>
          <p:nvPr/>
        </p:nvGraphicFramePr>
        <p:xfrm>
          <a:off x="2584450" y="1989138"/>
          <a:ext cx="3314700" cy="741362"/>
        </p:xfrm>
        <a:graphic>
          <a:graphicData uri="http://schemas.openxmlformats.org/presentationml/2006/ole">
            <mc:AlternateContent xmlns:mc="http://schemas.openxmlformats.org/markup-compatibility/2006">
              <mc:Choice xmlns:v="urn:schemas-microsoft-com:vml" Requires="v">
                <p:oleObj spid="_x0000_s59407" name="公式" r:id="rId5" imgW="1438250" imgH="295428" progId="Equation.3">
                  <p:embed/>
                </p:oleObj>
              </mc:Choice>
              <mc:Fallback>
                <p:oleObj name="公式" r:id="rId5" imgW="1438250" imgH="29542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4450" y="1989138"/>
                        <a:ext cx="3314700" cy="7413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0953" name="Text Box 9"/>
          <p:cNvSpPr txBox="1">
            <a:spLocks noChangeArrowheads="1"/>
          </p:cNvSpPr>
          <p:nvPr/>
        </p:nvSpPr>
        <p:spPr bwMode="auto">
          <a:xfrm>
            <a:off x="539750" y="2781300"/>
            <a:ext cx="8353425" cy="946150"/>
          </a:xfrm>
          <a:prstGeom prst="rect">
            <a:avLst/>
          </a:prstGeom>
          <a:noFill/>
          <a:ln w="19050">
            <a:noFill/>
            <a:miter lim="800000"/>
            <a:headEnd/>
            <a:tailEnd type="none" w="sm" len="lg"/>
          </a:ln>
          <a:effectLst/>
        </p:spPr>
        <p:txBody>
          <a:bodyPr>
            <a:spAutoFit/>
          </a:bodyPr>
          <a:lstStyle/>
          <a:p>
            <a:pPr>
              <a:spcBef>
                <a:spcPct val="50000"/>
              </a:spcBef>
              <a:buFontTx/>
              <a:buBlip>
                <a:blip r:embed="rId4"/>
              </a:buBlip>
              <a:defRPr/>
            </a:pPr>
            <a:r>
              <a:rPr lang="zh-CN" altLang="en-US">
                <a:effectLst>
                  <a:outerShdw blurRad="38100" dist="38100" dir="2700000" algn="tl">
                    <a:srgbClr val="000000"/>
                  </a:outerShdw>
                </a:effectLst>
              </a:rPr>
              <a:t>球面内的电势不仅与球面内的电场强度有关，还取决于球面外的电场分布</a:t>
            </a:r>
          </a:p>
        </p:txBody>
      </p:sp>
      <p:graphicFrame>
        <p:nvGraphicFramePr>
          <p:cNvPr id="210954" name="Object 10"/>
          <p:cNvGraphicFramePr>
            <a:graphicFrameLocks noChangeAspect="1"/>
          </p:cNvGraphicFramePr>
          <p:nvPr/>
        </p:nvGraphicFramePr>
        <p:xfrm>
          <a:off x="2613025" y="3789363"/>
          <a:ext cx="3371850" cy="741362"/>
        </p:xfrm>
        <a:graphic>
          <a:graphicData uri="http://schemas.openxmlformats.org/presentationml/2006/ole">
            <mc:AlternateContent xmlns:mc="http://schemas.openxmlformats.org/markup-compatibility/2006">
              <mc:Choice xmlns:v="urn:schemas-microsoft-com:vml" Requires="v">
                <p:oleObj spid="_x0000_s59408" name="公式" r:id="rId7" imgW="1457350" imgH="295428" progId="Equation.3">
                  <p:embed/>
                </p:oleObj>
              </mc:Choice>
              <mc:Fallback>
                <p:oleObj name="公式" r:id="rId7" imgW="1457350" imgH="295428"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3025" y="3789363"/>
                        <a:ext cx="3371850" cy="7413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0955" name="Text Box 11"/>
          <p:cNvSpPr txBox="1">
            <a:spLocks noChangeArrowheads="1"/>
          </p:cNvSpPr>
          <p:nvPr/>
        </p:nvSpPr>
        <p:spPr bwMode="auto">
          <a:xfrm>
            <a:off x="539750" y="4714875"/>
            <a:ext cx="6480175" cy="519113"/>
          </a:xfrm>
          <a:prstGeom prst="rect">
            <a:avLst/>
          </a:prstGeom>
          <a:noFill/>
          <a:ln w="19050">
            <a:noFill/>
            <a:miter lim="800000"/>
            <a:headEnd/>
            <a:tailEnd type="none" w="sm" len="lg"/>
          </a:ln>
          <a:effectLst/>
        </p:spPr>
        <p:txBody>
          <a:bodyPr>
            <a:spAutoFit/>
          </a:bodyPr>
          <a:lstStyle/>
          <a:p>
            <a:pPr>
              <a:spcBef>
                <a:spcPct val="50000"/>
              </a:spcBef>
              <a:buFontTx/>
              <a:buBlip>
                <a:blip r:embed="rId4"/>
              </a:buBlip>
              <a:defRPr/>
            </a:pPr>
            <a:r>
              <a:rPr lang="zh-CN" altLang="en-US">
                <a:effectLst>
                  <a:outerShdw blurRad="38100" dist="38100" dir="2700000" algn="tl">
                    <a:srgbClr val="000000"/>
                  </a:outerShdw>
                </a:effectLst>
              </a:rPr>
              <a:t>由电荷元电势的叠加求球面内的电势</a:t>
            </a:r>
          </a:p>
        </p:txBody>
      </p:sp>
      <p:graphicFrame>
        <p:nvGraphicFramePr>
          <p:cNvPr id="210956" name="Object 12"/>
          <p:cNvGraphicFramePr>
            <a:graphicFrameLocks noChangeAspect="1"/>
          </p:cNvGraphicFramePr>
          <p:nvPr/>
        </p:nvGraphicFramePr>
        <p:xfrm>
          <a:off x="1489075" y="5314950"/>
          <a:ext cx="2795588" cy="976313"/>
        </p:xfrm>
        <a:graphic>
          <a:graphicData uri="http://schemas.openxmlformats.org/presentationml/2006/ole">
            <mc:AlternateContent xmlns:mc="http://schemas.openxmlformats.org/markup-compatibility/2006">
              <mc:Choice xmlns:v="urn:schemas-microsoft-com:vml" Requires="v">
                <p:oleObj spid="_x0000_s59409" name="公式" r:id="rId9" imgW="1190752" imgH="390372" progId="Equation.3">
                  <p:embed/>
                </p:oleObj>
              </mc:Choice>
              <mc:Fallback>
                <p:oleObj name="公式" r:id="rId9" imgW="1190752" imgH="390372"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9075" y="5314950"/>
                        <a:ext cx="2795588" cy="976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0957" name="Object 13"/>
          <p:cNvGraphicFramePr>
            <a:graphicFrameLocks noChangeAspect="1"/>
          </p:cNvGraphicFramePr>
          <p:nvPr/>
        </p:nvGraphicFramePr>
        <p:xfrm>
          <a:off x="4268788" y="5116513"/>
          <a:ext cx="1382712" cy="1177925"/>
        </p:xfrm>
        <a:graphic>
          <a:graphicData uri="http://schemas.openxmlformats.org/presentationml/2006/ole">
            <mc:AlternateContent xmlns:mc="http://schemas.openxmlformats.org/markup-compatibility/2006">
              <mc:Choice xmlns:v="urn:schemas-microsoft-com:vml" Requires="v">
                <p:oleObj spid="_x0000_s59410" name="公式" r:id="rId11" imgW="571398" imgH="485724" progId="Equation.3">
                  <p:embed/>
                </p:oleObj>
              </mc:Choice>
              <mc:Fallback>
                <p:oleObj name="公式" r:id="rId11" imgW="571398" imgH="485724"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8788" y="5116513"/>
                        <a:ext cx="1382712" cy="11779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0958" name="Object 14"/>
          <p:cNvGraphicFramePr>
            <a:graphicFrameLocks noChangeAspect="1"/>
          </p:cNvGraphicFramePr>
          <p:nvPr/>
        </p:nvGraphicFramePr>
        <p:xfrm>
          <a:off x="5665788" y="5300663"/>
          <a:ext cx="1354137" cy="1006475"/>
        </p:xfrm>
        <a:graphic>
          <a:graphicData uri="http://schemas.openxmlformats.org/presentationml/2006/ole">
            <mc:AlternateContent xmlns:mc="http://schemas.openxmlformats.org/markup-compatibility/2006">
              <mc:Choice xmlns:v="urn:schemas-microsoft-com:vml" Requires="v">
                <p:oleObj spid="_x0000_s59411" name="公式" r:id="rId13" imgW="562051" imgH="409524" progId="Equation.3">
                  <p:embed/>
                </p:oleObj>
              </mc:Choice>
              <mc:Fallback>
                <p:oleObj name="公式" r:id="rId13" imgW="562051" imgH="409524"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65788" y="5300663"/>
                        <a:ext cx="1354137" cy="1006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51"/>
                                        </p:tgtEl>
                                        <p:attrNameLst>
                                          <p:attrName>style.visibility</p:attrName>
                                        </p:attrNameLst>
                                      </p:cBhvr>
                                      <p:to>
                                        <p:strVal val="visible"/>
                                      </p:to>
                                    </p:set>
                                    <p:animEffect transition="in" filter="wipe(left)">
                                      <p:cBhvr>
                                        <p:cTn id="7" dur="500"/>
                                        <p:tgtEl>
                                          <p:spTgt spid="2109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0952"/>
                                        </p:tgtEl>
                                        <p:attrNameLst>
                                          <p:attrName>style.visibility</p:attrName>
                                        </p:attrNameLst>
                                      </p:cBhvr>
                                      <p:to>
                                        <p:strVal val="visible"/>
                                      </p:to>
                                    </p:set>
                                    <p:animEffect transition="in" filter="dissolve">
                                      <p:cBhvr>
                                        <p:cTn id="12" dur="500"/>
                                        <p:tgtEl>
                                          <p:spTgt spid="2109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53"/>
                                        </p:tgtEl>
                                        <p:attrNameLst>
                                          <p:attrName>style.visibility</p:attrName>
                                        </p:attrNameLst>
                                      </p:cBhvr>
                                      <p:to>
                                        <p:strVal val="visible"/>
                                      </p:to>
                                    </p:set>
                                    <p:animEffect transition="in" filter="wipe(left)">
                                      <p:cBhvr>
                                        <p:cTn id="17" dur="500"/>
                                        <p:tgtEl>
                                          <p:spTgt spid="2109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0954"/>
                                        </p:tgtEl>
                                        <p:attrNameLst>
                                          <p:attrName>style.visibility</p:attrName>
                                        </p:attrNameLst>
                                      </p:cBhvr>
                                      <p:to>
                                        <p:strVal val="visible"/>
                                      </p:to>
                                    </p:set>
                                    <p:animEffect transition="in" filter="dissolve">
                                      <p:cBhvr>
                                        <p:cTn id="22" dur="500"/>
                                        <p:tgtEl>
                                          <p:spTgt spid="2109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0955"/>
                                        </p:tgtEl>
                                        <p:attrNameLst>
                                          <p:attrName>style.visibility</p:attrName>
                                        </p:attrNameLst>
                                      </p:cBhvr>
                                      <p:to>
                                        <p:strVal val="visible"/>
                                      </p:to>
                                    </p:set>
                                    <p:animEffect transition="in" filter="wipe(left)">
                                      <p:cBhvr>
                                        <p:cTn id="27" dur="500"/>
                                        <p:tgtEl>
                                          <p:spTgt spid="2109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0956"/>
                                        </p:tgtEl>
                                        <p:attrNameLst>
                                          <p:attrName>style.visibility</p:attrName>
                                        </p:attrNameLst>
                                      </p:cBhvr>
                                      <p:to>
                                        <p:strVal val="visible"/>
                                      </p:to>
                                    </p:set>
                                    <p:animEffect transition="in" filter="wipe(left)">
                                      <p:cBhvr>
                                        <p:cTn id="32" dur="500"/>
                                        <p:tgtEl>
                                          <p:spTgt spid="2109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0957"/>
                                        </p:tgtEl>
                                        <p:attrNameLst>
                                          <p:attrName>style.visibility</p:attrName>
                                        </p:attrNameLst>
                                      </p:cBhvr>
                                      <p:to>
                                        <p:strVal val="visible"/>
                                      </p:to>
                                    </p:set>
                                    <p:animEffect transition="in" filter="wipe(left)">
                                      <p:cBhvr>
                                        <p:cTn id="37" dur="500"/>
                                        <p:tgtEl>
                                          <p:spTgt spid="2109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10958"/>
                                        </p:tgtEl>
                                        <p:attrNameLst>
                                          <p:attrName>style.visibility</p:attrName>
                                        </p:attrNameLst>
                                      </p:cBhvr>
                                      <p:to>
                                        <p:strVal val="visible"/>
                                      </p:to>
                                    </p:set>
                                    <p:animEffect transition="in" filter="wipe(left)">
                                      <p:cBhvr>
                                        <p:cTn id="42" dur="500"/>
                                        <p:tgtEl>
                                          <p:spTgt spid="210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1" grpId="0"/>
      <p:bldP spid="210953" grpId="0"/>
      <p:bldP spid="21095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1"/>
          <p:cNvSpPr>
            <a:spLocks noGrp="1"/>
          </p:cNvSpPr>
          <p:nvPr>
            <p:ph type="dt" sz="quarter" idx="10"/>
          </p:nvPr>
        </p:nvSpPr>
        <p:spPr/>
        <p:txBody>
          <a:bodyPr/>
          <a:lstStyle/>
          <a:p>
            <a:pPr>
              <a:defRPr/>
            </a:pPr>
            <a:fld id="{B60A58E5-BE02-47AC-BFEA-47F7E6DDC41D}" type="datetime8">
              <a:rPr lang="en-US"/>
              <a:pPr>
                <a:defRPr/>
              </a:pPr>
              <a:t>2/27/2020 6:24 PM</a:t>
            </a:fld>
            <a:endParaRPr lang="en-US" altLang="zh-CN"/>
          </a:p>
        </p:txBody>
      </p:sp>
      <p:sp>
        <p:nvSpPr>
          <p:cNvPr id="29" name="灯片编号占位符 3"/>
          <p:cNvSpPr>
            <a:spLocks noGrp="1"/>
          </p:cNvSpPr>
          <p:nvPr>
            <p:ph type="sldNum" sz="quarter" idx="12"/>
          </p:nvPr>
        </p:nvSpPr>
        <p:spPr/>
        <p:txBody>
          <a:bodyPr/>
          <a:lstStyle/>
          <a:p>
            <a:pPr>
              <a:defRPr/>
            </a:pPr>
            <a:fld id="{88D20C94-5C4A-4D4F-B8E4-1DE9334677F1}" type="slidenum">
              <a:rPr lang="en-US" altLang="zh-CN"/>
              <a:pPr>
                <a:defRPr/>
              </a:pPr>
              <a:t>58</a:t>
            </a:fld>
            <a:endParaRPr lang="en-US" altLang="zh-CN"/>
          </a:p>
        </p:txBody>
      </p:sp>
      <p:sp>
        <p:nvSpPr>
          <p:cNvPr id="102402" name="Text Box 2"/>
          <p:cNvSpPr txBox="1">
            <a:spLocks noChangeArrowheads="1"/>
          </p:cNvSpPr>
          <p:nvPr/>
        </p:nvSpPr>
        <p:spPr bwMode="auto">
          <a:xfrm>
            <a:off x="323850" y="908050"/>
            <a:ext cx="4114800" cy="519113"/>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隶书" pitchFamily="49" charset="-122"/>
                <a:ea typeface="隶书" pitchFamily="49" charset="-122"/>
              </a:rPr>
              <a:t>五、等势面 电势梯度</a:t>
            </a:r>
            <a:endParaRPr lang="zh-CN" altLang="en-US">
              <a:effectLst>
                <a:outerShdw blurRad="38100" dist="38100" dir="2700000" algn="tl">
                  <a:srgbClr val="000000"/>
                </a:outerShdw>
              </a:effectLst>
              <a:latin typeface="隶书" pitchFamily="49" charset="-122"/>
              <a:ea typeface="隶书" pitchFamily="49" charset="-122"/>
            </a:endParaRPr>
          </a:p>
        </p:txBody>
      </p:sp>
      <p:sp>
        <p:nvSpPr>
          <p:cNvPr id="102403" name="Text Box 3"/>
          <p:cNvSpPr txBox="1">
            <a:spLocks noChangeArrowheads="1"/>
          </p:cNvSpPr>
          <p:nvPr/>
        </p:nvSpPr>
        <p:spPr bwMode="auto">
          <a:xfrm>
            <a:off x="395288" y="1341438"/>
            <a:ext cx="86868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电场中电势相等的点所构成的面称作</a:t>
            </a:r>
            <a:r>
              <a:rPr lang="zh-CN" altLang="en-US">
                <a:solidFill>
                  <a:schemeClr val="tx2"/>
                </a:solidFill>
                <a:effectLst>
                  <a:outerShdw blurRad="38100" dist="38100" dir="2700000" algn="tl">
                    <a:srgbClr val="000000"/>
                  </a:outerShdw>
                </a:effectLst>
                <a:latin typeface="幼圆" pitchFamily="49" charset="-122"/>
              </a:rPr>
              <a:t>等势面。</a:t>
            </a:r>
            <a:r>
              <a:rPr lang="zh-CN" altLang="en-US">
                <a:effectLst>
                  <a:outerShdw blurRad="38100" dist="38100" dir="2700000" algn="tl">
                    <a:srgbClr val="000000"/>
                  </a:outerShdw>
                </a:effectLst>
              </a:rPr>
              <a:t> 试验电荷在等势面上移动时电场力不作功。</a:t>
            </a:r>
            <a:endParaRPr lang="zh-CN" altLang="en-US">
              <a:effectLst>
                <a:outerShdw blurRad="38100" dist="38100" dir="2700000" algn="tl">
                  <a:srgbClr val="000000"/>
                </a:outerShdw>
              </a:effectLst>
              <a:latin typeface="幼圆" pitchFamily="49" charset="-122"/>
            </a:endParaRPr>
          </a:p>
        </p:txBody>
      </p:sp>
      <p:pic>
        <p:nvPicPr>
          <p:cNvPr id="102404" name="Picture 4" descr="1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349500"/>
            <a:ext cx="41910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8112" name="Object 0"/>
          <p:cNvGraphicFramePr>
            <a:graphicFrameLocks noChangeAspect="1"/>
          </p:cNvGraphicFramePr>
          <p:nvPr/>
        </p:nvGraphicFramePr>
        <p:xfrm>
          <a:off x="1236663" y="2636838"/>
          <a:ext cx="2573337" cy="544512"/>
        </p:xfrm>
        <a:graphic>
          <a:graphicData uri="http://schemas.openxmlformats.org/presentationml/2006/ole">
            <mc:AlternateContent xmlns:mc="http://schemas.openxmlformats.org/markup-compatibility/2006">
              <mc:Choice xmlns:v="urn:schemas-microsoft-com:vml" Requires="v">
                <p:oleObj spid="_x0000_s60446" name="公式" r:id="rId4" imgW="1038352" imgH="190704" progId="Equation.3">
                  <p:embed/>
                </p:oleObj>
              </mc:Choice>
              <mc:Fallback>
                <p:oleObj name="公式" r:id="rId4" imgW="1038352" imgH="190704"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663" y="2636838"/>
                        <a:ext cx="2573337" cy="5445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7"/>
          <p:cNvGrpSpPr>
            <a:grpSpLocks/>
          </p:cNvGrpSpPr>
          <p:nvPr/>
        </p:nvGrpSpPr>
        <p:grpSpPr bwMode="auto">
          <a:xfrm>
            <a:off x="5105400" y="2517775"/>
            <a:ext cx="3327400" cy="3411538"/>
            <a:chOff x="3312" y="1872"/>
            <a:chExt cx="1680" cy="1680"/>
          </a:xfrm>
        </p:grpSpPr>
        <p:sp>
          <p:nvSpPr>
            <p:cNvPr id="102408" name="Oval 8"/>
            <p:cNvSpPr>
              <a:spLocks noChangeArrowheads="1"/>
            </p:cNvSpPr>
            <p:nvPr/>
          </p:nvSpPr>
          <p:spPr bwMode="auto">
            <a:xfrm>
              <a:off x="3792" y="2352"/>
              <a:ext cx="720" cy="720"/>
            </a:xfrm>
            <a:prstGeom prst="ellipse">
              <a:avLst/>
            </a:prstGeom>
            <a:noFill/>
            <a:ln w="28575">
              <a:solidFill>
                <a:srgbClr val="66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409" name="Oval 9"/>
            <p:cNvSpPr>
              <a:spLocks noChangeArrowheads="1"/>
            </p:cNvSpPr>
            <p:nvPr/>
          </p:nvSpPr>
          <p:spPr bwMode="auto">
            <a:xfrm>
              <a:off x="3504" y="2064"/>
              <a:ext cx="1294" cy="1295"/>
            </a:xfrm>
            <a:prstGeom prst="ellipse">
              <a:avLst/>
            </a:prstGeom>
            <a:noFill/>
            <a:ln w="28575">
              <a:solidFill>
                <a:srgbClr val="66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410" name="Oval 10"/>
            <p:cNvSpPr>
              <a:spLocks noChangeArrowheads="1"/>
            </p:cNvSpPr>
            <p:nvPr/>
          </p:nvSpPr>
          <p:spPr bwMode="auto">
            <a:xfrm>
              <a:off x="3696" y="2256"/>
              <a:ext cx="912" cy="912"/>
            </a:xfrm>
            <a:prstGeom prst="ellipse">
              <a:avLst/>
            </a:prstGeom>
            <a:noFill/>
            <a:ln w="28575">
              <a:solidFill>
                <a:srgbClr val="66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411" name="Oval 11"/>
            <p:cNvSpPr>
              <a:spLocks noChangeArrowheads="1"/>
            </p:cNvSpPr>
            <p:nvPr/>
          </p:nvSpPr>
          <p:spPr bwMode="auto">
            <a:xfrm>
              <a:off x="3312" y="1872"/>
              <a:ext cx="1680" cy="1680"/>
            </a:xfrm>
            <a:prstGeom prst="ellipse">
              <a:avLst/>
            </a:prstGeom>
            <a:noFill/>
            <a:ln w="28575">
              <a:solidFill>
                <a:srgbClr val="66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412" name="Oval 12"/>
            <p:cNvSpPr>
              <a:spLocks noChangeArrowheads="1"/>
            </p:cNvSpPr>
            <p:nvPr/>
          </p:nvSpPr>
          <p:spPr bwMode="auto">
            <a:xfrm>
              <a:off x="3888" y="2448"/>
              <a:ext cx="527" cy="528"/>
            </a:xfrm>
            <a:prstGeom prst="ellipse">
              <a:avLst/>
            </a:prstGeom>
            <a:noFill/>
            <a:ln w="28575">
              <a:solidFill>
                <a:srgbClr val="66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413" name="Oval 13"/>
            <p:cNvSpPr>
              <a:spLocks noChangeArrowheads="1"/>
            </p:cNvSpPr>
            <p:nvPr/>
          </p:nvSpPr>
          <p:spPr bwMode="auto">
            <a:xfrm>
              <a:off x="3936" y="2496"/>
              <a:ext cx="430" cy="432"/>
            </a:xfrm>
            <a:prstGeom prst="ellipse">
              <a:avLst/>
            </a:prstGeom>
            <a:noFill/>
            <a:ln w="28575">
              <a:solidFill>
                <a:srgbClr val="66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414" name="Oval 14"/>
            <p:cNvSpPr>
              <a:spLocks noChangeArrowheads="1"/>
            </p:cNvSpPr>
            <p:nvPr/>
          </p:nvSpPr>
          <p:spPr bwMode="auto">
            <a:xfrm>
              <a:off x="3984" y="2544"/>
              <a:ext cx="337" cy="335"/>
            </a:xfrm>
            <a:prstGeom prst="ellipse">
              <a:avLst/>
            </a:prstGeom>
            <a:noFill/>
            <a:ln w="28575">
              <a:solidFill>
                <a:srgbClr val="66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218113" name="Object 1"/>
          <p:cNvGraphicFramePr>
            <a:graphicFrameLocks noChangeAspect="1"/>
          </p:cNvGraphicFramePr>
          <p:nvPr/>
        </p:nvGraphicFramePr>
        <p:xfrm>
          <a:off x="1054100" y="3284538"/>
          <a:ext cx="3076575" cy="587375"/>
        </p:xfrm>
        <a:graphic>
          <a:graphicData uri="http://schemas.openxmlformats.org/presentationml/2006/ole">
            <mc:AlternateContent xmlns:mc="http://schemas.openxmlformats.org/markup-compatibility/2006">
              <mc:Choice xmlns:v="urn:schemas-microsoft-com:vml" Requires="v">
                <p:oleObj spid="_x0000_s60447" name="公式" r:id="rId6" imgW="1285850" imgH="219228" progId="Equation.3">
                  <p:embed/>
                </p:oleObj>
              </mc:Choice>
              <mc:Fallback>
                <p:oleObj name="公式" r:id="rId6" imgW="1285850" imgH="219228"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4100" y="3284538"/>
                        <a:ext cx="3076575" cy="5873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14" name="Object 2"/>
          <p:cNvGraphicFramePr>
            <a:graphicFrameLocks noChangeAspect="1"/>
          </p:cNvGraphicFramePr>
          <p:nvPr/>
        </p:nvGraphicFramePr>
        <p:xfrm>
          <a:off x="1752600" y="4076700"/>
          <a:ext cx="1476375" cy="508000"/>
        </p:xfrm>
        <a:graphic>
          <a:graphicData uri="http://schemas.openxmlformats.org/presentationml/2006/ole">
            <mc:AlternateContent xmlns:mc="http://schemas.openxmlformats.org/markup-compatibility/2006">
              <mc:Choice xmlns:v="urn:schemas-microsoft-com:vml" Requires="v">
                <p:oleObj spid="_x0000_s60448" name="公式" r:id="rId8" imgW="581152" imgH="180924" progId="Equation.3">
                  <p:embed/>
                </p:oleObj>
              </mc:Choice>
              <mc:Fallback>
                <p:oleObj name="公式" r:id="rId8" imgW="581152" imgH="180924"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4076700"/>
                        <a:ext cx="1476375" cy="508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8115" name="Object 3"/>
          <p:cNvGraphicFramePr>
            <a:graphicFrameLocks noChangeAspect="1"/>
          </p:cNvGraphicFramePr>
          <p:nvPr/>
        </p:nvGraphicFramePr>
        <p:xfrm>
          <a:off x="1981200" y="4745038"/>
          <a:ext cx="914400" cy="484187"/>
        </p:xfrm>
        <a:graphic>
          <a:graphicData uri="http://schemas.openxmlformats.org/presentationml/2006/ole">
            <mc:AlternateContent xmlns:mc="http://schemas.openxmlformats.org/markup-compatibility/2006">
              <mc:Choice xmlns:v="urn:schemas-microsoft-com:vml" Requires="v">
                <p:oleObj spid="_x0000_s60449" name="公式" r:id="rId10" imgW="371450" imgH="180924" progId="Equation.3">
                  <p:embed/>
                </p:oleObj>
              </mc:Choice>
              <mc:Fallback>
                <p:oleObj name="公式" r:id="rId10" imgW="371450" imgH="180924" progId="Equation.3">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4745038"/>
                        <a:ext cx="914400" cy="4841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18" name="Rectangle 18"/>
          <p:cNvSpPr>
            <a:spLocks noChangeArrowheads="1"/>
          </p:cNvSpPr>
          <p:nvPr/>
        </p:nvSpPr>
        <p:spPr bwMode="auto">
          <a:xfrm>
            <a:off x="4643438" y="2276475"/>
            <a:ext cx="4203700" cy="39624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419" name="Text Box 19"/>
          <p:cNvSpPr txBox="1">
            <a:spLocks noChangeArrowheads="1"/>
          </p:cNvSpPr>
          <p:nvPr/>
        </p:nvSpPr>
        <p:spPr bwMode="auto">
          <a:xfrm>
            <a:off x="395288" y="5219700"/>
            <a:ext cx="4330700" cy="946150"/>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电场强度矢量与等势面相互垂直。</a:t>
            </a:r>
          </a:p>
        </p:txBody>
      </p:sp>
      <p:grpSp>
        <p:nvGrpSpPr>
          <p:cNvPr id="3" name="Group 20"/>
          <p:cNvGrpSpPr>
            <a:grpSpLocks/>
          </p:cNvGrpSpPr>
          <p:nvPr/>
        </p:nvGrpSpPr>
        <p:grpSpPr bwMode="auto">
          <a:xfrm>
            <a:off x="5257800" y="3657600"/>
            <a:ext cx="2886075" cy="2533650"/>
            <a:chOff x="3120" y="864"/>
            <a:chExt cx="1818" cy="1596"/>
          </a:xfrm>
        </p:grpSpPr>
        <p:pic>
          <p:nvPicPr>
            <p:cNvPr id="60435" name="Picture 21" descr="曲面"/>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20" y="1296"/>
              <a:ext cx="1818"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2" name="Line 22"/>
            <p:cNvSpPr>
              <a:spLocks noChangeShapeType="1"/>
            </p:cNvSpPr>
            <p:nvPr/>
          </p:nvSpPr>
          <p:spPr bwMode="auto">
            <a:xfrm flipV="1">
              <a:off x="4080" y="864"/>
              <a:ext cx="0" cy="720"/>
            </a:xfrm>
            <a:prstGeom prst="line">
              <a:avLst/>
            </a:prstGeom>
            <a:noFill/>
            <a:ln w="19050">
              <a:solidFill>
                <a:schemeClr val="hlink"/>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423" name="Line 23"/>
            <p:cNvSpPr>
              <a:spLocks noChangeShapeType="1"/>
            </p:cNvSpPr>
            <p:nvPr/>
          </p:nvSpPr>
          <p:spPr bwMode="auto">
            <a:xfrm flipV="1">
              <a:off x="4368" y="912"/>
              <a:ext cx="192" cy="672"/>
            </a:xfrm>
            <a:prstGeom prst="line">
              <a:avLst/>
            </a:prstGeom>
            <a:noFill/>
            <a:ln w="19050">
              <a:solidFill>
                <a:schemeClr val="hlink"/>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2424" name="Line 24"/>
            <p:cNvSpPr>
              <a:spLocks noChangeShapeType="1"/>
            </p:cNvSpPr>
            <p:nvPr/>
          </p:nvSpPr>
          <p:spPr bwMode="auto">
            <a:xfrm flipH="1" flipV="1">
              <a:off x="3552" y="960"/>
              <a:ext cx="192" cy="624"/>
            </a:xfrm>
            <a:prstGeom prst="line">
              <a:avLst/>
            </a:prstGeom>
            <a:noFill/>
            <a:ln w="19050">
              <a:solidFill>
                <a:schemeClr val="hlink"/>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218116" name="Object 4"/>
          <p:cNvGraphicFramePr>
            <a:graphicFrameLocks noChangeAspect="1"/>
          </p:cNvGraphicFramePr>
          <p:nvPr/>
        </p:nvGraphicFramePr>
        <p:xfrm>
          <a:off x="6302375" y="3468688"/>
          <a:ext cx="403225" cy="493712"/>
        </p:xfrm>
        <a:graphic>
          <a:graphicData uri="http://schemas.openxmlformats.org/presentationml/2006/ole">
            <mc:AlternateContent xmlns:mc="http://schemas.openxmlformats.org/markup-compatibility/2006">
              <mc:Choice xmlns:v="urn:schemas-microsoft-com:vml" Requires="v">
                <p:oleObj spid="_x0000_s60450" name="Equation" r:id="rId13" imgW="123952" imgH="161772" progId="Equation.3">
                  <p:embed/>
                </p:oleObj>
              </mc:Choice>
              <mc:Fallback>
                <p:oleObj name="Equation" r:id="rId13" imgW="123952" imgH="161772"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2375" y="3468688"/>
                        <a:ext cx="403225" cy="4937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0432" name="Group 29"/>
          <p:cNvGrpSpPr>
            <a:grpSpLocks/>
          </p:cNvGrpSpPr>
          <p:nvPr/>
        </p:nvGrpSpPr>
        <p:grpSpPr bwMode="auto">
          <a:xfrm>
            <a:off x="0" y="44450"/>
            <a:ext cx="5715000" cy="1068388"/>
            <a:chOff x="0" y="191"/>
            <a:chExt cx="3600" cy="673"/>
          </a:xfrm>
        </p:grpSpPr>
        <p:pic>
          <p:nvPicPr>
            <p:cNvPr id="60433" name="Picture 30" descr="bar_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4" name="Text Box 31"/>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dissolve">
                                      <p:cBhvr>
                                        <p:cTn id="7" dur="500"/>
                                        <p:tgtEl>
                                          <p:spTgt spid="102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404"/>
                                        </p:tgtEl>
                                        <p:attrNameLst>
                                          <p:attrName>style.visibility</p:attrName>
                                        </p:attrNameLst>
                                      </p:cBhvr>
                                      <p:to>
                                        <p:strVal val="visible"/>
                                      </p:to>
                                    </p:set>
                                    <p:animEffect transition="in" filter="dissolve">
                                      <p:cBhvr>
                                        <p:cTn id="12" dur="500"/>
                                        <p:tgtEl>
                                          <p:spTgt spid="1024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2403"/>
                                        </p:tgtEl>
                                        <p:attrNameLst>
                                          <p:attrName>style.visibility</p:attrName>
                                        </p:attrNameLst>
                                      </p:cBhvr>
                                      <p:to>
                                        <p:strVal val="visible"/>
                                      </p:to>
                                    </p:set>
                                    <p:animEffect transition="in" filter="dissolve">
                                      <p:cBhvr>
                                        <p:cTn id="22" dur="500"/>
                                        <p:tgtEl>
                                          <p:spTgt spid="1024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8112"/>
                                        </p:tgtEl>
                                        <p:attrNameLst>
                                          <p:attrName>style.visibility</p:attrName>
                                        </p:attrNameLst>
                                      </p:cBhvr>
                                      <p:to>
                                        <p:strVal val="visible"/>
                                      </p:to>
                                    </p:set>
                                    <p:animEffect transition="in" filter="dissolve">
                                      <p:cBhvr>
                                        <p:cTn id="27" dur="500"/>
                                        <p:tgtEl>
                                          <p:spTgt spid="2181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18113"/>
                                        </p:tgtEl>
                                        <p:attrNameLst>
                                          <p:attrName>style.visibility</p:attrName>
                                        </p:attrNameLst>
                                      </p:cBhvr>
                                      <p:to>
                                        <p:strVal val="visible"/>
                                      </p:to>
                                    </p:set>
                                    <p:animEffect transition="in" filter="dissolve">
                                      <p:cBhvr>
                                        <p:cTn id="32" dur="500"/>
                                        <p:tgtEl>
                                          <p:spTgt spid="2181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18114"/>
                                        </p:tgtEl>
                                        <p:attrNameLst>
                                          <p:attrName>style.visibility</p:attrName>
                                        </p:attrNameLst>
                                      </p:cBhvr>
                                      <p:to>
                                        <p:strVal val="visible"/>
                                      </p:to>
                                    </p:set>
                                    <p:animEffect transition="in" filter="dissolve">
                                      <p:cBhvr>
                                        <p:cTn id="37" dur="500"/>
                                        <p:tgtEl>
                                          <p:spTgt spid="2181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18115"/>
                                        </p:tgtEl>
                                        <p:attrNameLst>
                                          <p:attrName>style.visibility</p:attrName>
                                        </p:attrNameLst>
                                      </p:cBhvr>
                                      <p:to>
                                        <p:strVal val="visible"/>
                                      </p:to>
                                    </p:set>
                                    <p:animEffect transition="in" filter="dissolve">
                                      <p:cBhvr>
                                        <p:cTn id="42" dur="500"/>
                                        <p:tgtEl>
                                          <p:spTgt spid="2181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02419"/>
                                        </p:tgtEl>
                                        <p:attrNameLst>
                                          <p:attrName>style.visibility</p:attrName>
                                        </p:attrNameLst>
                                      </p:cBhvr>
                                      <p:to>
                                        <p:strVal val="visible"/>
                                      </p:to>
                                    </p:set>
                                    <p:animEffect transition="in" filter="dissolve">
                                      <p:cBhvr>
                                        <p:cTn id="47" dur="500"/>
                                        <p:tgtEl>
                                          <p:spTgt spid="1024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02418"/>
                                        </p:tgtEl>
                                        <p:attrNameLst>
                                          <p:attrName>style.visibility</p:attrName>
                                        </p:attrNameLst>
                                      </p:cBhvr>
                                      <p:to>
                                        <p:strVal val="visible"/>
                                      </p:to>
                                    </p:set>
                                    <p:animEffect transition="in" filter="strips(downRight)">
                                      <p:cBhvr>
                                        <p:cTn id="52" dur="500"/>
                                        <p:tgtEl>
                                          <p:spTgt spid="1024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dissolve">
                                      <p:cBhvr>
                                        <p:cTn id="57" dur="5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218116"/>
                                        </p:tgtEl>
                                        <p:attrNameLst>
                                          <p:attrName>style.visibility</p:attrName>
                                        </p:attrNameLst>
                                      </p:cBhvr>
                                      <p:to>
                                        <p:strVal val="visible"/>
                                      </p:to>
                                    </p:set>
                                    <p:animEffect transition="in" filter="dissolve">
                                      <p:cBhvr>
                                        <p:cTn id="62" dur="500"/>
                                        <p:tgtEl>
                                          <p:spTgt spid="218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3" grpId="0" autoUpdateAnimBg="0"/>
      <p:bldP spid="102418" grpId="0" animBg="1"/>
      <p:bldP spid="10241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p:cNvSpPr>
            <a:spLocks noGrp="1"/>
          </p:cNvSpPr>
          <p:nvPr>
            <p:ph type="dt" sz="quarter" idx="10"/>
          </p:nvPr>
        </p:nvSpPr>
        <p:spPr/>
        <p:txBody>
          <a:bodyPr/>
          <a:lstStyle/>
          <a:p>
            <a:pPr>
              <a:defRPr/>
            </a:pPr>
            <a:fld id="{78EEB4B8-FB66-4222-A4D5-8E83D395C036}" type="datetime8">
              <a:rPr lang="en-US"/>
              <a:pPr>
                <a:defRPr/>
              </a:pPr>
              <a:t>2/27/2020 6:24 PM</a:t>
            </a:fld>
            <a:endParaRPr lang="en-US" altLang="zh-CN"/>
          </a:p>
        </p:txBody>
      </p:sp>
      <p:sp>
        <p:nvSpPr>
          <p:cNvPr id="23" name="灯片编号占位符 3"/>
          <p:cNvSpPr>
            <a:spLocks noGrp="1"/>
          </p:cNvSpPr>
          <p:nvPr>
            <p:ph type="sldNum" sz="quarter" idx="12"/>
          </p:nvPr>
        </p:nvSpPr>
        <p:spPr/>
        <p:txBody>
          <a:bodyPr/>
          <a:lstStyle/>
          <a:p>
            <a:pPr>
              <a:defRPr/>
            </a:pPr>
            <a:fld id="{F82B3BAB-4B4F-4868-9C29-154A3CB96E82}" type="slidenum">
              <a:rPr lang="en-US" altLang="zh-CN"/>
              <a:pPr>
                <a:defRPr/>
              </a:pPr>
              <a:t>59</a:t>
            </a:fld>
            <a:endParaRPr lang="en-US" altLang="zh-CN"/>
          </a:p>
        </p:txBody>
      </p:sp>
      <p:sp>
        <p:nvSpPr>
          <p:cNvPr id="103426" name="Rectangle 2"/>
          <p:cNvSpPr>
            <a:spLocks noChangeArrowheads="1"/>
          </p:cNvSpPr>
          <p:nvPr/>
        </p:nvSpPr>
        <p:spPr bwMode="auto">
          <a:xfrm>
            <a:off x="533400" y="1916113"/>
            <a:ext cx="4343400" cy="28194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3428" name="Text Box 4"/>
          <p:cNvSpPr txBox="1">
            <a:spLocks noChangeArrowheads="1"/>
          </p:cNvSpPr>
          <p:nvPr/>
        </p:nvSpPr>
        <p:spPr bwMode="auto">
          <a:xfrm>
            <a:off x="395288" y="1125538"/>
            <a:ext cx="81915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设两个电势分别为</a:t>
            </a:r>
            <a:r>
              <a:rPr lang="en-US" altLang="zh-CN">
                <a:effectLst>
                  <a:outerShdw blurRad="38100" dist="38100" dir="2700000" algn="tl">
                    <a:srgbClr val="000000"/>
                  </a:outerShdw>
                </a:effectLst>
                <a:sym typeface="Symbol" pitchFamily="18" charset="2"/>
              </a:rPr>
              <a:t>U</a:t>
            </a:r>
            <a:r>
              <a:rPr lang="zh-CN" altLang="en-US">
                <a:effectLst>
                  <a:outerShdw blurRad="38100" dist="38100" dir="2700000" algn="tl">
                    <a:srgbClr val="000000"/>
                  </a:outerShdw>
                </a:effectLst>
                <a:latin typeface="幼圆" pitchFamily="49" charset="-122"/>
              </a:rPr>
              <a:t>和</a:t>
            </a:r>
            <a:r>
              <a:rPr lang="en-US" altLang="zh-CN">
                <a:effectLst>
                  <a:outerShdw blurRad="38100" dist="38100" dir="2700000" algn="tl">
                    <a:srgbClr val="000000"/>
                  </a:outerShdw>
                </a:effectLst>
                <a:sym typeface="Symbol" pitchFamily="18" charset="2"/>
              </a:rPr>
              <a:t>U</a:t>
            </a:r>
            <a:r>
              <a:rPr lang="en-US" altLang="zh-CN" i="1">
                <a:effectLst>
                  <a:outerShdw blurRad="38100" dist="38100" dir="2700000" algn="tl">
                    <a:srgbClr val="000000"/>
                  </a:outerShdw>
                </a:effectLst>
              </a:rPr>
              <a:t> +d</a:t>
            </a:r>
            <a:r>
              <a:rPr lang="en-US" altLang="zh-CN">
                <a:effectLst>
                  <a:outerShdw blurRad="38100" dist="38100" dir="2700000" algn="tl">
                    <a:srgbClr val="000000"/>
                  </a:outerShdw>
                </a:effectLst>
                <a:sym typeface="Symbol" pitchFamily="18" charset="2"/>
              </a:rPr>
              <a:t>U</a:t>
            </a:r>
            <a:r>
              <a:rPr lang="zh-CN" altLang="en-US">
                <a:effectLst>
                  <a:outerShdw blurRad="38100" dist="38100" dir="2700000" algn="tl">
                    <a:srgbClr val="000000"/>
                  </a:outerShdw>
                </a:effectLst>
              </a:rPr>
              <a:t>的</a:t>
            </a:r>
            <a:r>
              <a:rPr lang="zh-CN" altLang="en-US">
                <a:effectLst>
                  <a:outerShdw blurRad="38100" dist="38100" dir="2700000" algn="tl">
                    <a:srgbClr val="000000"/>
                  </a:outerShdw>
                </a:effectLst>
                <a:latin typeface="幼圆" pitchFamily="49" charset="-122"/>
              </a:rPr>
              <a:t>等势面如图</a:t>
            </a:r>
          </a:p>
        </p:txBody>
      </p:sp>
      <p:graphicFrame>
        <p:nvGraphicFramePr>
          <p:cNvPr id="103429" name="Object 5"/>
          <p:cNvGraphicFramePr>
            <a:graphicFrameLocks noChangeAspect="1"/>
          </p:cNvGraphicFramePr>
          <p:nvPr/>
        </p:nvGraphicFramePr>
        <p:xfrm>
          <a:off x="5219700" y="2019300"/>
          <a:ext cx="2047875" cy="533400"/>
        </p:xfrm>
        <a:graphic>
          <a:graphicData uri="http://schemas.openxmlformats.org/presentationml/2006/ole">
            <mc:AlternateContent xmlns:mc="http://schemas.openxmlformats.org/markup-compatibility/2006">
              <mc:Choice xmlns:v="urn:schemas-microsoft-com:vml" Requires="v">
                <p:oleObj spid="_x0000_s61464" name="公式" r:id="rId3" imgW="790448" imgH="180924" progId="Equation.3">
                  <p:embed/>
                </p:oleObj>
              </mc:Choice>
              <mc:Fallback>
                <p:oleObj name="公式" r:id="rId3" imgW="790448" imgH="18092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2019300"/>
                        <a:ext cx="2047875" cy="533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p:cNvGrpSpPr>
            <a:grpSpLocks/>
          </p:cNvGrpSpPr>
          <p:nvPr/>
        </p:nvGrpSpPr>
        <p:grpSpPr bwMode="auto">
          <a:xfrm>
            <a:off x="838200" y="1916113"/>
            <a:ext cx="3886200" cy="2381250"/>
            <a:chOff x="528" y="1344"/>
            <a:chExt cx="2448" cy="1500"/>
          </a:xfrm>
        </p:grpSpPr>
        <p:sp>
          <p:nvSpPr>
            <p:cNvPr id="103431" name="Text Box 7"/>
            <p:cNvSpPr txBox="1">
              <a:spLocks noChangeArrowheads="1"/>
            </p:cNvSpPr>
            <p:nvPr/>
          </p:nvSpPr>
          <p:spPr bwMode="auto">
            <a:xfrm>
              <a:off x="2448" y="1632"/>
              <a:ext cx="432" cy="365"/>
            </a:xfrm>
            <a:prstGeom prst="rect">
              <a:avLst/>
            </a:prstGeom>
            <a:noFill/>
            <a:ln w="9525">
              <a:noFill/>
              <a:miter lim="800000"/>
              <a:headEnd/>
              <a:tailEnd/>
            </a:ln>
            <a:effectLst/>
          </p:spPr>
          <p:txBody>
            <a:bodyPr>
              <a:spAutoFit/>
            </a:bodyPr>
            <a:lstStyle/>
            <a:p>
              <a:pPr>
                <a:spcBef>
                  <a:spcPct val="50000"/>
                </a:spcBef>
                <a:defRPr/>
              </a:pPr>
              <a:r>
                <a:rPr lang="en-US" altLang="zh-CN" sz="3200">
                  <a:effectLst>
                    <a:outerShdw blurRad="38100" dist="38100" dir="2700000" algn="tl">
                      <a:srgbClr val="000000"/>
                    </a:outerShdw>
                  </a:effectLst>
                  <a:ea typeface="文鼎CS中等线" pitchFamily="49" charset="-122"/>
                  <a:sym typeface="Symbol" pitchFamily="18" charset="2"/>
                </a:rPr>
                <a:t>U</a:t>
              </a:r>
              <a:endParaRPr lang="en-US" altLang="zh-CN" sz="3200">
                <a:effectLst>
                  <a:outerShdw blurRad="38100" dist="38100" dir="2700000" algn="tl">
                    <a:srgbClr val="000000"/>
                  </a:outerShdw>
                </a:effectLst>
                <a:ea typeface="文鼎CS中等线" pitchFamily="49" charset="-122"/>
              </a:endParaRPr>
            </a:p>
          </p:txBody>
        </p:sp>
        <p:sp>
          <p:nvSpPr>
            <p:cNvPr id="103432" name="Text Box 8"/>
            <p:cNvSpPr txBox="1">
              <a:spLocks noChangeArrowheads="1"/>
            </p:cNvSpPr>
            <p:nvPr/>
          </p:nvSpPr>
          <p:spPr bwMode="auto">
            <a:xfrm>
              <a:off x="2160" y="2352"/>
              <a:ext cx="816" cy="288"/>
            </a:xfrm>
            <a:prstGeom prst="rect">
              <a:avLst/>
            </a:prstGeom>
            <a:noFill/>
            <a:ln w="9525">
              <a:noFill/>
              <a:miter lim="800000"/>
              <a:headEnd/>
              <a:tailEnd/>
            </a:ln>
            <a:effectLst/>
          </p:spPr>
          <p:txBody>
            <a:bodyPr>
              <a:spAutoFit/>
            </a:bodyPr>
            <a:lstStyle/>
            <a:p>
              <a:pPr>
                <a:spcBef>
                  <a:spcPct val="50000"/>
                </a:spcBef>
                <a:defRPr/>
              </a:pPr>
              <a:r>
                <a:rPr lang="en-US" altLang="zh-CN" sz="2400" i="1">
                  <a:effectLst>
                    <a:outerShdw blurRad="38100" dist="38100" dir="2700000" algn="tl">
                      <a:srgbClr val="000000"/>
                    </a:outerShdw>
                  </a:effectLst>
                  <a:ea typeface="文鼎CS中等线" pitchFamily="49" charset="-122"/>
                </a:rPr>
                <a:t>U+d U</a:t>
              </a:r>
              <a:endParaRPr lang="en-US" altLang="zh-CN" sz="3200">
                <a:effectLst>
                  <a:outerShdw blurRad="38100" dist="38100" dir="2700000" algn="tl">
                    <a:srgbClr val="000000"/>
                  </a:outerShdw>
                </a:effectLst>
                <a:ea typeface="文鼎CS中等线" pitchFamily="49" charset="-122"/>
                <a:sym typeface="Symbol" pitchFamily="18" charset="2"/>
              </a:endParaRPr>
            </a:p>
          </p:txBody>
        </p:sp>
        <p:pic>
          <p:nvPicPr>
            <p:cNvPr id="61462" name="Picture 9" descr="曲面"/>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8" y="1680"/>
              <a:ext cx="1818"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3" name="Picture 10" descr="曲面"/>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8" y="1344"/>
              <a:ext cx="1818"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1"/>
          <p:cNvGrpSpPr>
            <a:grpSpLocks/>
          </p:cNvGrpSpPr>
          <p:nvPr/>
        </p:nvGrpSpPr>
        <p:grpSpPr bwMode="auto">
          <a:xfrm>
            <a:off x="1524000" y="2924175"/>
            <a:ext cx="838200" cy="1524000"/>
            <a:chOff x="960" y="1968"/>
            <a:chExt cx="562" cy="1154"/>
          </a:xfrm>
        </p:grpSpPr>
        <p:grpSp>
          <p:nvGrpSpPr>
            <p:cNvPr id="61455" name="Group 12"/>
            <p:cNvGrpSpPr>
              <a:grpSpLocks/>
            </p:cNvGrpSpPr>
            <p:nvPr/>
          </p:nvGrpSpPr>
          <p:grpSpPr bwMode="auto">
            <a:xfrm>
              <a:off x="1152" y="1968"/>
              <a:ext cx="370" cy="528"/>
              <a:chOff x="1440" y="2448"/>
              <a:chExt cx="370" cy="528"/>
            </a:xfrm>
          </p:grpSpPr>
          <p:sp>
            <p:nvSpPr>
              <p:cNvPr id="103437" name="Line 13"/>
              <p:cNvSpPr>
                <a:spLocks noChangeShapeType="1"/>
              </p:cNvSpPr>
              <p:nvPr/>
            </p:nvSpPr>
            <p:spPr bwMode="auto">
              <a:xfrm>
                <a:off x="1440" y="2448"/>
                <a:ext cx="194" cy="528"/>
              </a:xfrm>
              <a:prstGeom prst="line">
                <a:avLst/>
              </a:prstGeom>
              <a:noFill/>
              <a:ln w="28575">
                <a:solidFill>
                  <a:schemeClr val="tx2"/>
                </a:solidFill>
                <a:round/>
                <a:headEnd/>
                <a:tailEnd type="stealth" w="med"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1459" name="Object 14"/>
              <p:cNvGraphicFramePr>
                <a:graphicFrameLocks noChangeAspect="1"/>
              </p:cNvGraphicFramePr>
              <p:nvPr/>
            </p:nvGraphicFramePr>
            <p:xfrm>
              <a:off x="1536" y="2544"/>
              <a:ext cx="274" cy="308"/>
            </p:xfrm>
            <a:graphic>
              <a:graphicData uri="http://schemas.openxmlformats.org/presentationml/2006/ole">
                <mc:AlternateContent xmlns:mc="http://schemas.openxmlformats.org/markup-compatibility/2006">
                  <mc:Choice xmlns:v="urn:schemas-microsoft-com:vml" Requires="v">
                    <p:oleObj spid="_x0000_s61465" name="公式" r:id="rId6" imgW="152400" imgH="180924" progId="Equation.3">
                      <p:embed/>
                    </p:oleObj>
                  </mc:Choice>
                  <mc:Fallback>
                    <p:oleObj name="公式" r:id="rId6" imgW="152400" imgH="180924"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 y="2544"/>
                            <a:ext cx="274" cy="30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3439" name="Line 15"/>
            <p:cNvSpPr>
              <a:spLocks noChangeShapeType="1"/>
            </p:cNvSpPr>
            <p:nvPr/>
          </p:nvSpPr>
          <p:spPr bwMode="auto">
            <a:xfrm flipH="1">
              <a:off x="960" y="2016"/>
              <a:ext cx="192" cy="1007"/>
            </a:xfrm>
            <a:prstGeom prst="line">
              <a:avLst/>
            </a:prstGeom>
            <a:noFill/>
            <a:ln w="19050">
              <a:solidFill>
                <a:schemeClr val="hlink"/>
              </a:solidFill>
              <a:round/>
              <a:headEnd/>
              <a:tailEnd type="stealth" w="med"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1457" name="Object 16"/>
            <p:cNvGraphicFramePr>
              <a:graphicFrameLocks noChangeAspect="1"/>
            </p:cNvGraphicFramePr>
            <p:nvPr/>
          </p:nvGraphicFramePr>
          <p:xfrm>
            <a:off x="1152" y="2832"/>
            <a:ext cx="235" cy="290"/>
          </p:xfrm>
          <a:graphic>
            <a:graphicData uri="http://schemas.openxmlformats.org/presentationml/2006/ole">
              <mc:AlternateContent xmlns:mc="http://schemas.openxmlformats.org/markup-compatibility/2006">
                <mc:Choice xmlns:v="urn:schemas-microsoft-com:vml" Requires="v">
                  <p:oleObj spid="_x0000_s61466" name="公式" r:id="rId8" imgW="123952" imgH="161772" progId="Equation.3">
                    <p:embed/>
                  </p:oleObj>
                </mc:Choice>
                <mc:Fallback>
                  <p:oleObj name="公式" r:id="rId8" imgW="123952" imgH="161772"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2" y="2832"/>
                          <a:ext cx="235" cy="29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3441" name="Object 17"/>
          <p:cNvGraphicFramePr>
            <a:graphicFrameLocks noChangeAspect="1"/>
          </p:cNvGraphicFramePr>
          <p:nvPr/>
        </p:nvGraphicFramePr>
        <p:xfrm>
          <a:off x="5791200" y="2781300"/>
          <a:ext cx="1352550" cy="568325"/>
        </p:xfrm>
        <a:graphic>
          <a:graphicData uri="http://schemas.openxmlformats.org/presentationml/2006/ole">
            <mc:AlternateContent xmlns:mc="http://schemas.openxmlformats.org/markup-compatibility/2006">
              <mc:Choice xmlns:v="urn:schemas-microsoft-com:vml" Requires="v">
                <p:oleObj spid="_x0000_s61467" name="公式" r:id="rId10" imgW="504749" imgH="190704" progId="Equation.3">
                  <p:embed/>
                </p:oleObj>
              </mc:Choice>
              <mc:Fallback>
                <p:oleObj name="公式" r:id="rId10" imgW="504749" imgH="190704"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200" y="2781300"/>
                        <a:ext cx="1352550" cy="5683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42" name="Object 18"/>
          <p:cNvGraphicFramePr>
            <a:graphicFrameLocks noChangeAspect="1"/>
          </p:cNvGraphicFramePr>
          <p:nvPr/>
        </p:nvGraphicFramePr>
        <p:xfrm>
          <a:off x="5494338" y="3443288"/>
          <a:ext cx="1592262" cy="909637"/>
        </p:xfrm>
        <a:graphic>
          <a:graphicData uri="http://schemas.openxmlformats.org/presentationml/2006/ole">
            <mc:AlternateContent xmlns:mc="http://schemas.openxmlformats.org/markup-compatibility/2006">
              <mc:Choice xmlns:v="urn:schemas-microsoft-com:vml" Requires="v">
                <p:oleObj spid="_x0000_s61468" name="公式" r:id="rId12" imgW="647802" imgH="352476" progId="Equation.3">
                  <p:embed/>
                </p:oleObj>
              </mc:Choice>
              <mc:Fallback>
                <p:oleObj name="公式" r:id="rId12" imgW="647802" imgH="352476"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94338" y="3443288"/>
                        <a:ext cx="1592262" cy="9096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43" name="Text Box 19"/>
          <p:cNvSpPr txBox="1">
            <a:spLocks noChangeArrowheads="1"/>
          </p:cNvSpPr>
          <p:nvPr/>
        </p:nvSpPr>
        <p:spPr bwMode="auto">
          <a:xfrm>
            <a:off x="395288" y="4930775"/>
            <a:ext cx="8424862"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任意一点某方向的电场强度，等于电势沿该方向的方向导数的负值。</a:t>
            </a:r>
          </a:p>
        </p:txBody>
      </p:sp>
      <p:grpSp>
        <p:nvGrpSpPr>
          <p:cNvPr id="61452" name="Group 27"/>
          <p:cNvGrpSpPr>
            <a:grpSpLocks/>
          </p:cNvGrpSpPr>
          <p:nvPr/>
        </p:nvGrpSpPr>
        <p:grpSpPr bwMode="auto">
          <a:xfrm>
            <a:off x="0" y="44450"/>
            <a:ext cx="5715000" cy="1068388"/>
            <a:chOff x="0" y="191"/>
            <a:chExt cx="3600" cy="673"/>
          </a:xfrm>
        </p:grpSpPr>
        <p:pic>
          <p:nvPicPr>
            <p:cNvPr id="61453" name="Picture 28" descr="bar_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4" name="Text Box 29"/>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dissolve">
                                      <p:cBhvr>
                                        <p:cTn id="7" dur="500"/>
                                        <p:tgtEl>
                                          <p:spTgt spid="103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3426"/>
                                        </p:tgtEl>
                                        <p:attrNameLst>
                                          <p:attrName>style.visibility</p:attrName>
                                        </p:attrNameLst>
                                      </p:cBhvr>
                                      <p:to>
                                        <p:strVal val="visible"/>
                                      </p:to>
                                    </p:set>
                                    <p:animEffect transition="in" filter="strips(downRight)">
                                      <p:cBhvr>
                                        <p:cTn id="12" dur="500"/>
                                        <p:tgtEl>
                                          <p:spTgt spid="1034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3429"/>
                                        </p:tgtEl>
                                        <p:attrNameLst>
                                          <p:attrName>style.visibility</p:attrName>
                                        </p:attrNameLst>
                                      </p:cBhvr>
                                      <p:to>
                                        <p:strVal val="visible"/>
                                      </p:to>
                                    </p:set>
                                    <p:animEffect transition="in" filter="dissolve">
                                      <p:cBhvr>
                                        <p:cTn id="27" dur="500"/>
                                        <p:tgtEl>
                                          <p:spTgt spid="1034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3441"/>
                                        </p:tgtEl>
                                        <p:attrNameLst>
                                          <p:attrName>style.visibility</p:attrName>
                                        </p:attrNameLst>
                                      </p:cBhvr>
                                      <p:to>
                                        <p:strVal val="visible"/>
                                      </p:to>
                                    </p:set>
                                    <p:animEffect transition="in" filter="dissolve">
                                      <p:cBhvr>
                                        <p:cTn id="32" dur="500"/>
                                        <p:tgtEl>
                                          <p:spTgt spid="1034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3442"/>
                                        </p:tgtEl>
                                        <p:attrNameLst>
                                          <p:attrName>style.visibility</p:attrName>
                                        </p:attrNameLst>
                                      </p:cBhvr>
                                      <p:to>
                                        <p:strVal val="visible"/>
                                      </p:to>
                                    </p:set>
                                    <p:animEffect transition="in" filter="dissolve">
                                      <p:cBhvr>
                                        <p:cTn id="37" dur="500"/>
                                        <p:tgtEl>
                                          <p:spTgt spid="1034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3443"/>
                                        </p:tgtEl>
                                        <p:attrNameLst>
                                          <p:attrName>style.visibility</p:attrName>
                                        </p:attrNameLst>
                                      </p:cBhvr>
                                      <p:to>
                                        <p:strVal val="visible"/>
                                      </p:to>
                                    </p:set>
                                    <p:animEffect transition="in" filter="dissolve">
                                      <p:cBhvr>
                                        <p:cTn id="42" dur="500"/>
                                        <p:tgtEl>
                                          <p:spTgt spid="103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p:bldP spid="103428" grpId="0" autoUpdateAnimBg="0"/>
      <p:bldP spid="10344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3635375" y="765175"/>
            <a:ext cx="5270500" cy="4367213"/>
            <a:chOff x="2327" y="391"/>
            <a:chExt cx="3320" cy="2751"/>
          </a:xfrm>
        </p:grpSpPr>
        <p:sp>
          <p:nvSpPr>
            <p:cNvPr id="7272" name="Arc 3"/>
            <p:cNvSpPr>
              <a:spLocks/>
            </p:cNvSpPr>
            <p:nvPr/>
          </p:nvSpPr>
          <p:spPr bwMode="auto">
            <a:xfrm flipV="1">
              <a:off x="2335" y="551"/>
              <a:ext cx="2041" cy="1169"/>
            </a:xfrm>
            <a:custGeom>
              <a:avLst/>
              <a:gdLst>
                <a:gd name="T0" fmla="*/ 1 w 21600"/>
                <a:gd name="T1" fmla="*/ 0 h 19886"/>
                <a:gd name="T2" fmla="*/ 2 w 21600"/>
                <a:gd name="T3" fmla="*/ 0 h 19886"/>
                <a:gd name="T4" fmla="*/ 0 w 21600"/>
                <a:gd name="T5" fmla="*/ 0 h 19886"/>
                <a:gd name="T6" fmla="*/ 0 60000 65536"/>
                <a:gd name="T7" fmla="*/ 0 60000 65536"/>
                <a:gd name="T8" fmla="*/ 0 60000 65536"/>
              </a:gdLst>
              <a:ahLst/>
              <a:cxnLst>
                <a:cxn ang="T6">
                  <a:pos x="T0" y="T1"/>
                </a:cxn>
                <a:cxn ang="T7">
                  <a:pos x="T2" y="T3"/>
                </a:cxn>
                <a:cxn ang="T8">
                  <a:pos x="T4" y="T5"/>
                </a:cxn>
              </a:cxnLst>
              <a:rect l="0" t="0" r="r" b="b"/>
              <a:pathLst>
                <a:path w="21600" h="19886" fill="none" extrusionOk="0">
                  <a:moveTo>
                    <a:pt x="8432" y="-1"/>
                  </a:moveTo>
                  <a:cubicBezTo>
                    <a:pt x="16414" y="3384"/>
                    <a:pt x="21600" y="11215"/>
                    <a:pt x="21600" y="19886"/>
                  </a:cubicBezTo>
                </a:path>
                <a:path w="21600" h="19886" stroke="0" extrusionOk="0">
                  <a:moveTo>
                    <a:pt x="8432" y="-1"/>
                  </a:moveTo>
                  <a:cubicBezTo>
                    <a:pt x="16414" y="3384"/>
                    <a:pt x="21600" y="11215"/>
                    <a:pt x="21600" y="19886"/>
                  </a:cubicBezTo>
                  <a:lnTo>
                    <a:pt x="0" y="19886"/>
                  </a:lnTo>
                  <a:lnTo>
                    <a:pt x="8432" y="-1"/>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7273" name="Arc 4"/>
            <p:cNvSpPr>
              <a:spLocks/>
            </p:cNvSpPr>
            <p:nvPr/>
          </p:nvSpPr>
          <p:spPr bwMode="auto">
            <a:xfrm flipV="1">
              <a:off x="2655" y="584"/>
              <a:ext cx="2586" cy="1247"/>
            </a:xfrm>
            <a:custGeom>
              <a:avLst/>
              <a:gdLst>
                <a:gd name="T0" fmla="*/ 1 w 21157"/>
                <a:gd name="T1" fmla="*/ 0 h 21216"/>
                <a:gd name="T2" fmla="*/ 5 w 21157"/>
                <a:gd name="T3" fmla="*/ 0 h 21216"/>
                <a:gd name="T4" fmla="*/ 0 w 21157"/>
                <a:gd name="T5" fmla="*/ 0 h 21216"/>
                <a:gd name="T6" fmla="*/ 0 60000 65536"/>
                <a:gd name="T7" fmla="*/ 0 60000 65536"/>
                <a:gd name="T8" fmla="*/ 0 60000 65536"/>
              </a:gdLst>
              <a:ahLst/>
              <a:cxnLst>
                <a:cxn ang="T6">
                  <a:pos x="T0" y="T1"/>
                </a:cxn>
                <a:cxn ang="T7">
                  <a:pos x="T2" y="T3"/>
                </a:cxn>
                <a:cxn ang="T8">
                  <a:pos x="T4" y="T5"/>
                </a:cxn>
              </a:cxnLst>
              <a:rect l="0" t="0" r="r" b="b"/>
              <a:pathLst>
                <a:path w="21157" h="21216" fill="none" extrusionOk="0">
                  <a:moveTo>
                    <a:pt x="4054" y="0"/>
                  </a:moveTo>
                  <a:cubicBezTo>
                    <a:pt x="12643" y="1641"/>
                    <a:pt x="19395" y="8299"/>
                    <a:pt x="21157" y="16863"/>
                  </a:cubicBezTo>
                </a:path>
                <a:path w="21157" h="21216" stroke="0" extrusionOk="0">
                  <a:moveTo>
                    <a:pt x="4054" y="0"/>
                  </a:moveTo>
                  <a:cubicBezTo>
                    <a:pt x="12643" y="1641"/>
                    <a:pt x="19395" y="8299"/>
                    <a:pt x="21157" y="16863"/>
                  </a:cubicBezTo>
                  <a:lnTo>
                    <a:pt x="0" y="21216"/>
                  </a:lnTo>
                  <a:lnTo>
                    <a:pt x="4054" y="0"/>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7274" name="Arc 5"/>
            <p:cNvSpPr>
              <a:spLocks/>
            </p:cNvSpPr>
            <p:nvPr/>
          </p:nvSpPr>
          <p:spPr bwMode="auto">
            <a:xfrm>
              <a:off x="3114" y="2053"/>
              <a:ext cx="2314" cy="1089"/>
            </a:xfrm>
            <a:custGeom>
              <a:avLst/>
              <a:gdLst>
                <a:gd name="T0" fmla="*/ 0 w 20060"/>
                <a:gd name="T1" fmla="*/ 0 h 21595"/>
                <a:gd name="T2" fmla="*/ 4 w 20060"/>
                <a:gd name="T3" fmla="*/ 0 h 21595"/>
                <a:gd name="T4" fmla="*/ 0 w 20060"/>
                <a:gd name="T5" fmla="*/ 0 h 21595"/>
                <a:gd name="T6" fmla="*/ 0 60000 65536"/>
                <a:gd name="T7" fmla="*/ 0 60000 65536"/>
                <a:gd name="T8" fmla="*/ 0 60000 65536"/>
              </a:gdLst>
              <a:ahLst/>
              <a:cxnLst>
                <a:cxn ang="T6">
                  <a:pos x="T0" y="T1"/>
                </a:cxn>
                <a:cxn ang="T7">
                  <a:pos x="T2" y="T3"/>
                </a:cxn>
                <a:cxn ang="T8">
                  <a:pos x="T4" y="T5"/>
                </a:cxn>
              </a:cxnLst>
              <a:rect l="0" t="0" r="r" b="b"/>
              <a:pathLst>
                <a:path w="20060" h="21595" fill="none" extrusionOk="0">
                  <a:moveTo>
                    <a:pt x="471" y="0"/>
                  </a:moveTo>
                  <a:cubicBezTo>
                    <a:pt x="9135" y="189"/>
                    <a:pt x="16847" y="5538"/>
                    <a:pt x="20060" y="13585"/>
                  </a:cubicBezTo>
                </a:path>
                <a:path w="20060" h="21595" stroke="0" extrusionOk="0">
                  <a:moveTo>
                    <a:pt x="471" y="0"/>
                  </a:moveTo>
                  <a:cubicBezTo>
                    <a:pt x="9135" y="189"/>
                    <a:pt x="16847" y="5538"/>
                    <a:pt x="20060" y="13585"/>
                  </a:cubicBezTo>
                  <a:lnTo>
                    <a:pt x="0" y="21595"/>
                  </a:lnTo>
                  <a:lnTo>
                    <a:pt x="471" y="0"/>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7275" name="Arc 6"/>
            <p:cNvSpPr>
              <a:spLocks/>
            </p:cNvSpPr>
            <p:nvPr/>
          </p:nvSpPr>
          <p:spPr bwMode="auto">
            <a:xfrm>
              <a:off x="3106" y="1915"/>
              <a:ext cx="2541" cy="454"/>
            </a:xfrm>
            <a:custGeom>
              <a:avLst/>
              <a:gdLst>
                <a:gd name="T0" fmla="*/ 0 w 20060"/>
                <a:gd name="T1" fmla="*/ 0 h 21595"/>
                <a:gd name="T2" fmla="*/ 5 w 20060"/>
                <a:gd name="T3" fmla="*/ 0 h 21595"/>
                <a:gd name="T4" fmla="*/ 0 w 20060"/>
                <a:gd name="T5" fmla="*/ 0 h 21595"/>
                <a:gd name="T6" fmla="*/ 0 60000 65536"/>
                <a:gd name="T7" fmla="*/ 0 60000 65536"/>
                <a:gd name="T8" fmla="*/ 0 60000 65536"/>
              </a:gdLst>
              <a:ahLst/>
              <a:cxnLst>
                <a:cxn ang="T6">
                  <a:pos x="T0" y="T1"/>
                </a:cxn>
                <a:cxn ang="T7">
                  <a:pos x="T2" y="T3"/>
                </a:cxn>
                <a:cxn ang="T8">
                  <a:pos x="T4" y="T5"/>
                </a:cxn>
              </a:cxnLst>
              <a:rect l="0" t="0" r="r" b="b"/>
              <a:pathLst>
                <a:path w="20060" h="21595" fill="none" extrusionOk="0">
                  <a:moveTo>
                    <a:pt x="471" y="0"/>
                  </a:moveTo>
                  <a:cubicBezTo>
                    <a:pt x="9135" y="189"/>
                    <a:pt x="16847" y="5538"/>
                    <a:pt x="20060" y="13585"/>
                  </a:cubicBezTo>
                </a:path>
                <a:path w="20060" h="21595" stroke="0" extrusionOk="0">
                  <a:moveTo>
                    <a:pt x="471" y="0"/>
                  </a:moveTo>
                  <a:cubicBezTo>
                    <a:pt x="9135" y="189"/>
                    <a:pt x="16847" y="5538"/>
                    <a:pt x="20060" y="13585"/>
                  </a:cubicBezTo>
                  <a:lnTo>
                    <a:pt x="0" y="21595"/>
                  </a:lnTo>
                  <a:lnTo>
                    <a:pt x="471" y="0"/>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7276" name="Arc 7"/>
            <p:cNvSpPr>
              <a:spLocks/>
            </p:cNvSpPr>
            <p:nvPr/>
          </p:nvSpPr>
          <p:spPr bwMode="auto">
            <a:xfrm flipV="1">
              <a:off x="2327" y="391"/>
              <a:ext cx="1682" cy="1169"/>
            </a:xfrm>
            <a:custGeom>
              <a:avLst/>
              <a:gdLst>
                <a:gd name="T0" fmla="*/ 0 w 21600"/>
                <a:gd name="T1" fmla="*/ 0 h 19886"/>
                <a:gd name="T2" fmla="*/ 1 w 21600"/>
                <a:gd name="T3" fmla="*/ 0 h 19886"/>
                <a:gd name="T4" fmla="*/ 0 w 21600"/>
                <a:gd name="T5" fmla="*/ 0 h 19886"/>
                <a:gd name="T6" fmla="*/ 0 60000 65536"/>
                <a:gd name="T7" fmla="*/ 0 60000 65536"/>
                <a:gd name="T8" fmla="*/ 0 60000 65536"/>
              </a:gdLst>
              <a:ahLst/>
              <a:cxnLst>
                <a:cxn ang="T6">
                  <a:pos x="T0" y="T1"/>
                </a:cxn>
                <a:cxn ang="T7">
                  <a:pos x="T2" y="T3"/>
                </a:cxn>
                <a:cxn ang="T8">
                  <a:pos x="T4" y="T5"/>
                </a:cxn>
              </a:cxnLst>
              <a:rect l="0" t="0" r="r" b="b"/>
              <a:pathLst>
                <a:path w="21600" h="19886" fill="none" extrusionOk="0">
                  <a:moveTo>
                    <a:pt x="8432" y="-1"/>
                  </a:moveTo>
                  <a:cubicBezTo>
                    <a:pt x="16414" y="3384"/>
                    <a:pt x="21600" y="11215"/>
                    <a:pt x="21600" y="19886"/>
                  </a:cubicBezTo>
                </a:path>
                <a:path w="21600" h="19886" stroke="0" extrusionOk="0">
                  <a:moveTo>
                    <a:pt x="8432" y="-1"/>
                  </a:moveTo>
                  <a:cubicBezTo>
                    <a:pt x="16414" y="3384"/>
                    <a:pt x="21600" y="11215"/>
                    <a:pt x="21600" y="19886"/>
                  </a:cubicBezTo>
                  <a:lnTo>
                    <a:pt x="0" y="19886"/>
                  </a:lnTo>
                  <a:lnTo>
                    <a:pt x="8432" y="-1"/>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7277" name="Line 8"/>
            <p:cNvSpPr>
              <a:spLocks noChangeShapeType="1"/>
            </p:cNvSpPr>
            <p:nvPr/>
          </p:nvSpPr>
          <p:spPr bwMode="auto">
            <a:xfrm>
              <a:off x="5054" y="2050"/>
              <a:ext cx="151" cy="27"/>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7278" name="Line 9"/>
            <p:cNvSpPr>
              <a:spLocks noChangeShapeType="1"/>
            </p:cNvSpPr>
            <p:nvPr/>
          </p:nvSpPr>
          <p:spPr bwMode="auto">
            <a:xfrm flipV="1">
              <a:off x="4969" y="1108"/>
              <a:ext cx="94" cy="87"/>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7279" name="Line 10"/>
            <p:cNvSpPr>
              <a:spLocks noChangeShapeType="1"/>
            </p:cNvSpPr>
            <p:nvPr/>
          </p:nvSpPr>
          <p:spPr bwMode="auto">
            <a:xfrm flipV="1">
              <a:off x="4299" y="777"/>
              <a:ext cx="46" cy="123"/>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7280" name="Line 11"/>
            <p:cNvSpPr>
              <a:spLocks noChangeShapeType="1"/>
            </p:cNvSpPr>
            <p:nvPr/>
          </p:nvSpPr>
          <p:spPr bwMode="auto">
            <a:xfrm flipV="1">
              <a:off x="3910" y="700"/>
              <a:ext cx="46" cy="123"/>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7281" name="Line 12"/>
            <p:cNvSpPr>
              <a:spLocks noChangeShapeType="1"/>
            </p:cNvSpPr>
            <p:nvPr/>
          </p:nvSpPr>
          <p:spPr bwMode="auto">
            <a:xfrm>
              <a:off x="5057" y="2456"/>
              <a:ext cx="121" cy="72"/>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7171" name="Group 13"/>
          <p:cNvGrpSpPr>
            <a:grpSpLocks/>
          </p:cNvGrpSpPr>
          <p:nvPr/>
        </p:nvGrpSpPr>
        <p:grpSpPr bwMode="auto">
          <a:xfrm>
            <a:off x="5580063" y="1341438"/>
            <a:ext cx="2489200" cy="2808287"/>
            <a:chOff x="3485" y="913"/>
            <a:chExt cx="1568" cy="1769"/>
          </a:xfrm>
        </p:grpSpPr>
        <p:sp>
          <p:nvSpPr>
            <p:cNvPr id="7270" name="Freeform 14"/>
            <p:cNvSpPr>
              <a:spLocks/>
            </p:cNvSpPr>
            <p:nvPr/>
          </p:nvSpPr>
          <p:spPr bwMode="auto">
            <a:xfrm>
              <a:off x="3485" y="913"/>
              <a:ext cx="1568" cy="1769"/>
            </a:xfrm>
            <a:custGeom>
              <a:avLst/>
              <a:gdLst>
                <a:gd name="T0" fmla="*/ 59 w 1568"/>
                <a:gd name="T1" fmla="*/ 101 h 1769"/>
                <a:gd name="T2" fmla="*/ 372 w 1568"/>
                <a:gd name="T3" fmla="*/ 605 h 1769"/>
                <a:gd name="T4" fmla="*/ 416 w 1568"/>
                <a:gd name="T5" fmla="*/ 1139 h 1769"/>
                <a:gd name="T6" fmla="*/ 726 w 1568"/>
                <a:gd name="T7" fmla="*/ 1135 h 1769"/>
                <a:gd name="T8" fmla="*/ 925 w 1568"/>
                <a:gd name="T9" fmla="*/ 1207 h 1769"/>
                <a:gd name="T10" fmla="*/ 1269 w 1568"/>
                <a:gd name="T11" fmla="*/ 1473 h 1769"/>
                <a:gd name="T12" fmla="*/ 1506 w 1568"/>
                <a:gd name="T13" fmla="*/ 1482 h 1769"/>
                <a:gd name="T14" fmla="*/ 1327 w 1568"/>
                <a:gd name="T15" fmla="*/ 861 h 1769"/>
                <a:gd name="T16" fmla="*/ 809 w 1568"/>
                <a:gd name="T17" fmla="*/ 292 h 1769"/>
                <a:gd name="T18" fmla="*/ 125 w 1568"/>
                <a:gd name="T19" fmla="*/ 32 h 1769"/>
                <a:gd name="T20" fmla="*/ 59 w 1568"/>
                <a:gd name="T21" fmla="*/ 101 h 17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68"/>
                <a:gd name="T34" fmla="*/ 0 h 1769"/>
                <a:gd name="T35" fmla="*/ 1568 w 1568"/>
                <a:gd name="T36" fmla="*/ 1769 h 17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68" h="1769">
                  <a:moveTo>
                    <a:pt x="59" y="101"/>
                  </a:moveTo>
                  <a:cubicBezTo>
                    <a:pt x="100" y="196"/>
                    <a:pt x="313" y="432"/>
                    <a:pt x="372" y="605"/>
                  </a:cubicBezTo>
                  <a:cubicBezTo>
                    <a:pt x="432" y="778"/>
                    <a:pt x="357" y="1051"/>
                    <a:pt x="416" y="1139"/>
                  </a:cubicBezTo>
                  <a:cubicBezTo>
                    <a:pt x="476" y="1225"/>
                    <a:pt x="641" y="1124"/>
                    <a:pt x="726" y="1135"/>
                  </a:cubicBezTo>
                  <a:cubicBezTo>
                    <a:pt x="811" y="1146"/>
                    <a:pt x="835" y="1151"/>
                    <a:pt x="925" y="1207"/>
                  </a:cubicBezTo>
                  <a:cubicBezTo>
                    <a:pt x="1015" y="1263"/>
                    <a:pt x="1173" y="1427"/>
                    <a:pt x="1269" y="1473"/>
                  </a:cubicBezTo>
                  <a:cubicBezTo>
                    <a:pt x="1365" y="1519"/>
                    <a:pt x="1568" y="1769"/>
                    <a:pt x="1506" y="1482"/>
                  </a:cubicBezTo>
                  <a:cubicBezTo>
                    <a:pt x="1491" y="1220"/>
                    <a:pt x="1443" y="1059"/>
                    <a:pt x="1327" y="861"/>
                  </a:cubicBezTo>
                  <a:cubicBezTo>
                    <a:pt x="1211" y="663"/>
                    <a:pt x="1009" y="430"/>
                    <a:pt x="809" y="292"/>
                  </a:cubicBezTo>
                  <a:cubicBezTo>
                    <a:pt x="608" y="154"/>
                    <a:pt x="250" y="64"/>
                    <a:pt x="125" y="32"/>
                  </a:cubicBezTo>
                  <a:cubicBezTo>
                    <a:pt x="0" y="0"/>
                    <a:pt x="17" y="5"/>
                    <a:pt x="59" y="101"/>
                  </a:cubicBezTo>
                  <a:close/>
                </a:path>
              </a:pathLst>
            </a:custGeom>
            <a:solidFill>
              <a:srgbClr val="333399">
                <a:alpha val="79999"/>
              </a:srgbClr>
            </a:solidFill>
            <a:ln w="12700" cap="flat" cmpd="sng">
              <a:solidFill>
                <a:schemeClr val="tx1"/>
              </a:solidFill>
              <a:prstDash val="solid"/>
              <a:round/>
              <a:headEnd type="none" w="med" len="lg"/>
              <a:tailEnd type="none" w="med" len="lg"/>
            </a:ln>
          </p:spPr>
          <p:txBody>
            <a:bodyPr wrap="none" anchor="ctr"/>
            <a:lstStyle/>
            <a:p>
              <a:endParaRPr lang="zh-CN" altLang="en-US"/>
            </a:p>
          </p:txBody>
        </p:sp>
        <p:graphicFrame>
          <p:nvGraphicFramePr>
            <p:cNvPr id="7271" name="Object 15"/>
            <p:cNvGraphicFramePr>
              <a:graphicFrameLocks noChangeAspect="1"/>
            </p:cNvGraphicFramePr>
            <p:nvPr/>
          </p:nvGraphicFramePr>
          <p:xfrm>
            <a:off x="3900" y="1917"/>
            <a:ext cx="155" cy="182"/>
          </p:xfrm>
          <a:graphic>
            <a:graphicData uri="http://schemas.openxmlformats.org/presentationml/2006/ole">
              <mc:AlternateContent xmlns:mc="http://schemas.openxmlformats.org/markup-compatibility/2006">
                <mc:Choice xmlns:v="urn:schemas-microsoft-com:vml" Requires="v">
                  <p:oleObj spid="_x0000_s7282" name="公式" r:id="rId3" imgW="152202" imgH="177569" progId="Equation.3">
                    <p:embed/>
                  </p:oleObj>
                </mc:Choice>
                <mc:Fallback>
                  <p:oleObj name="公式" r:id="rId3" imgW="152202" imgH="177569"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 y="1917"/>
                          <a:ext cx="155" cy="182"/>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grpSp>
      <p:grpSp>
        <p:nvGrpSpPr>
          <p:cNvPr id="7172" name="Group 16"/>
          <p:cNvGrpSpPr>
            <a:grpSpLocks/>
          </p:cNvGrpSpPr>
          <p:nvPr/>
        </p:nvGrpSpPr>
        <p:grpSpPr bwMode="auto">
          <a:xfrm>
            <a:off x="5651500" y="1412875"/>
            <a:ext cx="2306638" cy="2408238"/>
            <a:chOff x="3497" y="1216"/>
            <a:chExt cx="1453" cy="1517"/>
          </a:xfrm>
        </p:grpSpPr>
        <p:sp>
          <p:nvSpPr>
            <p:cNvPr id="7250" name="Freeform 17"/>
            <p:cNvSpPr>
              <a:spLocks/>
            </p:cNvSpPr>
            <p:nvPr/>
          </p:nvSpPr>
          <p:spPr bwMode="auto">
            <a:xfrm>
              <a:off x="3651" y="1216"/>
              <a:ext cx="292" cy="1125"/>
            </a:xfrm>
            <a:custGeom>
              <a:avLst/>
              <a:gdLst>
                <a:gd name="T0" fmla="*/ 0 w 292"/>
                <a:gd name="T1" fmla="*/ 0 h 1125"/>
                <a:gd name="T2" fmla="*/ 108 w 292"/>
                <a:gd name="T3" fmla="*/ 207 h 1125"/>
                <a:gd name="T4" fmla="*/ 246 w 292"/>
                <a:gd name="T5" fmla="*/ 480 h 1125"/>
                <a:gd name="T6" fmla="*/ 285 w 292"/>
                <a:gd name="T7" fmla="*/ 786 h 1125"/>
                <a:gd name="T8" fmla="*/ 288 w 292"/>
                <a:gd name="T9" fmla="*/ 996 h 1125"/>
                <a:gd name="T10" fmla="*/ 279 w 292"/>
                <a:gd name="T11" fmla="*/ 1125 h 1125"/>
                <a:gd name="T12" fmla="*/ 0 60000 65536"/>
                <a:gd name="T13" fmla="*/ 0 60000 65536"/>
                <a:gd name="T14" fmla="*/ 0 60000 65536"/>
                <a:gd name="T15" fmla="*/ 0 60000 65536"/>
                <a:gd name="T16" fmla="*/ 0 60000 65536"/>
                <a:gd name="T17" fmla="*/ 0 60000 65536"/>
                <a:gd name="T18" fmla="*/ 0 w 292"/>
                <a:gd name="T19" fmla="*/ 0 h 1125"/>
                <a:gd name="T20" fmla="*/ 292 w 292"/>
                <a:gd name="T21" fmla="*/ 1125 h 1125"/>
              </a:gdLst>
              <a:ahLst/>
              <a:cxnLst>
                <a:cxn ang="T12">
                  <a:pos x="T0" y="T1"/>
                </a:cxn>
                <a:cxn ang="T13">
                  <a:pos x="T2" y="T3"/>
                </a:cxn>
                <a:cxn ang="T14">
                  <a:pos x="T4" y="T5"/>
                </a:cxn>
                <a:cxn ang="T15">
                  <a:pos x="T6" y="T7"/>
                </a:cxn>
                <a:cxn ang="T16">
                  <a:pos x="T8" y="T9"/>
                </a:cxn>
                <a:cxn ang="T17">
                  <a:pos x="T10" y="T11"/>
                </a:cxn>
              </a:cxnLst>
              <a:rect l="T18" t="T19" r="T20" b="T21"/>
              <a:pathLst>
                <a:path w="292" h="1125">
                  <a:moveTo>
                    <a:pt x="0" y="0"/>
                  </a:moveTo>
                  <a:cubicBezTo>
                    <a:pt x="18" y="35"/>
                    <a:pt x="67" y="127"/>
                    <a:pt x="108" y="207"/>
                  </a:cubicBezTo>
                  <a:cubicBezTo>
                    <a:pt x="149" y="287"/>
                    <a:pt x="216" y="383"/>
                    <a:pt x="246" y="480"/>
                  </a:cubicBezTo>
                  <a:cubicBezTo>
                    <a:pt x="276" y="577"/>
                    <a:pt x="278" y="700"/>
                    <a:pt x="285" y="786"/>
                  </a:cubicBezTo>
                  <a:cubicBezTo>
                    <a:pt x="292" y="872"/>
                    <a:pt x="289" y="940"/>
                    <a:pt x="288" y="996"/>
                  </a:cubicBezTo>
                  <a:cubicBezTo>
                    <a:pt x="287" y="1052"/>
                    <a:pt x="283" y="1088"/>
                    <a:pt x="279" y="1125"/>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grpSp>
          <p:nvGrpSpPr>
            <p:cNvPr id="7251" name="Group 18"/>
            <p:cNvGrpSpPr>
              <a:grpSpLocks/>
            </p:cNvGrpSpPr>
            <p:nvPr/>
          </p:nvGrpSpPr>
          <p:grpSpPr bwMode="auto">
            <a:xfrm>
              <a:off x="3581" y="1263"/>
              <a:ext cx="1369" cy="1470"/>
              <a:chOff x="3581" y="1263"/>
              <a:chExt cx="1369" cy="1470"/>
            </a:xfrm>
          </p:grpSpPr>
          <p:sp>
            <p:nvSpPr>
              <p:cNvPr id="7254" name="Arc 19"/>
              <p:cNvSpPr>
                <a:spLocks/>
              </p:cNvSpPr>
              <p:nvPr/>
            </p:nvSpPr>
            <p:spPr bwMode="auto">
              <a:xfrm rot="12656799" flipV="1">
                <a:off x="3581" y="1442"/>
                <a:ext cx="845" cy="578"/>
              </a:xfrm>
              <a:custGeom>
                <a:avLst/>
                <a:gdLst>
                  <a:gd name="T0" fmla="*/ 0 w 18212"/>
                  <a:gd name="T1" fmla="*/ 0 h 21600"/>
                  <a:gd name="T2" fmla="*/ 0 w 18212"/>
                  <a:gd name="T3" fmla="*/ 0 h 21600"/>
                  <a:gd name="T4" fmla="*/ 0 w 18212"/>
                  <a:gd name="T5" fmla="*/ 0 h 21600"/>
                  <a:gd name="T6" fmla="*/ 0 60000 65536"/>
                  <a:gd name="T7" fmla="*/ 0 60000 65536"/>
                  <a:gd name="T8" fmla="*/ 0 60000 65536"/>
                  <a:gd name="T9" fmla="*/ 0 w 18212"/>
                  <a:gd name="T10" fmla="*/ 0 h 21600"/>
                  <a:gd name="T11" fmla="*/ 18212 w 18212"/>
                  <a:gd name="T12" fmla="*/ 21600 h 21600"/>
                </a:gdLst>
                <a:ahLst/>
                <a:cxnLst>
                  <a:cxn ang="T6">
                    <a:pos x="T0" y="T1"/>
                  </a:cxn>
                  <a:cxn ang="T7">
                    <a:pos x="T2" y="T3"/>
                  </a:cxn>
                  <a:cxn ang="T8">
                    <a:pos x="T4" y="T5"/>
                  </a:cxn>
                </a:cxnLst>
                <a:rect l="T9" t="T10" r="T11" b="T12"/>
                <a:pathLst>
                  <a:path w="18212" h="21600" fill="none" extrusionOk="0">
                    <a:moveTo>
                      <a:pt x="0" y="0"/>
                    </a:moveTo>
                    <a:cubicBezTo>
                      <a:pt x="37" y="0"/>
                      <a:pt x="74" y="-1"/>
                      <a:pt x="112" y="0"/>
                    </a:cubicBezTo>
                    <a:cubicBezTo>
                      <a:pt x="7416" y="0"/>
                      <a:pt x="14225" y="3691"/>
                      <a:pt x="18211" y="9812"/>
                    </a:cubicBezTo>
                  </a:path>
                  <a:path w="18212" h="21600" stroke="0" extrusionOk="0">
                    <a:moveTo>
                      <a:pt x="0" y="0"/>
                    </a:moveTo>
                    <a:cubicBezTo>
                      <a:pt x="37" y="0"/>
                      <a:pt x="74" y="-1"/>
                      <a:pt x="112" y="0"/>
                    </a:cubicBezTo>
                    <a:cubicBezTo>
                      <a:pt x="7416" y="0"/>
                      <a:pt x="14225" y="3691"/>
                      <a:pt x="18211" y="9812"/>
                    </a:cubicBezTo>
                    <a:lnTo>
                      <a:pt x="112" y="21600"/>
                    </a:lnTo>
                    <a:lnTo>
                      <a:pt x="0" y="0"/>
                    </a:lnTo>
                    <a:close/>
                  </a:path>
                </a:pathLst>
              </a:custGeom>
              <a:noFill/>
              <a:ln w="1270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7255" name="Arc 20"/>
              <p:cNvSpPr>
                <a:spLocks/>
              </p:cNvSpPr>
              <p:nvPr/>
            </p:nvSpPr>
            <p:spPr bwMode="auto">
              <a:xfrm rot="12656799" flipV="1">
                <a:off x="3655" y="1587"/>
                <a:ext cx="926" cy="578"/>
              </a:xfrm>
              <a:custGeom>
                <a:avLst/>
                <a:gdLst>
                  <a:gd name="T0" fmla="*/ 0 w 17914"/>
                  <a:gd name="T1" fmla="*/ 0 h 21600"/>
                  <a:gd name="T2" fmla="*/ 0 w 17914"/>
                  <a:gd name="T3" fmla="*/ 0 h 21600"/>
                  <a:gd name="T4" fmla="*/ 0 w 17914"/>
                  <a:gd name="T5" fmla="*/ 0 h 21600"/>
                  <a:gd name="T6" fmla="*/ 0 60000 65536"/>
                  <a:gd name="T7" fmla="*/ 0 60000 65536"/>
                  <a:gd name="T8" fmla="*/ 0 60000 65536"/>
                  <a:gd name="T9" fmla="*/ 0 w 17914"/>
                  <a:gd name="T10" fmla="*/ 0 h 21600"/>
                  <a:gd name="T11" fmla="*/ 17914 w 17914"/>
                  <a:gd name="T12" fmla="*/ 21600 h 21600"/>
                </a:gdLst>
                <a:ahLst/>
                <a:cxnLst>
                  <a:cxn ang="T6">
                    <a:pos x="T0" y="T1"/>
                  </a:cxn>
                  <a:cxn ang="T7">
                    <a:pos x="T2" y="T3"/>
                  </a:cxn>
                  <a:cxn ang="T8">
                    <a:pos x="T4" y="T5"/>
                  </a:cxn>
                </a:cxnLst>
                <a:rect l="T9" t="T10" r="T11" b="T12"/>
                <a:pathLst>
                  <a:path w="17914" h="21600" fill="none" extrusionOk="0">
                    <a:moveTo>
                      <a:pt x="46" y="0"/>
                    </a:moveTo>
                    <a:cubicBezTo>
                      <a:pt x="7215" y="15"/>
                      <a:pt x="13909" y="3586"/>
                      <a:pt x="17914" y="9531"/>
                    </a:cubicBezTo>
                  </a:path>
                  <a:path w="17914" h="21600" stroke="0" extrusionOk="0">
                    <a:moveTo>
                      <a:pt x="46" y="0"/>
                    </a:moveTo>
                    <a:cubicBezTo>
                      <a:pt x="7215" y="15"/>
                      <a:pt x="13909" y="3586"/>
                      <a:pt x="17914" y="9531"/>
                    </a:cubicBezTo>
                    <a:lnTo>
                      <a:pt x="0" y="21600"/>
                    </a:lnTo>
                    <a:lnTo>
                      <a:pt x="46" y="0"/>
                    </a:lnTo>
                    <a:close/>
                  </a:path>
                </a:pathLst>
              </a:custGeom>
              <a:noFill/>
              <a:ln w="1270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7256" name="Arc 21"/>
              <p:cNvSpPr>
                <a:spLocks/>
              </p:cNvSpPr>
              <p:nvPr/>
            </p:nvSpPr>
            <p:spPr bwMode="auto">
              <a:xfrm rot="12656799" flipV="1">
                <a:off x="3715" y="1747"/>
                <a:ext cx="981" cy="578"/>
              </a:xfrm>
              <a:custGeom>
                <a:avLst/>
                <a:gdLst>
                  <a:gd name="T0" fmla="*/ 0 w 17914"/>
                  <a:gd name="T1" fmla="*/ 0 h 21600"/>
                  <a:gd name="T2" fmla="*/ 0 w 17914"/>
                  <a:gd name="T3" fmla="*/ 0 h 21600"/>
                  <a:gd name="T4" fmla="*/ 0 w 17914"/>
                  <a:gd name="T5" fmla="*/ 0 h 21600"/>
                  <a:gd name="T6" fmla="*/ 0 60000 65536"/>
                  <a:gd name="T7" fmla="*/ 0 60000 65536"/>
                  <a:gd name="T8" fmla="*/ 0 60000 65536"/>
                  <a:gd name="T9" fmla="*/ 0 w 17914"/>
                  <a:gd name="T10" fmla="*/ 0 h 21600"/>
                  <a:gd name="T11" fmla="*/ 17914 w 17914"/>
                  <a:gd name="T12" fmla="*/ 21600 h 21600"/>
                </a:gdLst>
                <a:ahLst/>
                <a:cxnLst>
                  <a:cxn ang="T6">
                    <a:pos x="T0" y="T1"/>
                  </a:cxn>
                  <a:cxn ang="T7">
                    <a:pos x="T2" y="T3"/>
                  </a:cxn>
                  <a:cxn ang="T8">
                    <a:pos x="T4" y="T5"/>
                  </a:cxn>
                </a:cxnLst>
                <a:rect l="T9" t="T10" r="T11" b="T12"/>
                <a:pathLst>
                  <a:path w="17914" h="21600" fill="none" extrusionOk="0">
                    <a:moveTo>
                      <a:pt x="46" y="0"/>
                    </a:moveTo>
                    <a:cubicBezTo>
                      <a:pt x="7215" y="15"/>
                      <a:pt x="13909" y="3586"/>
                      <a:pt x="17914" y="9531"/>
                    </a:cubicBezTo>
                  </a:path>
                  <a:path w="17914" h="21600" stroke="0" extrusionOk="0">
                    <a:moveTo>
                      <a:pt x="46" y="0"/>
                    </a:moveTo>
                    <a:cubicBezTo>
                      <a:pt x="7215" y="15"/>
                      <a:pt x="13909" y="3586"/>
                      <a:pt x="17914" y="9531"/>
                    </a:cubicBezTo>
                    <a:lnTo>
                      <a:pt x="0" y="21600"/>
                    </a:lnTo>
                    <a:lnTo>
                      <a:pt x="46" y="0"/>
                    </a:lnTo>
                    <a:close/>
                  </a:path>
                </a:pathLst>
              </a:custGeom>
              <a:noFill/>
              <a:ln w="1270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7257" name="Arc 22"/>
              <p:cNvSpPr>
                <a:spLocks/>
              </p:cNvSpPr>
              <p:nvPr/>
            </p:nvSpPr>
            <p:spPr bwMode="auto">
              <a:xfrm rot="12656799" flipV="1">
                <a:off x="3745" y="1906"/>
                <a:ext cx="1038" cy="578"/>
              </a:xfrm>
              <a:custGeom>
                <a:avLst/>
                <a:gdLst>
                  <a:gd name="T0" fmla="*/ 0 w 17914"/>
                  <a:gd name="T1" fmla="*/ 0 h 21600"/>
                  <a:gd name="T2" fmla="*/ 0 w 17914"/>
                  <a:gd name="T3" fmla="*/ 0 h 21600"/>
                  <a:gd name="T4" fmla="*/ 0 w 17914"/>
                  <a:gd name="T5" fmla="*/ 0 h 21600"/>
                  <a:gd name="T6" fmla="*/ 0 60000 65536"/>
                  <a:gd name="T7" fmla="*/ 0 60000 65536"/>
                  <a:gd name="T8" fmla="*/ 0 60000 65536"/>
                  <a:gd name="T9" fmla="*/ 0 w 17914"/>
                  <a:gd name="T10" fmla="*/ 0 h 21600"/>
                  <a:gd name="T11" fmla="*/ 17914 w 17914"/>
                  <a:gd name="T12" fmla="*/ 21600 h 21600"/>
                </a:gdLst>
                <a:ahLst/>
                <a:cxnLst>
                  <a:cxn ang="T6">
                    <a:pos x="T0" y="T1"/>
                  </a:cxn>
                  <a:cxn ang="T7">
                    <a:pos x="T2" y="T3"/>
                  </a:cxn>
                  <a:cxn ang="T8">
                    <a:pos x="T4" y="T5"/>
                  </a:cxn>
                </a:cxnLst>
                <a:rect l="T9" t="T10" r="T11" b="T12"/>
                <a:pathLst>
                  <a:path w="17914" h="21600" fill="none" extrusionOk="0">
                    <a:moveTo>
                      <a:pt x="46" y="0"/>
                    </a:moveTo>
                    <a:cubicBezTo>
                      <a:pt x="7215" y="15"/>
                      <a:pt x="13909" y="3586"/>
                      <a:pt x="17914" y="9531"/>
                    </a:cubicBezTo>
                  </a:path>
                  <a:path w="17914" h="21600" stroke="0" extrusionOk="0">
                    <a:moveTo>
                      <a:pt x="46" y="0"/>
                    </a:moveTo>
                    <a:cubicBezTo>
                      <a:pt x="7215" y="15"/>
                      <a:pt x="13909" y="3586"/>
                      <a:pt x="17914" y="9531"/>
                    </a:cubicBezTo>
                    <a:lnTo>
                      <a:pt x="0" y="21600"/>
                    </a:lnTo>
                    <a:lnTo>
                      <a:pt x="46" y="0"/>
                    </a:lnTo>
                    <a:close/>
                  </a:path>
                </a:pathLst>
              </a:custGeom>
              <a:noFill/>
              <a:ln w="1270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7258" name="Freeform 23"/>
              <p:cNvSpPr>
                <a:spLocks/>
              </p:cNvSpPr>
              <p:nvPr/>
            </p:nvSpPr>
            <p:spPr bwMode="auto">
              <a:xfrm>
                <a:off x="3833" y="2024"/>
                <a:ext cx="1078" cy="361"/>
              </a:xfrm>
              <a:custGeom>
                <a:avLst/>
                <a:gdLst>
                  <a:gd name="T0" fmla="*/ 0 w 1078"/>
                  <a:gd name="T1" fmla="*/ 0 h 361"/>
                  <a:gd name="T2" fmla="*/ 187 w 1078"/>
                  <a:gd name="T3" fmla="*/ 16 h 361"/>
                  <a:gd name="T4" fmla="*/ 322 w 1078"/>
                  <a:gd name="T5" fmla="*/ 37 h 361"/>
                  <a:gd name="T6" fmla="*/ 436 w 1078"/>
                  <a:gd name="T7" fmla="*/ 70 h 361"/>
                  <a:gd name="T8" fmla="*/ 553 w 1078"/>
                  <a:gd name="T9" fmla="*/ 115 h 361"/>
                  <a:gd name="T10" fmla="*/ 655 w 1078"/>
                  <a:gd name="T11" fmla="*/ 157 h 361"/>
                  <a:gd name="T12" fmla="*/ 790 w 1078"/>
                  <a:gd name="T13" fmla="*/ 199 h 361"/>
                  <a:gd name="T14" fmla="*/ 949 w 1078"/>
                  <a:gd name="T15" fmla="*/ 286 h 361"/>
                  <a:gd name="T16" fmla="*/ 1078 w 1078"/>
                  <a:gd name="T17" fmla="*/ 361 h 3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8"/>
                  <a:gd name="T28" fmla="*/ 0 h 361"/>
                  <a:gd name="T29" fmla="*/ 1078 w 1078"/>
                  <a:gd name="T30" fmla="*/ 361 h 3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8" h="361">
                    <a:moveTo>
                      <a:pt x="0" y="0"/>
                    </a:moveTo>
                    <a:cubicBezTo>
                      <a:pt x="66" y="5"/>
                      <a:pt x="133" y="10"/>
                      <a:pt x="187" y="16"/>
                    </a:cubicBezTo>
                    <a:cubicBezTo>
                      <a:pt x="241" y="22"/>
                      <a:pt x="281" y="28"/>
                      <a:pt x="322" y="37"/>
                    </a:cubicBezTo>
                    <a:cubicBezTo>
                      <a:pt x="363" y="46"/>
                      <a:pt x="398" y="57"/>
                      <a:pt x="436" y="70"/>
                    </a:cubicBezTo>
                    <a:cubicBezTo>
                      <a:pt x="474" y="83"/>
                      <a:pt x="517" y="101"/>
                      <a:pt x="553" y="115"/>
                    </a:cubicBezTo>
                    <a:cubicBezTo>
                      <a:pt x="589" y="129"/>
                      <a:pt x="616" y="143"/>
                      <a:pt x="655" y="157"/>
                    </a:cubicBezTo>
                    <a:cubicBezTo>
                      <a:pt x="694" y="171"/>
                      <a:pt x="741" y="177"/>
                      <a:pt x="790" y="199"/>
                    </a:cubicBezTo>
                    <a:cubicBezTo>
                      <a:pt x="839" y="221"/>
                      <a:pt x="901" y="259"/>
                      <a:pt x="949" y="286"/>
                    </a:cubicBezTo>
                    <a:cubicBezTo>
                      <a:pt x="997" y="313"/>
                      <a:pt x="1037" y="337"/>
                      <a:pt x="1078" y="361"/>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7259" name="Freeform 24"/>
              <p:cNvSpPr>
                <a:spLocks/>
              </p:cNvSpPr>
              <p:nvPr/>
            </p:nvSpPr>
            <p:spPr bwMode="auto">
              <a:xfrm>
                <a:off x="3833" y="2149"/>
                <a:ext cx="1099" cy="383"/>
              </a:xfrm>
              <a:custGeom>
                <a:avLst/>
                <a:gdLst>
                  <a:gd name="T0" fmla="*/ 0 w 1099"/>
                  <a:gd name="T1" fmla="*/ 11 h 383"/>
                  <a:gd name="T2" fmla="*/ 127 w 1099"/>
                  <a:gd name="T3" fmla="*/ 2 h 383"/>
                  <a:gd name="T4" fmla="*/ 310 w 1099"/>
                  <a:gd name="T5" fmla="*/ 23 h 383"/>
                  <a:gd name="T6" fmla="*/ 502 w 1099"/>
                  <a:gd name="T7" fmla="*/ 71 h 383"/>
                  <a:gd name="T8" fmla="*/ 688 w 1099"/>
                  <a:gd name="T9" fmla="*/ 158 h 383"/>
                  <a:gd name="T10" fmla="*/ 823 w 1099"/>
                  <a:gd name="T11" fmla="*/ 227 h 383"/>
                  <a:gd name="T12" fmla="*/ 955 w 1099"/>
                  <a:gd name="T13" fmla="*/ 299 h 383"/>
                  <a:gd name="T14" fmla="*/ 1099 w 1099"/>
                  <a:gd name="T15" fmla="*/ 383 h 383"/>
                  <a:gd name="T16" fmla="*/ 0 60000 65536"/>
                  <a:gd name="T17" fmla="*/ 0 60000 65536"/>
                  <a:gd name="T18" fmla="*/ 0 60000 65536"/>
                  <a:gd name="T19" fmla="*/ 0 60000 65536"/>
                  <a:gd name="T20" fmla="*/ 0 60000 65536"/>
                  <a:gd name="T21" fmla="*/ 0 60000 65536"/>
                  <a:gd name="T22" fmla="*/ 0 60000 65536"/>
                  <a:gd name="T23" fmla="*/ 0 60000 65536"/>
                  <a:gd name="T24" fmla="*/ 0 w 1099"/>
                  <a:gd name="T25" fmla="*/ 0 h 383"/>
                  <a:gd name="T26" fmla="*/ 1099 w 1099"/>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99" h="383">
                    <a:moveTo>
                      <a:pt x="0" y="11"/>
                    </a:moveTo>
                    <a:cubicBezTo>
                      <a:pt x="37" y="5"/>
                      <a:pt x="75" y="0"/>
                      <a:pt x="127" y="2"/>
                    </a:cubicBezTo>
                    <a:cubicBezTo>
                      <a:pt x="179" y="4"/>
                      <a:pt x="248" y="12"/>
                      <a:pt x="310" y="23"/>
                    </a:cubicBezTo>
                    <a:cubicBezTo>
                      <a:pt x="372" y="34"/>
                      <a:pt x="439" y="49"/>
                      <a:pt x="502" y="71"/>
                    </a:cubicBezTo>
                    <a:cubicBezTo>
                      <a:pt x="565" y="93"/>
                      <a:pt x="635" y="132"/>
                      <a:pt x="688" y="158"/>
                    </a:cubicBezTo>
                    <a:cubicBezTo>
                      <a:pt x="741" y="184"/>
                      <a:pt x="779" y="204"/>
                      <a:pt x="823" y="227"/>
                    </a:cubicBezTo>
                    <a:cubicBezTo>
                      <a:pt x="867" y="250"/>
                      <a:pt x="909" y="273"/>
                      <a:pt x="955" y="299"/>
                    </a:cubicBezTo>
                    <a:cubicBezTo>
                      <a:pt x="1001" y="325"/>
                      <a:pt x="1069" y="365"/>
                      <a:pt x="1099" y="383"/>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7260" name="Freeform 25"/>
              <p:cNvSpPr>
                <a:spLocks/>
              </p:cNvSpPr>
              <p:nvPr/>
            </p:nvSpPr>
            <p:spPr bwMode="auto">
              <a:xfrm>
                <a:off x="3848" y="2258"/>
                <a:ext cx="1102" cy="448"/>
              </a:xfrm>
              <a:custGeom>
                <a:avLst/>
                <a:gdLst>
                  <a:gd name="T0" fmla="*/ 0 w 1117"/>
                  <a:gd name="T1" fmla="*/ 38 h 448"/>
                  <a:gd name="T2" fmla="*/ 99 w 1117"/>
                  <a:gd name="T3" fmla="*/ 7 h 448"/>
                  <a:gd name="T4" fmla="*/ 341 w 1117"/>
                  <a:gd name="T5" fmla="*/ 16 h 448"/>
                  <a:gd name="T6" fmla="*/ 551 w 1117"/>
                  <a:gd name="T7" fmla="*/ 103 h 448"/>
                  <a:gd name="T8" fmla="*/ 795 w 1117"/>
                  <a:gd name="T9" fmla="*/ 298 h 448"/>
                  <a:gd name="T10" fmla="*/ 915 w 1117"/>
                  <a:gd name="T11" fmla="*/ 400 h 448"/>
                  <a:gd name="T12" fmla="*/ 1016 w 1117"/>
                  <a:gd name="T13" fmla="*/ 448 h 448"/>
                  <a:gd name="T14" fmla="*/ 0 60000 65536"/>
                  <a:gd name="T15" fmla="*/ 0 60000 65536"/>
                  <a:gd name="T16" fmla="*/ 0 60000 65536"/>
                  <a:gd name="T17" fmla="*/ 0 60000 65536"/>
                  <a:gd name="T18" fmla="*/ 0 60000 65536"/>
                  <a:gd name="T19" fmla="*/ 0 60000 65536"/>
                  <a:gd name="T20" fmla="*/ 0 60000 65536"/>
                  <a:gd name="T21" fmla="*/ 0 w 1117"/>
                  <a:gd name="T22" fmla="*/ 0 h 448"/>
                  <a:gd name="T23" fmla="*/ 1117 w 1117"/>
                  <a:gd name="T24" fmla="*/ 448 h 4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7" h="448">
                    <a:moveTo>
                      <a:pt x="0" y="38"/>
                    </a:moveTo>
                    <a:cubicBezTo>
                      <a:pt x="21" y="24"/>
                      <a:pt x="43" y="11"/>
                      <a:pt x="106" y="7"/>
                    </a:cubicBezTo>
                    <a:cubicBezTo>
                      <a:pt x="169" y="3"/>
                      <a:pt x="293" y="0"/>
                      <a:pt x="376" y="16"/>
                    </a:cubicBezTo>
                    <a:cubicBezTo>
                      <a:pt x="459" y="32"/>
                      <a:pt x="524" y="56"/>
                      <a:pt x="607" y="103"/>
                    </a:cubicBezTo>
                    <a:cubicBezTo>
                      <a:pt x="690" y="150"/>
                      <a:pt x="807" y="248"/>
                      <a:pt x="874" y="298"/>
                    </a:cubicBezTo>
                    <a:cubicBezTo>
                      <a:pt x="941" y="348"/>
                      <a:pt x="966" y="375"/>
                      <a:pt x="1006" y="400"/>
                    </a:cubicBezTo>
                    <a:cubicBezTo>
                      <a:pt x="1046" y="425"/>
                      <a:pt x="1081" y="436"/>
                      <a:pt x="1117" y="448"/>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7261" name="Freeform 26"/>
              <p:cNvSpPr>
                <a:spLocks/>
              </p:cNvSpPr>
              <p:nvPr/>
            </p:nvSpPr>
            <p:spPr bwMode="auto">
              <a:xfrm>
                <a:off x="3822" y="1263"/>
                <a:ext cx="233" cy="1050"/>
              </a:xfrm>
              <a:custGeom>
                <a:avLst/>
                <a:gdLst>
                  <a:gd name="T0" fmla="*/ 0 w 233"/>
                  <a:gd name="T1" fmla="*/ 0 h 1050"/>
                  <a:gd name="T2" fmla="*/ 123 w 233"/>
                  <a:gd name="T3" fmla="*/ 210 h 1050"/>
                  <a:gd name="T4" fmla="*/ 195 w 233"/>
                  <a:gd name="T5" fmla="*/ 396 h 1050"/>
                  <a:gd name="T6" fmla="*/ 225 w 233"/>
                  <a:gd name="T7" fmla="*/ 597 h 1050"/>
                  <a:gd name="T8" fmla="*/ 231 w 233"/>
                  <a:gd name="T9" fmla="*/ 891 h 1050"/>
                  <a:gd name="T10" fmla="*/ 213 w 233"/>
                  <a:gd name="T11" fmla="*/ 1050 h 1050"/>
                  <a:gd name="T12" fmla="*/ 0 60000 65536"/>
                  <a:gd name="T13" fmla="*/ 0 60000 65536"/>
                  <a:gd name="T14" fmla="*/ 0 60000 65536"/>
                  <a:gd name="T15" fmla="*/ 0 60000 65536"/>
                  <a:gd name="T16" fmla="*/ 0 60000 65536"/>
                  <a:gd name="T17" fmla="*/ 0 60000 65536"/>
                  <a:gd name="T18" fmla="*/ 0 w 233"/>
                  <a:gd name="T19" fmla="*/ 0 h 1050"/>
                  <a:gd name="T20" fmla="*/ 233 w 233"/>
                  <a:gd name="T21" fmla="*/ 1050 h 1050"/>
                </a:gdLst>
                <a:ahLst/>
                <a:cxnLst>
                  <a:cxn ang="T12">
                    <a:pos x="T0" y="T1"/>
                  </a:cxn>
                  <a:cxn ang="T13">
                    <a:pos x="T2" y="T3"/>
                  </a:cxn>
                  <a:cxn ang="T14">
                    <a:pos x="T4" y="T5"/>
                  </a:cxn>
                  <a:cxn ang="T15">
                    <a:pos x="T6" y="T7"/>
                  </a:cxn>
                  <a:cxn ang="T16">
                    <a:pos x="T8" y="T9"/>
                  </a:cxn>
                  <a:cxn ang="T17">
                    <a:pos x="T10" y="T11"/>
                  </a:cxn>
                </a:cxnLst>
                <a:rect l="T18" t="T19" r="T20" b="T21"/>
                <a:pathLst>
                  <a:path w="233" h="1050">
                    <a:moveTo>
                      <a:pt x="0" y="0"/>
                    </a:moveTo>
                    <a:cubicBezTo>
                      <a:pt x="20" y="35"/>
                      <a:pt x="90" y="144"/>
                      <a:pt x="123" y="210"/>
                    </a:cubicBezTo>
                    <a:cubicBezTo>
                      <a:pt x="156" y="276"/>
                      <a:pt x="178" y="332"/>
                      <a:pt x="195" y="396"/>
                    </a:cubicBezTo>
                    <a:cubicBezTo>
                      <a:pt x="212" y="460"/>
                      <a:pt x="219" y="515"/>
                      <a:pt x="225" y="597"/>
                    </a:cubicBezTo>
                    <a:cubicBezTo>
                      <a:pt x="231" y="679"/>
                      <a:pt x="233" y="816"/>
                      <a:pt x="231" y="891"/>
                    </a:cubicBezTo>
                    <a:cubicBezTo>
                      <a:pt x="229" y="966"/>
                      <a:pt x="217" y="1017"/>
                      <a:pt x="213" y="1050"/>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7262" name="Freeform 27"/>
              <p:cNvSpPr>
                <a:spLocks/>
              </p:cNvSpPr>
              <p:nvPr/>
            </p:nvSpPr>
            <p:spPr bwMode="auto">
              <a:xfrm>
                <a:off x="3990" y="1322"/>
                <a:ext cx="186" cy="976"/>
              </a:xfrm>
              <a:custGeom>
                <a:avLst/>
                <a:gdLst>
                  <a:gd name="T0" fmla="*/ 0 w 186"/>
                  <a:gd name="T1" fmla="*/ 0 h 976"/>
                  <a:gd name="T2" fmla="*/ 78 w 186"/>
                  <a:gd name="T3" fmla="*/ 139 h 976"/>
                  <a:gd name="T4" fmla="*/ 153 w 186"/>
                  <a:gd name="T5" fmla="*/ 343 h 976"/>
                  <a:gd name="T6" fmla="*/ 180 w 186"/>
                  <a:gd name="T7" fmla="*/ 502 h 976"/>
                  <a:gd name="T8" fmla="*/ 186 w 186"/>
                  <a:gd name="T9" fmla="*/ 683 h 976"/>
                  <a:gd name="T10" fmla="*/ 180 w 186"/>
                  <a:gd name="T11" fmla="*/ 906 h 976"/>
                  <a:gd name="T12" fmla="*/ 177 w 186"/>
                  <a:gd name="T13" fmla="*/ 976 h 976"/>
                  <a:gd name="T14" fmla="*/ 0 60000 65536"/>
                  <a:gd name="T15" fmla="*/ 0 60000 65536"/>
                  <a:gd name="T16" fmla="*/ 0 60000 65536"/>
                  <a:gd name="T17" fmla="*/ 0 60000 65536"/>
                  <a:gd name="T18" fmla="*/ 0 60000 65536"/>
                  <a:gd name="T19" fmla="*/ 0 60000 65536"/>
                  <a:gd name="T20" fmla="*/ 0 60000 65536"/>
                  <a:gd name="T21" fmla="*/ 0 w 186"/>
                  <a:gd name="T22" fmla="*/ 0 h 976"/>
                  <a:gd name="T23" fmla="*/ 186 w 186"/>
                  <a:gd name="T24" fmla="*/ 976 h 9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976">
                    <a:moveTo>
                      <a:pt x="0" y="0"/>
                    </a:moveTo>
                    <a:cubicBezTo>
                      <a:pt x="13" y="23"/>
                      <a:pt x="53" y="82"/>
                      <a:pt x="78" y="139"/>
                    </a:cubicBezTo>
                    <a:cubicBezTo>
                      <a:pt x="103" y="196"/>
                      <a:pt x="136" y="282"/>
                      <a:pt x="153" y="343"/>
                    </a:cubicBezTo>
                    <a:cubicBezTo>
                      <a:pt x="170" y="404"/>
                      <a:pt x="175" y="445"/>
                      <a:pt x="180" y="502"/>
                    </a:cubicBezTo>
                    <a:cubicBezTo>
                      <a:pt x="185" y="558"/>
                      <a:pt x="186" y="616"/>
                      <a:pt x="186" y="683"/>
                    </a:cubicBezTo>
                    <a:cubicBezTo>
                      <a:pt x="186" y="750"/>
                      <a:pt x="181" y="857"/>
                      <a:pt x="180" y="906"/>
                    </a:cubicBezTo>
                    <a:cubicBezTo>
                      <a:pt x="179" y="955"/>
                      <a:pt x="178" y="962"/>
                      <a:pt x="177" y="976"/>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7263" name="Freeform 28"/>
              <p:cNvSpPr>
                <a:spLocks/>
              </p:cNvSpPr>
              <p:nvPr/>
            </p:nvSpPr>
            <p:spPr bwMode="auto">
              <a:xfrm>
                <a:off x="4146" y="1392"/>
                <a:ext cx="152" cy="924"/>
              </a:xfrm>
              <a:custGeom>
                <a:avLst/>
                <a:gdLst>
                  <a:gd name="T0" fmla="*/ 0 w 152"/>
                  <a:gd name="T1" fmla="*/ 0 h 924"/>
                  <a:gd name="T2" fmla="*/ 90 w 152"/>
                  <a:gd name="T3" fmla="*/ 210 h 924"/>
                  <a:gd name="T4" fmla="*/ 144 w 152"/>
                  <a:gd name="T5" fmla="*/ 543 h 924"/>
                  <a:gd name="T6" fmla="*/ 135 w 152"/>
                  <a:gd name="T7" fmla="*/ 756 h 924"/>
                  <a:gd name="T8" fmla="*/ 117 w 152"/>
                  <a:gd name="T9" fmla="*/ 924 h 924"/>
                  <a:gd name="T10" fmla="*/ 0 60000 65536"/>
                  <a:gd name="T11" fmla="*/ 0 60000 65536"/>
                  <a:gd name="T12" fmla="*/ 0 60000 65536"/>
                  <a:gd name="T13" fmla="*/ 0 60000 65536"/>
                  <a:gd name="T14" fmla="*/ 0 60000 65536"/>
                  <a:gd name="T15" fmla="*/ 0 w 152"/>
                  <a:gd name="T16" fmla="*/ 0 h 924"/>
                  <a:gd name="T17" fmla="*/ 152 w 152"/>
                  <a:gd name="T18" fmla="*/ 924 h 924"/>
                </a:gdLst>
                <a:ahLst/>
                <a:cxnLst>
                  <a:cxn ang="T10">
                    <a:pos x="T0" y="T1"/>
                  </a:cxn>
                  <a:cxn ang="T11">
                    <a:pos x="T2" y="T3"/>
                  </a:cxn>
                  <a:cxn ang="T12">
                    <a:pos x="T4" y="T5"/>
                  </a:cxn>
                  <a:cxn ang="T13">
                    <a:pos x="T6" y="T7"/>
                  </a:cxn>
                  <a:cxn ang="T14">
                    <a:pos x="T8" y="T9"/>
                  </a:cxn>
                </a:cxnLst>
                <a:rect l="T15" t="T16" r="T17" b="T18"/>
                <a:pathLst>
                  <a:path w="152" h="924">
                    <a:moveTo>
                      <a:pt x="0" y="0"/>
                    </a:moveTo>
                    <a:cubicBezTo>
                      <a:pt x="15" y="35"/>
                      <a:pt x="66" y="120"/>
                      <a:pt x="90" y="210"/>
                    </a:cubicBezTo>
                    <a:cubicBezTo>
                      <a:pt x="114" y="300"/>
                      <a:pt x="136" y="452"/>
                      <a:pt x="144" y="543"/>
                    </a:cubicBezTo>
                    <a:cubicBezTo>
                      <a:pt x="152" y="634"/>
                      <a:pt x="139" y="693"/>
                      <a:pt x="135" y="756"/>
                    </a:cubicBezTo>
                    <a:cubicBezTo>
                      <a:pt x="131" y="819"/>
                      <a:pt x="121" y="889"/>
                      <a:pt x="117" y="924"/>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7264" name="Freeform 29"/>
              <p:cNvSpPr>
                <a:spLocks/>
              </p:cNvSpPr>
              <p:nvPr/>
            </p:nvSpPr>
            <p:spPr bwMode="auto">
              <a:xfrm>
                <a:off x="4262" y="1459"/>
                <a:ext cx="136" cy="896"/>
              </a:xfrm>
              <a:custGeom>
                <a:avLst/>
                <a:gdLst>
                  <a:gd name="T0" fmla="*/ 0 w 136"/>
                  <a:gd name="T1" fmla="*/ 0 h 896"/>
                  <a:gd name="T2" fmla="*/ 70 w 136"/>
                  <a:gd name="T3" fmla="*/ 182 h 896"/>
                  <a:gd name="T4" fmla="*/ 127 w 136"/>
                  <a:gd name="T5" fmla="*/ 407 h 896"/>
                  <a:gd name="T6" fmla="*/ 124 w 136"/>
                  <a:gd name="T7" fmla="*/ 683 h 896"/>
                  <a:gd name="T8" fmla="*/ 85 w 136"/>
                  <a:gd name="T9" fmla="*/ 896 h 896"/>
                  <a:gd name="T10" fmla="*/ 0 60000 65536"/>
                  <a:gd name="T11" fmla="*/ 0 60000 65536"/>
                  <a:gd name="T12" fmla="*/ 0 60000 65536"/>
                  <a:gd name="T13" fmla="*/ 0 60000 65536"/>
                  <a:gd name="T14" fmla="*/ 0 60000 65536"/>
                  <a:gd name="T15" fmla="*/ 0 w 136"/>
                  <a:gd name="T16" fmla="*/ 0 h 896"/>
                  <a:gd name="T17" fmla="*/ 136 w 136"/>
                  <a:gd name="T18" fmla="*/ 896 h 896"/>
                </a:gdLst>
                <a:ahLst/>
                <a:cxnLst>
                  <a:cxn ang="T10">
                    <a:pos x="T0" y="T1"/>
                  </a:cxn>
                  <a:cxn ang="T11">
                    <a:pos x="T2" y="T3"/>
                  </a:cxn>
                  <a:cxn ang="T12">
                    <a:pos x="T4" y="T5"/>
                  </a:cxn>
                  <a:cxn ang="T13">
                    <a:pos x="T6" y="T7"/>
                  </a:cxn>
                  <a:cxn ang="T14">
                    <a:pos x="T8" y="T9"/>
                  </a:cxn>
                </a:cxnLst>
                <a:rect l="T15" t="T16" r="T17" b="T18"/>
                <a:pathLst>
                  <a:path w="136" h="896">
                    <a:moveTo>
                      <a:pt x="0" y="0"/>
                    </a:moveTo>
                    <a:cubicBezTo>
                      <a:pt x="24" y="57"/>
                      <a:pt x="49" y="114"/>
                      <a:pt x="70" y="182"/>
                    </a:cubicBezTo>
                    <a:cubicBezTo>
                      <a:pt x="91" y="250"/>
                      <a:pt x="118" y="324"/>
                      <a:pt x="127" y="407"/>
                    </a:cubicBezTo>
                    <a:cubicBezTo>
                      <a:pt x="136" y="490"/>
                      <a:pt x="131" y="601"/>
                      <a:pt x="124" y="683"/>
                    </a:cubicBezTo>
                    <a:cubicBezTo>
                      <a:pt x="117" y="765"/>
                      <a:pt x="93" y="852"/>
                      <a:pt x="85" y="896"/>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7265" name="Freeform 30"/>
              <p:cNvSpPr>
                <a:spLocks/>
              </p:cNvSpPr>
              <p:nvPr/>
            </p:nvSpPr>
            <p:spPr bwMode="auto">
              <a:xfrm>
                <a:off x="4386" y="1563"/>
                <a:ext cx="117" cy="840"/>
              </a:xfrm>
              <a:custGeom>
                <a:avLst/>
                <a:gdLst>
                  <a:gd name="T0" fmla="*/ 0 w 117"/>
                  <a:gd name="T1" fmla="*/ 0 h 840"/>
                  <a:gd name="T2" fmla="*/ 60 w 117"/>
                  <a:gd name="T3" fmla="*/ 120 h 840"/>
                  <a:gd name="T4" fmla="*/ 108 w 117"/>
                  <a:gd name="T5" fmla="*/ 309 h 840"/>
                  <a:gd name="T6" fmla="*/ 114 w 117"/>
                  <a:gd name="T7" fmla="*/ 501 h 840"/>
                  <a:gd name="T8" fmla="*/ 87 w 117"/>
                  <a:gd name="T9" fmla="*/ 708 h 840"/>
                  <a:gd name="T10" fmla="*/ 42 w 117"/>
                  <a:gd name="T11" fmla="*/ 840 h 840"/>
                  <a:gd name="T12" fmla="*/ 0 60000 65536"/>
                  <a:gd name="T13" fmla="*/ 0 60000 65536"/>
                  <a:gd name="T14" fmla="*/ 0 60000 65536"/>
                  <a:gd name="T15" fmla="*/ 0 60000 65536"/>
                  <a:gd name="T16" fmla="*/ 0 60000 65536"/>
                  <a:gd name="T17" fmla="*/ 0 60000 65536"/>
                  <a:gd name="T18" fmla="*/ 0 w 117"/>
                  <a:gd name="T19" fmla="*/ 0 h 840"/>
                  <a:gd name="T20" fmla="*/ 117 w 117"/>
                  <a:gd name="T21" fmla="*/ 840 h 840"/>
                </a:gdLst>
                <a:ahLst/>
                <a:cxnLst>
                  <a:cxn ang="T12">
                    <a:pos x="T0" y="T1"/>
                  </a:cxn>
                  <a:cxn ang="T13">
                    <a:pos x="T2" y="T3"/>
                  </a:cxn>
                  <a:cxn ang="T14">
                    <a:pos x="T4" y="T5"/>
                  </a:cxn>
                  <a:cxn ang="T15">
                    <a:pos x="T6" y="T7"/>
                  </a:cxn>
                  <a:cxn ang="T16">
                    <a:pos x="T8" y="T9"/>
                  </a:cxn>
                  <a:cxn ang="T17">
                    <a:pos x="T10" y="T11"/>
                  </a:cxn>
                </a:cxnLst>
                <a:rect l="T18" t="T19" r="T20" b="T21"/>
                <a:pathLst>
                  <a:path w="117" h="840">
                    <a:moveTo>
                      <a:pt x="0" y="0"/>
                    </a:moveTo>
                    <a:cubicBezTo>
                      <a:pt x="10" y="20"/>
                      <a:pt x="42" y="68"/>
                      <a:pt x="60" y="120"/>
                    </a:cubicBezTo>
                    <a:cubicBezTo>
                      <a:pt x="78" y="172"/>
                      <a:pt x="99" y="245"/>
                      <a:pt x="108" y="309"/>
                    </a:cubicBezTo>
                    <a:cubicBezTo>
                      <a:pt x="117" y="373"/>
                      <a:pt x="117" y="435"/>
                      <a:pt x="114" y="501"/>
                    </a:cubicBezTo>
                    <a:cubicBezTo>
                      <a:pt x="111" y="567"/>
                      <a:pt x="99" y="652"/>
                      <a:pt x="87" y="708"/>
                    </a:cubicBezTo>
                    <a:cubicBezTo>
                      <a:pt x="75" y="764"/>
                      <a:pt x="52" y="813"/>
                      <a:pt x="42" y="840"/>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7266" name="Freeform 31"/>
              <p:cNvSpPr>
                <a:spLocks/>
              </p:cNvSpPr>
              <p:nvPr/>
            </p:nvSpPr>
            <p:spPr bwMode="auto">
              <a:xfrm>
                <a:off x="4506" y="1740"/>
                <a:ext cx="99" cy="738"/>
              </a:xfrm>
              <a:custGeom>
                <a:avLst/>
                <a:gdLst>
                  <a:gd name="T0" fmla="*/ 52 w 99"/>
                  <a:gd name="T1" fmla="*/ 0 h 738"/>
                  <a:gd name="T2" fmla="*/ 84 w 99"/>
                  <a:gd name="T3" fmla="*/ 141 h 738"/>
                  <a:gd name="T4" fmla="*/ 99 w 99"/>
                  <a:gd name="T5" fmla="*/ 325 h 738"/>
                  <a:gd name="T6" fmla="*/ 81 w 99"/>
                  <a:gd name="T7" fmla="*/ 534 h 738"/>
                  <a:gd name="T8" fmla="*/ 51 w 99"/>
                  <a:gd name="T9" fmla="*/ 651 h 738"/>
                  <a:gd name="T10" fmla="*/ 0 w 99"/>
                  <a:gd name="T11" fmla="*/ 738 h 738"/>
                  <a:gd name="T12" fmla="*/ 0 60000 65536"/>
                  <a:gd name="T13" fmla="*/ 0 60000 65536"/>
                  <a:gd name="T14" fmla="*/ 0 60000 65536"/>
                  <a:gd name="T15" fmla="*/ 0 60000 65536"/>
                  <a:gd name="T16" fmla="*/ 0 60000 65536"/>
                  <a:gd name="T17" fmla="*/ 0 60000 65536"/>
                  <a:gd name="T18" fmla="*/ 0 w 99"/>
                  <a:gd name="T19" fmla="*/ 0 h 738"/>
                  <a:gd name="T20" fmla="*/ 99 w 99"/>
                  <a:gd name="T21" fmla="*/ 738 h 738"/>
                </a:gdLst>
                <a:ahLst/>
                <a:cxnLst>
                  <a:cxn ang="T12">
                    <a:pos x="T0" y="T1"/>
                  </a:cxn>
                  <a:cxn ang="T13">
                    <a:pos x="T2" y="T3"/>
                  </a:cxn>
                  <a:cxn ang="T14">
                    <a:pos x="T4" y="T5"/>
                  </a:cxn>
                  <a:cxn ang="T15">
                    <a:pos x="T6" y="T7"/>
                  </a:cxn>
                  <a:cxn ang="T16">
                    <a:pos x="T8" y="T9"/>
                  </a:cxn>
                  <a:cxn ang="T17">
                    <a:pos x="T10" y="T11"/>
                  </a:cxn>
                </a:cxnLst>
                <a:rect l="T18" t="T19" r="T20" b="T21"/>
                <a:pathLst>
                  <a:path w="99" h="738">
                    <a:moveTo>
                      <a:pt x="52" y="0"/>
                    </a:moveTo>
                    <a:cubicBezTo>
                      <a:pt x="64" y="43"/>
                      <a:pt x="76" y="87"/>
                      <a:pt x="84" y="141"/>
                    </a:cubicBezTo>
                    <a:cubicBezTo>
                      <a:pt x="92" y="196"/>
                      <a:pt x="99" y="260"/>
                      <a:pt x="99" y="325"/>
                    </a:cubicBezTo>
                    <a:cubicBezTo>
                      <a:pt x="99" y="390"/>
                      <a:pt x="89" y="480"/>
                      <a:pt x="81" y="534"/>
                    </a:cubicBezTo>
                    <a:cubicBezTo>
                      <a:pt x="73" y="588"/>
                      <a:pt x="64" y="617"/>
                      <a:pt x="51" y="651"/>
                    </a:cubicBezTo>
                    <a:cubicBezTo>
                      <a:pt x="38" y="685"/>
                      <a:pt x="11" y="720"/>
                      <a:pt x="0" y="738"/>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7267" name="Freeform 32"/>
              <p:cNvSpPr>
                <a:spLocks/>
              </p:cNvSpPr>
              <p:nvPr/>
            </p:nvSpPr>
            <p:spPr bwMode="auto">
              <a:xfrm>
                <a:off x="4617" y="1881"/>
                <a:ext cx="106" cy="687"/>
              </a:xfrm>
              <a:custGeom>
                <a:avLst/>
                <a:gdLst>
                  <a:gd name="T0" fmla="*/ 54 w 106"/>
                  <a:gd name="T1" fmla="*/ 0 h 687"/>
                  <a:gd name="T2" fmla="*/ 78 w 106"/>
                  <a:gd name="T3" fmla="*/ 105 h 687"/>
                  <a:gd name="T4" fmla="*/ 105 w 106"/>
                  <a:gd name="T5" fmla="*/ 282 h 687"/>
                  <a:gd name="T6" fmla="*/ 84 w 106"/>
                  <a:gd name="T7" fmla="*/ 453 h 687"/>
                  <a:gd name="T8" fmla="*/ 36 w 106"/>
                  <a:gd name="T9" fmla="*/ 603 h 687"/>
                  <a:gd name="T10" fmla="*/ 0 w 106"/>
                  <a:gd name="T11" fmla="*/ 687 h 687"/>
                  <a:gd name="T12" fmla="*/ 0 60000 65536"/>
                  <a:gd name="T13" fmla="*/ 0 60000 65536"/>
                  <a:gd name="T14" fmla="*/ 0 60000 65536"/>
                  <a:gd name="T15" fmla="*/ 0 60000 65536"/>
                  <a:gd name="T16" fmla="*/ 0 60000 65536"/>
                  <a:gd name="T17" fmla="*/ 0 60000 65536"/>
                  <a:gd name="T18" fmla="*/ 0 w 106"/>
                  <a:gd name="T19" fmla="*/ 0 h 687"/>
                  <a:gd name="T20" fmla="*/ 106 w 106"/>
                  <a:gd name="T21" fmla="*/ 687 h 687"/>
                </a:gdLst>
                <a:ahLst/>
                <a:cxnLst>
                  <a:cxn ang="T12">
                    <a:pos x="T0" y="T1"/>
                  </a:cxn>
                  <a:cxn ang="T13">
                    <a:pos x="T2" y="T3"/>
                  </a:cxn>
                  <a:cxn ang="T14">
                    <a:pos x="T4" y="T5"/>
                  </a:cxn>
                  <a:cxn ang="T15">
                    <a:pos x="T6" y="T7"/>
                  </a:cxn>
                  <a:cxn ang="T16">
                    <a:pos x="T8" y="T9"/>
                  </a:cxn>
                  <a:cxn ang="T17">
                    <a:pos x="T10" y="T11"/>
                  </a:cxn>
                </a:cxnLst>
                <a:rect l="T18" t="T19" r="T20" b="T21"/>
                <a:pathLst>
                  <a:path w="106" h="687">
                    <a:moveTo>
                      <a:pt x="54" y="0"/>
                    </a:moveTo>
                    <a:cubicBezTo>
                      <a:pt x="58" y="17"/>
                      <a:pt x="69" y="58"/>
                      <a:pt x="78" y="105"/>
                    </a:cubicBezTo>
                    <a:cubicBezTo>
                      <a:pt x="87" y="152"/>
                      <a:pt x="104" y="224"/>
                      <a:pt x="105" y="282"/>
                    </a:cubicBezTo>
                    <a:cubicBezTo>
                      <a:pt x="106" y="340"/>
                      <a:pt x="95" y="400"/>
                      <a:pt x="84" y="453"/>
                    </a:cubicBezTo>
                    <a:cubicBezTo>
                      <a:pt x="73" y="506"/>
                      <a:pt x="50" y="564"/>
                      <a:pt x="36" y="603"/>
                    </a:cubicBezTo>
                    <a:cubicBezTo>
                      <a:pt x="22" y="642"/>
                      <a:pt x="11" y="664"/>
                      <a:pt x="0" y="687"/>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7268" name="Freeform 33"/>
              <p:cNvSpPr>
                <a:spLocks/>
              </p:cNvSpPr>
              <p:nvPr/>
            </p:nvSpPr>
            <p:spPr bwMode="auto">
              <a:xfrm>
                <a:off x="4737" y="2067"/>
                <a:ext cx="69" cy="576"/>
              </a:xfrm>
              <a:custGeom>
                <a:avLst/>
                <a:gdLst>
                  <a:gd name="T0" fmla="*/ 54 w 69"/>
                  <a:gd name="T1" fmla="*/ 0 h 576"/>
                  <a:gd name="T2" fmla="*/ 63 w 69"/>
                  <a:gd name="T3" fmla="*/ 84 h 576"/>
                  <a:gd name="T4" fmla="*/ 69 w 69"/>
                  <a:gd name="T5" fmla="*/ 174 h 576"/>
                  <a:gd name="T6" fmla="*/ 60 w 69"/>
                  <a:gd name="T7" fmla="*/ 318 h 576"/>
                  <a:gd name="T8" fmla="*/ 36 w 69"/>
                  <a:gd name="T9" fmla="*/ 456 h 576"/>
                  <a:gd name="T10" fmla="*/ 0 w 69"/>
                  <a:gd name="T11" fmla="*/ 576 h 576"/>
                  <a:gd name="T12" fmla="*/ 0 60000 65536"/>
                  <a:gd name="T13" fmla="*/ 0 60000 65536"/>
                  <a:gd name="T14" fmla="*/ 0 60000 65536"/>
                  <a:gd name="T15" fmla="*/ 0 60000 65536"/>
                  <a:gd name="T16" fmla="*/ 0 60000 65536"/>
                  <a:gd name="T17" fmla="*/ 0 60000 65536"/>
                  <a:gd name="T18" fmla="*/ 0 w 69"/>
                  <a:gd name="T19" fmla="*/ 0 h 576"/>
                  <a:gd name="T20" fmla="*/ 69 w 69"/>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69" h="576">
                    <a:moveTo>
                      <a:pt x="54" y="0"/>
                    </a:moveTo>
                    <a:cubicBezTo>
                      <a:pt x="56" y="14"/>
                      <a:pt x="61" y="55"/>
                      <a:pt x="63" y="84"/>
                    </a:cubicBezTo>
                    <a:cubicBezTo>
                      <a:pt x="65" y="113"/>
                      <a:pt x="69" y="135"/>
                      <a:pt x="69" y="174"/>
                    </a:cubicBezTo>
                    <a:cubicBezTo>
                      <a:pt x="69" y="213"/>
                      <a:pt x="65" y="271"/>
                      <a:pt x="60" y="318"/>
                    </a:cubicBezTo>
                    <a:cubicBezTo>
                      <a:pt x="55" y="365"/>
                      <a:pt x="46" y="413"/>
                      <a:pt x="36" y="456"/>
                    </a:cubicBezTo>
                    <a:cubicBezTo>
                      <a:pt x="26" y="499"/>
                      <a:pt x="7" y="551"/>
                      <a:pt x="0" y="576"/>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sp>
            <p:nvSpPr>
              <p:cNvPr id="7269" name="Freeform 34"/>
              <p:cNvSpPr>
                <a:spLocks/>
              </p:cNvSpPr>
              <p:nvPr/>
            </p:nvSpPr>
            <p:spPr bwMode="auto">
              <a:xfrm>
                <a:off x="4848" y="2253"/>
                <a:ext cx="44" cy="480"/>
              </a:xfrm>
              <a:custGeom>
                <a:avLst/>
                <a:gdLst>
                  <a:gd name="T0" fmla="*/ 24 w 44"/>
                  <a:gd name="T1" fmla="*/ 0 h 480"/>
                  <a:gd name="T2" fmla="*/ 42 w 44"/>
                  <a:gd name="T3" fmla="*/ 225 h 480"/>
                  <a:gd name="T4" fmla="*/ 15 w 44"/>
                  <a:gd name="T5" fmla="*/ 414 h 480"/>
                  <a:gd name="T6" fmla="*/ 0 w 44"/>
                  <a:gd name="T7" fmla="*/ 480 h 480"/>
                  <a:gd name="T8" fmla="*/ 0 60000 65536"/>
                  <a:gd name="T9" fmla="*/ 0 60000 65536"/>
                  <a:gd name="T10" fmla="*/ 0 60000 65536"/>
                  <a:gd name="T11" fmla="*/ 0 60000 65536"/>
                  <a:gd name="T12" fmla="*/ 0 w 44"/>
                  <a:gd name="T13" fmla="*/ 0 h 480"/>
                  <a:gd name="T14" fmla="*/ 44 w 44"/>
                  <a:gd name="T15" fmla="*/ 480 h 480"/>
                </a:gdLst>
                <a:ahLst/>
                <a:cxnLst>
                  <a:cxn ang="T8">
                    <a:pos x="T0" y="T1"/>
                  </a:cxn>
                  <a:cxn ang="T9">
                    <a:pos x="T2" y="T3"/>
                  </a:cxn>
                  <a:cxn ang="T10">
                    <a:pos x="T4" y="T5"/>
                  </a:cxn>
                  <a:cxn ang="T11">
                    <a:pos x="T6" y="T7"/>
                  </a:cxn>
                </a:cxnLst>
                <a:rect l="T12" t="T13" r="T14" b="T15"/>
                <a:pathLst>
                  <a:path w="44" h="480">
                    <a:moveTo>
                      <a:pt x="24" y="0"/>
                    </a:moveTo>
                    <a:cubicBezTo>
                      <a:pt x="27" y="37"/>
                      <a:pt x="44" y="156"/>
                      <a:pt x="42" y="225"/>
                    </a:cubicBezTo>
                    <a:cubicBezTo>
                      <a:pt x="40" y="294"/>
                      <a:pt x="22" y="372"/>
                      <a:pt x="15" y="414"/>
                    </a:cubicBezTo>
                    <a:cubicBezTo>
                      <a:pt x="8" y="456"/>
                      <a:pt x="3" y="466"/>
                      <a:pt x="0" y="480"/>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grpSp>
        <p:sp>
          <p:nvSpPr>
            <p:cNvPr id="7252" name="Freeform 35"/>
            <p:cNvSpPr>
              <a:spLocks/>
            </p:cNvSpPr>
            <p:nvPr/>
          </p:nvSpPr>
          <p:spPr bwMode="auto">
            <a:xfrm>
              <a:off x="3545" y="1344"/>
              <a:ext cx="772" cy="159"/>
            </a:xfrm>
            <a:custGeom>
              <a:avLst/>
              <a:gdLst>
                <a:gd name="T0" fmla="*/ 0 w 760"/>
                <a:gd name="T1" fmla="*/ 0 h 159"/>
                <a:gd name="T2" fmla="*/ 168 w 760"/>
                <a:gd name="T3" fmla="*/ 42 h 159"/>
                <a:gd name="T4" fmla="*/ 373 w 760"/>
                <a:gd name="T5" fmla="*/ 60 h 159"/>
                <a:gd name="T6" fmla="*/ 517 w 760"/>
                <a:gd name="T7" fmla="*/ 68 h 159"/>
                <a:gd name="T8" fmla="*/ 681 w 760"/>
                <a:gd name="T9" fmla="*/ 105 h 159"/>
                <a:gd name="T10" fmla="*/ 848 w 760"/>
                <a:gd name="T11" fmla="*/ 159 h 159"/>
                <a:gd name="T12" fmla="*/ 0 60000 65536"/>
                <a:gd name="T13" fmla="*/ 0 60000 65536"/>
                <a:gd name="T14" fmla="*/ 0 60000 65536"/>
                <a:gd name="T15" fmla="*/ 0 60000 65536"/>
                <a:gd name="T16" fmla="*/ 0 60000 65536"/>
                <a:gd name="T17" fmla="*/ 0 60000 65536"/>
                <a:gd name="T18" fmla="*/ 0 w 760"/>
                <a:gd name="T19" fmla="*/ 0 h 159"/>
                <a:gd name="T20" fmla="*/ 760 w 760"/>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760" h="159">
                  <a:moveTo>
                    <a:pt x="0" y="0"/>
                  </a:moveTo>
                  <a:cubicBezTo>
                    <a:pt x="25" y="7"/>
                    <a:pt x="95" y="32"/>
                    <a:pt x="151" y="42"/>
                  </a:cubicBezTo>
                  <a:cubicBezTo>
                    <a:pt x="207" y="52"/>
                    <a:pt x="282" y="56"/>
                    <a:pt x="334" y="60"/>
                  </a:cubicBezTo>
                  <a:cubicBezTo>
                    <a:pt x="386" y="64"/>
                    <a:pt x="417" y="61"/>
                    <a:pt x="463" y="68"/>
                  </a:cubicBezTo>
                  <a:cubicBezTo>
                    <a:pt x="509" y="75"/>
                    <a:pt x="560" y="90"/>
                    <a:pt x="610" y="105"/>
                  </a:cubicBezTo>
                  <a:cubicBezTo>
                    <a:pt x="660" y="120"/>
                    <a:pt x="729" y="148"/>
                    <a:pt x="760" y="159"/>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7253" name="Freeform 36"/>
            <p:cNvSpPr>
              <a:spLocks/>
            </p:cNvSpPr>
            <p:nvPr/>
          </p:nvSpPr>
          <p:spPr bwMode="auto">
            <a:xfrm>
              <a:off x="3497" y="1253"/>
              <a:ext cx="436" cy="55"/>
            </a:xfrm>
            <a:custGeom>
              <a:avLst/>
              <a:gdLst>
                <a:gd name="T0" fmla="*/ 0 w 436"/>
                <a:gd name="T1" fmla="*/ 0 h 55"/>
                <a:gd name="T2" fmla="*/ 120 w 436"/>
                <a:gd name="T3" fmla="*/ 26 h 55"/>
                <a:gd name="T4" fmla="*/ 274 w 436"/>
                <a:gd name="T5" fmla="*/ 49 h 55"/>
                <a:gd name="T6" fmla="*/ 436 w 436"/>
                <a:gd name="T7" fmla="*/ 55 h 55"/>
                <a:gd name="T8" fmla="*/ 0 60000 65536"/>
                <a:gd name="T9" fmla="*/ 0 60000 65536"/>
                <a:gd name="T10" fmla="*/ 0 60000 65536"/>
                <a:gd name="T11" fmla="*/ 0 60000 65536"/>
                <a:gd name="T12" fmla="*/ 0 w 436"/>
                <a:gd name="T13" fmla="*/ 0 h 55"/>
                <a:gd name="T14" fmla="*/ 436 w 436"/>
                <a:gd name="T15" fmla="*/ 55 h 55"/>
              </a:gdLst>
              <a:ahLst/>
              <a:cxnLst>
                <a:cxn ang="T8">
                  <a:pos x="T0" y="T1"/>
                </a:cxn>
                <a:cxn ang="T9">
                  <a:pos x="T2" y="T3"/>
                </a:cxn>
                <a:cxn ang="T10">
                  <a:pos x="T4" y="T5"/>
                </a:cxn>
                <a:cxn ang="T11">
                  <a:pos x="T6" y="T7"/>
                </a:cxn>
              </a:cxnLst>
              <a:rect l="T12" t="T13" r="T14" b="T15"/>
              <a:pathLst>
                <a:path w="436" h="55">
                  <a:moveTo>
                    <a:pt x="0" y="0"/>
                  </a:moveTo>
                  <a:cubicBezTo>
                    <a:pt x="37" y="9"/>
                    <a:pt x="74" y="18"/>
                    <a:pt x="120" y="26"/>
                  </a:cubicBezTo>
                  <a:cubicBezTo>
                    <a:pt x="167" y="35"/>
                    <a:pt x="221" y="44"/>
                    <a:pt x="274" y="49"/>
                  </a:cubicBezTo>
                  <a:cubicBezTo>
                    <a:pt x="327" y="54"/>
                    <a:pt x="402" y="54"/>
                    <a:pt x="436" y="55"/>
                  </a:cubicBezTo>
                </a:path>
              </a:pathLst>
            </a:custGeom>
            <a:noFill/>
            <a:ln w="1270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sp>
        <p:nvSpPr>
          <p:cNvPr id="86053" name="AutoShape 37"/>
          <p:cNvSpPr>
            <a:spLocks noChangeArrowheads="1"/>
          </p:cNvSpPr>
          <p:nvPr/>
        </p:nvSpPr>
        <p:spPr bwMode="auto">
          <a:xfrm>
            <a:off x="4932363" y="4076700"/>
            <a:ext cx="3311525" cy="2376488"/>
          </a:xfrm>
          <a:prstGeom prst="wedgeEllipseCallout">
            <a:avLst>
              <a:gd name="adj1" fmla="val 15722"/>
              <a:gd name="adj2" fmla="val -89278"/>
            </a:avLst>
          </a:prstGeom>
          <a:solidFill>
            <a:schemeClr val="accent2">
              <a:alpha val="30000"/>
            </a:schemeClr>
          </a:solidFill>
          <a:ln w="12700">
            <a:solidFill>
              <a:schemeClr val="tx1"/>
            </a:solidFill>
            <a:miter lim="800000"/>
            <a:headEnd/>
            <a:tailEnd type="none" w="med" len="lg"/>
          </a:ln>
          <a:effectLst/>
        </p:spPr>
        <p:txBody>
          <a:bodyPr lIns="90000" tIns="46800" rIns="90000" bIns="46800"/>
          <a:lstStyle/>
          <a:p>
            <a:pPr algn="ctr">
              <a:defRPr/>
            </a:pPr>
            <a:endParaRPr lang="zh-CN" altLang="en-US">
              <a:effectLst>
                <a:outerShdw blurRad="38100" dist="38100" dir="2700000" algn="tl">
                  <a:srgbClr val="000000"/>
                </a:outerShdw>
              </a:effectLst>
              <a:ea typeface="华文中宋" pitchFamily="2" charset="-122"/>
            </a:endParaRPr>
          </a:p>
        </p:txBody>
      </p:sp>
      <p:sp>
        <p:nvSpPr>
          <p:cNvPr id="7174" name="Arc 38"/>
          <p:cNvSpPr>
            <a:spLocks/>
          </p:cNvSpPr>
          <p:nvPr/>
        </p:nvSpPr>
        <p:spPr bwMode="auto">
          <a:xfrm rot="1888171">
            <a:off x="6950075" y="5203825"/>
            <a:ext cx="95250" cy="117475"/>
          </a:xfrm>
          <a:custGeom>
            <a:avLst/>
            <a:gdLst>
              <a:gd name="T0" fmla="*/ 0 w 21600"/>
              <a:gd name="T1" fmla="*/ 0 h 21675"/>
              <a:gd name="T2" fmla="*/ 8167679 w 21600"/>
              <a:gd name="T3" fmla="*/ 18702725 h 21675"/>
              <a:gd name="T4" fmla="*/ 0 w 21600"/>
              <a:gd name="T5" fmla="*/ 18638066 h 21675"/>
              <a:gd name="T6" fmla="*/ 0 60000 65536"/>
              <a:gd name="T7" fmla="*/ 0 60000 65536"/>
              <a:gd name="T8" fmla="*/ 0 60000 65536"/>
            </a:gdLst>
            <a:ahLst/>
            <a:cxnLst>
              <a:cxn ang="T6">
                <a:pos x="T0" y="T1"/>
              </a:cxn>
              <a:cxn ang="T7">
                <a:pos x="T2" y="T3"/>
              </a:cxn>
              <a:cxn ang="T8">
                <a:pos x="T4" y="T5"/>
              </a:cxn>
            </a:cxnLst>
            <a:rect l="0" t="0" r="r" b="b"/>
            <a:pathLst>
              <a:path w="21600" h="21675" fill="none" extrusionOk="0">
                <a:moveTo>
                  <a:pt x="-1" y="0"/>
                </a:moveTo>
                <a:cubicBezTo>
                  <a:pt x="11929" y="0"/>
                  <a:pt x="21600" y="9670"/>
                  <a:pt x="21600" y="21600"/>
                </a:cubicBezTo>
                <a:cubicBezTo>
                  <a:pt x="21600" y="21624"/>
                  <a:pt x="21599" y="21649"/>
                  <a:pt x="21599" y="21674"/>
                </a:cubicBezTo>
              </a:path>
              <a:path w="21600" h="21675" stroke="0" extrusionOk="0">
                <a:moveTo>
                  <a:pt x="-1" y="0"/>
                </a:moveTo>
                <a:cubicBezTo>
                  <a:pt x="11929" y="0"/>
                  <a:pt x="21600" y="9670"/>
                  <a:pt x="21600" y="21600"/>
                </a:cubicBezTo>
                <a:cubicBezTo>
                  <a:pt x="21600" y="21624"/>
                  <a:pt x="21599" y="21649"/>
                  <a:pt x="21599" y="21674"/>
                </a:cubicBezTo>
                <a:lnTo>
                  <a:pt x="0" y="21600"/>
                </a:lnTo>
                <a:lnTo>
                  <a:pt x="-1" y="0"/>
                </a:lnTo>
                <a:close/>
              </a:path>
            </a:pathLst>
          </a:custGeom>
          <a:noFill/>
          <a:ln w="15875">
            <a:solidFill>
              <a:schemeClr val="tx1"/>
            </a:solidFill>
            <a:round/>
            <a:headEnd/>
            <a:tailEnd type="none" w="med" len="lg"/>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nvGrpSpPr>
          <p:cNvPr id="7175" name="Group 39"/>
          <p:cNvGrpSpPr>
            <a:grpSpLocks/>
          </p:cNvGrpSpPr>
          <p:nvPr/>
        </p:nvGrpSpPr>
        <p:grpSpPr bwMode="auto">
          <a:xfrm>
            <a:off x="5273675" y="4751388"/>
            <a:ext cx="1530350" cy="1303337"/>
            <a:chOff x="3322" y="2993"/>
            <a:chExt cx="964" cy="821"/>
          </a:xfrm>
        </p:grpSpPr>
        <p:sp>
          <p:nvSpPr>
            <p:cNvPr id="7241" name="Freeform 40"/>
            <p:cNvSpPr>
              <a:spLocks/>
            </p:cNvSpPr>
            <p:nvPr/>
          </p:nvSpPr>
          <p:spPr bwMode="auto">
            <a:xfrm>
              <a:off x="3322" y="3632"/>
              <a:ext cx="454" cy="182"/>
            </a:xfrm>
            <a:custGeom>
              <a:avLst/>
              <a:gdLst>
                <a:gd name="T0" fmla="*/ 454 w 454"/>
                <a:gd name="T1" fmla="*/ 0 h 182"/>
                <a:gd name="T2" fmla="*/ 272 w 454"/>
                <a:gd name="T3" fmla="*/ 182 h 182"/>
                <a:gd name="T4" fmla="*/ 0 w 454"/>
                <a:gd name="T5" fmla="*/ 182 h 182"/>
                <a:gd name="T6" fmla="*/ 0 60000 65536"/>
                <a:gd name="T7" fmla="*/ 0 60000 65536"/>
                <a:gd name="T8" fmla="*/ 0 60000 65536"/>
              </a:gdLst>
              <a:ahLst/>
              <a:cxnLst>
                <a:cxn ang="T6">
                  <a:pos x="T0" y="T1"/>
                </a:cxn>
                <a:cxn ang="T7">
                  <a:pos x="T2" y="T3"/>
                </a:cxn>
                <a:cxn ang="T8">
                  <a:pos x="T4" y="T5"/>
                </a:cxn>
              </a:cxnLst>
              <a:rect l="0" t="0" r="r" b="b"/>
              <a:pathLst>
                <a:path w="454" h="182">
                  <a:moveTo>
                    <a:pt x="454" y="0"/>
                  </a:moveTo>
                  <a:lnTo>
                    <a:pt x="272" y="182"/>
                  </a:lnTo>
                  <a:lnTo>
                    <a:pt x="0" y="182"/>
                  </a:lnTo>
                </a:path>
              </a:pathLst>
            </a:custGeom>
            <a:noFill/>
            <a:ln w="15875" cap="flat" cmpd="sng">
              <a:solidFill>
                <a:schemeClr val="tx1"/>
              </a:solidFill>
              <a:prstDash val="solid"/>
              <a:round/>
              <a:headEnd type="none" w="med" len="med"/>
              <a:tailEnd type="none" w="med" len="lg"/>
            </a:ln>
            <a:effectLst>
              <a:outerShdw dist="3592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zh-CN" altLang="en-US"/>
            </a:p>
          </p:txBody>
        </p:sp>
        <p:graphicFrame>
          <p:nvGraphicFramePr>
            <p:cNvPr id="7242" name="Object 41"/>
            <p:cNvGraphicFramePr>
              <a:graphicFrameLocks noChangeAspect="1"/>
            </p:cNvGraphicFramePr>
            <p:nvPr/>
          </p:nvGraphicFramePr>
          <p:xfrm>
            <a:off x="3334" y="3521"/>
            <a:ext cx="303" cy="244"/>
          </p:xfrm>
          <a:graphic>
            <a:graphicData uri="http://schemas.openxmlformats.org/presentationml/2006/ole">
              <mc:AlternateContent xmlns:mc="http://schemas.openxmlformats.org/markup-compatibility/2006">
                <mc:Choice xmlns:v="urn:schemas-microsoft-com:vml" Requires="v">
                  <p:oleObj spid="_x0000_s7283" name="公式" r:id="rId5" imgW="228803" imgH="180924" progId="Equation.3">
                    <p:embed/>
                  </p:oleObj>
                </mc:Choice>
                <mc:Fallback>
                  <p:oleObj name="公式" r:id="rId5" imgW="228803" imgH="180924"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 y="3521"/>
                          <a:ext cx="303" cy="244"/>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243" name="Group 42"/>
            <p:cNvGrpSpPr>
              <a:grpSpLocks/>
            </p:cNvGrpSpPr>
            <p:nvPr/>
          </p:nvGrpSpPr>
          <p:grpSpPr bwMode="auto">
            <a:xfrm>
              <a:off x="3762" y="2993"/>
              <a:ext cx="524" cy="804"/>
              <a:chOff x="3762" y="2993"/>
              <a:chExt cx="524" cy="804"/>
            </a:xfrm>
          </p:grpSpPr>
          <p:grpSp>
            <p:nvGrpSpPr>
              <p:cNvPr id="7244" name="Group 43"/>
              <p:cNvGrpSpPr>
                <a:grpSpLocks/>
              </p:cNvGrpSpPr>
              <p:nvPr/>
            </p:nvGrpSpPr>
            <p:grpSpPr bwMode="auto">
              <a:xfrm>
                <a:off x="3779" y="2993"/>
                <a:ext cx="507" cy="804"/>
                <a:chOff x="3840" y="2352"/>
                <a:chExt cx="672" cy="1070"/>
              </a:xfrm>
            </p:grpSpPr>
            <p:sp>
              <p:nvSpPr>
                <p:cNvPr id="7248" name="Freeform 44"/>
                <p:cNvSpPr>
                  <a:spLocks/>
                </p:cNvSpPr>
                <p:nvPr/>
              </p:nvSpPr>
              <p:spPr bwMode="auto">
                <a:xfrm>
                  <a:off x="3840" y="2352"/>
                  <a:ext cx="672" cy="1056"/>
                </a:xfrm>
                <a:custGeom>
                  <a:avLst/>
                  <a:gdLst>
                    <a:gd name="T0" fmla="*/ 0 w 672"/>
                    <a:gd name="T1" fmla="*/ 576 h 1056"/>
                    <a:gd name="T2" fmla="*/ 0 w 672"/>
                    <a:gd name="T3" fmla="*/ 1056 h 1056"/>
                    <a:gd name="T4" fmla="*/ 672 w 672"/>
                    <a:gd name="T5" fmla="*/ 432 h 1056"/>
                    <a:gd name="T6" fmla="*/ 672 w 672"/>
                    <a:gd name="T7" fmla="*/ 0 h 1056"/>
                    <a:gd name="T8" fmla="*/ 0 w 672"/>
                    <a:gd name="T9" fmla="*/ 576 h 1056"/>
                    <a:gd name="T10" fmla="*/ 0 60000 65536"/>
                    <a:gd name="T11" fmla="*/ 0 60000 65536"/>
                    <a:gd name="T12" fmla="*/ 0 60000 65536"/>
                    <a:gd name="T13" fmla="*/ 0 60000 65536"/>
                    <a:gd name="T14" fmla="*/ 0 60000 65536"/>
                    <a:gd name="T15" fmla="*/ 0 w 672"/>
                    <a:gd name="T16" fmla="*/ 0 h 1056"/>
                    <a:gd name="T17" fmla="*/ 672 w 672"/>
                    <a:gd name="T18" fmla="*/ 1056 h 1056"/>
                  </a:gdLst>
                  <a:ahLst/>
                  <a:cxnLst>
                    <a:cxn ang="T10">
                      <a:pos x="T0" y="T1"/>
                    </a:cxn>
                    <a:cxn ang="T11">
                      <a:pos x="T2" y="T3"/>
                    </a:cxn>
                    <a:cxn ang="T12">
                      <a:pos x="T4" y="T5"/>
                    </a:cxn>
                    <a:cxn ang="T13">
                      <a:pos x="T6" y="T7"/>
                    </a:cxn>
                    <a:cxn ang="T14">
                      <a:pos x="T8" y="T9"/>
                    </a:cxn>
                  </a:cxnLst>
                  <a:rect l="T15" t="T16" r="T17" b="T18"/>
                  <a:pathLst>
                    <a:path w="672" h="1056">
                      <a:moveTo>
                        <a:pt x="0" y="576"/>
                      </a:moveTo>
                      <a:lnTo>
                        <a:pt x="0" y="1056"/>
                      </a:lnTo>
                      <a:lnTo>
                        <a:pt x="672" y="432"/>
                      </a:lnTo>
                      <a:lnTo>
                        <a:pt x="672" y="0"/>
                      </a:lnTo>
                      <a:lnTo>
                        <a:pt x="0" y="576"/>
                      </a:lnTo>
                      <a:close/>
                    </a:path>
                  </a:pathLst>
                </a:custGeom>
                <a:solidFill>
                  <a:srgbClr val="FFFF00">
                    <a:alpha val="81960"/>
                  </a:srgbClr>
                </a:solidFill>
                <a:ln w="12700" cap="flat" cmpd="sng">
                  <a:solidFill>
                    <a:schemeClr val="accent2"/>
                  </a:solidFill>
                  <a:prstDash val="solid"/>
                  <a:round/>
                  <a:headEnd type="none" w="med" len="lg"/>
                  <a:tailEnd type="none" w="med" len="lg"/>
                </a:ln>
              </p:spPr>
              <p:txBody>
                <a:bodyPr wrap="none" anchor="ctr"/>
                <a:lstStyle/>
                <a:p>
                  <a:endParaRPr lang="zh-CN" altLang="en-US"/>
                </a:p>
              </p:txBody>
            </p:sp>
            <p:sp>
              <p:nvSpPr>
                <p:cNvPr id="7249" name="Line 45"/>
                <p:cNvSpPr>
                  <a:spLocks noChangeShapeType="1"/>
                </p:cNvSpPr>
                <p:nvPr/>
              </p:nvSpPr>
              <p:spPr bwMode="auto">
                <a:xfrm flipH="1">
                  <a:off x="3854" y="3422"/>
                  <a:ext cx="576" cy="0"/>
                </a:xfrm>
                <a:prstGeom prst="line">
                  <a:avLst/>
                </a:prstGeom>
                <a:noFill/>
                <a:ln w="19050">
                  <a:solidFill>
                    <a:schemeClr val="tx1"/>
                  </a:solidFill>
                  <a:prstDash val="dash"/>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245" name="Group 46"/>
              <p:cNvGrpSpPr>
                <a:grpSpLocks/>
              </p:cNvGrpSpPr>
              <p:nvPr/>
            </p:nvGrpSpPr>
            <p:grpSpPr bwMode="auto">
              <a:xfrm>
                <a:off x="3762" y="3459"/>
                <a:ext cx="142" cy="260"/>
                <a:chOff x="3808" y="3413"/>
                <a:chExt cx="142" cy="260"/>
              </a:xfrm>
            </p:grpSpPr>
            <p:graphicFrame>
              <p:nvGraphicFramePr>
                <p:cNvPr id="7246" name="Object 47"/>
                <p:cNvGraphicFramePr>
                  <a:graphicFrameLocks noChangeAspect="1"/>
                </p:cNvGraphicFramePr>
                <p:nvPr/>
              </p:nvGraphicFramePr>
              <p:xfrm>
                <a:off x="3808" y="3490"/>
                <a:ext cx="142" cy="183"/>
              </p:xfrm>
              <a:graphic>
                <a:graphicData uri="http://schemas.openxmlformats.org/presentationml/2006/ole">
                  <mc:AlternateContent xmlns:mc="http://schemas.openxmlformats.org/markup-compatibility/2006">
                    <mc:Choice xmlns:v="urn:schemas-microsoft-com:vml" Requires="v">
                      <p:oleObj spid="_x0000_s7284" name="公式" r:id="rId7" imgW="139579" imgH="177646" progId="Equation.3">
                        <p:embed/>
                      </p:oleObj>
                    </mc:Choice>
                    <mc:Fallback>
                      <p:oleObj name="公式" r:id="rId7" imgW="139579" imgH="177646" progId="Equation.3">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8" y="3490"/>
                              <a:ext cx="142"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sp>
              <p:nvSpPr>
                <p:cNvPr id="7247" name="Arc 48"/>
                <p:cNvSpPr>
                  <a:spLocks/>
                </p:cNvSpPr>
                <p:nvPr/>
              </p:nvSpPr>
              <p:spPr bwMode="auto">
                <a:xfrm>
                  <a:off x="3823" y="3413"/>
                  <a:ext cx="77" cy="72"/>
                </a:xfrm>
                <a:custGeom>
                  <a:avLst/>
                  <a:gdLst>
                    <a:gd name="T0" fmla="*/ 0 w 25821"/>
                    <a:gd name="T1" fmla="*/ 0 h 21600"/>
                    <a:gd name="T2" fmla="*/ 0 w 25821"/>
                    <a:gd name="T3" fmla="*/ 0 h 21600"/>
                    <a:gd name="T4" fmla="*/ 0 w 25821"/>
                    <a:gd name="T5" fmla="*/ 0 h 21600"/>
                    <a:gd name="T6" fmla="*/ 0 60000 65536"/>
                    <a:gd name="T7" fmla="*/ 0 60000 65536"/>
                    <a:gd name="T8" fmla="*/ 0 60000 65536"/>
                    <a:gd name="T9" fmla="*/ 0 w 25821"/>
                    <a:gd name="T10" fmla="*/ 0 h 21600"/>
                    <a:gd name="T11" fmla="*/ 25821 w 25821"/>
                    <a:gd name="T12" fmla="*/ 21600 h 21600"/>
                  </a:gdLst>
                  <a:ahLst/>
                  <a:cxnLst>
                    <a:cxn ang="T6">
                      <a:pos x="T0" y="T1"/>
                    </a:cxn>
                    <a:cxn ang="T7">
                      <a:pos x="T2" y="T3"/>
                    </a:cxn>
                    <a:cxn ang="T8">
                      <a:pos x="T4" y="T5"/>
                    </a:cxn>
                  </a:cxnLst>
                  <a:rect l="T9" t="T10" r="T11" b="T12"/>
                  <a:pathLst>
                    <a:path w="25821" h="21600" fill="none" extrusionOk="0">
                      <a:moveTo>
                        <a:pt x="25820" y="18331"/>
                      </a:moveTo>
                      <a:cubicBezTo>
                        <a:pt x="22393" y="20467"/>
                        <a:pt x="18435" y="21599"/>
                        <a:pt x="14397" y="21600"/>
                      </a:cubicBezTo>
                      <a:cubicBezTo>
                        <a:pt x="9085" y="21600"/>
                        <a:pt x="3959" y="19642"/>
                        <a:pt x="-1" y="16102"/>
                      </a:cubicBezTo>
                    </a:path>
                    <a:path w="25821" h="21600" stroke="0" extrusionOk="0">
                      <a:moveTo>
                        <a:pt x="25820" y="18331"/>
                      </a:moveTo>
                      <a:cubicBezTo>
                        <a:pt x="22393" y="20467"/>
                        <a:pt x="18435" y="21599"/>
                        <a:pt x="14397" y="21600"/>
                      </a:cubicBezTo>
                      <a:cubicBezTo>
                        <a:pt x="9085" y="21600"/>
                        <a:pt x="3959" y="19642"/>
                        <a:pt x="-1" y="16102"/>
                      </a:cubicBezTo>
                      <a:lnTo>
                        <a:pt x="14397" y="0"/>
                      </a:lnTo>
                      <a:lnTo>
                        <a:pt x="25820" y="18331"/>
                      </a:lnTo>
                      <a:close/>
                    </a:path>
                  </a:pathLst>
                </a:custGeom>
                <a:noFill/>
                <a:ln w="19050">
                  <a:solidFill>
                    <a:schemeClr val="accent2"/>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sp>
        <p:nvSpPr>
          <p:cNvPr id="7176" name="Freeform 49"/>
          <p:cNvSpPr>
            <a:spLocks/>
          </p:cNvSpPr>
          <p:nvPr/>
        </p:nvSpPr>
        <p:spPr bwMode="auto">
          <a:xfrm>
            <a:off x="7015163" y="2995613"/>
            <a:ext cx="176212" cy="228600"/>
          </a:xfrm>
          <a:custGeom>
            <a:avLst/>
            <a:gdLst>
              <a:gd name="T0" fmla="*/ 2147483647 w 111"/>
              <a:gd name="T1" fmla="*/ 0 h 144"/>
              <a:gd name="T2" fmla="*/ 2147483647 w 111"/>
              <a:gd name="T3" fmla="*/ 2147483647 h 144"/>
              <a:gd name="T4" fmla="*/ 2147483647 w 111"/>
              <a:gd name="T5" fmla="*/ 2147483647 h 144"/>
              <a:gd name="T6" fmla="*/ 2147483647 w 111"/>
              <a:gd name="T7" fmla="*/ 2147483647 h 144"/>
              <a:gd name="T8" fmla="*/ 2147483647 w 111"/>
              <a:gd name="T9" fmla="*/ 2147483647 h 144"/>
              <a:gd name="T10" fmla="*/ 0 w 111"/>
              <a:gd name="T11" fmla="*/ 2147483647 h 144"/>
              <a:gd name="T12" fmla="*/ 2147483647 w 111"/>
              <a:gd name="T13" fmla="*/ 2147483647 h 144"/>
              <a:gd name="T14" fmla="*/ 2147483647 w 111"/>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111"/>
              <a:gd name="T25" fmla="*/ 0 h 144"/>
              <a:gd name="T26" fmla="*/ 111 w 111"/>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 h="144">
                <a:moveTo>
                  <a:pt x="6" y="0"/>
                </a:moveTo>
                <a:lnTo>
                  <a:pt x="111" y="48"/>
                </a:lnTo>
                <a:lnTo>
                  <a:pt x="105" y="108"/>
                </a:lnTo>
                <a:lnTo>
                  <a:pt x="96" y="144"/>
                </a:lnTo>
                <a:lnTo>
                  <a:pt x="57" y="123"/>
                </a:lnTo>
                <a:lnTo>
                  <a:pt x="0" y="96"/>
                </a:lnTo>
                <a:lnTo>
                  <a:pt x="9" y="51"/>
                </a:lnTo>
                <a:lnTo>
                  <a:pt x="6" y="0"/>
                </a:lnTo>
                <a:close/>
              </a:path>
            </a:pathLst>
          </a:custGeom>
          <a:pattFill prst="dkUpDiag">
            <a:fgClr>
              <a:srgbClr val="00FF00"/>
            </a:fgClr>
            <a:bgClr>
              <a:schemeClr val="tx2"/>
            </a:bgClr>
          </a:pattFill>
          <a:ln w="15875" cap="flat" cmpd="sng">
            <a:solidFill>
              <a:schemeClr val="tx1"/>
            </a:solidFill>
            <a:prstDash val="solid"/>
            <a:round/>
            <a:headEnd type="none" w="med" len="med"/>
            <a:tailEnd type="none" w="med" len="lg"/>
          </a:ln>
        </p:spPr>
        <p:txBody>
          <a:bodyPr wrap="none" lIns="90000" tIns="46800" rIns="90000" bIns="46800">
            <a:spAutoFit/>
          </a:bodyPr>
          <a:lstStyle/>
          <a:p>
            <a:endParaRPr lang="zh-CN" altLang="en-US"/>
          </a:p>
        </p:txBody>
      </p:sp>
      <p:sp>
        <p:nvSpPr>
          <p:cNvPr id="7177" name="Line 50"/>
          <p:cNvSpPr>
            <a:spLocks noChangeShapeType="1"/>
          </p:cNvSpPr>
          <p:nvPr/>
        </p:nvSpPr>
        <p:spPr bwMode="auto">
          <a:xfrm flipV="1">
            <a:off x="7092950" y="2865438"/>
            <a:ext cx="1222375" cy="263525"/>
          </a:xfrm>
          <a:prstGeom prst="line">
            <a:avLst/>
          </a:prstGeom>
          <a:noFill/>
          <a:ln w="15875">
            <a:solidFill>
              <a:srgbClr val="00FF00"/>
            </a:solidFill>
            <a:prstDash val="dash"/>
            <a:round/>
            <a:headEnd/>
            <a:tailEnd type="triangl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7178" name="Line 51"/>
          <p:cNvSpPr>
            <a:spLocks noChangeShapeType="1"/>
          </p:cNvSpPr>
          <p:nvPr/>
        </p:nvSpPr>
        <p:spPr bwMode="auto">
          <a:xfrm>
            <a:off x="7092950" y="3141663"/>
            <a:ext cx="1036638" cy="26987"/>
          </a:xfrm>
          <a:prstGeom prst="line">
            <a:avLst/>
          </a:prstGeom>
          <a:noFill/>
          <a:ln w="25400">
            <a:solidFill>
              <a:srgbClr val="00FFFF"/>
            </a:solidFill>
            <a:round/>
            <a:headEnd/>
            <a:tailEnd type="triangle" w="med" len="lg"/>
          </a:ln>
          <a:effectLst>
            <a:outerShdw dist="35921" dir="2700000" algn="ctr" rotWithShape="0">
              <a:schemeClr val="tx2">
                <a:alpha val="50000"/>
              </a:schemeClr>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nvGrpSpPr>
          <p:cNvPr id="7179" name="Group 52"/>
          <p:cNvGrpSpPr>
            <a:grpSpLocks noChangeAspect="1"/>
          </p:cNvGrpSpPr>
          <p:nvPr/>
        </p:nvGrpSpPr>
        <p:grpSpPr bwMode="auto">
          <a:xfrm>
            <a:off x="7019925" y="1052513"/>
            <a:ext cx="307975" cy="414337"/>
            <a:chOff x="4422" y="663"/>
            <a:chExt cx="194" cy="261"/>
          </a:xfrm>
        </p:grpSpPr>
        <p:sp>
          <p:nvSpPr>
            <p:cNvPr id="7238" name="AutoShape 53"/>
            <p:cNvSpPr>
              <a:spLocks noChangeAspect="1" noChangeArrowheads="1" noTextEdit="1"/>
            </p:cNvSpPr>
            <p:nvPr/>
          </p:nvSpPr>
          <p:spPr bwMode="auto">
            <a:xfrm>
              <a:off x="4422" y="663"/>
              <a:ext cx="1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39" name="Rectangle 54"/>
            <p:cNvSpPr>
              <a:spLocks noChangeArrowheads="1"/>
            </p:cNvSpPr>
            <p:nvPr/>
          </p:nvSpPr>
          <p:spPr bwMode="auto">
            <a:xfrm>
              <a:off x="4454" y="711"/>
              <a:ext cx="20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solidFill>
                    <a:srgbClr val="000000"/>
                  </a:solidFill>
                  <a:latin typeface="Book Antiqua" pitchFamily="18" charset="0"/>
                </a:rPr>
                <a:t>E</a:t>
              </a:r>
              <a:endParaRPr lang="en-US" altLang="zh-CN"/>
            </a:p>
          </p:txBody>
        </p:sp>
        <p:sp>
          <p:nvSpPr>
            <p:cNvPr id="7240" name="Rectangle 55"/>
            <p:cNvSpPr>
              <a:spLocks noChangeArrowheads="1"/>
            </p:cNvSpPr>
            <p:nvPr/>
          </p:nvSpPr>
          <p:spPr bwMode="auto">
            <a:xfrm>
              <a:off x="4482" y="564"/>
              <a:ext cx="206"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a:solidFill>
                    <a:srgbClr val="000000"/>
                  </a:solidFill>
                  <a:latin typeface="MT Extra" pitchFamily="18" charset="2"/>
                </a:rPr>
                <a:t>r</a:t>
              </a:r>
              <a:endParaRPr lang="en-US" altLang="zh-CN"/>
            </a:p>
          </p:txBody>
        </p:sp>
      </p:grpSp>
      <p:grpSp>
        <p:nvGrpSpPr>
          <p:cNvPr id="7180" name="Group 56"/>
          <p:cNvGrpSpPr>
            <a:grpSpLocks noChangeAspect="1"/>
          </p:cNvGrpSpPr>
          <p:nvPr/>
        </p:nvGrpSpPr>
        <p:grpSpPr bwMode="auto">
          <a:xfrm>
            <a:off x="8101013" y="2767013"/>
            <a:ext cx="307975" cy="614362"/>
            <a:chOff x="5095" y="1714"/>
            <a:chExt cx="194" cy="387"/>
          </a:xfrm>
        </p:grpSpPr>
        <p:sp>
          <p:nvSpPr>
            <p:cNvPr id="7235" name="AutoShape 57"/>
            <p:cNvSpPr>
              <a:spLocks noChangeAspect="1" noChangeArrowheads="1" noTextEdit="1"/>
            </p:cNvSpPr>
            <p:nvPr/>
          </p:nvSpPr>
          <p:spPr bwMode="auto">
            <a:xfrm>
              <a:off x="5095" y="1813"/>
              <a:ext cx="1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36" name="Rectangle 58"/>
            <p:cNvSpPr>
              <a:spLocks noChangeArrowheads="1"/>
            </p:cNvSpPr>
            <p:nvPr/>
          </p:nvSpPr>
          <p:spPr bwMode="auto">
            <a:xfrm>
              <a:off x="5127" y="1861"/>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solidFill>
                    <a:srgbClr val="000000"/>
                  </a:solidFill>
                  <a:latin typeface="Book Antiqua" pitchFamily="18" charset="0"/>
                </a:rPr>
                <a:t>E</a:t>
              </a:r>
              <a:endParaRPr lang="en-US" altLang="zh-CN"/>
            </a:p>
          </p:txBody>
        </p:sp>
        <p:sp>
          <p:nvSpPr>
            <p:cNvPr id="7237" name="Rectangle 59"/>
            <p:cNvSpPr>
              <a:spLocks noChangeArrowheads="1"/>
            </p:cNvSpPr>
            <p:nvPr/>
          </p:nvSpPr>
          <p:spPr bwMode="auto">
            <a:xfrm>
              <a:off x="5155" y="1714"/>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a:solidFill>
                    <a:srgbClr val="000000"/>
                  </a:solidFill>
                  <a:latin typeface="MT Extra" pitchFamily="18" charset="2"/>
                </a:rPr>
                <a:t>r</a:t>
              </a:r>
              <a:endParaRPr lang="en-US" altLang="zh-CN"/>
            </a:p>
          </p:txBody>
        </p:sp>
      </p:grpSp>
      <p:grpSp>
        <p:nvGrpSpPr>
          <p:cNvPr id="7181" name="Group 60"/>
          <p:cNvGrpSpPr>
            <a:grpSpLocks/>
          </p:cNvGrpSpPr>
          <p:nvPr/>
        </p:nvGrpSpPr>
        <p:grpSpPr bwMode="auto">
          <a:xfrm>
            <a:off x="0" y="0"/>
            <a:ext cx="5715000" cy="1068388"/>
            <a:chOff x="0" y="28"/>
            <a:chExt cx="3600" cy="673"/>
          </a:xfrm>
        </p:grpSpPr>
        <p:pic>
          <p:nvPicPr>
            <p:cNvPr id="7233" name="Picture 34" descr="bar_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4" name="Text Box 35"/>
            <p:cNvSpPr txBox="1">
              <a:spLocks noChangeArrowheads="1"/>
            </p:cNvSpPr>
            <p:nvPr/>
          </p:nvSpPr>
          <p:spPr bwMode="auto">
            <a:xfrm>
              <a:off x="59" y="109"/>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
        <p:nvSpPr>
          <p:cNvPr id="175106" name="Text Box 2"/>
          <p:cNvSpPr txBox="1">
            <a:spLocks noChangeArrowheads="1"/>
          </p:cNvSpPr>
          <p:nvPr/>
        </p:nvSpPr>
        <p:spPr bwMode="auto">
          <a:xfrm>
            <a:off x="250825" y="908050"/>
            <a:ext cx="3810000" cy="519113"/>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隶书" pitchFamily="49" charset="-122"/>
                <a:ea typeface="隶书" pitchFamily="49" charset="-122"/>
              </a:rPr>
              <a:t>二、电场强度通量</a:t>
            </a:r>
          </a:p>
        </p:txBody>
      </p:sp>
      <p:grpSp>
        <p:nvGrpSpPr>
          <p:cNvPr id="7183" name="Group 70"/>
          <p:cNvGrpSpPr>
            <a:grpSpLocks noChangeAspect="1"/>
          </p:cNvGrpSpPr>
          <p:nvPr/>
        </p:nvGrpSpPr>
        <p:grpSpPr bwMode="auto">
          <a:xfrm>
            <a:off x="8172450" y="2205038"/>
            <a:ext cx="457200" cy="631825"/>
            <a:chOff x="4558" y="2739"/>
            <a:chExt cx="288" cy="398"/>
          </a:xfrm>
        </p:grpSpPr>
        <p:sp>
          <p:nvSpPr>
            <p:cNvPr id="7229" name="AutoShape 71"/>
            <p:cNvSpPr>
              <a:spLocks noChangeAspect="1" noChangeArrowheads="1" noTextEdit="1"/>
            </p:cNvSpPr>
            <p:nvPr/>
          </p:nvSpPr>
          <p:spPr bwMode="auto">
            <a:xfrm>
              <a:off x="4558" y="2841"/>
              <a:ext cx="2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30" name="Rectangle 72"/>
            <p:cNvSpPr>
              <a:spLocks noChangeArrowheads="1"/>
            </p:cNvSpPr>
            <p:nvPr/>
          </p:nvSpPr>
          <p:spPr bwMode="auto">
            <a:xfrm>
              <a:off x="4690"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i="1">
                  <a:solidFill>
                    <a:srgbClr val="000000"/>
                  </a:solidFill>
                </a:rPr>
                <a:t>S</a:t>
              </a:r>
              <a:endParaRPr lang="en-US" altLang="zh-CN"/>
            </a:p>
          </p:txBody>
        </p:sp>
        <p:sp>
          <p:nvSpPr>
            <p:cNvPr id="7231" name="Rectangle 73"/>
            <p:cNvSpPr>
              <a:spLocks noChangeArrowheads="1"/>
            </p:cNvSpPr>
            <p:nvPr/>
          </p:nvSpPr>
          <p:spPr bwMode="auto">
            <a:xfrm>
              <a:off x="4589"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i="1">
                  <a:solidFill>
                    <a:srgbClr val="000000"/>
                  </a:solidFill>
                </a:rPr>
                <a:t>d</a:t>
              </a:r>
              <a:endParaRPr lang="en-US" altLang="zh-CN"/>
            </a:p>
          </p:txBody>
        </p:sp>
        <p:sp>
          <p:nvSpPr>
            <p:cNvPr id="7232" name="Rectangle 74"/>
            <p:cNvSpPr>
              <a:spLocks noChangeArrowheads="1"/>
            </p:cNvSpPr>
            <p:nvPr/>
          </p:nvSpPr>
          <p:spPr bwMode="auto">
            <a:xfrm>
              <a:off x="4722" y="2739"/>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a:solidFill>
                    <a:srgbClr val="000000"/>
                  </a:solidFill>
                  <a:latin typeface="MT Extra" pitchFamily="18" charset="2"/>
                </a:rPr>
                <a:t>r</a:t>
              </a:r>
              <a:endParaRPr lang="en-US" altLang="zh-CN"/>
            </a:p>
          </p:txBody>
        </p:sp>
      </p:grpSp>
      <p:grpSp>
        <p:nvGrpSpPr>
          <p:cNvPr id="7184" name="Group 75"/>
          <p:cNvGrpSpPr>
            <a:grpSpLocks/>
          </p:cNvGrpSpPr>
          <p:nvPr/>
        </p:nvGrpSpPr>
        <p:grpSpPr bwMode="auto">
          <a:xfrm>
            <a:off x="5346700" y="4348163"/>
            <a:ext cx="2538413" cy="1711325"/>
            <a:chOff x="3375" y="2739"/>
            <a:chExt cx="1599" cy="1078"/>
          </a:xfrm>
        </p:grpSpPr>
        <p:sp>
          <p:nvSpPr>
            <p:cNvPr id="7196" name="Line 76"/>
            <p:cNvSpPr>
              <a:spLocks noChangeShapeType="1"/>
            </p:cNvSpPr>
            <p:nvPr/>
          </p:nvSpPr>
          <p:spPr bwMode="auto">
            <a:xfrm flipV="1">
              <a:off x="4195" y="3060"/>
              <a:ext cx="763" cy="286"/>
            </a:xfrm>
            <a:prstGeom prst="line">
              <a:avLst/>
            </a:prstGeom>
            <a:noFill/>
            <a:ln w="19050">
              <a:solidFill>
                <a:srgbClr val="00FF00"/>
              </a:solidFill>
              <a:prstDash val="dash"/>
              <a:round/>
              <a:headEnd type="none" w="med" len="lg"/>
              <a:tailEnd type="stealth" w="med" len="lg"/>
            </a:ln>
            <a:effectLst>
              <a:outerShdw dist="28398" dir="3806097"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197" name="Group 77"/>
            <p:cNvGrpSpPr>
              <a:grpSpLocks/>
            </p:cNvGrpSpPr>
            <p:nvPr/>
          </p:nvGrpSpPr>
          <p:grpSpPr bwMode="auto">
            <a:xfrm>
              <a:off x="3375" y="2739"/>
              <a:ext cx="1599" cy="1078"/>
              <a:chOff x="3375" y="2739"/>
              <a:chExt cx="1599" cy="1078"/>
            </a:xfrm>
          </p:grpSpPr>
          <p:grpSp>
            <p:nvGrpSpPr>
              <p:cNvPr id="7198" name="Group 78"/>
              <p:cNvGrpSpPr>
                <a:grpSpLocks noChangeAspect="1"/>
              </p:cNvGrpSpPr>
              <p:nvPr/>
            </p:nvGrpSpPr>
            <p:grpSpPr bwMode="auto">
              <a:xfrm>
                <a:off x="3375" y="3050"/>
                <a:ext cx="338" cy="305"/>
                <a:chOff x="3375" y="3050"/>
                <a:chExt cx="338" cy="305"/>
              </a:xfrm>
            </p:grpSpPr>
            <p:sp>
              <p:nvSpPr>
                <p:cNvPr id="7225" name="AutoShape 79"/>
                <p:cNvSpPr>
                  <a:spLocks noChangeAspect="1" noChangeArrowheads="1" noTextEdit="1"/>
                </p:cNvSpPr>
                <p:nvPr/>
              </p:nvSpPr>
              <p:spPr bwMode="auto">
                <a:xfrm>
                  <a:off x="3375" y="3051"/>
                  <a:ext cx="33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26" name="Rectangle 80"/>
                <p:cNvSpPr>
                  <a:spLocks noChangeArrowheads="1"/>
                </p:cNvSpPr>
                <p:nvPr/>
              </p:nvSpPr>
              <p:spPr bwMode="auto">
                <a:xfrm>
                  <a:off x="3628" y="3194"/>
                  <a:ext cx="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Book Antiqua" pitchFamily="18" charset="0"/>
                    </a:rPr>
                    <a:t>e</a:t>
                  </a:r>
                  <a:endParaRPr lang="en-US" altLang="zh-CN"/>
                </a:p>
              </p:txBody>
            </p:sp>
            <p:sp>
              <p:nvSpPr>
                <p:cNvPr id="7227" name="Rectangle 81"/>
                <p:cNvSpPr>
                  <a:spLocks noChangeArrowheads="1"/>
                </p:cNvSpPr>
                <p:nvPr/>
              </p:nvSpPr>
              <p:spPr bwMode="auto">
                <a:xfrm>
                  <a:off x="3402" y="3067"/>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solidFill>
                        <a:srgbClr val="000000"/>
                      </a:solidFill>
                      <a:latin typeface="Book Antiqua" pitchFamily="18" charset="0"/>
                    </a:rPr>
                    <a:t>d</a:t>
                  </a:r>
                  <a:endParaRPr lang="en-US" altLang="zh-CN"/>
                </a:p>
              </p:txBody>
            </p:sp>
            <p:sp>
              <p:nvSpPr>
                <p:cNvPr id="7228" name="Rectangle 82"/>
                <p:cNvSpPr>
                  <a:spLocks noChangeArrowheads="1"/>
                </p:cNvSpPr>
                <p:nvPr/>
              </p:nvSpPr>
              <p:spPr bwMode="auto">
                <a:xfrm>
                  <a:off x="3517" y="3050"/>
                  <a:ext cx="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solidFill>
                        <a:srgbClr val="000000"/>
                      </a:solidFill>
                      <a:latin typeface="Symbol" pitchFamily="18" charset="2"/>
                    </a:rPr>
                    <a:t>f</a:t>
                  </a:r>
                  <a:endParaRPr lang="en-US" altLang="zh-CN"/>
                </a:p>
              </p:txBody>
            </p:sp>
          </p:grpSp>
          <p:grpSp>
            <p:nvGrpSpPr>
              <p:cNvPr id="7199" name="Group 83"/>
              <p:cNvGrpSpPr>
                <a:grpSpLocks/>
              </p:cNvGrpSpPr>
              <p:nvPr/>
            </p:nvGrpSpPr>
            <p:grpSpPr bwMode="auto">
              <a:xfrm>
                <a:off x="3424" y="2739"/>
                <a:ext cx="1550" cy="1078"/>
                <a:chOff x="3417" y="2739"/>
                <a:chExt cx="1550" cy="1078"/>
              </a:xfrm>
            </p:grpSpPr>
            <p:grpSp>
              <p:nvGrpSpPr>
                <p:cNvPr id="7200" name="Group 84"/>
                <p:cNvGrpSpPr>
                  <a:grpSpLocks/>
                </p:cNvGrpSpPr>
                <p:nvPr/>
              </p:nvGrpSpPr>
              <p:grpSpPr bwMode="auto">
                <a:xfrm>
                  <a:off x="3417" y="3207"/>
                  <a:ext cx="1051" cy="360"/>
                  <a:chOff x="3408" y="3120"/>
                  <a:chExt cx="1152" cy="480"/>
                </a:xfrm>
              </p:grpSpPr>
              <p:sp>
                <p:nvSpPr>
                  <p:cNvPr id="7221" name="Line 85"/>
                  <p:cNvSpPr>
                    <a:spLocks noChangeShapeType="1"/>
                  </p:cNvSpPr>
                  <p:nvPr/>
                </p:nvSpPr>
                <p:spPr bwMode="auto">
                  <a:xfrm flipH="1">
                    <a:off x="3408" y="3600"/>
                    <a:ext cx="768"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22" name="Line 86"/>
                  <p:cNvSpPr>
                    <a:spLocks noChangeShapeType="1"/>
                  </p:cNvSpPr>
                  <p:nvPr/>
                </p:nvSpPr>
                <p:spPr bwMode="auto">
                  <a:xfrm flipH="1">
                    <a:off x="3745" y="3408"/>
                    <a:ext cx="767"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23" name="Line 87"/>
                  <p:cNvSpPr>
                    <a:spLocks noChangeShapeType="1"/>
                  </p:cNvSpPr>
                  <p:nvPr/>
                </p:nvSpPr>
                <p:spPr bwMode="auto">
                  <a:xfrm flipH="1">
                    <a:off x="3504" y="3312"/>
                    <a:ext cx="765"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24" name="Line 88"/>
                  <p:cNvSpPr>
                    <a:spLocks noChangeShapeType="1"/>
                  </p:cNvSpPr>
                  <p:nvPr/>
                </p:nvSpPr>
                <p:spPr bwMode="auto">
                  <a:xfrm flipH="1">
                    <a:off x="3792" y="3120"/>
                    <a:ext cx="768" cy="0"/>
                  </a:xfrm>
                  <a:prstGeom prst="line">
                    <a:avLst/>
                  </a:prstGeom>
                  <a:noFill/>
                  <a:ln w="19050">
                    <a:solidFill>
                      <a:srgbClr val="FFFF00"/>
                    </a:solidFill>
                    <a:round/>
                    <a:headEnd type="none" w="med" len="lg"/>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201" name="Group 89"/>
                <p:cNvGrpSpPr>
                  <a:grpSpLocks/>
                </p:cNvGrpSpPr>
                <p:nvPr/>
              </p:nvGrpSpPr>
              <p:grpSpPr bwMode="auto">
                <a:xfrm>
                  <a:off x="3775" y="2739"/>
                  <a:ext cx="1192" cy="1078"/>
                  <a:chOff x="3787" y="2739"/>
                  <a:chExt cx="1192" cy="1078"/>
                </a:xfrm>
              </p:grpSpPr>
              <p:grpSp>
                <p:nvGrpSpPr>
                  <p:cNvPr id="7202" name="Group 90"/>
                  <p:cNvGrpSpPr>
                    <a:grpSpLocks/>
                  </p:cNvGrpSpPr>
                  <p:nvPr/>
                </p:nvGrpSpPr>
                <p:grpSpPr bwMode="auto">
                  <a:xfrm>
                    <a:off x="4059" y="3209"/>
                    <a:ext cx="842" cy="358"/>
                    <a:chOff x="4368" y="2595"/>
                    <a:chExt cx="1115" cy="477"/>
                  </a:xfrm>
                </p:grpSpPr>
                <p:sp>
                  <p:nvSpPr>
                    <p:cNvPr id="7217" name="Line 91"/>
                    <p:cNvSpPr>
                      <a:spLocks noChangeShapeType="1"/>
                    </p:cNvSpPr>
                    <p:nvPr/>
                  </p:nvSpPr>
                  <p:spPr bwMode="auto">
                    <a:xfrm>
                      <a:off x="4368" y="3072"/>
                      <a:ext cx="828"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18" name="Line 92"/>
                    <p:cNvSpPr>
                      <a:spLocks noChangeShapeType="1"/>
                    </p:cNvSpPr>
                    <p:nvPr/>
                  </p:nvSpPr>
                  <p:spPr bwMode="auto">
                    <a:xfrm>
                      <a:off x="4416" y="2790"/>
                      <a:ext cx="912"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19" name="Line 93"/>
                    <p:cNvSpPr>
                      <a:spLocks noChangeShapeType="1"/>
                    </p:cNvSpPr>
                    <p:nvPr/>
                  </p:nvSpPr>
                  <p:spPr bwMode="auto">
                    <a:xfrm>
                      <a:off x="4655" y="2883"/>
                      <a:ext cx="825"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20" name="Line 94"/>
                    <p:cNvSpPr>
                      <a:spLocks noChangeShapeType="1"/>
                    </p:cNvSpPr>
                    <p:nvPr/>
                  </p:nvSpPr>
                  <p:spPr bwMode="auto">
                    <a:xfrm>
                      <a:off x="4655" y="2595"/>
                      <a:ext cx="828" cy="0"/>
                    </a:xfrm>
                    <a:prstGeom prst="line">
                      <a:avLst/>
                    </a:prstGeom>
                    <a:noFill/>
                    <a:ln w="19050">
                      <a:solidFill>
                        <a:srgbClr val="FFFF00"/>
                      </a:solidFill>
                      <a:round/>
                      <a:headEnd type="none" w="med" len="lg"/>
                      <a:tailEnd type="stealth"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203" name="Group 95"/>
                  <p:cNvGrpSpPr>
                    <a:grpSpLocks/>
                  </p:cNvGrpSpPr>
                  <p:nvPr/>
                </p:nvGrpSpPr>
                <p:grpSpPr bwMode="auto">
                  <a:xfrm>
                    <a:off x="3787" y="2739"/>
                    <a:ext cx="1059" cy="1064"/>
                    <a:chOff x="3787" y="2739"/>
                    <a:chExt cx="1059" cy="1064"/>
                  </a:xfrm>
                </p:grpSpPr>
                <p:sp>
                  <p:nvSpPr>
                    <p:cNvPr id="7211" name="Freeform 96"/>
                    <p:cNvSpPr>
                      <a:spLocks/>
                    </p:cNvSpPr>
                    <p:nvPr/>
                  </p:nvSpPr>
                  <p:spPr bwMode="auto">
                    <a:xfrm>
                      <a:off x="3787" y="3001"/>
                      <a:ext cx="742" cy="802"/>
                    </a:xfrm>
                    <a:custGeom>
                      <a:avLst/>
                      <a:gdLst>
                        <a:gd name="T0" fmla="*/ 0 w 742"/>
                        <a:gd name="T1" fmla="*/ 430 h 802"/>
                        <a:gd name="T2" fmla="*/ 500 w 742"/>
                        <a:gd name="T3" fmla="*/ 0 h 802"/>
                        <a:gd name="T4" fmla="*/ 742 w 742"/>
                        <a:gd name="T5" fmla="*/ 418 h 802"/>
                        <a:gd name="T6" fmla="*/ 266 w 742"/>
                        <a:gd name="T7" fmla="*/ 802 h 802"/>
                        <a:gd name="T8" fmla="*/ 0 w 742"/>
                        <a:gd name="T9" fmla="*/ 430 h 802"/>
                        <a:gd name="T10" fmla="*/ 0 60000 65536"/>
                        <a:gd name="T11" fmla="*/ 0 60000 65536"/>
                        <a:gd name="T12" fmla="*/ 0 60000 65536"/>
                        <a:gd name="T13" fmla="*/ 0 60000 65536"/>
                        <a:gd name="T14" fmla="*/ 0 60000 65536"/>
                        <a:gd name="T15" fmla="*/ 0 w 742"/>
                        <a:gd name="T16" fmla="*/ 0 h 802"/>
                        <a:gd name="T17" fmla="*/ 742 w 742"/>
                        <a:gd name="T18" fmla="*/ 802 h 802"/>
                      </a:gdLst>
                      <a:ahLst/>
                      <a:cxnLst>
                        <a:cxn ang="T10">
                          <a:pos x="T0" y="T1"/>
                        </a:cxn>
                        <a:cxn ang="T11">
                          <a:pos x="T2" y="T3"/>
                        </a:cxn>
                        <a:cxn ang="T12">
                          <a:pos x="T4" y="T5"/>
                        </a:cxn>
                        <a:cxn ang="T13">
                          <a:pos x="T6" y="T7"/>
                        </a:cxn>
                        <a:cxn ang="T14">
                          <a:pos x="T8" y="T9"/>
                        </a:cxn>
                      </a:cxnLst>
                      <a:rect l="T15" t="T16" r="T17" b="T18"/>
                      <a:pathLst>
                        <a:path w="742" h="802">
                          <a:moveTo>
                            <a:pt x="0" y="430"/>
                          </a:moveTo>
                          <a:lnTo>
                            <a:pt x="500" y="0"/>
                          </a:lnTo>
                          <a:lnTo>
                            <a:pt x="742" y="418"/>
                          </a:lnTo>
                          <a:lnTo>
                            <a:pt x="266" y="802"/>
                          </a:lnTo>
                          <a:lnTo>
                            <a:pt x="0" y="430"/>
                          </a:lnTo>
                          <a:close/>
                        </a:path>
                      </a:pathLst>
                    </a:custGeom>
                    <a:pattFill prst="dkUpDiag">
                      <a:fgClr>
                        <a:srgbClr val="00FFFF">
                          <a:alpha val="61176"/>
                        </a:srgbClr>
                      </a:fgClr>
                      <a:bgClr>
                        <a:schemeClr val="tx2">
                          <a:alpha val="61176"/>
                        </a:schemeClr>
                      </a:bgClr>
                    </a:pattFill>
                    <a:ln w="15875" cap="flat" cmpd="sng">
                      <a:solidFill>
                        <a:schemeClr val="tx1"/>
                      </a:solidFill>
                      <a:prstDash val="solid"/>
                      <a:round/>
                      <a:headEnd type="none" w="med" len="med"/>
                      <a:tailEnd type="none" w="med" len="lg"/>
                    </a:ln>
                  </p:spPr>
                  <p:txBody>
                    <a:bodyPr wrap="none" lIns="90000" tIns="46800" rIns="90000" bIns="46800">
                      <a:spAutoFit/>
                    </a:bodyPr>
                    <a:lstStyle/>
                    <a:p>
                      <a:endParaRPr lang="zh-CN" altLang="en-US"/>
                    </a:p>
                  </p:txBody>
                </p:sp>
                <p:grpSp>
                  <p:nvGrpSpPr>
                    <p:cNvPr id="7212" name="Group 97"/>
                    <p:cNvGrpSpPr>
                      <a:grpSpLocks noChangeAspect="1"/>
                    </p:cNvGrpSpPr>
                    <p:nvPr/>
                  </p:nvGrpSpPr>
                  <p:grpSpPr bwMode="auto">
                    <a:xfrm>
                      <a:off x="4558" y="2739"/>
                      <a:ext cx="288" cy="398"/>
                      <a:chOff x="4558" y="2739"/>
                      <a:chExt cx="288" cy="398"/>
                    </a:xfrm>
                  </p:grpSpPr>
                  <p:sp>
                    <p:nvSpPr>
                      <p:cNvPr id="7213" name="AutoShape 98"/>
                      <p:cNvSpPr>
                        <a:spLocks noChangeAspect="1" noChangeArrowheads="1" noTextEdit="1"/>
                      </p:cNvSpPr>
                      <p:nvPr/>
                    </p:nvSpPr>
                    <p:spPr bwMode="auto">
                      <a:xfrm>
                        <a:off x="4558" y="2841"/>
                        <a:ext cx="28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14" name="Rectangle 99"/>
                      <p:cNvSpPr>
                        <a:spLocks noChangeArrowheads="1"/>
                      </p:cNvSpPr>
                      <p:nvPr/>
                    </p:nvSpPr>
                    <p:spPr bwMode="auto">
                      <a:xfrm>
                        <a:off x="4690"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i="1">
                            <a:solidFill>
                              <a:srgbClr val="000000"/>
                            </a:solidFill>
                          </a:rPr>
                          <a:t>S</a:t>
                        </a:r>
                        <a:endParaRPr lang="en-US" altLang="zh-CN"/>
                      </a:p>
                    </p:txBody>
                  </p:sp>
                  <p:sp>
                    <p:nvSpPr>
                      <p:cNvPr id="7215" name="Rectangle 100"/>
                      <p:cNvSpPr>
                        <a:spLocks noChangeArrowheads="1"/>
                      </p:cNvSpPr>
                      <p:nvPr/>
                    </p:nvSpPr>
                    <p:spPr bwMode="auto">
                      <a:xfrm>
                        <a:off x="4589" y="28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i="1">
                            <a:solidFill>
                              <a:srgbClr val="000000"/>
                            </a:solidFill>
                          </a:rPr>
                          <a:t>d</a:t>
                        </a:r>
                        <a:endParaRPr lang="en-US" altLang="zh-CN"/>
                      </a:p>
                    </p:txBody>
                  </p:sp>
                  <p:sp>
                    <p:nvSpPr>
                      <p:cNvPr id="7216" name="Rectangle 101"/>
                      <p:cNvSpPr>
                        <a:spLocks noChangeArrowheads="1"/>
                      </p:cNvSpPr>
                      <p:nvPr/>
                    </p:nvSpPr>
                    <p:spPr bwMode="auto">
                      <a:xfrm>
                        <a:off x="4722" y="2739"/>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a:solidFill>
                              <a:srgbClr val="000000"/>
                            </a:solidFill>
                            <a:latin typeface="MT Extra" pitchFamily="18" charset="2"/>
                          </a:rPr>
                          <a:t>r</a:t>
                        </a:r>
                        <a:endParaRPr lang="en-US" altLang="zh-CN"/>
                      </a:p>
                    </p:txBody>
                  </p:sp>
                </p:grpSp>
              </p:grpSp>
              <p:grpSp>
                <p:nvGrpSpPr>
                  <p:cNvPr id="7204" name="Group 102"/>
                  <p:cNvGrpSpPr>
                    <a:grpSpLocks noChangeAspect="1"/>
                  </p:cNvGrpSpPr>
                  <p:nvPr/>
                </p:nvGrpSpPr>
                <p:grpSpPr bwMode="auto">
                  <a:xfrm>
                    <a:off x="4437" y="3186"/>
                    <a:ext cx="142" cy="197"/>
                    <a:chOff x="4437" y="3186"/>
                    <a:chExt cx="142" cy="197"/>
                  </a:xfrm>
                </p:grpSpPr>
                <p:sp>
                  <p:nvSpPr>
                    <p:cNvPr id="7209" name="AutoShape 103"/>
                    <p:cNvSpPr>
                      <a:spLocks noChangeAspect="1" noChangeArrowheads="1" noTextEdit="1"/>
                    </p:cNvSpPr>
                    <p:nvPr/>
                  </p:nvSpPr>
                  <p:spPr bwMode="auto">
                    <a:xfrm>
                      <a:off x="4437" y="3200"/>
                      <a:ext cx="14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10" name="Rectangle 104"/>
                    <p:cNvSpPr>
                      <a:spLocks noChangeArrowheads="1"/>
                    </p:cNvSpPr>
                    <p:nvPr/>
                  </p:nvSpPr>
                  <p:spPr bwMode="auto">
                    <a:xfrm>
                      <a:off x="4446" y="3186"/>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000000"/>
                          </a:solidFill>
                          <a:latin typeface="Symbol" pitchFamily="18" charset="2"/>
                        </a:rPr>
                        <a:t>q</a:t>
                      </a:r>
                      <a:endParaRPr lang="en-US" altLang="zh-CN"/>
                    </a:p>
                  </p:txBody>
                </p:sp>
              </p:grpSp>
              <p:grpSp>
                <p:nvGrpSpPr>
                  <p:cNvPr id="7205" name="Group 105"/>
                  <p:cNvGrpSpPr>
                    <a:grpSpLocks noChangeAspect="1"/>
                  </p:cNvGrpSpPr>
                  <p:nvPr/>
                </p:nvGrpSpPr>
                <p:grpSpPr bwMode="auto">
                  <a:xfrm>
                    <a:off x="4785" y="3430"/>
                    <a:ext cx="194" cy="387"/>
                    <a:chOff x="5095" y="1714"/>
                    <a:chExt cx="194" cy="387"/>
                  </a:xfrm>
                </p:grpSpPr>
                <p:sp>
                  <p:nvSpPr>
                    <p:cNvPr id="7206" name="AutoShape 106"/>
                    <p:cNvSpPr>
                      <a:spLocks noChangeAspect="1" noChangeArrowheads="1" noTextEdit="1"/>
                    </p:cNvSpPr>
                    <p:nvPr/>
                  </p:nvSpPr>
                  <p:spPr bwMode="auto">
                    <a:xfrm>
                      <a:off x="5095" y="1813"/>
                      <a:ext cx="1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07" name="Rectangle 107"/>
                    <p:cNvSpPr>
                      <a:spLocks noChangeArrowheads="1"/>
                    </p:cNvSpPr>
                    <p:nvPr/>
                  </p:nvSpPr>
                  <p:spPr bwMode="auto">
                    <a:xfrm>
                      <a:off x="5127" y="1861"/>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solidFill>
                            <a:srgbClr val="000000"/>
                          </a:solidFill>
                          <a:latin typeface="Book Antiqua" pitchFamily="18" charset="0"/>
                        </a:rPr>
                        <a:t>E</a:t>
                      </a:r>
                      <a:endParaRPr lang="en-US" altLang="zh-CN"/>
                    </a:p>
                  </p:txBody>
                </p:sp>
                <p:sp>
                  <p:nvSpPr>
                    <p:cNvPr id="7208" name="Rectangle 108"/>
                    <p:cNvSpPr>
                      <a:spLocks noChangeArrowheads="1"/>
                    </p:cNvSpPr>
                    <p:nvPr/>
                  </p:nvSpPr>
                  <p:spPr bwMode="auto">
                    <a:xfrm>
                      <a:off x="5155" y="1714"/>
                      <a:ext cx="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b="0">
                          <a:solidFill>
                            <a:srgbClr val="000000"/>
                          </a:solidFill>
                          <a:latin typeface="MT Extra" pitchFamily="18" charset="2"/>
                        </a:rPr>
                        <a:t>r</a:t>
                      </a:r>
                      <a:endParaRPr lang="en-US" altLang="zh-CN"/>
                    </a:p>
                  </p:txBody>
                </p:sp>
              </p:grpSp>
            </p:grpSp>
          </p:grpSp>
        </p:grpSp>
      </p:grpSp>
      <p:sp>
        <p:nvSpPr>
          <p:cNvPr id="175110" name="Text Box 6"/>
          <p:cNvSpPr txBox="1">
            <a:spLocks noChangeArrowheads="1"/>
          </p:cNvSpPr>
          <p:nvPr/>
        </p:nvSpPr>
        <p:spPr bwMode="auto">
          <a:xfrm>
            <a:off x="179388" y="1700213"/>
            <a:ext cx="3097212"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通过</a:t>
            </a:r>
            <a:r>
              <a:rPr lang="en-US" altLang="zh-CN" i="1">
                <a:effectLst>
                  <a:outerShdw blurRad="38100" dist="38100" dir="2700000" algn="tl">
                    <a:srgbClr val="000000"/>
                  </a:outerShdw>
                </a:effectLst>
              </a:rPr>
              <a:t>dS</a:t>
            </a:r>
            <a:r>
              <a:rPr lang="zh-CN" altLang="en-US">
                <a:effectLst>
                  <a:outerShdw blurRad="38100" dist="38100" dir="2700000" algn="tl">
                    <a:srgbClr val="000000"/>
                  </a:outerShdw>
                </a:effectLst>
                <a:latin typeface="幼圆" pitchFamily="49" charset="-122"/>
              </a:rPr>
              <a:t>的电通量：</a:t>
            </a:r>
          </a:p>
        </p:txBody>
      </p:sp>
      <p:grpSp>
        <p:nvGrpSpPr>
          <p:cNvPr id="7186" name="Group 121"/>
          <p:cNvGrpSpPr>
            <a:grpSpLocks/>
          </p:cNvGrpSpPr>
          <p:nvPr/>
        </p:nvGrpSpPr>
        <p:grpSpPr bwMode="auto">
          <a:xfrm>
            <a:off x="468313" y="2420938"/>
            <a:ext cx="3336925" cy="506412"/>
            <a:chOff x="295" y="1525"/>
            <a:chExt cx="2102" cy="319"/>
          </a:xfrm>
        </p:grpSpPr>
        <p:graphicFrame>
          <p:nvGraphicFramePr>
            <p:cNvPr id="7194" name="Object 4"/>
            <p:cNvGraphicFramePr>
              <a:graphicFrameLocks noChangeAspect="1"/>
            </p:cNvGraphicFramePr>
            <p:nvPr/>
          </p:nvGraphicFramePr>
          <p:xfrm>
            <a:off x="295" y="1525"/>
            <a:ext cx="1081" cy="319"/>
          </p:xfrm>
          <a:graphic>
            <a:graphicData uri="http://schemas.openxmlformats.org/presentationml/2006/ole">
              <mc:AlternateContent xmlns:mc="http://schemas.openxmlformats.org/markup-compatibility/2006">
                <mc:Choice xmlns:v="urn:schemas-microsoft-com:vml" Requires="v">
                  <p:oleObj spid="_x0000_s7285" name="公式" r:id="rId10" imgW="733552" imgH="190704" progId="Equation.3">
                    <p:embed/>
                  </p:oleObj>
                </mc:Choice>
                <mc:Fallback>
                  <p:oleObj name="公式" r:id="rId10" imgW="733552" imgH="190704"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 y="1525"/>
                          <a:ext cx="1081" cy="31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95" name="Object 5"/>
            <p:cNvGraphicFramePr>
              <a:graphicFrameLocks noChangeAspect="1"/>
            </p:cNvGraphicFramePr>
            <p:nvPr/>
          </p:nvGraphicFramePr>
          <p:xfrm>
            <a:off x="1429" y="1549"/>
            <a:ext cx="968" cy="248"/>
          </p:xfrm>
          <a:graphic>
            <a:graphicData uri="http://schemas.openxmlformats.org/presentationml/2006/ole">
              <mc:AlternateContent xmlns:mc="http://schemas.openxmlformats.org/markup-compatibility/2006">
                <mc:Choice xmlns:v="urn:schemas-microsoft-com:vml" Requires="v">
                  <p:oleObj spid="_x0000_s7286" name="公式" r:id="rId12" imgW="647802" imgH="143028" progId="Equation.3">
                    <p:embed/>
                  </p:oleObj>
                </mc:Choice>
                <mc:Fallback>
                  <p:oleObj name="公式" r:id="rId12" imgW="647802" imgH="143028"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9" y="1549"/>
                          <a:ext cx="968" cy="2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187" name="Object 27"/>
          <p:cNvGraphicFramePr>
            <a:graphicFrameLocks noChangeAspect="1"/>
          </p:cNvGraphicFramePr>
          <p:nvPr/>
        </p:nvGraphicFramePr>
        <p:xfrm>
          <a:off x="468313" y="3068638"/>
          <a:ext cx="1900237" cy="571500"/>
        </p:xfrm>
        <a:graphic>
          <a:graphicData uri="http://schemas.openxmlformats.org/presentationml/2006/ole">
            <mc:AlternateContent xmlns:mc="http://schemas.openxmlformats.org/markup-compatibility/2006">
              <mc:Choice xmlns:v="urn:schemas-microsoft-com:vml" Requires="v">
                <p:oleObj spid="_x0000_s7287" name="Equation" r:id="rId14" imgW="800202" imgH="219228" progId="Equation.3">
                  <p:embed/>
                </p:oleObj>
              </mc:Choice>
              <mc:Fallback>
                <p:oleObj name="Equation" r:id="rId14" imgW="800202" imgH="219228" progId="Equation.3">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8313" y="3068638"/>
                        <a:ext cx="1900237" cy="571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 name="Group 28"/>
          <p:cNvGrpSpPr>
            <a:grpSpLocks/>
          </p:cNvGrpSpPr>
          <p:nvPr/>
        </p:nvGrpSpPr>
        <p:grpSpPr bwMode="auto">
          <a:xfrm>
            <a:off x="250825" y="3789363"/>
            <a:ext cx="3317875" cy="788987"/>
            <a:chOff x="288" y="3047"/>
            <a:chExt cx="2160" cy="601"/>
          </a:xfrm>
        </p:grpSpPr>
        <p:graphicFrame>
          <p:nvGraphicFramePr>
            <p:cNvPr id="7192" name="Object 29"/>
            <p:cNvGraphicFramePr>
              <a:graphicFrameLocks noChangeAspect="1"/>
            </p:cNvGraphicFramePr>
            <p:nvPr/>
          </p:nvGraphicFramePr>
          <p:xfrm>
            <a:off x="288" y="3047"/>
            <a:ext cx="960" cy="601"/>
          </p:xfrm>
          <a:graphic>
            <a:graphicData uri="http://schemas.openxmlformats.org/presentationml/2006/ole">
              <mc:AlternateContent xmlns:mc="http://schemas.openxmlformats.org/markup-compatibility/2006">
                <mc:Choice xmlns:v="urn:schemas-microsoft-com:vml" Requires="v">
                  <p:oleObj spid="_x0000_s7288" name="公式" r:id="rId16" imgW="609600" imgH="371628" progId="Equation.3">
                    <p:embed/>
                  </p:oleObj>
                </mc:Choice>
                <mc:Fallback>
                  <p:oleObj name="公式" r:id="rId16" imgW="609600" imgH="371628" progId="Equation.3">
                    <p:embed/>
                    <p:pic>
                      <p:nvPicPr>
                        <p:cNvPr id="0"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8" y="3047"/>
                          <a:ext cx="960" cy="60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93" name="Object 30"/>
            <p:cNvGraphicFramePr>
              <a:graphicFrameLocks noChangeAspect="1"/>
            </p:cNvGraphicFramePr>
            <p:nvPr/>
          </p:nvGraphicFramePr>
          <p:xfrm>
            <a:off x="1536" y="3161"/>
            <a:ext cx="912" cy="391"/>
          </p:xfrm>
          <a:graphic>
            <a:graphicData uri="http://schemas.openxmlformats.org/presentationml/2006/ole">
              <mc:AlternateContent xmlns:mc="http://schemas.openxmlformats.org/markup-compatibility/2006">
                <mc:Choice xmlns:v="urn:schemas-microsoft-com:vml" Requires="v">
                  <p:oleObj spid="_x0000_s7289" name="公式" r:id="rId18" imgW="495402" imgH="190704" progId="Equation.3">
                    <p:embed/>
                  </p:oleObj>
                </mc:Choice>
                <mc:Fallback>
                  <p:oleObj name="公式" r:id="rId18" imgW="495402" imgH="190704" progId="Equation.3">
                    <p:embed/>
                    <p:pic>
                      <p:nvPicPr>
                        <p:cNvPr id="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36" y="3161"/>
                          <a:ext cx="912" cy="39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7" name="Group 31"/>
          <p:cNvGrpSpPr>
            <a:grpSpLocks/>
          </p:cNvGrpSpPr>
          <p:nvPr/>
        </p:nvGrpSpPr>
        <p:grpSpPr bwMode="auto">
          <a:xfrm>
            <a:off x="250825" y="4724400"/>
            <a:ext cx="3352800" cy="801688"/>
            <a:chOff x="240" y="3623"/>
            <a:chExt cx="2208" cy="601"/>
          </a:xfrm>
        </p:grpSpPr>
        <p:graphicFrame>
          <p:nvGraphicFramePr>
            <p:cNvPr id="7190" name="Object 32"/>
            <p:cNvGraphicFramePr>
              <a:graphicFrameLocks noChangeAspect="1"/>
            </p:cNvGraphicFramePr>
            <p:nvPr/>
          </p:nvGraphicFramePr>
          <p:xfrm>
            <a:off x="240" y="3623"/>
            <a:ext cx="979" cy="601"/>
          </p:xfrm>
          <a:graphic>
            <a:graphicData uri="http://schemas.openxmlformats.org/presentationml/2006/ole">
              <mc:AlternateContent xmlns:mc="http://schemas.openxmlformats.org/markup-compatibility/2006">
                <mc:Choice xmlns:v="urn:schemas-microsoft-com:vml" Requires="v">
                  <p:oleObj spid="_x0000_s7290" name="公式" r:id="rId20" imgW="618947" imgH="371628" progId="Equation.3">
                    <p:embed/>
                  </p:oleObj>
                </mc:Choice>
                <mc:Fallback>
                  <p:oleObj name="公式" r:id="rId20" imgW="618947" imgH="371628" progId="Equation.3">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0" y="3623"/>
                          <a:ext cx="979" cy="60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91" name="Object 33"/>
            <p:cNvGraphicFramePr>
              <a:graphicFrameLocks noChangeAspect="1"/>
            </p:cNvGraphicFramePr>
            <p:nvPr/>
          </p:nvGraphicFramePr>
          <p:xfrm>
            <a:off x="1536" y="3744"/>
            <a:ext cx="912" cy="391"/>
          </p:xfrm>
          <a:graphic>
            <a:graphicData uri="http://schemas.openxmlformats.org/presentationml/2006/ole">
              <mc:AlternateContent xmlns:mc="http://schemas.openxmlformats.org/markup-compatibility/2006">
                <mc:Choice xmlns:v="urn:schemas-microsoft-com:vml" Requires="v">
                  <p:oleObj spid="_x0000_s7291" name="公式" r:id="rId22" imgW="495402" imgH="190704" progId="Equation.3">
                    <p:embed/>
                  </p:oleObj>
                </mc:Choice>
                <mc:Fallback>
                  <p:oleObj name="公式" r:id="rId22" imgW="495402" imgH="190704" progId="Equation.3">
                    <p:embed/>
                    <p:pic>
                      <p:nvPicPr>
                        <p:cNvPr id="0" name="Object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36" y="3744"/>
                          <a:ext cx="912" cy="39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p:cNvSpPr>
            <a:spLocks noGrp="1"/>
          </p:cNvSpPr>
          <p:nvPr>
            <p:ph type="dt" sz="quarter" idx="10"/>
          </p:nvPr>
        </p:nvSpPr>
        <p:spPr/>
        <p:txBody>
          <a:bodyPr/>
          <a:lstStyle/>
          <a:p>
            <a:pPr>
              <a:defRPr/>
            </a:pPr>
            <a:fld id="{18BDDD37-B642-418C-BEC1-A16A27184612}" type="datetime8">
              <a:rPr lang="en-US"/>
              <a:pPr>
                <a:defRPr/>
              </a:pPr>
              <a:t>2/27/2020 6:24 PM</a:t>
            </a:fld>
            <a:endParaRPr lang="en-US" altLang="zh-CN"/>
          </a:p>
        </p:txBody>
      </p:sp>
      <p:sp>
        <p:nvSpPr>
          <p:cNvPr id="23" name="灯片编号占位符 3"/>
          <p:cNvSpPr>
            <a:spLocks noGrp="1"/>
          </p:cNvSpPr>
          <p:nvPr>
            <p:ph type="sldNum" sz="quarter" idx="12"/>
          </p:nvPr>
        </p:nvSpPr>
        <p:spPr/>
        <p:txBody>
          <a:bodyPr/>
          <a:lstStyle/>
          <a:p>
            <a:pPr>
              <a:defRPr/>
            </a:pPr>
            <a:fld id="{56A933D3-2428-4F36-9792-27277EF0CDA0}" type="slidenum">
              <a:rPr lang="en-US" altLang="zh-CN"/>
              <a:pPr>
                <a:defRPr/>
              </a:pPr>
              <a:t>60</a:t>
            </a:fld>
            <a:endParaRPr lang="en-US" altLang="zh-CN"/>
          </a:p>
        </p:txBody>
      </p:sp>
      <p:graphicFrame>
        <p:nvGraphicFramePr>
          <p:cNvPr id="219136" name="Object 0"/>
          <p:cNvGraphicFramePr>
            <a:graphicFrameLocks noChangeAspect="1"/>
          </p:cNvGraphicFramePr>
          <p:nvPr/>
        </p:nvGraphicFramePr>
        <p:xfrm>
          <a:off x="5307013" y="2074863"/>
          <a:ext cx="1757362" cy="974725"/>
        </p:xfrm>
        <a:graphic>
          <a:graphicData uri="http://schemas.openxmlformats.org/presentationml/2006/ole">
            <mc:AlternateContent xmlns:mc="http://schemas.openxmlformats.org/markup-compatibility/2006">
              <mc:Choice xmlns:v="urn:schemas-microsoft-com:vml" Requires="v">
                <p:oleObj spid="_x0000_s62488" name="公式" r:id="rId4" imgW="733552" imgH="390372" progId="Equation.3">
                  <p:embed/>
                </p:oleObj>
              </mc:Choice>
              <mc:Fallback>
                <p:oleObj name="公式" r:id="rId4" imgW="733552" imgH="390372"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7013" y="2074863"/>
                        <a:ext cx="1757362" cy="974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51" name="Text Box 3"/>
          <p:cNvSpPr txBox="1">
            <a:spLocks noChangeArrowheads="1"/>
          </p:cNvSpPr>
          <p:nvPr/>
        </p:nvSpPr>
        <p:spPr bwMode="auto">
          <a:xfrm>
            <a:off x="250825" y="1196975"/>
            <a:ext cx="7467600" cy="519113"/>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电场强度沿等势面的法线方向，因此</a:t>
            </a:r>
          </a:p>
        </p:txBody>
      </p:sp>
      <p:graphicFrame>
        <p:nvGraphicFramePr>
          <p:cNvPr id="219137" name="Object 1"/>
          <p:cNvGraphicFramePr>
            <a:graphicFrameLocks noChangeAspect="1"/>
          </p:cNvGraphicFramePr>
          <p:nvPr/>
        </p:nvGraphicFramePr>
        <p:xfrm>
          <a:off x="5281613" y="3581400"/>
          <a:ext cx="2619375" cy="457200"/>
        </p:xfrm>
        <a:graphic>
          <a:graphicData uri="http://schemas.openxmlformats.org/presentationml/2006/ole">
            <mc:AlternateContent xmlns:mc="http://schemas.openxmlformats.org/markup-compatibility/2006">
              <mc:Choice xmlns:v="urn:schemas-microsoft-com:vml" Requires="v">
                <p:oleObj spid="_x0000_s62489" name="公式" r:id="rId6" imgW="1114349" imgH="161772" progId="Equation.3">
                  <p:embed/>
                </p:oleObj>
              </mc:Choice>
              <mc:Fallback>
                <p:oleObj name="公式" r:id="rId6" imgW="1114349" imgH="161772"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1613" y="3581400"/>
                        <a:ext cx="2619375"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53" name="Text Box 5"/>
          <p:cNvSpPr txBox="1">
            <a:spLocks noChangeArrowheads="1"/>
          </p:cNvSpPr>
          <p:nvPr/>
        </p:nvSpPr>
        <p:spPr bwMode="auto">
          <a:xfrm>
            <a:off x="4876800" y="4267200"/>
            <a:ext cx="4038600"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根据梯度的计算方法：</a:t>
            </a:r>
          </a:p>
        </p:txBody>
      </p:sp>
      <p:graphicFrame>
        <p:nvGraphicFramePr>
          <p:cNvPr id="219138" name="Object 2"/>
          <p:cNvGraphicFramePr>
            <a:graphicFrameLocks noChangeAspect="1"/>
          </p:cNvGraphicFramePr>
          <p:nvPr/>
        </p:nvGraphicFramePr>
        <p:xfrm>
          <a:off x="2009775" y="5041900"/>
          <a:ext cx="5008563" cy="1009650"/>
        </p:xfrm>
        <a:graphic>
          <a:graphicData uri="http://schemas.openxmlformats.org/presentationml/2006/ole">
            <mc:AlternateContent xmlns:mc="http://schemas.openxmlformats.org/markup-compatibility/2006">
              <mc:Choice xmlns:v="urn:schemas-microsoft-com:vml" Requires="v">
                <p:oleObj spid="_x0000_s62490" name="公式" r:id="rId8" imgW="2238451" imgH="419304" progId="Equation.3">
                  <p:embed/>
                </p:oleObj>
              </mc:Choice>
              <mc:Fallback>
                <p:oleObj name="公式" r:id="rId8" imgW="2238451" imgH="419304"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9775" y="5041900"/>
                        <a:ext cx="5008563" cy="1009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55" name="Rectangle 7"/>
          <p:cNvSpPr>
            <a:spLocks noChangeArrowheads="1"/>
          </p:cNvSpPr>
          <p:nvPr/>
        </p:nvSpPr>
        <p:spPr bwMode="auto">
          <a:xfrm>
            <a:off x="533400" y="2057400"/>
            <a:ext cx="4343400" cy="28194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8"/>
          <p:cNvGrpSpPr>
            <a:grpSpLocks/>
          </p:cNvGrpSpPr>
          <p:nvPr/>
        </p:nvGrpSpPr>
        <p:grpSpPr bwMode="auto">
          <a:xfrm>
            <a:off x="838200" y="2133600"/>
            <a:ext cx="3886200" cy="2381250"/>
            <a:chOff x="528" y="1344"/>
            <a:chExt cx="2448" cy="1500"/>
          </a:xfrm>
        </p:grpSpPr>
        <p:sp>
          <p:nvSpPr>
            <p:cNvPr id="104457" name="Text Box 9"/>
            <p:cNvSpPr txBox="1">
              <a:spLocks noChangeArrowheads="1"/>
            </p:cNvSpPr>
            <p:nvPr/>
          </p:nvSpPr>
          <p:spPr bwMode="auto">
            <a:xfrm>
              <a:off x="2448" y="1632"/>
              <a:ext cx="432" cy="28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lang="en-US" altLang="zh-CN" sz="2400" smtClean="0">
                  <a:effectLst>
                    <a:outerShdw blurRad="38100" dist="38100" dir="2700000" algn="tl">
                      <a:srgbClr val="000000"/>
                    </a:outerShdw>
                  </a:effectLst>
                  <a:ea typeface="文鼎CS中等线" pitchFamily="49" charset="-122"/>
                  <a:sym typeface="Symbol" pitchFamily="18" charset="2"/>
                </a:rPr>
                <a:t>U</a:t>
              </a:r>
            </a:p>
          </p:txBody>
        </p:sp>
        <p:sp>
          <p:nvSpPr>
            <p:cNvPr id="104458" name="Text Box 10"/>
            <p:cNvSpPr txBox="1">
              <a:spLocks noChangeArrowheads="1"/>
            </p:cNvSpPr>
            <p:nvPr/>
          </p:nvSpPr>
          <p:spPr bwMode="auto">
            <a:xfrm>
              <a:off x="2160" y="2352"/>
              <a:ext cx="816" cy="288"/>
            </a:xfrm>
            <a:prstGeom prst="rect">
              <a:avLst/>
            </a:prstGeom>
            <a:noFill/>
            <a:ln w="9525">
              <a:noFill/>
              <a:miter lim="800000"/>
              <a:headEnd/>
              <a:tailEnd/>
            </a:ln>
            <a:effectLst/>
          </p:spPr>
          <p:txBody>
            <a:bodyPr>
              <a:spAutoFit/>
            </a:bodyPr>
            <a:lstStyle/>
            <a:p>
              <a:pPr>
                <a:spcBef>
                  <a:spcPct val="50000"/>
                </a:spcBef>
                <a:defRPr/>
              </a:pPr>
              <a:r>
                <a:rPr lang="en-US" altLang="zh-CN" sz="2400" i="1">
                  <a:effectLst>
                    <a:outerShdw blurRad="38100" dist="38100" dir="2700000" algn="tl">
                      <a:srgbClr val="000000"/>
                    </a:outerShdw>
                  </a:effectLst>
                  <a:ea typeface="文鼎CS中等线" pitchFamily="49" charset="-122"/>
                </a:rPr>
                <a:t> U+dU</a:t>
              </a:r>
            </a:p>
          </p:txBody>
        </p:sp>
        <p:pic>
          <p:nvPicPr>
            <p:cNvPr id="62486" name="Picture 11" descr="曲面"/>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8" y="1680"/>
              <a:ext cx="1818"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7" name="Picture 12" descr="曲面"/>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8" y="1344"/>
              <a:ext cx="1818"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3"/>
          <p:cNvGrpSpPr>
            <a:grpSpLocks/>
          </p:cNvGrpSpPr>
          <p:nvPr/>
        </p:nvGrpSpPr>
        <p:grpSpPr bwMode="auto">
          <a:xfrm>
            <a:off x="1524000" y="3124200"/>
            <a:ext cx="838200" cy="1524000"/>
            <a:chOff x="960" y="1968"/>
            <a:chExt cx="562" cy="1154"/>
          </a:xfrm>
        </p:grpSpPr>
        <p:grpSp>
          <p:nvGrpSpPr>
            <p:cNvPr id="62479" name="Group 14"/>
            <p:cNvGrpSpPr>
              <a:grpSpLocks/>
            </p:cNvGrpSpPr>
            <p:nvPr/>
          </p:nvGrpSpPr>
          <p:grpSpPr bwMode="auto">
            <a:xfrm>
              <a:off x="1152" y="1968"/>
              <a:ext cx="370" cy="528"/>
              <a:chOff x="1440" y="2448"/>
              <a:chExt cx="370" cy="528"/>
            </a:xfrm>
          </p:grpSpPr>
          <p:sp>
            <p:nvSpPr>
              <p:cNvPr id="104463" name="Line 15"/>
              <p:cNvSpPr>
                <a:spLocks noChangeShapeType="1"/>
              </p:cNvSpPr>
              <p:nvPr/>
            </p:nvSpPr>
            <p:spPr bwMode="auto">
              <a:xfrm>
                <a:off x="1440" y="2448"/>
                <a:ext cx="194" cy="528"/>
              </a:xfrm>
              <a:prstGeom prst="line">
                <a:avLst/>
              </a:prstGeom>
              <a:noFill/>
              <a:ln w="28575">
                <a:solidFill>
                  <a:schemeClr val="tx2"/>
                </a:solidFill>
                <a:round/>
                <a:headEnd/>
                <a:tailEnd type="stealth" w="med"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2483" name="Object 4"/>
              <p:cNvGraphicFramePr>
                <a:graphicFrameLocks noChangeAspect="1"/>
              </p:cNvGraphicFramePr>
              <p:nvPr/>
            </p:nvGraphicFramePr>
            <p:xfrm>
              <a:off x="1536" y="2544"/>
              <a:ext cx="274" cy="308"/>
            </p:xfrm>
            <a:graphic>
              <a:graphicData uri="http://schemas.openxmlformats.org/presentationml/2006/ole">
                <mc:AlternateContent xmlns:mc="http://schemas.openxmlformats.org/markup-compatibility/2006">
                  <mc:Choice xmlns:v="urn:schemas-microsoft-com:vml" Requires="v">
                    <p:oleObj spid="_x0000_s62491" name="公式" r:id="rId11" imgW="152400" imgH="180924" progId="Equation.3">
                      <p:embed/>
                    </p:oleObj>
                  </mc:Choice>
                  <mc:Fallback>
                    <p:oleObj name="公式" r:id="rId11" imgW="152400" imgH="180924"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 y="2544"/>
                            <a:ext cx="274" cy="30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4465" name="Line 17"/>
            <p:cNvSpPr>
              <a:spLocks noChangeShapeType="1"/>
            </p:cNvSpPr>
            <p:nvPr/>
          </p:nvSpPr>
          <p:spPr bwMode="auto">
            <a:xfrm flipH="1">
              <a:off x="960" y="2016"/>
              <a:ext cx="192" cy="1007"/>
            </a:xfrm>
            <a:prstGeom prst="line">
              <a:avLst/>
            </a:prstGeom>
            <a:noFill/>
            <a:ln w="19050">
              <a:solidFill>
                <a:schemeClr val="hlink"/>
              </a:solidFill>
              <a:round/>
              <a:headEnd/>
              <a:tailEnd type="stealth" w="med" len="lg"/>
            </a:ln>
            <a:effectLst>
              <a:outerShdw dist="28398" dir="3806097"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2481" name="Object 3"/>
            <p:cNvGraphicFramePr>
              <a:graphicFrameLocks noChangeAspect="1"/>
            </p:cNvGraphicFramePr>
            <p:nvPr/>
          </p:nvGraphicFramePr>
          <p:xfrm>
            <a:off x="1152" y="2832"/>
            <a:ext cx="235" cy="290"/>
          </p:xfrm>
          <a:graphic>
            <a:graphicData uri="http://schemas.openxmlformats.org/presentationml/2006/ole">
              <mc:AlternateContent xmlns:mc="http://schemas.openxmlformats.org/markup-compatibility/2006">
                <mc:Choice xmlns:v="urn:schemas-microsoft-com:vml" Requires="v">
                  <p:oleObj spid="_x0000_s62492" name="公式" r:id="rId13" imgW="123952" imgH="161772" progId="Equation.3">
                    <p:embed/>
                  </p:oleObj>
                </mc:Choice>
                <mc:Fallback>
                  <p:oleObj name="公式" r:id="rId13" imgW="123952" imgH="161772" progId="Equation.3">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2" y="2832"/>
                          <a:ext cx="235" cy="29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2476" name="Group 22"/>
          <p:cNvGrpSpPr>
            <a:grpSpLocks/>
          </p:cNvGrpSpPr>
          <p:nvPr/>
        </p:nvGrpSpPr>
        <p:grpSpPr bwMode="auto">
          <a:xfrm>
            <a:off x="0" y="44450"/>
            <a:ext cx="5715000" cy="1068388"/>
            <a:chOff x="0" y="191"/>
            <a:chExt cx="3600" cy="673"/>
          </a:xfrm>
        </p:grpSpPr>
        <p:pic>
          <p:nvPicPr>
            <p:cNvPr id="62477" name="Picture 23" descr="bar_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8" name="Text Box 24"/>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dissolve">
                                      <p:cBhvr>
                                        <p:cTn id="7" dur="500"/>
                                        <p:tgtEl>
                                          <p:spTgt spid="104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4455"/>
                                        </p:tgtEl>
                                        <p:attrNameLst>
                                          <p:attrName>style.visibility</p:attrName>
                                        </p:attrNameLst>
                                      </p:cBhvr>
                                      <p:to>
                                        <p:strVal val="visible"/>
                                      </p:to>
                                    </p:set>
                                    <p:animEffect transition="in" filter="strips(downRight)">
                                      <p:cBhvr>
                                        <p:cTn id="12" dur="500"/>
                                        <p:tgtEl>
                                          <p:spTgt spid="1044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9136"/>
                                        </p:tgtEl>
                                        <p:attrNameLst>
                                          <p:attrName>style.visibility</p:attrName>
                                        </p:attrNameLst>
                                      </p:cBhvr>
                                      <p:to>
                                        <p:strVal val="visible"/>
                                      </p:to>
                                    </p:set>
                                    <p:animEffect transition="in" filter="dissolve">
                                      <p:cBhvr>
                                        <p:cTn id="27" dur="500"/>
                                        <p:tgtEl>
                                          <p:spTgt spid="2191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19137"/>
                                        </p:tgtEl>
                                        <p:attrNameLst>
                                          <p:attrName>style.visibility</p:attrName>
                                        </p:attrNameLst>
                                      </p:cBhvr>
                                      <p:to>
                                        <p:strVal val="visible"/>
                                      </p:to>
                                    </p:set>
                                    <p:animEffect transition="in" filter="dissolve">
                                      <p:cBhvr>
                                        <p:cTn id="32" dur="500"/>
                                        <p:tgtEl>
                                          <p:spTgt spid="2191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iterate type="wd">
                                    <p:tmPct val="100000"/>
                                  </p:iterate>
                                  <p:childTnLst>
                                    <p:set>
                                      <p:cBhvr>
                                        <p:cTn id="36" dur="1" fill="hold">
                                          <p:stCondLst>
                                            <p:cond delay="0"/>
                                          </p:stCondLst>
                                        </p:cTn>
                                        <p:tgtEl>
                                          <p:spTgt spid="104453"/>
                                        </p:tgtEl>
                                        <p:attrNameLst>
                                          <p:attrName>style.visibility</p:attrName>
                                        </p:attrNameLst>
                                      </p:cBhvr>
                                      <p:to>
                                        <p:strVal val="visible"/>
                                      </p:to>
                                    </p:set>
                                    <p:animEffect transition="in" filter="dissolve">
                                      <p:cBhvr>
                                        <p:cTn id="37" dur="300"/>
                                        <p:tgtEl>
                                          <p:spTgt spid="1044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19138"/>
                                        </p:tgtEl>
                                        <p:attrNameLst>
                                          <p:attrName>style.visibility</p:attrName>
                                        </p:attrNameLst>
                                      </p:cBhvr>
                                      <p:to>
                                        <p:strVal val="visible"/>
                                      </p:to>
                                    </p:set>
                                    <p:animEffect transition="in" filter="dissolve">
                                      <p:cBhvr>
                                        <p:cTn id="42" dur="500"/>
                                        <p:tgtEl>
                                          <p:spTgt spid="21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3" grpId="0" autoUpdateAnimBg="0"/>
      <p:bldP spid="10445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1"/>
          <p:cNvSpPr>
            <a:spLocks noGrp="1"/>
          </p:cNvSpPr>
          <p:nvPr>
            <p:ph type="dt" sz="quarter" idx="10"/>
          </p:nvPr>
        </p:nvSpPr>
        <p:spPr/>
        <p:txBody>
          <a:bodyPr/>
          <a:lstStyle/>
          <a:p>
            <a:pPr>
              <a:defRPr/>
            </a:pPr>
            <a:fld id="{815E386E-66A6-494E-9184-855F9D48EAC4}" type="datetime8">
              <a:rPr lang="en-US"/>
              <a:pPr>
                <a:defRPr/>
              </a:pPr>
              <a:t>2/27/2020 6:24 PM</a:t>
            </a:fld>
            <a:endParaRPr lang="en-US" altLang="zh-CN"/>
          </a:p>
        </p:txBody>
      </p:sp>
      <p:sp>
        <p:nvSpPr>
          <p:cNvPr id="24" name="灯片编号占位符 3"/>
          <p:cNvSpPr>
            <a:spLocks noGrp="1"/>
          </p:cNvSpPr>
          <p:nvPr>
            <p:ph type="sldNum" sz="quarter" idx="12"/>
          </p:nvPr>
        </p:nvSpPr>
        <p:spPr/>
        <p:txBody>
          <a:bodyPr/>
          <a:lstStyle/>
          <a:p>
            <a:pPr>
              <a:defRPr/>
            </a:pPr>
            <a:fld id="{BF461B90-FD26-4241-8B5F-0237B7BCB4D6}" type="slidenum">
              <a:rPr lang="en-US" altLang="zh-CN"/>
              <a:pPr>
                <a:defRPr/>
              </a:pPr>
              <a:t>61</a:t>
            </a:fld>
            <a:endParaRPr lang="en-US" altLang="zh-CN"/>
          </a:p>
        </p:txBody>
      </p:sp>
      <p:grpSp>
        <p:nvGrpSpPr>
          <p:cNvPr id="63492" name="Group 23"/>
          <p:cNvGrpSpPr>
            <a:grpSpLocks/>
          </p:cNvGrpSpPr>
          <p:nvPr/>
        </p:nvGrpSpPr>
        <p:grpSpPr bwMode="auto">
          <a:xfrm>
            <a:off x="0" y="44450"/>
            <a:ext cx="5715000" cy="1068388"/>
            <a:chOff x="0" y="191"/>
            <a:chExt cx="3600" cy="673"/>
          </a:xfrm>
        </p:grpSpPr>
        <p:pic>
          <p:nvPicPr>
            <p:cNvPr id="63511" name="Picture 24" descr="ba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2" name="Text Box 25"/>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
        <p:nvSpPr>
          <p:cNvPr id="106498" name="Rectangle 2"/>
          <p:cNvSpPr>
            <a:spLocks noChangeArrowheads="1"/>
          </p:cNvSpPr>
          <p:nvPr/>
        </p:nvSpPr>
        <p:spPr bwMode="auto">
          <a:xfrm>
            <a:off x="4267200" y="1114425"/>
            <a:ext cx="4495800" cy="28194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 name="Group 3"/>
          <p:cNvGrpSpPr>
            <a:grpSpLocks/>
          </p:cNvGrpSpPr>
          <p:nvPr/>
        </p:nvGrpSpPr>
        <p:grpSpPr bwMode="auto">
          <a:xfrm>
            <a:off x="4800600" y="1038225"/>
            <a:ext cx="3581400" cy="2684463"/>
            <a:chOff x="768" y="1776"/>
            <a:chExt cx="2256" cy="1691"/>
          </a:xfrm>
        </p:grpSpPr>
        <p:grpSp>
          <p:nvGrpSpPr>
            <p:cNvPr id="63501" name="Group 4"/>
            <p:cNvGrpSpPr>
              <a:grpSpLocks/>
            </p:cNvGrpSpPr>
            <p:nvPr/>
          </p:nvGrpSpPr>
          <p:grpSpPr bwMode="auto">
            <a:xfrm>
              <a:off x="768" y="1776"/>
              <a:ext cx="2256" cy="1596"/>
              <a:chOff x="768" y="1776"/>
              <a:chExt cx="2256" cy="1596"/>
            </a:xfrm>
          </p:grpSpPr>
          <p:pic>
            <p:nvPicPr>
              <p:cNvPr id="63507" name="Picture 5" descr="曲面"/>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 y="2208"/>
                <a:ext cx="1818" cy="116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8" name="Picture 6" descr="曲面"/>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 y="1776"/>
                <a:ext cx="1818" cy="116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3" name="Text Box 7"/>
              <p:cNvSpPr txBox="1">
                <a:spLocks noChangeArrowheads="1"/>
              </p:cNvSpPr>
              <p:nvPr/>
            </p:nvSpPr>
            <p:spPr bwMode="auto">
              <a:xfrm>
                <a:off x="2496" y="2112"/>
                <a:ext cx="432" cy="288"/>
              </a:xfrm>
              <a:prstGeom prst="rect">
                <a:avLst/>
              </a:prstGeom>
              <a:noFill/>
              <a:ln w="9525">
                <a:noFill/>
                <a:miter lim="800000"/>
                <a:headEnd/>
                <a:tailEnd/>
              </a:ln>
              <a:effectLst>
                <a:outerShdw dist="17961" dir="2700000" algn="ctr" rotWithShape="0">
                  <a:schemeClr val="bg2"/>
                </a:outerShdw>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lang="en-US" altLang="zh-CN" sz="2400" smtClean="0">
                    <a:effectLst>
                      <a:outerShdw blurRad="38100" dist="38100" dir="2700000" algn="tl">
                        <a:srgbClr val="000000"/>
                      </a:outerShdw>
                    </a:effectLst>
                    <a:ea typeface="文鼎CS中等线" pitchFamily="49" charset="-122"/>
                    <a:sym typeface="Symbol" pitchFamily="18" charset="2"/>
                  </a:rPr>
                  <a:t>U</a:t>
                </a:r>
              </a:p>
            </p:txBody>
          </p:sp>
          <p:sp>
            <p:nvSpPr>
              <p:cNvPr id="106504" name="Text Box 8"/>
              <p:cNvSpPr txBox="1">
                <a:spLocks noChangeArrowheads="1"/>
              </p:cNvSpPr>
              <p:nvPr/>
            </p:nvSpPr>
            <p:spPr bwMode="auto">
              <a:xfrm>
                <a:off x="2208" y="2832"/>
                <a:ext cx="816" cy="288"/>
              </a:xfrm>
              <a:prstGeom prst="rect">
                <a:avLst/>
              </a:prstGeom>
              <a:noFill/>
              <a:ln w="9525">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sz="2400" i="1">
                    <a:effectLst>
                      <a:outerShdw blurRad="38100" dist="38100" dir="2700000" algn="tl">
                        <a:srgbClr val="000000"/>
                      </a:outerShdw>
                    </a:effectLst>
                    <a:ea typeface="文鼎CS中等线" pitchFamily="49" charset="-122"/>
                  </a:rPr>
                  <a:t>U+dU</a:t>
                </a:r>
                <a:endParaRPr lang="en-US" altLang="zh-CN" sz="3200">
                  <a:effectLst>
                    <a:outerShdw blurRad="38100" dist="38100" dir="2700000" algn="tl">
                      <a:srgbClr val="000000"/>
                    </a:outerShdw>
                  </a:effectLst>
                  <a:ea typeface="文鼎CS中等线" pitchFamily="49" charset="-122"/>
                  <a:sym typeface="Symbol" pitchFamily="18" charset="2"/>
                </a:endParaRPr>
              </a:p>
            </p:txBody>
          </p:sp>
        </p:grpSp>
        <p:grpSp>
          <p:nvGrpSpPr>
            <p:cNvPr id="63502" name="Group 9"/>
            <p:cNvGrpSpPr>
              <a:grpSpLocks/>
            </p:cNvGrpSpPr>
            <p:nvPr/>
          </p:nvGrpSpPr>
          <p:grpSpPr bwMode="auto">
            <a:xfrm>
              <a:off x="1440" y="2448"/>
              <a:ext cx="370" cy="528"/>
              <a:chOff x="1440" y="2448"/>
              <a:chExt cx="370" cy="528"/>
            </a:xfrm>
          </p:grpSpPr>
          <p:sp>
            <p:nvSpPr>
              <p:cNvPr id="106506" name="Line 10"/>
              <p:cNvSpPr>
                <a:spLocks noChangeShapeType="1"/>
              </p:cNvSpPr>
              <p:nvPr/>
            </p:nvSpPr>
            <p:spPr bwMode="auto">
              <a:xfrm>
                <a:off x="1440" y="2448"/>
                <a:ext cx="192" cy="528"/>
              </a:xfrm>
              <a:prstGeom prst="line">
                <a:avLst/>
              </a:prstGeom>
              <a:noFill/>
              <a:ln w="28575">
                <a:solidFill>
                  <a:schemeClr val="tx2"/>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3506" name="Object 11"/>
              <p:cNvGraphicFramePr>
                <a:graphicFrameLocks noChangeAspect="1"/>
              </p:cNvGraphicFramePr>
              <p:nvPr/>
            </p:nvGraphicFramePr>
            <p:xfrm>
              <a:off x="1536" y="2544"/>
              <a:ext cx="274" cy="308"/>
            </p:xfrm>
            <a:graphic>
              <a:graphicData uri="http://schemas.openxmlformats.org/presentationml/2006/ole">
                <mc:AlternateContent xmlns:mc="http://schemas.openxmlformats.org/markup-compatibility/2006">
                  <mc:Choice xmlns:v="urn:schemas-microsoft-com:vml" Requires="v">
                    <p:oleObj spid="_x0000_s63513" name="公式" r:id="rId5" imgW="152400" imgH="180924" progId="Equation.3">
                      <p:embed/>
                    </p:oleObj>
                  </mc:Choice>
                  <mc:Fallback>
                    <p:oleObj name="公式" r:id="rId5" imgW="152400" imgH="180924"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 y="2544"/>
                            <a:ext cx="274" cy="30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6508" name="Line 12"/>
            <p:cNvSpPr>
              <a:spLocks noChangeShapeType="1"/>
            </p:cNvSpPr>
            <p:nvPr/>
          </p:nvSpPr>
          <p:spPr bwMode="auto">
            <a:xfrm flipH="1">
              <a:off x="1248" y="2448"/>
              <a:ext cx="192" cy="1008"/>
            </a:xfrm>
            <a:prstGeom prst="line">
              <a:avLst/>
            </a:prstGeom>
            <a:noFill/>
            <a:ln w="19050">
              <a:solidFill>
                <a:schemeClr val="hlink"/>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3504" name="Object 13"/>
            <p:cNvGraphicFramePr>
              <a:graphicFrameLocks noChangeAspect="1"/>
            </p:cNvGraphicFramePr>
            <p:nvPr/>
          </p:nvGraphicFramePr>
          <p:xfrm>
            <a:off x="1411" y="3177"/>
            <a:ext cx="235" cy="290"/>
          </p:xfrm>
          <a:graphic>
            <a:graphicData uri="http://schemas.openxmlformats.org/presentationml/2006/ole">
              <mc:AlternateContent xmlns:mc="http://schemas.openxmlformats.org/markup-compatibility/2006">
                <mc:Choice xmlns:v="urn:schemas-microsoft-com:vml" Requires="v">
                  <p:oleObj spid="_x0000_s63514" name="公式" r:id="rId7" imgW="123952" imgH="161772" progId="Equation.3">
                    <p:embed/>
                  </p:oleObj>
                </mc:Choice>
                <mc:Fallback>
                  <p:oleObj name="公式" r:id="rId7" imgW="123952" imgH="161772"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1" y="3177"/>
                          <a:ext cx="235" cy="29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6510" name="Object 14"/>
          <p:cNvGraphicFramePr>
            <a:graphicFrameLocks noChangeAspect="1"/>
          </p:cNvGraphicFramePr>
          <p:nvPr/>
        </p:nvGraphicFramePr>
        <p:xfrm>
          <a:off x="1490663" y="1282700"/>
          <a:ext cx="1849437" cy="1027113"/>
        </p:xfrm>
        <a:graphic>
          <a:graphicData uri="http://schemas.openxmlformats.org/presentationml/2006/ole">
            <mc:AlternateContent xmlns:mc="http://schemas.openxmlformats.org/markup-compatibility/2006">
              <mc:Choice xmlns:v="urn:schemas-microsoft-com:vml" Requires="v">
                <p:oleObj spid="_x0000_s63515" name="公式" r:id="rId9" imgW="733552" imgH="390372" progId="Equation.3">
                  <p:embed/>
                </p:oleObj>
              </mc:Choice>
              <mc:Fallback>
                <p:oleObj name="公式" r:id="rId9" imgW="733552" imgH="390372"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0663" y="1282700"/>
                        <a:ext cx="1849437" cy="10271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11" name="Object 15"/>
          <p:cNvGraphicFramePr>
            <a:graphicFrameLocks noChangeAspect="1"/>
          </p:cNvGraphicFramePr>
          <p:nvPr/>
        </p:nvGraphicFramePr>
        <p:xfrm>
          <a:off x="1417638" y="2506663"/>
          <a:ext cx="2000250" cy="968375"/>
        </p:xfrm>
        <a:graphic>
          <a:graphicData uri="http://schemas.openxmlformats.org/presentationml/2006/ole">
            <mc:AlternateContent xmlns:mc="http://schemas.openxmlformats.org/markup-compatibility/2006">
              <mc:Choice xmlns:v="urn:schemas-microsoft-com:vml" Requires="v">
                <p:oleObj spid="_x0000_s63516" name="公式" r:id="rId11" imgW="847750" imgH="390372" progId="Equation.3">
                  <p:embed/>
                </p:oleObj>
              </mc:Choice>
              <mc:Fallback>
                <p:oleObj name="公式" r:id="rId11" imgW="847750" imgH="390372"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7638" y="2506663"/>
                        <a:ext cx="2000250" cy="9683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12" name="Text Box 16"/>
          <p:cNvSpPr txBox="1">
            <a:spLocks noChangeArrowheads="1"/>
          </p:cNvSpPr>
          <p:nvPr/>
        </p:nvSpPr>
        <p:spPr bwMode="auto">
          <a:xfrm>
            <a:off x="533400" y="3948113"/>
            <a:ext cx="83820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rPr>
              <a:t>电势沿等势面法向增大，场强与法线方向相反。</a:t>
            </a:r>
          </a:p>
        </p:txBody>
      </p:sp>
      <p:graphicFrame>
        <p:nvGraphicFramePr>
          <p:cNvPr id="106513" name="Object 17"/>
          <p:cNvGraphicFramePr>
            <a:graphicFrameLocks noChangeAspect="1"/>
          </p:cNvGraphicFramePr>
          <p:nvPr/>
        </p:nvGraphicFramePr>
        <p:xfrm>
          <a:off x="1706563" y="4467225"/>
          <a:ext cx="2000250" cy="968375"/>
        </p:xfrm>
        <a:graphic>
          <a:graphicData uri="http://schemas.openxmlformats.org/presentationml/2006/ole">
            <mc:AlternateContent xmlns:mc="http://schemas.openxmlformats.org/markup-compatibility/2006">
              <mc:Choice xmlns:v="urn:schemas-microsoft-com:vml" Requires="v">
                <p:oleObj spid="_x0000_s63517" name="公式" r:id="rId13" imgW="847750" imgH="390372" progId="Equation.3">
                  <p:embed/>
                </p:oleObj>
              </mc:Choice>
              <mc:Fallback>
                <p:oleObj name="公式" r:id="rId13" imgW="847750" imgH="390372"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06563" y="4467225"/>
                        <a:ext cx="2000250" cy="9683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14" name="Text Box 18"/>
          <p:cNvSpPr txBox="1">
            <a:spLocks noChangeArrowheads="1"/>
          </p:cNvSpPr>
          <p:nvPr/>
        </p:nvSpPr>
        <p:spPr bwMode="auto">
          <a:xfrm>
            <a:off x="533400" y="5300663"/>
            <a:ext cx="84582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rPr>
              <a:t>电势沿等势面法向减小，场强与法线方向相同。</a:t>
            </a:r>
          </a:p>
        </p:txBody>
      </p:sp>
      <p:sp>
        <p:nvSpPr>
          <p:cNvPr id="106515" name="Text Box 19"/>
          <p:cNvSpPr txBox="1">
            <a:spLocks noChangeArrowheads="1"/>
          </p:cNvSpPr>
          <p:nvPr/>
        </p:nvSpPr>
        <p:spPr bwMode="auto">
          <a:xfrm>
            <a:off x="533400" y="5789613"/>
            <a:ext cx="7391400" cy="519112"/>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rPr>
              <a:t>电场强度始终由高电位指向低电位</a:t>
            </a:r>
            <a:r>
              <a:rPr lang="zh-CN" altLang="en-US">
                <a:effectLst>
                  <a:outerShdw blurRad="38100" dist="38100" dir="2700000" algn="tl">
                    <a:srgbClr val="00000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6510"/>
                                        </p:tgtEl>
                                        <p:attrNameLst>
                                          <p:attrName>style.visibility</p:attrName>
                                        </p:attrNameLst>
                                      </p:cBhvr>
                                      <p:to>
                                        <p:strVal val="visible"/>
                                      </p:to>
                                    </p:set>
                                    <p:animEffect transition="in" filter="dissolve">
                                      <p:cBhvr>
                                        <p:cTn id="7" dur="500"/>
                                        <p:tgtEl>
                                          <p:spTgt spid="106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6498"/>
                                        </p:tgtEl>
                                        <p:attrNameLst>
                                          <p:attrName>style.visibility</p:attrName>
                                        </p:attrNameLst>
                                      </p:cBhvr>
                                      <p:to>
                                        <p:strVal val="visible"/>
                                      </p:to>
                                    </p:set>
                                    <p:animEffect transition="in" filter="dissolve">
                                      <p:cBhvr>
                                        <p:cTn id="12" dur="500"/>
                                        <p:tgtEl>
                                          <p:spTgt spid="1064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6511"/>
                                        </p:tgtEl>
                                        <p:attrNameLst>
                                          <p:attrName>style.visibility</p:attrName>
                                        </p:attrNameLst>
                                      </p:cBhvr>
                                      <p:to>
                                        <p:strVal val="visible"/>
                                      </p:to>
                                    </p:set>
                                    <p:animEffect transition="in" filter="dissolve">
                                      <p:cBhvr>
                                        <p:cTn id="22" dur="500"/>
                                        <p:tgtEl>
                                          <p:spTgt spid="1065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6512"/>
                                        </p:tgtEl>
                                        <p:attrNameLst>
                                          <p:attrName>style.visibility</p:attrName>
                                        </p:attrNameLst>
                                      </p:cBhvr>
                                      <p:to>
                                        <p:strVal val="visible"/>
                                      </p:to>
                                    </p:set>
                                    <p:animEffect transition="in" filter="dissolve">
                                      <p:cBhvr>
                                        <p:cTn id="27" dur="500"/>
                                        <p:tgtEl>
                                          <p:spTgt spid="1065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6513"/>
                                        </p:tgtEl>
                                        <p:attrNameLst>
                                          <p:attrName>style.visibility</p:attrName>
                                        </p:attrNameLst>
                                      </p:cBhvr>
                                      <p:to>
                                        <p:strVal val="visible"/>
                                      </p:to>
                                    </p:set>
                                    <p:animEffect transition="in" filter="dissolve">
                                      <p:cBhvr>
                                        <p:cTn id="32" dur="500"/>
                                        <p:tgtEl>
                                          <p:spTgt spid="1065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6514"/>
                                        </p:tgtEl>
                                        <p:attrNameLst>
                                          <p:attrName>style.visibility</p:attrName>
                                        </p:attrNameLst>
                                      </p:cBhvr>
                                      <p:to>
                                        <p:strVal val="visible"/>
                                      </p:to>
                                    </p:set>
                                    <p:animEffect transition="in" filter="dissolve">
                                      <p:cBhvr>
                                        <p:cTn id="37" dur="500"/>
                                        <p:tgtEl>
                                          <p:spTgt spid="1065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6515"/>
                                        </p:tgtEl>
                                        <p:attrNameLst>
                                          <p:attrName>style.visibility</p:attrName>
                                        </p:attrNameLst>
                                      </p:cBhvr>
                                      <p:to>
                                        <p:strVal val="visible"/>
                                      </p:to>
                                    </p:set>
                                    <p:animEffect transition="in" filter="dissolve">
                                      <p:cBhvr>
                                        <p:cTn id="42" dur="500"/>
                                        <p:tgtEl>
                                          <p:spTgt spid="106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p:bldP spid="106512" grpId="0" autoUpdateAnimBg="0"/>
      <p:bldP spid="106514" grpId="0" autoUpdateAnimBg="0"/>
      <p:bldP spid="106515"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p:cNvSpPr>
            <a:spLocks noGrp="1"/>
          </p:cNvSpPr>
          <p:nvPr>
            <p:ph type="dt" sz="quarter" idx="10"/>
          </p:nvPr>
        </p:nvSpPr>
        <p:spPr/>
        <p:txBody>
          <a:bodyPr/>
          <a:lstStyle/>
          <a:p>
            <a:pPr>
              <a:defRPr/>
            </a:pPr>
            <a:fld id="{A39CCF69-2EBF-4F19-BF40-DD567E3F2421}" type="datetime8">
              <a:rPr lang="en-US"/>
              <a:pPr>
                <a:defRPr/>
              </a:pPr>
              <a:t>2/27/2020 6:24 PM</a:t>
            </a:fld>
            <a:endParaRPr lang="en-US" altLang="zh-CN"/>
          </a:p>
        </p:txBody>
      </p:sp>
      <p:sp>
        <p:nvSpPr>
          <p:cNvPr id="23" name="灯片编号占位符 3"/>
          <p:cNvSpPr>
            <a:spLocks noGrp="1"/>
          </p:cNvSpPr>
          <p:nvPr>
            <p:ph type="sldNum" sz="quarter" idx="12"/>
          </p:nvPr>
        </p:nvSpPr>
        <p:spPr/>
        <p:txBody>
          <a:bodyPr/>
          <a:lstStyle/>
          <a:p>
            <a:pPr>
              <a:defRPr/>
            </a:pPr>
            <a:fld id="{A40B2BC2-8BD2-4020-92D2-94F4D998BD66}" type="slidenum">
              <a:rPr lang="en-US" altLang="zh-CN"/>
              <a:pPr>
                <a:defRPr/>
              </a:pPr>
              <a:t>62</a:t>
            </a:fld>
            <a:endParaRPr lang="en-US" altLang="zh-CN"/>
          </a:p>
        </p:txBody>
      </p:sp>
      <p:grpSp>
        <p:nvGrpSpPr>
          <p:cNvPr id="2" name="Group 27"/>
          <p:cNvGrpSpPr>
            <a:grpSpLocks/>
          </p:cNvGrpSpPr>
          <p:nvPr/>
        </p:nvGrpSpPr>
        <p:grpSpPr bwMode="auto">
          <a:xfrm>
            <a:off x="4572000" y="3141663"/>
            <a:ext cx="4114800" cy="3124200"/>
            <a:chOff x="2880" y="2160"/>
            <a:chExt cx="2592" cy="1968"/>
          </a:xfrm>
        </p:grpSpPr>
        <p:sp>
          <p:nvSpPr>
            <p:cNvPr id="107526" name="Rectangle 6"/>
            <p:cNvSpPr>
              <a:spLocks noChangeArrowheads="1"/>
            </p:cNvSpPr>
            <p:nvPr/>
          </p:nvSpPr>
          <p:spPr bwMode="auto">
            <a:xfrm>
              <a:off x="2880" y="2160"/>
              <a:ext cx="2592" cy="1968"/>
            </a:xfrm>
            <a:prstGeom prst="rect">
              <a:avLst/>
            </a:prstGeom>
            <a:solidFill>
              <a:schemeClr val="bg2"/>
            </a:solidFill>
            <a:ln w="9525">
              <a:solidFill>
                <a:schemeClr val="tx1"/>
              </a:solidFill>
              <a:miter lim="800000"/>
              <a:headEnd/>
              <a:tailEnd/>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28" name="Oval 8"/>
            <p:cNvSpPr>
              <a:spLocks noChangeArrowheads="1"/>
            </p:cNvSpPr>
            <p:nvPr/>
          </p:nvSpPr>
          <p:spPr bwMode="auto">
            <a:xfrm>
              <a:off x="3512" y="3072"/>
              <a:ext cx="1392" cy="288"/>
            </a:xfrm>
            <a:prstGeom prst="ellipse">
              <a:avLst/>
            </a:prstGeom>
            <a:noFill/>
            <a:ln w="19050">
              <a:solidFill>
                <a:schemeClr val="tx1"/>
              </a:solidFill>
              <a:prstDash val="dash"/>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29" name="Line 9"/>
            <p:cNvSpPr>
              <a:spLocks noChangeShapeType="1"/>
            </p:cNvSpPr>
            <p:nvPr/>
          </p:nvSpPr>
          <p:spPr bwMode="auto">
            <a:xfrm flipV="1">
              <a:off x="4208" y="2264"/>
              <a:ext cx="0" cy="960"/>
            </a:xfrm>
            <a:prstGeom prst="line">
              <a:avLst/>
            </a:prstGeom>
            <a:noFill/>
            <a:ln w="19050">
              <a:solidFill>
                <a:schemeClr val="tx2"/>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30" name="Line 10"/>
            <p:cNvSpPr>
              <a:spLocks noChangeShapeType="1"/>
            </p:cNvSpPr>
            <p:nvPr/>
          </p:nvSpPr>
          <p:spPr bwMode="auto">
            <a:xfrm>
              <a:off x="4208" y="3224"/>
              <a:ext cx="1056" cy="0"/>
            </a:xfrm>
            <a:prstGeom prst="line">
              <a:avLst/>
            </a:prstGeom>
            <a:noFill/>
            <a:ln w="19050">
              <a:solidFill>
                <a:schemeClr val="tx2"/>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31" name="Line 11"/>
            <p:cNvSpPr>
              <a:spLocks noChangeShapeType="1"/>
            </p:cNvSpPr>
            <p:nvPr/>
          </p:nvSpPr>
          <p:spPr bwMode="auto">
            <a:xfrm flipH="1">
              <a:off x="3536" y="3224"/>
              <a:ext cx="672" cy="528"/>
            </a:xfrm>
            <a:prstGeom prst="line">
              <a:avLst/>
            </a:prstGeom>
            <a:noFill/>
            <a:ln w="19050">
              <a:solidFill>
                <a:schemeClr val="tx2"/>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4531" name="Object 1"/>
            <p:cNvGraphicFramePr>
              <a:graphicFrameLocks noChangeAspect="1"/>
            </p:cNvGraphicFramePr>
            <p:nvPr/>
          </p:nvGraphicFramePr>
          <p:xfrm>
            <a:off x="3312" y="3600"/>
            <a:ext cx="236" cy="236"/>
          </p:xfrm>
          <a:graphic>
            <a:graphicData uri="http://schemas.openxmlformats.org/presentationml/2006/ole">
              <mc:AlternateContent xmlns:mc="http://schemas.openxmlformats.org/markup-compatibility/2006">
                <mc:Choice xmlns:v="urn:schemas-microsoft-com:vml" Requires="v">
                  <p:oleObj spid="_x0000_s64536" name="公式" r:id="rId3" imgW="104851" imgH="104724" progId="Equation.3">
                    <p:embed/>
                  </p:oleObj>
                </mc:Choice>
                <mc:Fallback>
                  <p:oleObj name="公式" r:id="rId3" imgW="104851" imgH="104724"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 y="3600"/>
                          <a:ext cx="236" cy="2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32" name="Object 2"/>
            <p:cNvGraphicFramePr>
              <a:graphicFrameLocks noChangeAspect="1"/>
            </p:cNvGraphicFramePr>
            <p:nvPr/>
          </p:nvGraphicFramePr>
          <p:xfrm>
            <a:off x="4176" y="3216"/>
            <a:ext cx="212" cy="236"/>
          </p:xfrm>
          <a:graphic>
            <a:graphicData uri="http://schemas.openxmlformats.org/presentationml/2006/ole">
              <mc:AlternateContent xmlns:mc="http://schemas.openxmlformats.org/markup-compatibility/2006">
                <mc:Choice xmlns:v="urn:schemas-microsoft-com:vml" Requires="v">
                  <p:oleObj spid="_x0000_s64537" name="公式" r:id="rId5" imgW="85750" imgH="104724" progId="Equation.3">
                    <p:embed/>
                  </p:oleObj>
                </mc:Choice>
                <mc:Fallback>
                  <p:oleObj name="公式" r:id="rId5" imgW="85750" imgH="104724"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 y="3216"/>
                          <a:ext cx="212" cy="2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33" name="Object 3"/>
            <p:cNvGraphicFramePr>
              <a:graphicFrameLocks noChangeAspect="1"/>
            </p:cNvGraphicFramePr>
            <p:nvPr/>
          </p:nvGraphicFramePr>
          <p:xfrm>
            <a:off x="4247" y="2256"/>
            <a:ext cx="190" cy="236"/>
          </p:xfrm>
          <a:graphic>
            <a:graphicData uri="http://schemas.openxmlformats.org/presentationml/2006/ole">
              <mc:AlternateContent xmlns:mc="http://schemas.openxmlformats.org/markup-compatibility/2006">
                <mc:Choice xmlns:v="urn:schemas-microsoft-com:vml" Requires="v">
                  <p:oleObj spid="_x0000_s64538" name="公式" r:id="rId7" imgW="76403" imgH="104724" progId="Equation.3">
                    <p:embed/>
                  </p:oleObj>
                </mc:Choice>
                <mc:Fallback>
                  <p:oleObj name="公式" r:id="rId7" imgW="76403" imgH="104724"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7" y="2256"/>
                          <a:ext cx="190" cy="2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34" name="Object 4"/>
            <p:cNvGraphicFramePr>
              <a:graphicFrameLocks noChangeAspect="1"/>
            </p:cNvGraphicFramePr>
            <p:nvPr/>
          </p:nvGraphicFramePr>
          <p:xfrm>
            <a:off x="5088" y="3244"/>
            <a:ext cx="236" cy="277"/>
          </p:xfrm>
          <a:graphic>
            <a:graphicData uri="http://schemas.openxmlformats.org/presentationml/2006/ole">
              <mc:AlternateContent xmlns:mc="http://schemas.openxmlformats.org/markup-compatibility/2006">
                <mc:Choice xmlns:v="urn:schemas-microsoft-com:vml" Requires="v">
                  <p:oleObj spid="_x0000_s64539" name="公式" r:id="rId9" imgW="104851" imgH="123876" progId="Equation.3">
                    <p:embed/>
                  </p:oleObj>
                </mc:Choice>
                <mc:Fallback>
                  <p:oleObj name="公式" r:id="rId9" imgW="104851" imgH="123876"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8" y="3244"/>
                          <a:ext cx="236" cy="27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7" name="Oval 7"/>
            <p:cNvSpPr>
              <a:spLocks noChangeArrowheads="1"/>
            </p:cNvSpPr>
            <p:nvPr/>
          </p:nvSpPr>
          <p:spPr bwMode="auto">
            <a:xfrm>
              <a:off x="3506" y="2523"/>
              <a:ext cx="1396" cy="1396"/>
            </a:xfrm>
            <a:prstGeom prst="ellipse">
              <a:avLst/>
            </a:prstGeom>
            <a:gradFill rotWithShape="1">
              <a:gsLst>
                <a:gs pos="0">
                  <a:srgbClr val="66FFCC">
                    <a:alpha val="50000"/>
                  </a:srgbClr>
                </a:gs>
                <a:gs pos="100000">
                  <a:srgbClr val="66FFCC">
                    <a:gamma/>
                    <a:shade val="36078"/>
                    <a:invGamma/>
                  </a:srgbClr>
                </a:gs>
              </a:gsLst>
              <a:path path="shape">
                <a:fillToRect l="50000" t="50000" r="50000" b="50000"/>
              </a:path>
            </a:gradFill>
            <a:ln w="2857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220160" name="Object 0"/>
          <p:cNvGraphicFramePr>
            <a:graphicFrameLocks noChangeAspect="1"/>
          </p:cNvGraphicFramePr>
          <p:nvPr/>
        </p:nvGraphicFramePr>
        <p:xfrm>
          <a:off x="3506788" y="922338"/>
          <a:ext cx="1698625" cy="941387"/>
        </p:xfrm>
        <a:graphic>
          <a:graphicData uri="http://schemas.openxmlformats.org/presentationml/2006/ole">
            <mc:AlternateContent xmlns:mc="http://schemas.openxmlformats.org/markup-compatibility/2006">
              <mc:Choice xmlns:v="urn:schemas-microsoft-com:vml" Requires="v">
                <p:oleObj spid="_x0000_s64540" name="公式" r:id="rId11" imgW="733552" imgH="390372" progId="Equation.3">
                  <p:embed/>
                </p:oleObj>
              </mc:Choice>
              <mc:Fallback>
                <p:oleObj name="公式" r:id="rId11" imgW="733552" imgH="390372" progId="Equation.3">
                  <p:embed/>
                  <p:pic>
                    <p:nvPicPr>
                      <p:cNvPr id="0" name="Object 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6788" y="922338"/>
                        <a:ext cx="1698625" cy="9413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3" name="Text Box 3"/>
          <p:cNvSpPr txBox="1">
            <a:spLocks noChangeArrowheads="1"/>
          </p:cNvSpPr>
          <p:nvPr/>
        </p:nvSpPr>
        <p:spPr bwMode="auto">
          <a:xfrm>
            <a:off x="457200" y="1844675"/>
            <a:ext cx="8610600" cy="1373188"/>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由上式也可看出，电势为零不一定电场强度为零。只有当电势在某一区域内为常量时，电势的变化率为零，电场强度才为零。</a:t>
            </a:r>
          </a:p>
        </p:txBody>
      </p:sp>
      <p:sp>
        <p:nvSpPr>
          <p:cNvPr id="107524" name="Rectangle 4"/>
          <p:cNvSpPr>
            <a:spLocks noChangeArrowheads="1"/>
          </p:cNvSpPr>
          <p:nvPr/>
        </p:nvSpPr>
        <p:spPr bwMode="auto">
          <a:xfrm>
            <a:off x="381000" y="4071938"/>
            <a:ext cx="4262438" cy="1373187"/>
          </a:xfrm>
          <a:prstGeom prst="rect">
            <a:avLst/>
          </a:prstGeom>
          <a:noFill/>
          <a:ln w="9525">
            <a:noFill/>
            <a:miter lim="800000"/>
            <a:headEnd/>
            <a:tailEnd/>
          </a:ln>
          <a:effectLst/>
        </p:spPr>
        <p:txBody>
          <a:bodyPr>
            <a:spAutoFit/>
          </a:bodyPr>
          <a:lstStyle/>
          <a:p>
            <a:pPr>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在带电球壳内电势为常量，因此带电球壳内的电场强度为零。</a:t>
            </a:r>
          </a:p>
        </p:txBody>
      </p:sp>
      <p:grpSp>
        <p:nvGrpSpPr>
          <p:cNvPr id="3" name="Group 16"/>
          <p:cNvGrpSpPr>
            <a:grpSpLocks/>
          </p:cNvGrpSpPr>
          <p:nvPr/>
        </p:nvGrpSpPr>
        <p:grpSpPr bwMode="auto">
          <a:xfrm>
            <a:off x="2555875" y="1844675"/>
            <a:ext cx="5184775" cy="2344738"/>
            <a:chOff x="912" y="528"/>
            <a:chExt cx="3888" cy="2112"/>
          </a:xfrm>
        </p:grpSpPr>
        <p:sp>
          <p:nvSpPr>
            <p:cNvPr id="64524" name="AutoShape 17"/>
            <p:cNvSpPr>
              <a:spLocks noChangeArrowheads="1"/>
            </p:cNvSpPr>
            <p:nvPr/>
          </p:nvSpPr>
          <p:spPr bwMode="auto">
            <a:xfrm>
              <a:off x="912" y="528"/>
              <a:ext cx="3888" cy="2112"/>
            </a:xfrm>
            <a:prstGeom prst="cloudCallout">
              <a:avLst>
                <a:gd name="adj1" fmla="val -43829"/>
                <a:gd name="adj2" fmla="val 67282"/>
              </a:avLst>
            </a:prstGeom>
            <a:gradFill rotWithShape="0">
              <a:gsLst>
                <a:gs pos="0">
                  <a:srgbClr val="9999FF"/>
                </a:gs>
                <a:gs pos="100000">
                  <a:srgbClr val="474776"/>
                </a:gs>
              </a:gsLst>
              <a:path path="rect">
                <a:fillToRect l="100000" b="100000"/>
              </a:path>
            </a:gradFill>
            <a:ln w="9525">
              <a:solidFill>
                <a:srgbClr val="9999FF"/>
              </a:solidFill>
              <a:round/>
              <a:headEnd/>
              <a:tailEnd/>
            </a:ln>
          </p:spPr>
          <p:txBody>
            <a:bodyPr wrap="none" anchor="ctr"/>
            <a:lstStyle/>
            <a:p>
              <a:pPr algn="ctr"/>
              <a:endParaRPr lang="zh-CN" altLang="zh-CN" sz="2400" b="0">
                <a:ea typeface="宋体" pitchFamily="2" charset="-122"/>
              </a:endParaRPr>
            </a:p>
          </p:txBody>
        </p:sp>
        <p:sp>
          <p:nvSpPr>
            <p:cNvPr id="107538" name="Text Box 18"/>
            <p:cNvSpPr txBox="1">
              <a:spLocks noChangeArrowheads="1"/>
            </p:cNvSpPr>
            <p:nvPr/>
          </p:nvSpPr>
          <p:spPr bwMode="auto">
            <a:xfrm>
              <a:off x="1824" y="1104"/>
              <a:ext cx="2305" cy="852"/>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rPr>
                <a:t>电势高的区域内电场一定强吗？</a:t>
              </a:r>
            </a:p>
          </p:txBody>
        </p:sp>
      </p:grpSp>
      <p:grpSp>
        <p:nvGrpSpPr>
          <p:cNvPr id="64521" name="Group 24"/>
          <p:cNvGrpSpPr>
            <a:grpSpLocks/>
          </p:cNvGrpSpPr>
          <p:nvPr/>
        </p:nvGrpSpPr>
        <p:grpSpPr bwMode="auto">
          <a:xfrm>
            <a:off x="0" y="44450"/>
            <a:ext cx="5715000" cy="1068388"/>
            <a:chOff x="0" y="191"/>
            <a:chExt cx="3600" cy="673"/>
          </a:xfrm>
        </p:grpSpPr>
        <p:pic>
          <p:nvPicPr>
            <p:cNvPr id="64522" name="Picture 25" descr="bar_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3" name="Text Box 26"/>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0160"/>
                                        </p:tgtEl>
                                        <p:attrNameLst>
                                          <p:attrName>style.visibility</p:attrName>
                                        </p:attrNameLst>
                                      </p:cBhvr>
                                      <p:to>
                                        <p:strVal val="visible"/>
                                      </p:to>
                                    </p:set>
                                    <p:animEffect transition="in" filter="dissolve">
                                      <p:cBhvr>
                                        <p:cTn id="7" dur="500"/>
                                        <p:tgtEl>
                                          <p:spTgt spid="2201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7523"/>
                                        </p:tgtEl>
                                        <p:attrNameLst>
                                          <p:attrName>style.visibility</p:attrName>
                                        </p:attrNameLst>
                                      </p:cBhvr>
                                      <p:to>
                                        <p:strVal val="visible"/>
                                      </p:to>
                                    </p:set>
                                    <p:animEffect transition="in" filter="dissolve">
                                      <p:cBhvr>
                                        <p:cTn id="12" dur="500"/>
                                        <p:tgtEl>
                                          <p:spTgt spid="107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7524"/>
                                        </p:tgtEl>
                                        <p:attrNameLst>
                                          <p:attrName>style.visibility</p:attrName>
                                        </p:attrNameLst>
                                      </p:cBhvr>
                                      <p:to>
                                        <p:strVal val="visible"/>
                                      </p:to>
                                    </p:set>
                                    <p:animEffect transition="in" filter="dissolve">
                                      <p:cBhvr>
                                        <p:cTn id="22" dur="500"/>
                                        <p:tgtEl>
                                          <p:spTgt spid="1075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utoUpdateAnimBg="0"/>
      <p:bldP spid="10752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p:cNvSpPr>
            <a:spLocks noGrp="1"/>
          </p:cNvSpPr>
          <p:nvPr>
            <p:ph type="dt" sz="quarter" idx="10"/>
          </p:nvPr>
        </p:nvSpPr>
        <p:spPr/>
        <p:txBody>
          <a:bodyPr/>
          <a:lstStyle/>
          <a:p>
            <a:pPr>
              <a:defRPr/>
            </a:pPr>
            <a:fld id="{C713C8C2-771C-4269-996D-8B23B725BC38}" type="datetime8">
              <a:rPr lang="en-US"/>
              <a:pPr>
                <a:defRPr/>
              </a:pPr>
              <a:t>2/27/2020 6:24 PM</a:t>
            </a:fld>
            <a:endParaRPr lang="en-US" altLang="zh-CN"/>
          </a:p>
        </p:txBody>
      </p:sp>
      <p:sp>
        <p:nvSpPr>
          <p:cNvPr id="41" name="灯片编号占位符 3"/>
          <p:cNvSpPr>
            <a:spLocks noGrp="1"/>
          </p:cNvSpPr>
          <p:nvPr>
            <p:ph type="sldNum" sz="quarter" idx="12"/>
          </p:nvPr>
        </p:nvSpPr>
        <p:spPr/>
        <p:txBody>
          <a:bodyPr/>
          <a:lstStyle/>
          <a:p>
            <a:pPr>
              <a:defRPr/>
            </a:pPr>
            <a:fld id="{8AD7F699-18B3-4FE1-9EE5-FA4100A84B53}" type="slidenum">
              <a:rPr lang="en-US" altLang="zh-CN"/>
              <a:pPr>
                <a:defRPr/>
              </a:pPr>
              <a:t>63</a:t>
            </a:fld>
            <a:endParaRPr lang="en-US" altLang="zh-CN"/>
          </a:p>
        </p:txBody>
      </p:sp>
      <p:sp>
        <p:nvSpPr>
          <p:cNvPr id="161794" name="Rectangle 2"/>
          <p:cNvSpPr>
            <a:spLocks noChangeArrowheads="1"/>
          </p:cNvSpPr>
          <p:nvPr/>
        </p:nvSpPr>
        <p:spPr bwMode="auto">
          <a:xfrm>
            <a:off x="3581400" y="2420938"/>
            <a:ext cx="5181600" cy="38862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1795" name="Text Box 3"/>
          <p:cNvSpPr txBox="1">
            <a:spLocks noChangeArrowheads="1"/>
          </p:cNvSpPr>
          <p:nvPr/>
        </p:nvSpPr>
        <p:spPr bwMode="auto">
          <a:xfrm>
            <a:off x="323850" y="1773238"/>
            <a:ext cx="8712200" cy="519112"/>
          </a:xfrm>
          <a:prstGeom prst="rect">
            <a:avLst/>
          </a:prstGeom>
          <a:noFill/>
          <a:ln w="9525">
            <a:noFill/>
            <a:miter lim="800000"/>
            <a:headEnd/>
            <a:tailEnd/>
          </a:ln>
          <a:effectLst/>
        </p:spPr>
        <p:txBody>
          <a:bodyPr>
            <a:spAutoFit/>
          </a:bodyPr>
          <a:lstStyle/>
          <a:p>
            <a:pPr>
              <a:spcBef>
                <a:spcPct val="50000"/>
              </a:spcBef>
              <a:defRPr/>
            </a:pPr>
            <a:r>
              <a:rPr lang="zh-CN" altLang="en-US">
                <a:solidFill>
                  <a:srgbClr val="99FF66"/>
                </a:solidFill>
                <a:effectLst>
                  <a:outerShdw blurRad="38100" dist="38100" dir="2700000" algn="tl">
                    <a:srgbClr val="000000"/>
                  </a:outerShdw>
                </a:effectLst>
                <a:latin typeface="幼圆" pitchFamily="49" charset="-122"/>
              </a:rPr>
              <a:t>解：</a:t>
            </a:r>
            <a:r>
              <a:rPr lang="zh-CN" altLang="en-US">
                <a:effectLst>
                  <a:outerShdw blurRad="38100" dist="38100" dir="2700000" algn="tl">
                    <a:srgbClr val="000000"/>
                  </a:outerShdw>
                </a:effectLst>
                <a:latin typeface="幼圆" pitchFamily="49" charset="-122"/>
              </a:rPr>
              <a:t>取如图坐标，在带电环上取一线元</a:t>
            </a:r>
            <a:r>
              <a:rPr lang="en-US" altLang="zh-CN" i="1">
                <a:effectLst>
                  <a:outerShdw blurRad="38100" dist="38100" dir="2700000" algn="tl">
                    <a:srgbClr val="000000"/>
                  </a:outerShdw>
                </a:effectLst>
              </a:rPr>
              <a:t>dl</a:t>
            </a:r>
            <a:r>
              <a:rPr lang="zh-CN" altLang="en-US">
                <a:effectLst>
                  <a:outerShdw blurRad="38100" dist="38100" dir="2700000" algn="tl">
                    <a:srgbClr val="000000"/>
                  </a:outerShdw>
                </a:effectLst>
                <a:latin typeface="幼圆" pitchFamily="49" charset="-122"/>
              </a:rPr>
              <a:t>作为电荷元。</a:t>
            </a:r>
          </a:p>
        </p:txBody>
      </p:sp>
      <p:grpSp>
        <p:nvGrpSpPr>
          <p:cNvPr id="2" name="Group 37"/>
          <p:cNvGrpSpPr>
            <a:grpSpLocks/>
          </p:cNvGrpSpPr>
          <p:nvPr/>
        </p:nvGrpSpPr>
        <p:grpSpPr bwMode="auto">
          <a:xfrm>
            <a:off x="4800600" y="3914775"/>
            <a:ext cx="1295400" cy="2209800"/>
            <a:chOff x="3024" y="2466"/>
            <a:chExt cx="816" cy="1392"/>
          </a:xfrm>
        </p:grpSpPr>
        <p:sp>
          <p:nvSpPr>
            <p:cNvPr id="161797" name="Oval 5"/>
            <p:cNvSpPr>
              <a:spLocks noChangeArrowheads="1"/>
            </p:cNvSpPr>
            <p:nvPr/>
          </p:nvSpPr>
          <p:spPr bwMode="auto">
            <a:xfrm>
              <a:off x="3024" y="2466"/>
              <a:ext cx="816" cy="1392"/>
            </a:xfrm>
            <a:prstGeom prst="ellipse">
              <a:avLst/>
            </a:prstGeom>
            <a:noFill/>
            <a:ln w="38100">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1798" name="Line 6"/>
            <p:cNvSpPr>
              <a:spLocks noChangeShapeType="1"/>
            </p:cNvSpPr>
            <p:nvPr/>
          </p:nvSpPr>
          <p:spPr bwMode="auto">
            <a:xfrm flipH="1" flipV="1">
              <a:off x="3168" y="2610"/>
              <a:ext cx="240" cy="576"/>
            </a:xfrm>
            <a:prstGeom prst="line">
              <a:avLst/>
            </a:prstGeom>
            <a:noFill/>
            <a:ln w="28575">
              <a:solidFill>
                <a:srgbClr val="99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5577" name="Object 7"/>
            <p:cNvGraphicFramePr>
              <a:graphicFrameLocks noChangeAspect="1"/>
            </p:cNvGraphicFramePr>
            <p:nvPr/>
          </p:nvGraphicFramePr>
          <p:xfrm>
            <a:off x="3072" y="2898"/>
            <a:ext cx="244" cy="244"/>
          </p:xfrm>
          <a:graphic>
            <a:graphicData uri="http://schemas.openxmlformats.org/presentationml/2006/ole">
              <mc:AlternateContent xmlns:mc="http://schemas.openxmlformats.org/markup-compatibility/2006">
                <mc:Choice xmlns:v="urn:schemas-microsoft-com:vml" Requires="v">
                  <p:oleObj spid="_x0000_s65578" name="公式" r:id="rId3" imgW="123952" imgH="123876" progId="Equation.3">
                    <p:embed/>
                  </p:oleObj>
                </mc:Choice>
                <mc:Fallback>
                  <p:oleObj name="公式" r:id="rId3" imgW="123952" imgH="12387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2898"/>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p:cNvGrpSpPr>
            <a:grpSpLocks/>
          </p:cNvGrpSpPr>
          <p:nvPr/>
        </p:nvGrpSpPr>
        <p:grpSpPr bwMode="auto">
          <a:xfrm>
            <a:off x="3962400" y="2971800"/>
            <a:ext cx="4419600" cy="3152775"/>
            <a:chOff x="2496" y="1728"/>
            <a:chExt cx="2784" cy="1986"/>
          </a:xfrm>
        </p:grpSpPr>
        <p:grpSp>
          <p:nvGrpSpPr>
            <p:cNvPr id="65567" name="Group 9"/>
            <p:cNvGrpSpPr>
              <a:grpSpLocks/>
            </p:cNvGrpSpPr>
            <p:nvPr/>
          </p:nvGrpSpPr>
          <p:grpSpPr bwMode="auto">
            <a:xfrm>
              <a:off x="2496" y="1728"/>
              <a:ext cx="2784" cy="1986"/>
              <a:chOff x="2496" y="1728"/>
              <a:chExt cx="2784" cy="1986"/>
            </a:xfrm>
          </p:grpSpPr>
          <p:sp>
            <p:nvSpPr>
              <p:cNvPr id="161802" name="Line 10"/>
              <p:cNvSpPr>
                <a:spLocks noChangeShapeType="1"/>
              </p:cNvSpPr>
              <p:nvPr/>
            </p:nvSpPr>
            <p:spPr bwMode="auto">
              <a:xfrm>
                <a:off x="2496" y="3042"/>
                <a:ext cx="2784" cy="0"/>
              </a:xfrm>
              <a:prstGeom prst="line">
                <a:avLst/>
              </a:prstGeom>
              <a:noFill/>
              <a:ln w="28575">
                <a:solidFill>
                  <a:srgbClr val="9966FF"/>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1803" name="Line 11"/>
              <p:cNvSpPr>
                <a:spLocks noChangeShapeType="1"/>
              </p:cNvSpPr>
              <p:nvPr/>
            </p:nvSpPr>
            <p:spPr bwMode="auto">
              <a:xfrm flipV="1">
                <a:off x="3408" y="1746"/>
                <a:ext cx="0" cy="1296"/>
              </a:xfrm>
              <a:prstGeom prst="line">
                <a:avLst/>
              </a:prstGeom>
              <a:noFill/>
              <a:ln w="28575">
                <a:solidFill>
                  <a:srgbClr val="9966FF"/>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1804" name="Line 12"/>
              <p:cNvSpPr>
                <a:spLocks noChangeShapeType="1"/>
              </p:cNvSpPr>
              <p:nvPr/>
            </p:nvSpPr>
            <p:spPr bwMode="auto">
              <a:xfrm flipH="1">
                <a:off x="2736" y="3042"/>
                <a:ext cx="672" cy="672"/>
              </a:xfrm>
              <a:prstGeom prst="line">
                <a:avLst/>
              </a:prstGeom>
              <a:noFill/>
              <a:ln w="28575">
                <a:solidFill>
                  <a:srgbClr val="9966FF"/>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5572" name="Object 13"/>
              <p:cNvGraphicFramePr>
                <a:graphicFrameLocks noChangeAspect="1"/>
              </p:cNvGraphicFramePr>
              <p:nvPr/>
            </p:nvGraphicFramePr>
            <p:xfrm>
              <a:off x="5040" y="2802"/>
              <a:ext cx="209" cy="209"/>
            </p:xfrm>
            <a:graphic>
              <a:graphicData uri="http://schemas.openxmlformats.org/presentationml/2006/ole">
                <mc:AlternateContent xmlns:mc="http://schemas.openxmlformats.org/markup-compatibility/2006">
                  <mc:Choice xmlns:v="urn:schemas-microsoft-com:vml" Requires="v">
                    <p:oleObj spid="_x0000_s65579" name="公式" r:id="rId5" imgW="104851" imgH="104724" progId="Equation.3">
                      <p:embed/>
                    </p:oleObj>
                  </mc:Choice>
                  <mc:Fallback>
                    <p:oleObj name="公式" r:id="rId5" imgW="104851" imgH="104724"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0" y="2802"/>
                            <a:ext cx="20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73" name="Object 14"/>
              <p:cNvGraphicFramePr>
                <a:graphicFrameLocks noChangeAspect="1"/>
              </p:cNvGraphicFramePr>
              <p:nvPr/>
            </p:nvGraphicFramePr>
            <p:xfrm>
              <a:off x="2640" y="3408"/>
              <a:ext cx="168" cy="209"/>
            </p:xfrm>
            <a:graphic>
              <a:graphicData uri="http://schemas.openxmlformats.org/presentationml/2006/ole">
                <mc:AlternateContent xmlns:mc="http://schemas.openxmlformats.org/markup-compatibility/2006">
                  <mc:Choice xmlns:v="urn:schemas-microsoft-com:vml" Requires="v">
                    <p:oleObj spid="_x0000_s65580" name="公式" r:id="rId7" imgW="76403" imgH="104724" progId="Equation.3">
                      <p:embed/>
                    </p:oleObj>
                  </mc:Choice>
                  <mc:Fallback>
                    <p:oleObj name="公式" r:id="rId7" imgW="76403" imgH="104724"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 y="3408"/>
                            <a:ext cx="168"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74" name="Object 15"/>
              <p:cNvGraphicFramePr>
                <a:graphicFrameLocks noChangeAspect="1"/>
              </p:cNvGraphicFramePr>
              <p:nvPr/>
            </p:nvGraphicFramePr>
            <p:xfrm>
              <a:off x="3456" y="1728"/>
              <a:ext cx="209" cy="245"/>
            </p:xfrm>
            <a:graphic>
              <a:graphicData uri="http://schemas.openxmlformats.org/presentationml/2006/ole">
                <mc:AlternateContent xmlns:mc="http://schemas.openxmlformats.org/markup-compatibility/2006">
                  <mc:Choice xmlns:v="urn:schemas-microsoft-com:vml" Requires="v">
                    <p:oleObj spid="_x0000_s65581" name="公式" r:id="rId9" imgW="104851" imgH="123876" progId="Equation.3">
                      <p:embed/>
                    </p:oleObj>
                  </mc:Choice>
                  <mc:Fallback>
                    <p:oleObj name="公式" r:id="rId9" imgW="104851" imgH="123876"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6" y="1728"/>
                            <a:ext cx="209"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5568" name="Object 16"/>
            <p:cNvGraphicFramePr>
              <a:graphicFrameLocks noChangeAspect="1"/>
            </p:cNvGraphicFramePr>
            <p:nvPr/>
          </p:nvGraphicFramePr>
          <p:xfrm>
            <a:off x="3360" y="3024"/>
            <a:ext cx="244" cy="263"/>
          </p:xfrm>
          <a:graphic>
            <a:graphicData uri="http://schemas.openxmlformats.org/presentationml/2006/ole">
              <mc:AlternateContent xmlns:mc="http://schemas.openxmlformats.org/markup-compatibility/2006">
                <mc:Choice xmlns:v="urn:schemas-microsoft-com:vml" Requires="v">
                  <p:oleObj spid="_x0000_s65582" name="公式" r:id="rId11" imgW="123952" imgH="143028" progId="Equation.3">
                    <p:embed/>
                  </p:oleObj>
                </mc:Choice>
                <mc:Fallback>
                  <p:oleObj name="公式" r:id="rId11" imgW="123952" imgH="143028"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0" y="3024"/>
                          <a:ext cx="24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7"/>
          <p:cNvGrpSpPr>
            <a:grpSpLocks/>
          </p:cNvGrpSpPr>
          <p:nvPr/>
        </p:nvGrpSpPr>
        <p:grpSpPr bwMode="auto">
          <a:xfrm>
            <a:off x="5029200" y="4143375"/>
            <a:ext cx="2749550" cy="1349375"/>
            <a:chOff x="3168" y="2466"/>
            <a:chExt cx="1732" cy="850"/>
          </a:xfrm>
        </p:grpSpPr>
        <p:sp>
          <p:nvSpPr>
            <p:cNvPr id="161810" name="Line 18"/>
            <p:cNvSpPr>
              <a:spLocks noChangeShapeType="1"/>
            </p:cNvSpPr>
            <p:nvPr/>
          </p:nvSpPr>
          <p:spPr bwMode="auto">
            <a:xfrm>
              <a:off x="3168" y="2466"/>
              <a:ext cx="1632" cy="576"/>
            </a:xfrm>
            <a:prstGeom prst="line">
              <a:avLst/>
            </a:prstGeom>
            <a:noFill/>
            <a:ln w="28575">
              <a:solidFill>
                <a:srgbClr val="FFCC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5564" name="Object 19"/>
            <p:cNvGraphicFramePr>
              <a:graphicFrameLocks noChangeAspect="1"/>
            </p:cNvGraphicFramePr>
            <p:nvPr/>
          </p:nvGraphicFramePr>
          <p:xfrm>
            <a:off x="4656" y="3072"/>
            <a:ext cx="244" cy="244"/>
          </p:xfrm>
          <a:graphic>
            <a:graphicData uri="http://schemas.openxmlformats.org/presentationml/2006/ole">
              <mc:AlternateContent xmlns:mc="http://schemas.openxmlformats.org/markup-compatibility/2006">
                <mc:Choice xmlns:v="urn:schemas-microsoft-com:vml" Requires="v">
                  <p:oleObj spid="_x0000_s65583" name="公式" r:id="rId13" imgW="123952" imgH="123876" progId="Equation.3">
                    <p:embed/>
                  </p:oleObj>
                </mc:Choice>
                <mc:Fallback>
                  <p:oleObj name="公式" r:id="rId13" imgW="123952" imgH="123876"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56" y="3072"/>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65" name="Object 20"/>
            <p:cNvGraphicFramePr>
              <a:graphicFrameLocks noChangeAspect="1"/>
            </p:cNvGraphicFramePr>
            <p:nvPr/>
          </p:nvGraphicFramePr>
          <p:xfrm>
            <a:off x="4070" y="2494"/>
            <a:ext cx="168" cy="187"/>
          </p:xfrm>
          <a:graphic>
            <a:graphicData uri="http://schemas.openxmlformats.org/presentationml/2006/ole">
              <mc:AlternateContent xmlns:mc="http://schemas.openxmlformats.org/markup-compatibility/2006">
                <mc:Choice xmlns:v="urn:schemas-microsoft-com:vml" Requires="v">
                  <p:oleObj spid="_x0000_s65584" name="公式" r:id="rId15" imgW="76403" imgH="85572" progId="Equation.3">
                    <p:embed/>
                  </p:oleObj>
                </mc:Choice>
                <mc:Fallback>
                  <p:oleObj name="公式" r:id="rId15" imgW="76403" imgH="85572"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70" y="2494"/>
                          <a:ext cx="168"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66" name="Object 21"/>
            <p:cNvGraphicFramePr>
              <a:graphicFrameLocks noChangeAspect="1"/>
            </p:cNvGraphicFramePr>
            <p:nvPr/>
          </p:nvGraphicFramePr>
          <p:xfrm>
            <a:off x="4032" y="3072"/>
            <a:ext cx="209" cy="209"/>
          </p:xfrm>
          <a:graphic>
            <a:graphicData uri="http://schemas.openxmlformats.org/presentationml/2006/ole">
              <mc:AlternateContent xmlns:mc="http://schemas.openxmlformats.org/markup-compatibility/2006">
                <mc:Choice xmlns:v="urn:schemas-microsoft-com:vml" Requires="v">
                  <p:oleObj spid="_x0000_s65585" name="公式" r:id="rId17" imgW="104851" imgH="104724" progId="Equation.3">
                    <p:embed/>
                  </p:oleObj>
                </mc:Choice>
                <mc:Fallback>
                  <p:oleObj name="公式" r:id="rId17" imgW="104851" imgH="104724"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2" y="3072"/>
                          <a:ext cx="20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41"/>
          <p:cNvGrpSpPr>
            <a:grpSpLocks/>
          </p:cNvGrpSpPr>
          <p:nvPr/>
        </p:nvGrpSpPr>
        <p:grpSpPr bwMode="auto">
          <a:xfrm>
            <a:off x="4679950" y="3681413"/>
            <a:ext cx="468313" cy="538162"/>
            <a:chOff x="2948" y="2319"/>
            <a:chExt cx="295" cy="339"/>
          </a:xfrm>
        </p:grpSpPr>
        <p:sp>
          <p:nvSpPr>
            <p:cNvPr id="161815" name="Line 23"/>
            <p:cNvSpPr>
              <a:spLocks noChangeShapeType="1"/>
            </p:cNvSpPr>
            <p:nvPr/>
          </p:nvSpPr>
          <p:spPr bwMode="auto">
            <a:xfrm flipH="1">
              <a:off x="3144" y="2562"/>
              <a:ext cx="96" cy="96"/>
            </a:xfrm>
            <a:prstGeom prst="line">
              <a:avLst/>
            </a:prstGeom>
            <a:noFill/>
            <a:ln w="57150">
              <a:solidFill>
                <a:srgbClr val="99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5562" name="Object 24"/>
            <p:cNvGraphicFramePr>
              <a:graphicFrameLocks noChangeAspect="1"/>
            </p:cNvGraphicFramePr>
            <p:nvPr/>
          </p:nvGraphicFramePr>
          <p:xfrm>
            <a:off x="2948" y="2319"/>
            <a:ext cx="295" cy="295"/>
          </p:xfrm>
          <a:graphic>
            <a:graphicData uri="http://schemas.openxmlformats.org/presentationml/2006/ole">
              <mc:AlternateContent xmlns:mc="http://schemas.openxmlformats.org/markup-compatibility/2006">
                <mc:Choice xmlns:v="urn:schemas-microsoft-com:vml" Requires="v">
                  <p:oleObj spid="_x0000_s65586" name="公式" r:id="rId19" imgW="143053" imgH="143028" progId="Equation.3">
                    <p:embed/>
                  </p:oleObj>
                </mc:Choice>
                <mc:Fallback>
                  <p:oleObj name="公式" r:id="rId19" imgW="143053" imgH="143028" progId="Equation.3">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48" y="2319"/>
                          <a:ext cx="29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1817" name="Object 25"/>
          <p:cNvGraphicFramePr>
            <a:graphicFrameLocks noChangeAspect="1"/>
          </p:cNvGraphicFramePr>
          <p:nvPr/>
        </p:nvGraphicFramePr>
        <p:xfrm>
          <a:off x="1087438" y="2363788"/>
          <a:ext cx="1765300" cy="962025"/>
        </p:xfrm>
        <a:graphic>
          <a:graphicData uri="http://schemas.openxmlformats.org/presentationml/2006/ole">
            <mc:AlternateContent xmlns:mc="http://schemas.openxmlformats.org/markup-compatibility/2006">
              <mc:Choice xmlns:v="urn:schemas-microsoft-com:vml" Requires="v">
                <p:oleObj spid="_x0000_s65587" name="公式" r:id="rId21" imgW="752653" imgH="390372" progId="Equation.3">
                  <p:embed/>
                </p:oleObj>
              </mc:Choice>
              <mc:Fallback>
                <p:oleObj name="公式" r:id="rId21" imgW="752653" imgH="390372"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87438" y="2363788"/>
                        <a:ext cx="1765300" cy="9620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1818" name="Text Box 26"/>
          <p:cNvSpPr txBox="1">
            <a:spLocks noChangeArrowheads="1"/>
          </p:cNvSpPr>
          <p:nvPr/>
        </p:nvSpPr>
        <p:spPr bwMode="auto">
          <a:xfrm>
            <a:off x="323850" y="1125538"/>
            <a:ext cx="8458200" cy="519112"/>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幼圆" pitchFamily="49" charset="-122"/>
              </a:rPr>
              <a:t>例题：</a:t>
            </a:r>
            <a:r>
              <a:rPr lang="zh-CN" altLang="en-US">
                <a:effectLst>
                  <a:outerShdw blurRad="38100" dist="38100" dir="2700000" algn="tl">
                    <a:srgbClr val="000000"/>
                  </a:outerShdw>
                </a:effectLst>
                <a:latin typeface="幼圆" pitchFamily="49" charset="-122"/>
              </a:rPr>
              <a:t>求均匀带电圆环轴线上电势和电场分布。</a:t>
            </a:r>
          </a:p>
        </p:txBody>
      </p:sp>
      <p:graphicFrame>
        <p:nvGraphicFramePr>
          <p:cNvPr id="161819" name="Object 27"/>
          <p:cNvGraphicFramePr>
            <a:graphicFrameLocks noChangeAspect="1"/>
          </p:cNvGraphicFramePr>
          <p:nvPr/>
        </p:nvGraphicFramePr>
        <p:xfrm>
          <a:off x="107950" y="3373438"/>
          <a:ext cx="2379663" cy="1031875"/>
        </p:xfrm>
        <a:graphic>
          <a:graphicData uri="http://schemas.openxmlformats.org/presentationml/2006/ole">
            <mc:AlternateContent xmlns:mc="http://schemas.openxmlformats.org/markup-compatibility/2006">
              <mc:Choice xmlns:v="urn:schemas-microsoft-com:vml" Requires="v">
                <p:oleObj spid="_x0000_s65588" name="公式" r:id="rId23" imgW="952602" imgH="390372" progId="Equation.3">
                  <p:embed/>
                </p:oleObj>
              </mc:Choice>
              <mc:Fallback>
                <p:oleObj name="公式" r:id="rId23" imgW="952602" imgH="390372" progId="Equation.3">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7950" y="3373438"/>
                        <a:ext cx="2379663" cy="10318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1820" name="Object 28"/>
          <p:cNvGraphicFramePr>
            <a:graphicFrameLocks noChangeAspect="1"/>
          </p:cNvGraphicFramePr>
          <p:nvPr/>
        </p:nvGraphicFramePr>
        <p:xfrm>
          <a:off x="719138" y="5097463"/>
          <a:ext cx="2468562" cy="935037"/>
        </p:xfrm>
        <a:graphic>
          <a:graphicData uri="http://schemas.openxmlformats.org/presentationml/2006/ole">
            <mc:AlternateContent xmlns:mc="http://schemas.openxmlformats.org/markup-compatibility/2006">
              <mc:Choice xmlns:v="urn:schemas-microsoft-com:vml" Requires="v">
                <p:oleObj spid="_x0000_s65589" name="公式" r:id="rId25" imgW="1171651" imgH="419304" progId="Equation.3">
                  <p:embed/>
                </p:oleObj>
              </mc:Choice>
              <mc:Fallback>
                <p:oleObj name="公式" r:id="rId25" imgW="1171651" imgH="419304"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9138" y="5097463"/>
                        <a:ext cx="2468562" cy="9350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1821" name="Object 29"/>
          <p:cNvGraphicFramePr>
            <a:graphicFrameLocks noChangeAspect="1"/>
          </p:cNvGraphicFramePr>
          <p:nvPr/>
        </p:nvGraphicFramePr>
        <p:xfrm>
          <a:off x="2459038" y="3500438"/>
          <a:ext cx="1176337" cy="931862"/>
        </p:xfrm>
        <a:graphic>
          <a:graphicData uri="http://schemas.openxmlformats.org/presentationml/2006/ole">
            <mc:AlternateContent xmlns:mc="http://schemas.openxmlformats.org/markup-compatibility/2006">
              <mc:Choice xmlns:v="urn:schemas-microsoft-com:vml" Requires="v">
                <p:oleObj spid="_x0000_s65590" name="公式" r:id="rId27" imgW="523850" imgH="409524" progId="Equation.3">
                  <p:embed/>
                </p:oleObj>
              </mc:Choice>
              <mc:Fallback>
                <p:oleObj name="公式" r:id="rId27" imgW="523850" imgH="409524" progId="Equation.3">
                  <p:embed/>
                  <p:pic>
                    <p:nvPicPr>
                      <p:cNvPr id="0" name="Object 2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59038" y="3500438"/>
                        <a:ext cx="1176337" cy="9318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30"/>
          <p:cNvGrpSpPr>
            <a:grpSpLocks/>
          </p:cNvGrpSpPr>
          <p:nvPr/>
        </p:nvGrpSpPr>
        <p:grpSpPr bwMode="auto">
          <a:xfrm>
            <a:off x="3563938" y="2349500"/>
            <a:ext cx="5181600" cy="3987800"/>
            <a:chOff x="2256" y="1584"/>
            <a:chExt cx="3264" cy="2512"/>
          </a:xfrm>
        </p:grpSpPr>
        <p:pic>
          <p:nvPicPr>
            <p:cNvPr id="65556" name="Picture 31" descr="例8-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256" y="1584"/>
              <a:ext cx="3264" cy="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824" name="Line 32"/>
            <p:cNvSpPr>
              <a:spLocks noChangeShapeType="1"/>
            </p:cNvSpPr>
            <p:nvPr/>
          </p:nvSpPr>
          <p:spPr bwMode="auto">
            <a:xfrm flipV="1">
              <a:off x="3832" y="1656"/>
              <a:ext cx="0" cy="2362"/>
            </a:xfrm>
            <a:prstGeom prst="line">
              <a:avLst/>
            </a:prstGeom>
            <a:noFill/>
            <a:ln w="28575">
              <a:solidFill>
                <a:schemeClr val="bg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1825" name="Line 33"/>
            <p:cNvSpPr>
              <a:spLocks noChangeShapeType="1"/>
            </p:cNvSpPr>
            <p:nvPr/>
          </p:nvSpPr>
          <p:spPr bwMode="auto">
            <a:xfrm>
              <a:off x="2386" y="3821"/>
              <a:ext cx="3068" cy="0"/>
            </a:xfrm>
            <a:prstGeom prst="line">
              <a:avLst/>
            </a:prstGeom>
            <a:noFill/>
            <a:ln w="19050">
              <a:solidFill>
                <a:schemeClr val="bg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5559" name="Object 34"/>
            <p:cNvGraphicFramePr>
              <a:graphicFrameLocks noChangeAspect="1"/>
            </p:cNvGraphicFramePr>
            <p:nvPr/>
          </p:nvGraphicFramePr>
          <p:xfrm>
            <a:off x="3516" y="1622"/>
            <a:ext cx="247" cy="291"/>
          </p:xfrm>
          <a:graphic>
            <a:graphicData uri="http://schemas.openxmlformats.org/presentationml/2006/ole">
              <mc:AlternateContent xmlns:mc="http://schemas.openxmlformats.org/markup-compatibility/2006">
                <mc:Choice xmlns:v="urn:schemas-microsoft-com:vml" Requires="v">
                  <p:oleObj spid="_x0000_s65591" name="公式" r:id="rId30" imgW="164814" imgH="177492" progId="Equation.3">
                    <p:embed/>
                  </p:oleObj>
                </mc:Choice>
                <mc:Fallback>
                  <p:oleObj name="公式" r:id="rId30" imgW="164814" imgH="177492" progId="Equation.3">
                    <p:embed/>
                    <p:pic>
                      <p:nvPicPr>
                        <p:cNvPr id="0" name="Object 3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516" y="1622"/>
                          <a:ext cx="24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60" name="Object 35"/>
            <p:cNvGraphicFramePr>
              <a:graphicFrameLocks noChangeAspect="1"/>
            </p:cNvGraphicFramePr>
            <p:nvPr/>
          </p:nvGraphicFramePr>
          <p:xfrm>
            <a:off x="5217" y="3560"/>
            <a:ext cx="255" cy="280"/>
          </p:xfrm>
          <a:graphic>
            <a:graphicData uri="http://schemas.openxmlformats.org/presentationml/2006/ole">
              <mc:AlternateContent xmlns:mc="http://schemas.openxmlformats.org/markup-compatibility/2006">
                <mc:Choice xmlns:v="urn:schemas-microsoft-com:vml" Requires="v">
                  <p:oleObj spid="_x0000_s65592" name="公式" r:id="rId32" imgW="139700" imgH="139700" progId="Equation.3">
                    <p:embed/>
                  </p:oleObj>
                </mc:Choice>
                <mc:Fallback>
                  <p:oleObj name="公式" r:id="rId32" imgW="139700" imgH="139700" progId="Equation.3">
                    <p:embed/>
                    <p:pic>
                      <p:nvPicPr>
                        <p:cNvPr id="0" name="Object 3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217" y="3560"/>
                          <a:ext cx="255"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1828" name="Object 36"/>
          <p:cNvGraphicFramePr>
            <a:graphicFrameLocks noChangeAspect="1"/>
          </p:cNvGraphicFramePr>
          <p:nvPr/>
        </p:nvGraphicFramePr>
        <p:xfrm>
          <a:off x="406400" y="4508500"/>
          <a:ext cx="2725738" cy="587375"/>
        </p:xfrm>
        <a:graphic>
          <a:graphicData uri="http://schemas.openxmlformats.org/presentationml/2006/ole">
            <mc:AlternateContent xmlns:mc="http://schemas.openxmlformats.org/markup-compatibility/2006">
              <mc:Choice xmlns:v="urn:schemas-microsoft-com:vml" Requires="v">
                <p:oleObj spid="_x0000_s65593" name="公式" r:id="rId34" imgW="1133450" imgH="219228" progId="Equation.3">
                  <p:embed/>
                </p:oleObj>
              </mc:Choice>
              <mc:Fallback>
                <p:oleObj name="公式" r:id="rId34" imgW="1133450" imgH="219228" progId="Equation.3">
                  <p:embed/>
                  <p:pic>
                    <p:nvPicPr>
                      <p:cNvPr id="0" name="Object 3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06400" y="4508500"/>
                        <a:ext cx="2725738" cy="5873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5553" name="Group 42"/>
          <p:cNvGrpSpPr>
            <a:grpSpLocks/>
          </p:cNvGrpSpPr>
          <p:nvPr/>
        </p:nvGrpSpPr>
        <p:grpSpPr bwMode="auto">
          <a:xfrm>
            <a:off x="0" y="44450"/>
            <a:ext cx="5715000" cy="1068388"/>
            <a:chOff x="0" y="191"/>
            <a:chExt cx="3600" cy="673"/>
          </a:xfrm>
        </p:grpSpPr>
        <p:pic>
          <p:nvPicPr>
            <p:cNvPr id="65554" name="Picture 43" descr="bar_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5" name="Text Box 44"/>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1818"/>
                                        </p:tgtEl>
                                        <p:attrNameLst>
                                          <p:attrName>style.visibility</p:attrName>
                                        </p:attrNameLst>
                                      </p:cBhvr>
                                      <p:to>
                                        <p:strVal val="visible"/>
                                      </p:to>
                                    </p:set>
                                    <p:animEffect transition="in" filter="dissolve">
                                      <p:cBhvr>
                                        <p:cTn id="7" dur="500"/>
                                        <p:tgtEl>
                                          <p:spTgt spid="161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1795"/>
                                        </p:tgtEl>
                                        <p:attrNameLst>
                                          <p:attrName>style.visibility</p:attrName>
                                        </p:attrNameLst>
                                      </p:cBhvr>
                                      <p:to>
                                        <p:strVal val="visible"/>
                                      </p:to>
                                    </p:set>
                                    <p:animEffect transition="in" filter="dissolve">
                                      <p:cBhvr>
                                        <p:cTn id="12" dur="500"/>
                                        <p:tgtEl>
                                          <p:spTgt spid="161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1817"/>
                                        </p:tgtEl>
                                        <p:attrNameLst>
                                          <p:attrName>style.visibility</p:attrName>
                                        </p:attrNameLst>
                                      </p:cBhvr>
                                      <p:to>
                                        <p:strVal val="visible"/>
                                      </p:to>
                                    </p:set>
                                    <p:animEffect transition="in" filter="dissolve">
                                      <p:cBhvr>
                                        <p:cTn id="17" dur="500"/>
                                        <p:tgtEl>
                                          <p:spTgt spid="1618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61819"/>
                                        </p:tgtEl>
                                        <p:attrNameLst>
                                          <p:attrName>style.visibility</p:attrName>
                                        </p:attrNameLst>
                                      </p:cBhvr>
                                      <p:to>
                                        <p:strVal val="visible"/>
                                      </p:to>
                                    </p:set>
                                    <p:animEffect transition="in" filter="dissolve">
                                      <p:cBhvr>
                                        <p:cTn id="22" dur="500"/>
                                        <p:tgtEl>
                                          <p:spTgt spid="1618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61794"/>
                                        </p:tgtEl>
                                        <p:attrNameLst>
                                          <p:attrName>style.visibility</p:attrName>
                                        </p:attrNameLst>
                                      </p:cBhvr>
                                      <p:to>
                                        <p:strVal val="visible"/>
                                      </p:to>
                                    </p:set>
                                    <p:animEffect transition="in" filter="strips(downRight)">
                                      <p:cBhvr>
                                        <p:cTn id="27" dur="500"/>
                                        <p:tgtEl>
                                          <p:spTgt spid="1617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61821"/>
                                        </p:tgtEl>
                                        <p:attrNameLst>
                                          <p:attrName>style.visibility</p:attrName>
                                        </p:attrNameLst>
                                      </p:cBhvr>
                                      <p:to>
                                        <p:strVal val="visible"/>
                                      </p:to>
                                    </p:set>
                                    <p:animEffect transition="in" filter="dissolve">
                                      <p:cBhvr>
                                        <p:cTn id="52" dur="500"/>
                                        <p:tgtEl>
                                          <p:spTgt spid="1618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61828"/>
                                        </p:tgtEl>
                                        <p:attrNameLst>
                                          <p:attrName>style.visibility</p:attrName>
                                        </p:attrNameLst>
                                      </p:cBhvr>
                                      <p:to>
                                        <p:strVal val="visible"/>
                                      </p:to>
                                    </p:set>
                                    <p:animEffect transition="in" filter="dissolve">
                                      <p:cBhvr>
                                        <p:cTn id="57" dur="500"/>
                                        <p:tgtEl>
                                          <p:spTgt spid="16182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61820"/>
                                        </p:tgtEl>
                                        <p:attrNameLst>
                                          <p:attrName>style.visibility</p:attrName>
                                        </p:attrNameLst>
                                      </p:cBhvr>
                                      <p:to>
                                        <p:strVal val="visible"/>
                                      </p:to>
                                    </p:set>
                                    <p:animEffect transition="in" filter="dissolve">
                                      <p:cBhvr>
                                        <p:cTn id="62" dur="500"/>
                                        <p:tgtEl>
                                          <p:spTgt spid="16182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P spid="161795" grpId="0" autoUpdateAnimBg="0"/>
      <p:bldP spid="161818"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1"/>
          <p:cNvSpPr>
            <a:spLocks noGrp="1"/>
          </p:cNvSpPr>
          <p:nvPr>
            <p:ph type="dt" sz="quarter" idx="10"/>
          </p:nvPr>
        </p:nvSpPr>
        <p:spPr/>
        <p:txBody>
          <a:bodyPr/>
          <a:lstStyle/>
          <a:p>
            <a:pPr>
              <a:defRPr/>
            </a:pPr>
            <a:fld id="{C6B53CAA-3F6A-42E8-AF08-02344C544750}" type="datetime8">
              <a:rPr lang="en-US"/>
              <a:pPr>
                <a:defRPr/>
              </a:pPr>
              <a:t>2/27/2020 6:24 PM</a:t>
            </a:fld>
            <a:endParaRPr lang="en-US" altLang="zh-CN"/>
          </a:p>
        </p:txBody>
      </p:sp>
      <p:sp>
        <p:nvSpPr>
          <p:cNvPr id="38" name="灯片编号占位符 3"/>
          <p:cNvSpPr>
            <a:spLocks noGrp="1"/>
          </p:cNvSpPr>
          <p:nvPr>
            <p:ph type="sldNum" sz="quarter" idx="12"/>
          </p:nvPr>
        </p:nvSpPr>
        <p:spPr/>
        <p:txBody>
          <a:bodyPr/>
          <a:lstStyle/>
          <a:p>
            <a:pPr>
              <a:defRPr/>
            </a:pPr>
            <a:fld id="{52A4B73A-E913-41EF-B5A0-756A1A3ECB5F}" type="slidenum">
              <a:rPr lang="en-US" altLang="zh-CN"/>
              <a:pPr>
                <a:defRPr/>
              </a:pPr>
              <a:t>64</a:t>
            </a:fld>
            <a:endParaRPr lang="en-US" altLang="zh-CN"/>
          </a:p>
        </p:txBody>
      </p:sp>
      <p:grpSp>
        <p:nvGrpSpPr>
          <p:cNvPr id="2" name="Group 39"/>
          <p:cNvGrpSpPr>
            <a:grpSpLocks/>
          </p:cNvGrpSpPr>
          <p:nvPr/>
        </p:nvGrpSpPr>
        <p:grpSpPr bwMode="auto">
          <a:xfrm>
            <a:off x="4427538" y="3213100"/>
            <a:ext cx="4465637" cy="3095625"/>
            <a:chOff x="2789" y="2115"/>
            <a:chExt cx="2813" cy="1950"/>
          </a:xfrm>
        </p:grpSpPr>
        <p:sp>
          <p:nvSpPr>
            <p:cNvPr id="209930" name="Rectangle 10"/>
            <p:cNvSpPr>
              <a:spLocks noChangeArrowheads="1"/>
            </p:cNvSpPr>
            <p:nvPr/>
          </p:nvSpPr>
          <p:spPr bwMode="auto">
            <a:xfrm>
              <a:off x="2789" y="2115"/>
              <a:ext cx="2813" cy="1950"/>
            </a:xfrm>
            <a:prstGeom prst="rect">
              <a:avLst/>
            </a:prstGeom>
            <a:solidFill>
              <a:schemeClr val="bg2"/>
            </a:solidFill>
            <a:ln w="19050">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9950" name="Line 30"/>
            <p:cNvSpPr>
              <a:spLocks noChangeShapeType="1"/>
            </p:cNvSpPr>
            <p:nvPr/>
          </p:nvSpPr>
          <p:spPr bwMode="auto">
            <a:xfrm>
              <a:off x="3061" y="2568"/>
              <a:ext cx="2359" cy="0"/>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9951" name="Line 31"/>
            <p:cNvSpPr>
              <a:spLocks noChangeShapeType="1"/>
            </p:cNvSpPr>
            <p:nvPr/>
          </p:nvSpPr>
          <p:spPr bwMode="auto">
            <a:xfrm>
              <a:off x="3061" y="2840"/>
              <a:ext cx="2359" cy="0"/>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9952" name="Line 32"/>
            <p:cNvSpPr>
              <a:spLocks noChangeShapeType="1"/>
            </p:cNvSpPr>
            <p:nvPr/>
          </p:nvSpPr>
          <p:spPr bwMode="auto">
            <a:xfrm>
              <a:off x="3061" y="3112"/>
              <a:ext cx="2359" cy="0"/>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9953" name="Line 33"/>
            <p:cNvSpPr>
              <a:spLocks noChangeShapeType="1"/>
            </p:cNvSpPr>
            <p:nvPr/>
          </p:nvSpPr>
          <p:spPr bwMode="auto">
            <a:xfrm>
              <a:off x="3061" y="3384"/>
              <a:ext cx="2359" cy="0"/>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9954" name="Line 34"/>
            <p:cNvSpPr>
              <a:spLocks noChangeShapeType="1"/>
            </p:cNvSpPr>
            <p:nvPr/>
          </p:nvSpPr>
          <p:spPr bwMode="auto">
            <a:xfrm>
              <a:off x="3061" y="3657"/>
              <a:ext cx="2359" cy="0"/>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9955" name="Line 35"/>
            <p:cNvSpPr>
              <a:spLocks noChangeShapeType="1"/>
            </p:cNvSpPr>
            <p:nvPr/>
          </p:nvSpPr>
          <p:spPr bwMode="auto">
            <a:xfrm>
              <a:off x="3061" y="3883"/>
              <a:ext cx="2359" cy="0"/>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9931" name="Oval 11" descr="浅色横线"/>
            <p:cNvSpPr>
              <a:spLocks noChangeArrowheads="1"/>
            </p:cNvSpPr>
            <p:nvPr/>
          </p:nvSpPr>
          <p:spPr bwMode="auto">
            <a:xfrm>
              <a:off x="3515" y="2341"/>
              <a:ext cx="1542" cy="1542"/>
            </a:xfrm>
            <a:prstGeom prst="ellipse">
              <a:avLst/>
            </a:prstGeom>
            <a:pattFill prst="ltHorz">
              <a:fgClr>
                <a:schemeClr val="accent1"/>
              </a:fgClr>
              <a:bgClr>
                <a:schemeClr val="bg2"/>
              </a:bgClr>
            </a:pattFill>
            <a:ln w="19050">
              <a:solidFill>
                <a:srgbClr val="FF6699"/>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6583" name="Object 15"/>
            <p:cNvGraphicFramePr>
              <a:graphicFrameLocks noChangeAspect="1"/>
            </p:cNvGraphicFramePr>
            <p:nvPr/>
          </p:nvGraphicFramePr>
          <p:xfrm>
            <a:off x="3335" y="3022"/>
            <a:ext cx="180" cy="180"/>
          </p:xfrm>
          <a:graphic>
            <a:graphicData uri="http://schemas.openxmlformats.org/presentationml/2006/ole">
              <mc:AlternateContent xmlns:mc="http://schemas.openxmlformats.org/markup-compatibility/2006">
                <mc:Choice xmlns:v="urn:schemas-microsoft-com:vml" Requires="v">
                  <p:oleObj spid="_x0000_s66599" name="公式" r:id="rId3" imgW="104851" imgH="104724" progId="Equation.3">
                    <p:embed/>
                  </p:oleObj>
                </mc:Choice>
                <mc:Fallback>
                  <p:oleObj name="公式" r:id="rId3" imgW="104851" imgH="104724"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5" y="3022"/>
                          <a:ext cx="18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4" name="Object 16"/>
            <p:cNvGraphicFramePr>
              <a:graphicFrameLocks noChangeAspect="1"/>
            </p:cNvGraphicFramePr>
            <p:nvPr/>
          </p:nvGraphicFramePr>
          <p:xfrm>
            <a:off x="3379" y="3223"/>
            <a:ext cx="180" cy="180"/>
          </p:xfrm>
          <a:graphic>
            <a:graphicData uri="http://schemas.openxmlformats.org/presentationml/2006/ole">
              <mc:AlternateContent xmlns:mc="http://schemas.openxmlformats.org/markup-compatibility/2006">
                <mc:Choice xmlns:v="urn:schemas-microsoft-com:vml" Requires="v">
                  <p:oleObj spid="_x0000_s66600" name="公式" r:id="rId5" imgW="104851" imgH="104724" progId="Equation.3">
                    <p:embed/>
                  </p:oleObj>
                </mc:Choice>
                <mc:Fallback>
                  <p:oleObj name="公式" r:id="rId5" imgW="104851" imgH="104724"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 y="3223"/>
                          <a:ext cx="18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5" name="Object 17"/>
            <p:cNvGraphicFramePr>
              <a:graphicFrameLocks noChangeAspect="1"/>
            </p:cNvGraphicFramePr>
            <p:nvPr/>
          </p:nvGraphicFramePr>
          <p:xfrm>
            <a:off x="3379" y="2824"/>
            <a:ext cx="180" cy="180"/>
          </p:xfrm>
          <a:graphic>
            <a:graphicData uri="http://schemas.openxmlformats.org/presentationml/2006/ole">
              <mc:AlternateContent xmlns:mc="http://schemas.openxmlformats.org/markup-compatibility/2006">
                <mc:Choice xmlns:v="urn:schemas-microsoft-com:vml" Requires="v">
                  <p:oleObj spid="_x0000_s66601" name="公式" r:id="rId7" imgW="104851" imgH="104724" progId="Equation.3">
                    <p:embed/>
                  </p:oleObj>
                </mc:Choice>
                <mc:Fallback>
                  <p:oleObj name="公式" r:id="rId7" imgW="104851" imgH="104724"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9" y="2824"/>
                          <a:ext cx="18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6" name="Object 18"/>
            <p:cNvGraphicFramePr>
              <a:graphicFrameLocks noChangeAspect="1"/>
            </p:cNvGraphicFramePr>
            <p:nvPr/>
          </p:nvGraphicFramePr>
          <p:xfrm>
            <a:off x="3451" y="3413"/>
            <a:ext cx="180" cy="180"/>
          </p:xfrm>
          <a:graphic>
            <a:graphicData uri="http://schemas.openxmlformats.org/presentationml/2006/ole">
              <mc:AlternateContent xmlns:mc="http://schemas.openxmlformats.org/markup-compatibility/2006">
                <mc:Choice xmlns:v="urn:schemas-microsoft-com:vml" Requires="v">
                  <p:oleObj spid="_x0000_s66602" name="公式" r:id="rId9" imgW="104851" imgH="104724" progId="Equation.3">
                    <p:embed/>
                  </p:oleObj>
                </mc:Choice>
                <mc:Fallback>
                  <p:oleObj name="公式" r:id="rId9" imgW="104851" imgH="104724"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1" y="3413"/>
                          <a:ext cx="18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7" name="Object 19"/>
            <p:cNvGraphicFramePr>
              <a:graphicFrameLocks noChangeAspect="1"/>
            </p:cNvGraphicFramePr>
            <p:nvPr/>
          </p:nvGraphicFramePr>
          <p:xfrm>
            <a:off x="3461" y="2614"/>
            <a:ext cx="180" cy="180"/>
          </p:xfrm>
          <a:graphic>
            <a:graphicData uri="http://schemas.openxmlformats.org/presentationml/2006/ole">
              <mc:AlternateContent xmlns:mc="http://schemas.openxmlformats.org/markup-compatibility/2006">
                <mc:Choice xmlns:v="urn:schemas-microsoft-com:vml" Requires="v">
                  <p:oleObj spid="_x0000_s66603" name="公式" r:id="rId11" imgW="104851" imgH="104724" progId="Equation.3">
                    <p:embed/>
                  </p:oleObj>
                </mc:Choice>
                <mc:Fallback>
                  <p:oleObj name="公式" r:id="rId11" imgW="104851" imgH="104724"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1" y="2614"/>
                          <a:ext cx="18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8" name="Object 20"/>
            <p:cNvGraphicFramePr>
              <a:graphicFrameLocks noChangeAspect="1"/>
            </p:cNvGraphicFramePr>
            <p:nvPr/>
          </p:nvGraphicFramePr>
          <p:xfrm>
            <a:off x="3634" y="3640"/>
            <a:ext cx="180" cy="180"/>
          </p:xfrm>
          <a:graphic>
            <a:graphicData uri="http://schemas.openxmlformats.org/presentationml/2006/ole">
              <mc:AlternateContent xmlns:mc="http://schemas.openxmlformats.org/markup-compatibility/2006">
                <mc:Choice xmlns:v="urn:schemas-microsoft-com:vml" Requires="v">
                  <p:oleObj spid="_x0000_s66604" name="公式" r:id="rId13" imgW="104851" imgH="104724" progId="Equation.3">
                    <p:embed/>
                  </p:oleObj>
                </mc:Choice>
                <mc:Fallback>
                  <p:oleObj name="公式" r:id="rId13" imgW="104851" imgH="104724"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4" y="3640"/>
                          <a:ext cx="18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9" name="Object 21"/>
            <p:cNvGraphicFramePr>
              <a:graphicFrameLocks noChangeAspect="1"/>
            </p:cNvGraphicFramePr>
            <p:nvPr/>
          </p:nvGraphicFramePr>
          <p:xfrm>
            <a:off x="3633" y="2387"/>
            <a:ext cx="180" cy="180"/>
          </p:xfrm>
          <a:graphic>
            <a:graphicData uri="http://schemas.openxmlformats.org/presentationml/2006/ole">
              <mc:AlternateContent xmlns:mc="http://schemas.openxmlformats.org/markup-compatibility/2006">
                <mc:Choice xmlns:v="urn:schemas-microsoft-com:vml" Requires="v">
                  <p:oleObj spid="_x0000_s66605" name="公式" r:id="rId15" imgW="104851" imgH="104724" progId="Equation.3">
                    <p:embed/>
                  </p:oleObj>
                </mc:Choice>
                <mc:Fallback>
                  <p:oleObj name="公式" r:id="rId15" imgW="104851" imgH="104724"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33" y="2387"/>
                          <a:ext cx="18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90" name="Object 22"/>
            <p:cNvGraphicFramePr>
              <a:graphicFrameLocks noChangeAspect="1"/>
            </p:cNvGraphicFramePr>
            <p:nvPr/>
          </p:nvGraphicFramePr>
          <p:xfrm>
            <a:off x="5068" y="3067"/>
            <a:ext cx="180" cy="98"/>
          </p:xfrm>
          <a:graphic>
            <a:graphicData uri="http://schemas.openxmlformats.org/presentationml/2006/ole">
              <mc:AlternateContent xmlns:mc="http://schemas.openxmlformats.org/markup-compatibility/2006">
                <mc:Choice xmlns:v="urn:schemas-microsoft-com:vml" Requires="v">
                  <p:oleObj spid="_x0000_s66606" name="公式" r:id="rId17" imgW="104851" imgH="38304" progId="Equation.3">
                    <p:embed/>
                  </p:oleObj>
                </mc:Choice>
                <mc:Fallback>
                  <p:oleObj name="公式" r:id="rId17" imgW="104851" imgH="38304"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68" y="3067"/>
                          <a:ext cx="180" cy="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91" name="Object 23"/>
            <p:cNvGraphicFramePr>
              <a:graphicFrameLocks noChangeAspect="1"/>
            </p:cNvGraphicFramePr>
            <p:nvPr/>
          </p:nvGraphicFramePr>
          <p:xfrm>
            <a:off x="5012" y="3269"/>
            <a:ext cx="180" cy="98"/>
          </p:xfrm>
          <a:graphic>
            <a:graphicData uri="http://schemas.openxmlformats.org/presentationml/2006/ole">
              <mc:AlternateContent xmlns:mc="http://schemas.openxmlformats.org/markup-compatibility/2006">
                <mc:Choice xmlns:v="urn:schemas-microsoft-com:vml" Requires="v">
                  <p:oleObj spid="_x0000_s66607" name="公式" r:id="rId19" imgW="104851" imgH="38304" progId="Equation.3">
                    <p:embed/>
                  </p:oleObj>
                </mc:Choice>
                <mc:Fallback>
                  <p:oleObj name="公式" r:id="rId19" imgW="104851" imgH="38304"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12" y="3269"/>
                          <a:ext cx="180" cy="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92" name="Object 24"/>
            <p:cNvGraphicFramePr>
              <a:graphicFrameLocks noChangeAspect="1"/>
            </p:cNvGraphicFramePr>
            <p:nvPr/>
          </p:nvGraphicFramePr>
          <p:xfrm>
            <a:off x="5012" y="2876"/>
            <a:ext cx="180" cy="98"/>
          </p:xfrm>
          <a:graphic>
            <a:graphicData uri="http://schemas.openxmlformats.org/presentationml/2006/ole">
              <mc:AlternateContent xmlns:mc="http://schemas.openxmlformats.org/markup-compatibility/2006">
                <mc:Choice xmlns:v="urn:schemas-microsoft-com:vml" Requires="v">
                  <p:oleObj spid="_x0000_s66608" name="公式" r:id="rId21" imgW="104851" imgH="38304" progId="Equation.3">
                    <p:embed/>
                  </p:oleObj>
                </mc:Choice>
                <mc:Fallback>
                  <p:oleObj name="公式" r:id="rId21" imgW="104851" imgH="38304" progId="Equation.3">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12" y="2876"/>
                          <a:ext cx="180" cy="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93" name="Object 25"/>
            <p:cNvGraphicFramePr>
              <a:graphicFrameLocks noChangeAspect="1"/>
            </p:cNvGraphicFramePr>
            <p:nvPr/>
          </p:nvGraphicFramePr>
          <p:xfrm>
            <a:off x="4949" y="3468"/>
            <a:ext cx="180" cy="98"/>
          </p:xfrm>
          <a:graphic>
            <a:graphicData uri="http://schemas.openxmlformats.org/presentationml/2006/ole">
              <mc:AlternateContent xmlns:mc="http://schemas.openxmlformats.org/markup-compatibility/2006">
                <mc:Choice xmlns:v="urn:schemas-microsoft-com:vml" Requires="v">
                  <p:oleObj spid="_x0000_s66609" name="公式" r:id="rId23" imgW="104851" imgH="38304" progId="Equation.3">
                    <p:embed/>
                  </p:oleObj>
                </mc:Choice>
                <mc:Fallback>
                  <p:oleObj name="公式" r:id="rId23" imgW="104851" imgH="38304" progId="Equation.3">
                    <p:embed/>
                    <p:pic>
                      <p:nvPicPr>
                        <p:cNvPr id="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49" y="3468"/>
                          <a:ext cx="180" cy="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94" name="Object 26"/>
            <p:cNvGraphicFramePr>
              <a:graphicFrameLocks noChangeAspect="1"/>
            </p:cNvGraphicFramePr>
            <p:nvPr/>
          </p:nvGraphicFramePr>
          <p:xfrm>
            <a:off x="4949" y="2670"/>
            <a:ext cx="180" cy="98"/>
          </p:xfrm>
          <a:graphic>
            <a:graphicData uri="http://schemas.openxmlformats.org/presentationml/2006/ole">
              <mc:AlternateContent xmlns:mc="http://schemas.openxmlformats.org/markup-compatibility/2006">
                <mc:Choice xmlns:v="urn:schemas-microsoft-com:vml" Requires="v">
                  <p:oleObj spid="_x0000_s66610" name="公式" r:id="rId25" imgW="104851" imgH="38304" progId="Equation.3">
                    <p:embed/>
                  </p:oleObj>
                </mc:Choice>
                <mc:Fallback>
                  <p:oleObj name="公式" r:id="rId25" imgW="104851" imgH="38304" progId="Equation.3">
                    <p:embed/>
                    <p:pic>
                      <p:nvPicPr>
                        <p:cNvPr id="0" name="Object 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49" y="2670"/>
                          <a:ext cx="180" cy="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95" name="Object 27"/>
            <p:cNvGraphicFramePr>
              <a:graphicFrameLocks noChangeAspect="1"/>
            </p:cNvGraphicFramePr>
            <p:nvPr/>
          </p:nvGraphicFramePr>
          <p:xfrm>
            <a:off x="4767" y="3686"/>
            <a:ext cx="180" cy="98"/>
          </p:xfrm>
          <a:graphic>
            <a:graphicData uri="http://schemas.openxmlformats.org/presentationml/2006/ole">
              <mc:AlternateContent xmlns:mc="http://schemas.openxmlformats.org/markup-compatibility/2006">
                <mc:Choice xmlns:v="urn:schemas-microsoft-com:vml" Requires="v">
                  <p:oleObj spid="_x0000_s66611" name="公式" r:id="rId27" imgW="104851" imgH="38304" progId="Equation.3">
                    <p:embed/>
                  </p:oleObj>
                </mc:Choice>
                <mc:Fallback>
                  <p:oleObj name="公式" r:id="rId27" imgW="104851" imgH="38304" progId="Equation.3">
                    <p:embed/>
                    <p:pic>
                      <p:nvPicPr>
                        <p:cNvPr id="0" name="Object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67" y="3686"/>
                          <a:ext cx="180" cy="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96" name="Object 28"/>
            <p:cNvGraphicFramePr>
              <a:graphicFrameLocks noChangeAspect="1"/>
            </p:cNvGraphicFramePr>
            <p:nvPr/>
          </p:nvGraphicFramePr>
          <p:xfrm>
            <a:off x="4758" y="2434"/>
            <a:ext cx="180" cy="98"/>
          </p:xfrm>
          <a:graphic>
            <a:graphicData uri="http://schemas.openxmlformats.org/presentationml/2006/ole">
              <mc:AlternateContent xmlns:mc="http://schemas.openxmlformats.org/markup-compatibility/2006">
                <mc:Choice xmlns:v="urn:schemas-microsoft-com:vml" Requires="v">
                  <p:oleObj spid="_x0000_s66612" name="公式" r:id="rId29" imgW="104851" imgH="38304" progId="Equation.3">
                    <p:embed/>
                  </p:oleObj>
                </mc:Choice>
                <mc:Fallback>
                  <p:oleObj name="公式" r:id="rId29" imgW="104851" imgH="38304" progId="Equation.3">
                    <p:embed/>
                    <p:pic>
                      <p:nvPicPr>
                        <p:cNvPr id="0"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58" y="2434"/>
                          <a:ext cx="180" cy="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97" name="Object 36"/>
            <p:cNvGraphicFramePr>
              <a:graphicFrameLocks noChangeAspect="1"/>
            </p:cNvGraphicFramePr>
            <p:nvPr/>
          </p:nvGraphicFramePr>
          <p:xfrm>
            <a:off x="5103" y="2316"/>
            <a:ext cx="261" cy="307"/>
          </p:xfrm>
          <a:graphic>
            <a:graphicData uri="http://schemas.openxmlformats.org/presentationml/2006/ole">
              <mc:AlternateContent xmlns:mc="http://schemas.openxmlformats.org/markup-compatibility/2006">
                <mc:Choice xmlns:v="urn:schemas-microsoft-com:vml" Requires="v">
                  <p:oleObj spid="_x0000_s66613" name="公式" r:id="rId31" imgW="180848" imgH="219228" progId="Equation.3">
                    <p:embed/>
                  </p:oleObj>
                </mc:Choice>
                <mc:Fallback>
                  <p:oleObj name="公式" r:id="rId31" imgW="180848" imgH="219228" progId="Equation.3">
                    <p:embed/>
                    <p:pic>
                      <p:nvPicPr>
                        <p:cNvPr id="0" name="Object 3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103" y="2316"/>
                          <a:ext cx="261"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58" name="Line 38"/>
            <p:cNvSpPr>
              <a:spLocks noChangeShapeType="1"/>
            </p:cNvSpPr>
            <p:nvPr/>
          </p:nvSpPr>
          <p:spPr bwMode="auto">
            <a:xfrm>
              <a:off x="3061" y="2323"/>
              <a:ext cx="2359" cy="0"/>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nvGrpSpPr>
          <p:cNvPr id="66565" name="Group 4"/>
          <p:cNvGrpSpPr>
            <a:grpSpLocks/>
          </p:cNvGrpSpPr>
          <p:nvPr/>
        </p:nvGrpSpPr>
        <p:grpSpPr bwMode="auto">
          <a:xfrm>
            <a:off x="0" y="57150"/>
            <a:ext cx="5715000" cy="1068388"/>
            <a:chOff x="0" y="191"/>
            <a:chExt cx="3600" cy="673"/>
          </a:xfrm>
        </p:grpSpPr>
        <p:pic>
          <p:nvPicPr>
            <p:cNvPr id="66573" name="Picture 5" descr="bar_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4" name="Text Box 6"/>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
        <p:nvSpPr>
          <p:cNvPr id="209927" name="Text Box 7"/>
          <p:cNvSpPr txBox="1">
            <a:spLocks noChangeArrowheads="1"/>
          </p:cNvSpPr>
          <p:nvPr/>
        </p:nvSpPr>
        <p:spPr bwMode="auto">
          <a:xfrm>
            <a:off x="381000" y="1125538"/>
            <a:ext cx="77724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根据带电圆环对称轴上的电势分布</a:t>
            </a:r>
          </a:p>
        </p:txBody>
      </p:sp>
      <p:graphicFrame>
        <p:nvGraphicFramePr>
          <p:cNvPr id="209928" name="Object 8"/>
          <p:cNvGraphicFramePr>
            <a:graphicFrameLocks noChangeAspect="1"/>
          </p:cNvGraphicFramePr>
          <p:nvPr/>
        </p:nvGraphicFramePr>
        <p:xfrm>
          <a:off x="2713038" y="1552575"/>
          <a:ext cx="2636837" cy="998538"/>
        </p:xfrm>
        <a:graphic>
          <a:graphicData uri="http://schemas.openxmlformats.org/presentationml/2006/ole">
            <mc:AlternateContent xmlns:mc="http://schemas.openxmlformats.org/markup-compatibility/2006">
              <mc:Choice xmlns:v="urn:schemas-microsoft-com:vml" Requires="v">
                <p:oleObj spid="_x0000_s66614" name="公式" r:id="rId34" imgW="1171651" imgH="419304" progId="Equation.3">
                  <p:embed/>
                </p:oleObj>
              </mc:Choice>
              <mc:Fallback>
                <p:oleObj name="公式" r:id="rId34" imgW="1171651" imgH="419304" progId="Equation.3">
                  <p:embed/>
                  <p:pic>
                    <p:nvPicPr>
                      <p:cNvPr id="0" name="Object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713038" y="1552575"/>
                        <a:ext cx="2636837" cy="9985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9929" name="Text Box 9"/>
          <p:cNvSpPr txBox="1">
            <a:spLocks noChangeArrowheads="1"/>
          </p:cNvSpPr>
          <p:nvPr/>
        </p:nvSpPr>
        <p:spPr bwMode="auto">
          <a:xfrm>
            <a:off x="395288" y="2565400"/>
            <a:ext cx="8353425"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如果带电圆环的净电荷为零，轴线上的电势为零。</a:t>
            </a:r>
          </a:p>
        </p:txBody>
      </p:sp>
      <p:grpSp>
        <p:nvGrpSpPr>
          <p:cNvPr id="4" name="Group 14"/>
          <p:cNvGrpSpPr>
            <a:grpSpLocks/>
          </p:cNvGrpSpPr>
          <p:nvPr/>
        </p:nvGrpSpPr>
        <p:grpSpPr bwMode="auto">
          <a:xfrm>
            <a:off x="5580063" y="3573463"/>
            <a:ext cx="2447925" cy="2447925"/>
            <a:chOff x="3515" y="2341"/>
            <a:chExt cx="1542" cy="1542"/>
          </a:xfrm>
        </p:grpSpPr>
        <p:sp>
          <p:nvSpPr>
            <p:cNvPr id="209932" name="Oval 12"/>
            <p:cNvSpPr>
              <a:spLocks noChangeArrowheads="1"/>
            </p:cNvSpPr>
            <p:nvPr/>
          </p:nvSpPr>
          <p:spPr bwMode="auto">
            <a:xfrm>
              <a:off x="3515" y="2341"/>
              <a:ext cx="1542" cy="1542"/>
            </a:xfrm>
            <a:prstGeom prst="ellipse">
              <a:avLst/>
            </a:prstGeom>
            <a:solidFill>
              <a:srgbClr val="FF6699"/>
            </a:soli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9933" name="Oval 13"/>
            <p:cNvSpPr>
              <a:spLocks noChangeArrowheads="1"/>
            </p:cNvSpPr>
            <p:nvPr/>
          </p:nvSpPr>
          <p:spPr bwMode="auto">
            <a:xfrm rot="1800000">
              <a:off x="4060" y="2594"/>
              <a:ext cx="802" cy="420"/>
            </a:xfrm>
            <a:prstGeom prst="ellipse">
              <a:avLst/>
            </a:prstGeom>
            <a:gradFill rotWithShape="1">
              <a:gsLst>
                <a:gs pos="0">
                  <a:schemeClr val="tx1"/>
                </a:gs>
                <a:gs pos="100000">
                  <a:srgbClr val="FF6699"/>
                </a:gs>
              </a:gsLst>
              <a:path path="shape">
                <a:fillToRect l="50000" t="50000" r="50000" b="50000"/>
              </a:path>
            </a:gradFill>
            <a:ln w="19050">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09960" name="Text Box 40"/>
          <p:cNvSpPr txBox="1">
            <a:spLocks noChangeArrowheads="1"/>
          </p:cNvSpPr>
          <p:nvPr/>
        </p:nvSpPr>
        <p:spPr bwMode="auto">
          <a:xfrm>
            <a:off x="352425" y="3357563"/>
            <a:ext cx="4105275" cy="1800225"/>
          </a:xfrm>
          <a:prstGeom prst="rect">
            <a:avLst/>
          </a:prstGeom>
          <a:noFill/>
          <a:ln w="19050">
            <a:noFill/>
            <a:miter lim="800000"/>
            <a:headEnd/>
            <a:tailEnd type="none" w="sm" len="lg"/>
          </a:ln>
          <a:effectLst/>
        </p:spPr>
        <p:txBody>
          <a:bodyPr>
            <a:spAutoFit/>
          </a:bodyPr>
          <a:lstStyle/>
          <a:p>
            <a:pPr>
              <a:spcBef>
                <a:spcPct val="50000"/>
              </a:spcBef>
              <a:defRPr/>
            </a:pPr>
            <a:r>
              <a:rPr lang="en-US" altLang="zh-CN">
                <a:effectLst>
                  <a:outerShdw blurRad="38100" dist="38100" dir="2700000" algn="tl">
                    <a:srgbClr val="000000"/>
                  </a:outerShdw>
                </a:effectLst>
              </a:rPr>
              <a:t>        </a:t>
            </a:r>
            <a:r>
              <a:rPr lang="zh-CN" altLang="en-US">
                <a:effectLst>
                  <a:outerShdw blurRad="38100" dist="38100" dir="2700000" algn="tl">
                    <a:srgbClr val="000000"/>
                  </a:outerShdw>
                </a:effectLst>
              </a:rPr>
              <a:t>均匀电场中的导体球表面产生感应电荷，感应电荷在球心激发的电势为零。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7"/>
                                        </p:tgtEl>
                                        <p:attrNameLst>
                                          <p:attrName>style.visibility</p:attrName>
                                        </p:attrNameLst>
                                      </p:cBhvr>
                                      <p:to>
                                        <p:strVal val="visible"/>
                                      </p:to>
                                    </p:set>
                                    <p:animEffect transition="in" filter="wipe(left)">
                                      <p:cBhvr>
                                        <p:cTn id="7" dur="500"/>
                                        <p:tgtEl>
                                          <p:spTgt spid="2099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9928"/>
                                        </p:tgtEl>
                                        <p:attrNameLst>
                                          <p:attrName>style.visibility</p:attrName>
                                        </p:attrNameLst>
                                      </p:cBhvr>
                                      <p:to>
                                        <p:strVal val="visible"/>
                                      </p:to>
                                    </p:set>
                                    <p:animEffect transition="in" filter="dissolve">
                                      <p:cBhvr>
                                        <p:cTn id="12" dur="500"/>
                                        <p:tgtEl>
                                          <p:spTgt spid="2099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29"/>
                                        </p:tgtEl>
                                        <p:attrNameLst>
                                          <p:attrName>style.visibility</p:attrName>
                                        </p:attrNameLst>
                                      </p:cBhvr>
                                      <p:to>
                                        <p:strVal val="visible"/>
                                      </p:to>
                                    </p:set>
                                    <p:animEffect transition="in" filter="wipe(left)">
                                      <p:cBhvr>
                                        <p:cTn id="17" dur="500"/>
                                        <p:tgtEl>
                                          <p:spTgt spid="2099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par>
                                <p:cTn id="23" presetID="2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9960"/>
                                        </p:tgtEl>
                                        <p:attrNameLst>
                                          <p:attrName>style.visibility</p:attrName>
                                        </p:attrNameLst>
                                      </p:cBhvr>
                                      <p:to>
                                        <p:strVal val="visible"/>
                                      </p:to>
                                    </p:set>
                                    <p:animEffect transition="in" filter="wipe(left)">
                                      <p:cBhvr>
                                        <p:cTn id="30" dur="500"/>
                                        <p:tgtEl>
                                          <p:spTgt spid="209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7" grpId="0" autoUpdateAnimBg="0"/>
      <p:bldP spid="209929" grpId="0" autoUpdateAnimBg="0"/>
      <p:bldP spid="2099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p:cNvSpPr>
            <a:spLocks noGrp="1"/>
          </p:cNvSpPr>
          <p:nvPr>
            <p:ph type="dt" sz="quarter" idx="10"/>
          </p:nvPr>
        </p:nvSpPr>
        <p:spPr/>
        <p:txBody>
          <a:bodyPr/>
          <a:lstStyle/>
          <a:p>
            <a:pPr>
              <a:defRPr/>
            </a:pPr>
            <a:fld id="{51C9F219-0842-4A29-934B-96D8FDF1C334}" type="datetime8">
              <a:rPr lang="en-US"/>
              <a:pPr>
                <a:defRPr/>
              </a:pPr>
              <a:t>2/27/2020 6:24 PM</a:t>
            </a:fld>
            <a:endParaRPr lang="en-US" altLang="zh-CN"/>
          </a:p>
        </p:txBody>
      </p:sp>
      <p:sp>
        <p:nvSpPr>
          <p:cNvPr id="12" name="灯片编号占位符 3"/>
          <p:cNvSpPr>
            <a:spLocks noGrp="1"/>
          </p:cNvSpPr>
          <p:nvPr>
            <p:ph type="sldNum" sz="quarter" idx="12"/>
          </p:nvPr>
        </p:nvSpPr>
        <p:spPr/>
        <p:txBody>
          <a:bodyPr/>
          <a:lstStyle/>
          <a:p>
            <a:pPr>
              <a:defRPr/>
            </a:pPr>
            <a:fld id="{5040255E-FF7C-4E5B-80EE-9B772FA6C914}" type="slidenum">
              <a:rPr lang="en-US" altLang="zh-CN"/>
              <a:pPr>
                <a:defRPr/>
              </a:pPr>
              <a:t>65</a:t>
            </a:fld>
            <a:endParaRPr lang="en-US" altLang="zh-CN"/>
          </a:p>
        </p:txBody>
      </p:sp>
      <p:sp>
        <p:nvSpPr>
          <p:cNvPr id="162818" name="Text Box 2"/>
          <p:cNvSpPr txBox="1">
            <a:spLocks noChangeArrowheads="1"/>
          </p:cNvSpPr>
          <p:nvPr/>
        </p:nvSpPr>
        <p:spPr bwMode="auto">
          <a:xfrm>
            <a:off x="381000" y="1052513"/>
            <a:ext cx="77724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根据带电圆环对称轴上的电势分布</a:t>
            </a:r>
          </a:p>
        </p:txBody>
      </p:sp>
      <p:sp>
        <p:nvSpPr>
          <p:cNvPr id="162819" name="Rectangle 3"/>
          <p:cNvSpPr>
            <a:spLocks noChangeArrowheads="1"/>
          </p:cNvSpPr>
          <p:nvPr/>
        </p:nvSpPr>
        <p:spPr bwMode="auto">
          <a:xfrm>
            <a:off x="377825" y="2492375"/>
            <a:ext cx="8658225" cy="519113"/>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000000"/>
                  </a:outerShdw>
                </a:effectLst>
                <a:latin typeface="幼圆" pitchFamily="49" charset="-122"/>
              </a:rPr>
              <a:t>轴线上的电势</a:t>
            </a:r>
            <a:r>
              <a:rPr lang="en-US" altLang="zh-CN">
                <a:effectLst>
                  <a:outerShdw blurRad="38100" dist="38100" dir="2700000" algn="tl">
                    <a:srgbClr val="000000"/>
                  </a:outerShdw>
                </a:effectLst>
                <a:sym typeface="Symbol" pitchFamily="18" charset="2"/>
              </a:rPr>
              <a:t>U</a:t>
            </a:r>
            <a:r>
              <a:rPr lang="zh-CN" altLang="en-US">
                <a:effectLst>
                  <a:outerShdw blurRad="38100" dist="38100" dir="2700000" algn="tl">
                    <a:srgbClr val="000000"/>
                  </a:outerShdw>
                </a:effectLst>
                <a:latin typeface="幼圆" pitchFamily="49" charset="-122"/>
              </a:rPr>
              <a:t>是</a:t>
            </a:r>
            <a:r>
              <a:rPr lang="en-US" altLang="zh-CN" i="1">
                <a:effectLst>
                  <a:outerShdw blurRad="38100" dist="38100" dir="2700000" algn="tl">
                    <a:srgbClr val="000000"/>
                  </a:outerShdw>
                </a:effectLst>
              </a:rPr>
              <a:t>x</a:t>
            </a:r>
            <a:r>
              <a:rPr lang="zh-CN" altLang="en-US">
                <a:effectLst>
                  <a:outerShdw blurRad="38100" dist="38100" dir="2700000" algn="tl">
                    <a:srgbClr val="000000"/>
                  </a:outerShdw>
                </a:effectLst>
                <a:latin typeface="幼圆" pitchFamily="49" charset="-122"/>
              </a:rPr>
              <a:t>的单元函数，轴线上的电场强度</a:t>
            </a:r>
          </a:p>
        </p:txBody>
      </p:sp>
      <p:graphicFrame>
        <p:nvGraphicFramePr>
          <p:cNvPr id="67590" name="Object 4"/>
          <p:cNvGraphicFramePr>
            <a:graphicFrameLocks noChangeAspect="1"/>
          </p:cNvGraphicFramePr>
          <p:nvPr/>
        </p:nvGraphicFramePr>
        <p:xfrm>
          <a:off x="2713038" y="1498600"/>
          <a:ext cx="2636837" cy="998538"/>
        </p:xfrm>
        <a:graphic>
          <a:graphicData uri="http://schemas.openxmlformats.org/presentationml/2006/ole">
            <mc:AlternateContent xmlns:mc="http://schemas.openxmlformats.org/markup-compatibility/2006">
              <mc:Choice xmlns:v="urn:schemas-microsoft-com:vml" Requires="v">
                <p:oleObj spid="_x0000_s67597" name="公式" r:id="rId3" imgW="1171651" imgH="419304" progId="Equation.3">
                  <p:embed/>
                </p:oleObj>
              </mc:Choice>
              <mc:Fallback>
                <p:oleObj name="公式" r:id="rId3" imgW="1171651" imgH="41930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3038" y="1498600"/>
                        <a:ext cx="2636837" cy="9985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2821" name="Object 5"/>
          <p:cNvGraphicFramePr>
            <a:graphicFrameLocks noChangeAspect="1"/>
          </p:cNvGraphicFramePr>
          <p:nvPr/>
        </p:nvGraphicFramePr>
        <p:xfrm>
          <a:off x="2598738" y="3011488"/>
          <a:ext cx="3138487" cy="881062"/>
        </p:xfrm>
        <a:graphic>
          <a:graphicData uri="http://schemas.openxmlformats.org/presentationml/2006/ole">
            <mc:AlternateContent xmlns:mc="http://schemas.openxmlformats.org/markup-compatibility/2006">
              <mc:Choice xmlns:v="urn:schemas-microsoft-com:vml" Requires="v">
                <p:oleObj spid="_x0000_s67598" name="公式" r:id="rId5" imgW="1362253" imgH="352476" progId="Equation.3">
                  <p:embed/>
                </p:oleObj>
              </mc:Choice>
              <mc:Fallback>
                <p:oleObj name="公式" r:id="rId5" imgW="1362253" imgH="35247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8738" y="3011488"/>
                        <a:ext cx="3138487" cy="8810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2822" name="Object 6"/>
          <p:cNvGraphicFramePr>
            <a:graphicFrameLocks noChangeAspect="1"/>
          </p:cNvGraphicFramePr>
          <p:nvPr/>
        </p:nvGraphicFramePr>
        <p:xfrm>
          <a:off x="684213" y="4059238"/>
          <a:ext cx="3735387" cy="969962"/>
        </p:xfrm>
        <a:graphic>
          <a:graphicData uri="http://schemas.openxmlformats.org/presentationml/2006/ole">
            <mc:AlternateContent xmlns:mc="http://schemas.openxmlformats.org/markup-compatibility/2006">
              <mc:Choice xmlns:v="urn:schemas-microsoft-com:vml" Requires="v">
                <p:oleObj spid="_x0000_s67599" name="Equation" r:id="rId7" imgW="1667053" imgH="409524" progId="Equation.3">
                  <p:embed/>
                </p:oleObj>
              </mc:Choice>
              <mc:Fallback>
                <p:oleObj name="Equation" r:id="rId7" imgW="1667053" imgH="40952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059238"/>
                        <a:ext cx="3735387" cy="9699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2823" name="Object 7"/>
          <p:cNvGraphicFramePr>
            <a:graphicFrameLocks noChangeAspect="1"/>
          </p:cNvGraphicFramePr>
          <p:nvPr/>
        </p:nvGraphicFramePr>
        <p:xfrm>
          <a:off x="4356100" y="4033838"/>
          <a:ext cx="3124200" cy="1050925"/>
        </p:xfrm>
        <a:graphic>
          <a:graphicData uri="http://schemas.openxmlformats.org/presentationml/2006/ole">
            <mc:AlternateContent xmlns:mc="http://schemas.openxmlformats.org/markup-compatibility/2006">
              <mc:Choice xmlns:v="urn:schemas-microsoft-com:vml" Requires="v">
                <p:oleObj spid="_x0000_s67600" name="公式" r:id="rId9" imgW="1324051" imgH="419304" progId="Equation.3">
                  <p:embed/>
                </p:oleObj>
              </mc:Choice>
              <mc:Fallback>
                <p:oleObj name="公式" r:id="rId9" imgW="1324051" imgH="41930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6100" y="4033838"/>
                        <a:ext cx="3124200" cy="10509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7594" name="Group 12"/>
          <p:cNvGrpSpPr>
            <a:grpSpLocks/>
          </p:cNvGrpSpPr>
          <p:nvPr/>
        </p:nvGrpSpPr>
        <p:grpSpPr bwMode="auto">
          <a:xfrm>
            <a:off x="0" y="44450"/>
            <a:ext cx="5715000" cy="1068388"/>
            <a:chOff x="0" y="191"/>
            <a:chExt cx="3600" cy="673"/>
          </a:xfrm>
        </p:grpSpPr>
        <p:pic>
          <p:nvPicPr>
            <p:cNvPr id="67595" name="Picture 13" descr="bar_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6" name="Text Box 14"/>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2819"/>
                                        </p:tgtEl>
                                        <p:attrNameLst>
                                          <p:attrName>style.visibility</p:attrName>
                                        </p:attrNameLst>
                                      </p:cBhvr>
                                      <p:to>
                                        <p:strVal val="visible"/>
                                      </p:to>
                                    </p:set>
                                    <p:animEffect transition="in" filter="wipe(left)">
                                      <p:cBhvr>
                                        <p:cTn id="7" dur="500"/>
                                        <p:tgtEl>
                                          <p:spTgt spid="162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2821"/>
                                        </p:tgtEl>
                                        <p:attrNameLst>
                                          <p:attrName>style.visibility</p:attrName>
                                        </p:attrNameLst>
                                      </p:cBhvr>
                                      <p:to>
                                        <p:strVal val="visible"/>
                                      </p:to>
                                    </p:set>
                                    <p:animEffect transition="in" filter="dissolve">
                                      <p:cBhvr>
                                        <p:cTn id="12" dur="500"/>
                                        <p:tgtEl>
                                          <p:spTgt spid="162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2822"/>
                                        </p:tgtEl>
                                        <p:attrNameLst>
                                          <p:attrName>style.visibility</p:attrName>
                                        </p:attrNameLst>
                                      </p:cBhvr>
                                      <p:to>
                                        <p:strVal val="visible"/>
                                      </p:to>
                                    </p:set>
                                    <p:animEffect transition="in" filter="dissolve">
                                      <p:cBhvr>
                                        <p:cTn id="17" dur="500"/>
                                        <p:tgtEl>
                                          <p:spTgt spid="1628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62823"/>
                                        </p:tgtEl>
                                        <p:attrNameLst>
                                          <p:attrName>style.visibility</p:attrName>
                                        </p:attrNameLst>
                                      </p:cBhvr>
                                      <p:to>
                                        <p:strVal val="visible"/>
                                      </p:to>
                                    </p:set>
                                    <p:animEffect transition="in" filter="dissolve">
                                      <p:cBhvr>
                                        <p:cTn id="22" dur="500"/>
                                        <p:tgtEl>
                                          <p:spTgt spid="162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1"/>
          <p:cNvSpPr>
            <a:spLocks noGrp="1"/>
          </p:cNvSpPr>
          <p:nvPr>
            <p:ph type="dt" sz="quarter" idx="10"/>
          </p:nvPr>
        </p:nvSpPr>
        <p:spPr/>
        <p:txBody>
          <a:bodyPr/>
          <a:lstStyle/>
          <a:p>
            <a:pPr>
              <a:defRPr/>
            </a:pPr>
            <a:fld id="{15C72EDB-CFBA-42D6-ADEE-F4B716AD3440}" type="datetime8">
              <a:rPr lang="en-US"/>
              <a:pPr>
                <a:defRPr/>
              </a:pPr>
              <a:t>2/27/2020 6:24 PM</a:t>
            </a:fld>
            <a:endParaRPr lang="en-US" altLang="zh-CN"/>
          </a:p>
        </p:txBody>
      </p:sp>
      <p:sp>
        <p:nvSpPr>
          <p:cNvPr id="31" name="灯片编号占位符 3"/>
          <p:cNvSpPr>
            <a:spLocks noGrp="1"/>
          </p:cNvSpPr>
          <p:nvPr>
            <p:ph type="sldNum" sz="quarter" idx="12"/>
          </p:nvPr>
        </p:nvSpPr>
        <p:spPr/>
        <p:txBody>
          <a:bodyPr/>
          <a:lstStyle/>
          <a:p>
            <a:pPr>
              <a:defRPr/>
            </a:pPr>
            <a:fld id="{2D708242-3524-46FD-B408-168B628D0189}" type="slidenum">
              <a:rPr lang="en-US" altLang="zh-CN"/>
              <a:pPr>
                <a:defRPr/>
              </a:pPr>
              <a:t>66</a:t>
            </a:fld>
            <a:endParaRPr lang="en-US" altLang="zh-CN"/>
          </a:p>
        </p:txBody>
      </p:sp>
      <p:sp>
        <p:nvSpPr>
          <p:cNvPr id="144386" name="Text Box 1026"/>
          <p:cNvSpPr txBox="1">
            <a:spLocks noChangeArrowheads="1"/>
          </p:cNvSpPr>
          <p:nvPr/>
        </p:nvSpPr>
        <p:spPr bwMode="auto">
          <a:xfrm>
            <a:off x="371475" y="1052513"/>
            <a:ext cx="8521700" cy="519112"/>
          </a:xfrm>
          <a:prstGeom prst="rect">
            <a:avLst/>
          </a:prstGeom>
          <a:noFill/>
          <a:ln w="9525">
            <a:noFill/>
            <a:miter lim="800000"/>
            <a:headEnd/>
            <a:tailEnd/>
          </a:ln>
          <a:effectLst/>
        </p:spPr>
        <p:txBody>
          <a:bodyPr>
            <a:spAutoFit/>
          </a:bodyPr>
          <a:lstStyle/>
          <a:p>
            <a:pPr>
              <a:spcBef>
                <a:spcPct val="50000"/>
              </a:spcBef>
              <a:defRPr/>
            </a:pPr>
            <a:r>
              <a:rPr kumimoji="0" lang="zh-CN" altLang="en-US">
                <a:solidFill>
                  <a:schemeClr val="tx2"/>
                </a:solidFill>
                <a:effectLst>
                  <a:outerShdw blurRad="38100" dist="38100" dir="2700000" algn="tl">
                    <a:srgbClr val="000000"/>
                  </a:outerShdw>
                </a:effectLst>
              </a:rPr>
              <a:t>例题：</a:t>
            </a:r>
            <a:r>
              <a:rPr kumimoji="0" lang="zh-CN" altLang="en-US">
                <a:effectLst>
                  <a:outerShdw blurRad="38100" dist="38100" dir="2700000" algn="tl">
                    <a:srgbClr val="000000"/>
                  </a:outerShdw>
                </a:effectLst>
              </a:rPr>
              <a:t>求电偶极子周围任意一点的电势和电场强度。</a:t>
            </a:r>
          </a:p>
        </p:txBody>
      </p:sp>
      <p:sp>
        <p:nvSpPr>
          <p:cNvPr id="144393" name="Text Box 1033"/>
          <p:cNvSpPr txBox="1">
            <a:spLocks noChangeArrowheads="1"/>
          </p:cNvSpPr>
          <p:nvPr/>
        </p:nvSpPr>
        <p:spPr bwMode="auto">
          <a:xfrm>
            <a:off x="358775" y="1557338"/>
            <a:ext cx="8534400" cy="946150"/>
          </a:xfrm>
          <a:prstGeom prst="rect">
            <a:avLst/>
          </a:prstGeom>
          <a:noFill/>
          <a:ln w="9525">
            <a:noFill/>
            <a:miter lim="800000"/>
            <a:headEnd/>
            <a:tailEnd/>
          </a:ln>
          <a:effectLst/>
        </p:spPr>
        <p:txBody>
          <a:bodyPr>
            <a:spAutoFit/>
          </a:bodyPr>
          <a:lstStyle/>
          <a:p>
            <a:pPr>
              <a:spcBef>
                <a:spcPct val="50000"/>
              </a:spcBef>
              <a:defRPr/>
            </a:pPr>
            <a:r>
              <a:rPr kumimoji="0" lang="zh-CN" altLang="en-US">
                <a:solidFill>
                  <a:srgbClr val="99FF66"/>
                </a:solidFill>
                <a:effectLst>
                  <a:outerShdw blurRad="38100" dist="38100" dir="2700000" algn="tl">
                    <a:srgbClr val="000000"/>
                  </a:outerShdw>
                </a:effectLst>
              </a:rPr>
              <a:t>解：</a:t>
            </a:r>
            <a:r>
              <a:rPr kumimoji="0" lang="zh-CN" altLang="en-US">
                <a:effectLst>
                  <a:outerShdw blurRad="38100" dist="38100" dir="2700000" algn="tl">
                    <a:srgbClr val="000000"/>
                  </a:outerShdw>
                </a:effectLst>
              </a:rPr>
              <a:t>由点电荷电势叠加求电偶极子的电势分布。对电势求梯度得电偶极子的电场分布。</a:t>
            </a:r>
          </a:p>
        </p:txBody>
      </p:sp>
      <p:grpSp>
        <p:nvGrpSpPr>
          <p:cNvPr id="2" name="Group 1057"/>
          <p:cNvGrpSpPr>
            <a:grpSpLocks/>
          </p:cNvGrpSpPr>
          <p:nvPr/>
        </p:nvGrpSpPr>
        <p:grpSpPr bwMode="auto">
          <a:xfrm>
            <a:off x="3581400" y="2492375"/>
            <a:ext cx="5257800" cy="3810000"/>
            <a:chOff x="2256" y="1728"/>
            <a:chExt cx="3312" cy="2400"/>
          </a:xfrm>
        </p:grpSpPr>
        <p:sp>
          <p:nvSpPr>
            <p:cNvPr id="144394" name="Rectangle 1034"/>
            <p:cNvSpPr>
              <a:spLocks noChangeArrowheads="1"/>
            </p:cNvSpPr>
            <p:nvPr/>
          </p:nvSpPr>
          <p:spPr bwMode="auto">
            <a:xfrm>
              <a:off x="2256" y="1728"/>
              <a:ext cx="3312" cy="2400"/>
            </a:xfrm>
            <a:prstGeom prst="rect">
              <a:avLst/>
            </a:prstGeom>
            <a:solidFill>
              <a:schemeClr val="bg2"/>
            </a:solidFill>
            <a:ln w="19050">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4395" name="Line 1035"/>
            <p:cNvSpPr>
              <a:spLocks noChangeShapeType="1"/>
            </p:cNvSpPr>
            <p:nvPr/>
          </p:nvSpPr>
          <p:spPr bwMode="auto">
            <a:xfrm flipV="1">
              <a:off x="3840" y="1920"/>
              <a:ext cx="0" cy="1248"/>
            </a:xfrm>
            <a:prstGeom prst="line">
              <a:avLst/>
            </a:prstGeom>
            <a:noFill/>
            <a:ln w="19050">
              <a:solidFill>
                <a:srgbClr val="CC99FF"/>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44396" name="Line 1036"/>
            <p:cNvSpPr>
              <a:spLocks noChangeShapeType="1"/>
            </p:cNvSpPr>
            <p:nvPr/>
          </p:nvSpPr>
          <p:spPr bwMode="auto">
            <a:xfrm>
              <a:off x="3840" y="3168"/>
              <a:ext cx="1488" cy="528"/>
            </a:xfrm>
            <a:prstGeom prst="line">
              <a:avLst/>
            </a:prstGeom>
            <a:noFill/>
            <a:ln w="19050">
              <a:solidFill>
                <a:srgbClr val="CC99FF"/>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44397" name="Line 1037"/>
            <p:cNvSpPr>
              <a:spLocks noChangeShapeType="1"/>
            </p:cNvSpPr>
            <p:nvPr/>
          </p:nvSpPr>
          <p:spPr bwMode="auto">
            <a:xfrm flipH="1">
              <a:off x="2928" y="3168"/>
              <a:ext cx="912" cy="528"/>
            </a:xfrm>
            <a:prstGeom prst="line">
              <a:avLst/>
            </a:prstGeom>
            <a:noFill/>
            <a:ln w="19050">
              <a:solidFill>
                <a:srgbClr val="CC99FF"/>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68625" name="Object 1039"/>
            <p:cNvGraphicFramePr>
              <a:graphicFrameLocks noChangeAspect="1"/>
            </p:cNvGraphicFramePr>
            <p:nvPr/>
          </p:nvGraphicFramePr>
          <p:xfrm>
            <a:off x="3893" y="1968"/>
            <a:ext cx="115" cy="140"/>
          </p:xfrm>
          <a:graphic>
            <a:graphicData uri="http://schemas.openxmlformats.org/presentationml/2006/ole">
              <mc:AlternateContent xmlns:mc="http://schemas.openxmlformats.org/markup-compatibility/2006">
                <mc:Choice xmlns:v="urn:schemas-microsoft-com:vml" Requires="v">
                  <p:oleObj spid="_x0000_s68640" name="Equation" r:id="rId3" imgW="76403" imgH="104724" progId="Equation.3">
                    <p:embed/>
                  </p:oleObj>
                </mc:Choice>
                <mc:Fallback>
                  <p:oleObj name="Equation" r:id="rId3" imgW="76403" imgH="104724" progId="Equation.3">
                    <p:embed/>
                    <p:pic>
                      <p:nvPicPr>
                        <p:cNvPr id="0" name="Object 10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 y="1968"/>
                          <a:ext cx="11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6" name="Object 1040"/>
            <p:cNvGraphicFramePr>
              <a:graphicFrameLocks noChangeAspect="1"/>
            </p:cNvGraphicFramePr>
            <p:nvPr/>
          </p:nvGraphicFramePr>
          <p:xfrm>
            <a:off x="2860" y="3516"/>
            <a:ext cx="141" cy="140"/>
          </p:xfrm>
          <a:graphic>
            <a:graphicData uri="http://schemas.openxmlformats.org/presentationml/2006/ole">
              <mc:AlternateContent xmlns:mc="http://schemas.openxmlformats.org/markup-compatibility/2006">
                <mc:Choice xmlns:v="urn:schemas-microsoft-com:vml" Requires="v">
                  <p:oleObj spid="_x0000_s68641" name="Equation" r:id="rId5" imgW="104851" imgH="104724" progId="Equation.3">
                    <p:embed/>
                  </p:oleObj>
                </mc:Choice>
                <mc:Fallback>
                  <p:oleObj name="Equation" r:id="rId5" imgW="104851" imgH="104724" progId="Equation.3">
                    <p:embed/>
                    <p:pic>
                      <p:nvPicPr>
                        <p:cNvPr id="0" name="Object 10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0" y="3516"/>
                          <a:ext cx="141"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7" name="Object 1041"/>
            <p:cNvGraphicFramePr>
              <a:graphicFrameLocks noChangeAspect="1"/>
            </p:cNvGraphicFramePr>
            <p:nvPr/>
          </p:nvGraphicFramePr>
          <p:xfrm>
            <a:off x="5036" y="3629"/>
            <a:ext cx="141" cy="165"/>
          </p:xfrm>
          <a:graphic>
            <a:graphicData uri="http://schemas.openxmlformats.org/presentationml/2006/ole">
              <mc:AlternateContent xmlns:mc="http://schemas.openxmlformats.org/markup-compatibility/2006">
                <mc:Choice xmlns:v="urn:schemas-microsoft-com:vml" Requires="v">
                  <p:oleObj spid="_x0000_s68642" name="Equation" r:id="rId7" imgW="104851" imgH="123876" progId="Equation.3">
                    <p:embed/>
                  </p:oleObj>
                </mc:Choice>
                <mc:Fallback>
                  <p:oleObj name="Equation" r:id="rId7" imgW="104851" imgH="123876" progId="Equation.3">
                    <p:embed/>
                    <p:pic>
                      <p:nvPicPr>
                        <p:cNvPr id="0" name="Object 10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6" y="3629"/>
                          <a:ext cx="14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8" name="Object 1042"/>
            <p:cNvGraphicFramePr>
              <a:graphicFrameLocks noChangeAspect="1"/>
            </p:cNvGraphicFramePr>
            <p:nvPr/>
          </p:nvGraphicFramePr>
          <p:xfrm>
            <a:off x="3904" y="3055"/>
            <a:ext cx="166" cy="177"/>
          </p:xfrm>
          <a:graphic>
            <a:graphicData uri="http://schemas.openxmlformats.org/presentationml/2006/ole">
              <mc:AlternateContent xmlns:mc="http://schemas.openxmlformats.org/markup-compatibility/2006">
                <mc:Choice xmlns:v="urn:schemas-microsoft-com:vml" Requires="v">
                  <p:oleObj spid="_x0000_s68643" name="Equation" r:id="rId9" imgW="123952" imgH="143028" progId="Equation.3">
                    <p:embed/>
                  </p:oleObj>
                </mc:Choice>
                <mc:Fallback>
                  <p:oleObj name="Equation" r:id="rId9" imgW="123952" imgH="143028" progId="Equation.3">
                    <p:embed/>
                    <p:pic>
                      <p:nvPicPr>
                        <p:cNvPr id="0" name="Object 10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4" y="3055"/>
                          <a:ext cx="166"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9" name="Object 1043"/>
            <p:cNvGraphicFramePr>
              <a:graphicFrameLocks noChangeAspect="1"/>
            </p:cNvGraphicFramePr>
            <p:nvPr/>
          </p:nvGraphicFramePr>
          <p:xfrm>
            <a:off x="3801" y="2976"/>
            <a:ext cx="94" cy="96"/>
          </p:xfrm>
          <a:graphic>
            <a:graphicData uri="http://schemas.openxmlformats.org/presentationml/2006/ole">
              <mc:AlternateContent xmlns:mc="http://schemas.openxmlformats.org/markup-compatibility/2006">
                <mc:Choice xmlns:v="urn:schemas-microsoft-com:vml" Requires="v">
                  <p:oleObj spid="_x0000_s68644" name="Clip" r:id="rId11" imgW="380852" imgH="390270" progId="MS_ClipArt_Gallery.2">
                    <p:embed/>
                  </p:oleObj>
                </mc:Choice>
                <mc:Fallback>
                  <p:oleObj name="Clip" r:id="rId11" imgW="380852" imgH="390270" progId="MS_ClipArt_Gallery.2">
                    <p:embed/>
                    <p:pic>
                      <p:nvPicPr>
                        <p:cNvPr id="0" name="Object 10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1" y="297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30" name="Object 1044"/>
            <p:cNvGraphicFramePr>
              <a:graphicFrameLocks noChangeAspect="1"/>
            </p:cNvGraphicFramePr>
            <p:nvPr/>
          </p:nvGraphicFramePr>
          <p:xfrm>
            <a:off x="3793" y="3304"/>
            <a:ext cx="94" cy="96"/>
          </p:xfrm>
          <a:graphic>
            <a:graphicData uri="http://schemas.openxmlformats.org/presentationml/2006/ole">
              <mc:AlternateContent xmlns:mc="http://schemas.openxmlformats.org/markup-compatibility/2006">
                <mc:Choice xmlns:v="urn:schemas-microsoft-com:vml" Requires="v">
                  <p:oleObj spid="_x0000_s68645" name="Clip" r:id="rId13" imgW="380852" imgH="390270" progId="MS_ClipArt_Gallery.2">
                    <p:embed/>
                  </p:oleObj>
                </mc:Choice>
                <mc:Fallback>
                  <p:oleObj name="Clip" r:id="rId13" imgW="380852" imgH="390270" progId="MS_ClipArt_Gallery.2">
                    <p:embed/>
                    <p:pic>
                      <p:nvPicPr>
                        <p:cNvPr id="0" name="Object 10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3" y="3304"/>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05" name="Line 1045"/>
            <p:cNvSpPr>
              <a:spLocks noChangeShapeType="1"/>
            </p:cNvSpPr>
            <p:nvPr/>
          </p:nvSpPr>
          <p:spPr bwMode="auto">
            <a:xfrm flipV="1">
              <a:off x="3840" y="3064"/>
              <a:ext cx="0" cy="240"/>
            </a:xfrm>
            <a:prstGeom prst="line">
              <a:avLst/>
            </a:prstGeom>
            <a:noFill/>
            <a:ln w="38100">
              <a:solidFill>
                <a:srgbClr val="FF99CC"/>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44406" name="Line 1046"/>
            <p:cNvSpPr>
              <a:spLocks noChangeShapeType="1"/>
            </p:cNvSpPr>
            <p:nvPr/>
          </p:nvSpPr>
          <p:spPr bwMode="auto">
            <a:xfrm flipV="1">
              <a:off x="3840" y="2400"/>
              <a:ext cx="624" cy="768"/>
            </a:xfrm>
            <a:prstGeom prst="line">
              <a:avLst/>
            </a:prstGeom>
            <a:noFill/>
            <a:ln w="19050">
              <a:solidFill>
                <a:srgbClr val="CC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44407" name="Freeform 1047"/>
            <p:cNvSpPr>
              <a:spLocks/>
            </p:cNvSpPr>
            <p:nvPr/>
          </p:nvSpPr>
          <p:spPr bwMode="auto">
            <a:xfrm>
              <a:off x="3840" y="2696"/>
              <a:ext cx="240" cy="168"/>
            </a:xfrm>
            <a:custGeom>
              <a:avLst/>
              <a:gdLst/>
              <a:ahLst/>
              <a:cxnLst>
                <a:cxn ang="0">
                  <a:pos x="0" y="0"/>
                </a:cxn>
                <a:cxn ang="0">
                  <a:pos x="104" y="24"/>
                </a:cxn>
                <a:cxn ang="0">
                  <a:pos x="192" y="88"/>
                </a:cxn>
                <a:cxn ang="0">
                  <a:pos x="240" y="168"/>
                </a:cxn>
              </a:cxnLst>
              <a:rect l="0" t="0" r="r" b="b"/>
              <a:pathLst>
                <a:path w="240" h="168">
                  <a:moveTo>
                    <a:pt x="0" y="0"/>
                  </a:moveTo>
                  <a:cubicBezTo>
                    <a:pt x="17" y="4"/>
                    <a:pt x="72" y="9"/>
                    <a:pt x="104" y="24"/>
                  </a:cubicBezTo>
                  <a:cubicBezTo>
                    <a:pt x="136" y="39"/>
                    <a:pt x="169" y="64"/>
                    <a:pt x="192" y="88"/>
                  </a:cubicBezTo>
                  <a:cubicBezTo>
                    <a:pt x="215" y="112"/>
                    <a:pt x="230" y="151"/>
                    <a:pt x="240" y="168"/>
                  </a:cubicBezTo>
                </a:path>
              </a:pathLst>
            </a:custGeom>
            <a:noFill/>
            <a:ln w="19050" cap="flat" cmpd="sng">
              <a:solidFill>
                <a:srgbClr val="CCFF99"/>
              </a:solidFill>
              <a:prstDash val="solid"/>
              <a:miter lim="800000"/>
              <a:headEnd type="none" w="med" len="me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68634" name="Object 1048"/>
            <p:cNvGraphicFramePr>
              <a:graphicFrameLocks noChangeAspect="1"/>
            </p:cNvGraphicFramePr>
            <p:nvPr/>
          </p:nvGraphicFramePr>
          <p:xfrm>
            <a:off x="4272" y="2694"/>
            <a:ext cx="115" cy="128"/>
          </p:xfrm>
          <a:graphic>
            <a:graphicData uri="http://schemas.openxmlformats.org/presentationml/2006/ole">
              <mc:AlternateContent xmlns:mc="http://schemas.openxmlformats.org/markup-compatibility/2006">
                <mc:Choice xmlns:v="urn:schemas-microsoft-com:vml" Requires="v">
                  <p:oleObj spid="_x0000_s68646" name="Equation" r:id="rId15" imgW="76403" imgH="85572" progId="Equation.3">
                    <p:embed/>
                  </p:oleObj>
                </mc:Choice>
                <mc:Fallback>
                  <p:oleObj name="Equation" r:id="rId15" imgW="76403" imgH="85572" progId="Equation.3">
                    <p:embed/>
                    <p:pic>
                      <p:nvPicPr>
                        <p:cNvPr id="0" name="Object 10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72" y="2694"/>
                          <a:ext cx="115"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35" name="Object 1049"/>
            <p:cNvGraphicFramePr>
              <a:graphicFrameLocks noChangeAspect="1"/>
            </p:cNvGraphicFramePr>
            <p:nvPr/>
          </p:nvGraphicFramePr>
          <p:xfrm>
            <a:off x="4353" y="2208"/>
            <a:ext cx="639" cy="205"/>
          </p:xfrm>
          <a:graphic>
            <a:graphicData uri="http://schemas.openxmlformats.org/presentationml/2006/ole">
              <mc:AlternateContent xmlns:mc="http://schemas.openxmlformats.org/markup-compatibility/2006">
                <mc:Choice xmlns:v="urn:schemas-microsoft-com:vml" Requires="v">
                  <p:oleObj spid="_x0000_s68647" name="Equation" r:id="rId17" imgW="600253" imgH="161772" progId="Equation.3">
                    <p:embed/>
                  </p:oleObj>
                </mc:Choice>
                <mc:Fallback>
                  <p:oleObj name="Equation" r:id="rId17" imgW="600253" imgH="161772" progId="Equation.3">
                    <p:embed/>
                    <p:pic>
                      <p:nvPicPr>
                        <p:cNvPr id="0" name="Object 10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53" y="2208"/>
                          <a:ext cx="63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36" name="Object 1050"/>
            <p:cNvGraphicFramePr>
              <a:graphicFrameLocks noChangeAspect="1"/>
            </p:cNvGraphicFramePr>
            <p:nvPr/>
          </p:nvGraphicFramePr>
          <p:xfrm>
            <a:off x="3552" y="3360"/>
            <a:ext cx="242" cy="167"/>
          </p:xfrm>
          <a:graphic>
            <a:graphicData uri="http://schemas.openxmlformats.org/presentationml/2006/ole">
              <mc:AlternateContent xmlns:mc="http://schemas.openxmlformats.org/markup-compatibility/2006">
                <mc:Choice xmlns:v="urn:schemas-microsoft-com:vml" Requires="v">
                  <p:oleObj spid="_x0000_s68648" name="Equation" r:id="rId19" imgW="199949" imgH="123876" progId="Equation.3">
                    <p:embed/>
                  </p:oleObj>
                </mc:Choice>
                <mc:Fallback>
                  <p:oleObj name="Equation" r:id="rId19" imgW="199949" imgH="123876" progId="Equation.3">
                    <p:embed/>
                    <p:pic>
                      <p:nvPicPr>
                        <p:cNvPr id="0" name="Object 10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52" y="3360"/>
                          <a:ext cx="242"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37" name="Object 1051"/>
            <p:cNvGraphicFramePr>
              <a:graphicFrameLocks noChangeAspect="1"/>
            </p:cNvGraphicFramePr>
            <p:nvPr/>
          </p:nvGraphicFramePr>
          <p:xfrm>
            <a:off x="3665" y="2928"/>
            <a:ext cx="127" cy="167"/>
          </p:xfrm>
          <a:graphic>
            <a:graphicData uri="http://schemas.openxmlformats.org/presentationml/2006/ole">
              <mc:AlternateContent xmlns:mc="http://schemas.openxmlformats.org/markup-compatibility/2006">
                <mc:Choice xmlns:v="urn:schemas-microsoft-com:vml" Requires="v">
                  <p:oleObj spid="_x0000_s68649" name="Equation" r:id="rId21" imgW="85750" imgH="123876" progId="Equation.3">
                    <p:embed/>
                  </p:oleObj>
                </mc:Choice>
                <mc:Fallback>
                  <p:oleObj name="Equation" r:id="rId21" imgW="85750" imgH="123876" progId="Equation.3">
                    <p:embed/>
                    <p:pic>
                      <p:nvPicPr>
                        <p:cNvPr id="0" name="Object 10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65" y="2928"/>
                          <a:ext cx="12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38" name="Object 1052"/>
            <p:cNvGraphicFramePr>
              <a:graphicFrameLocks noChangeAspect="1"/>
            </p:cNvGraphicFramePr>
            <p:nvPr/>
          </p:nvGraphicFramePr>
          <p:xfrm>
            <a:off x="3632" y="3120"/>
            <a:ext cx="153" cy="206"/>
          </p:xfrm>
          <a:graphic>
            <a:graphicData uri="http://schemas.openxmlformats.org/presentationml/2006/ole">
              <mc:AlternateContent xmlns:mc="http://schemas.openxmlformats.org/markup-compatibility/2006">
                <mc:Choice xmlns:v="urn:schemas-microsoft-com:vml" Requires="v">
                  <p:oleObj spid="_x0000_s68650" name="Equation" r:id="rId23" imgW="114198" imgH="161772" progId="Equation.3">
                    <p:embed/>
                  </p:oleObj>
                </mc:Choice>
                <mc:Fallback>
                  <p:oleObj name="Equation" r:id="rId23" imgW="114198" imgH="161772" progId="Equation.3">
                    <p:embed/>
                    <p:pic>
                      <p:nvPicPr>
                        <p:cNvPr id="0" name="Object 105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32" y="3120"/>
                          <a:ext cx="153"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39" name="Object 1054"/>
            <p:cNvGraphicFramePr>
              <a:graphicFrameLocks noChangeAspect="1"/>
            </p:cNvGraphicFramePr>
            <p:nvPr/>
          </p:nvGraphicFramePr>
          <p:xfrm>
            <a:off x="3930" y="2535"/>
            <a:ext cx="128" cy="179"/>
          </p:xfrm>
          <a:graphic>
            <a:graphicData uri="http://schemas.openxmlformats.org/presentationml/2006/ole">
              <mc:AlternateContent xmlns:mc="http://schemas.openxmlformats.org/markup-compatibility/2006">
                <mc:Choice xmlns:v="urn:schemas-microsoft-com:vml" Requires="v">
                  <p:oleObj spid="_x0000_s68651" name="Equation" r:id="rId25" imgW="85750" imgH="143028" progId="Equation.3">
                    <p:embed/>
                  </p:oleObj>
                </mc:Choice>
                <mc:Fallback>
                  <p:oleObj name="Equation" r:id="rId25" imgW="85750" imgH="143028" progId="Equation.3">
                    <p:embed/>
                    <p:pic>
                      <p:nvPicPr>
                        <p:cNvPr id="0" name="Object 105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30" y="2535"/>
                          <a:ext cx="128"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4422" name="Object 1062"/>
          <p:cNvGraphicFramePr>
            <a:graphicFrameLocks noChangeAspect="1"/>
          </p:cNvGraphicFramePr>
          <p:nvPr/>
        </p:nvGraphicFramePr>
        <p:xfrm>
          <a:off x="539750" y="2708275"/>
          <a:ext cx="4103688" cy="1020763"/>
        </p:xfrm>
        <a:graphic>
          <a:graphicData uri="http://schemas.openxmlformats.org/presentationml/2006/ole">
            <mc:AlternateContent xmlns:mc="http://schemas.openxmlformats.org/markup-compatibility/2006">
              <mc:Choice xmlns:v="urn:schemas-microsoft-com:vml" Requires="v">
                <p:oleObj spid="_x0000_s68652" name="公式" r:id="rId27" imgW="2210003" imgH="466572" progId="Equation.3">
                  <p:embed/>
                </p:oleObj>
              </mc:Choice>
              <mc:Fallback>
                <p:oleObj name="公式" r:id="rId27" imgW="2210003" imgH="466572" progId="Equation.3">
                  <p:embed/>
                  <p:pic>
                    <p:nvPicPr>
                      <p:cNvPr id="0" name="Object 106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9750" y="2708275"/>
                        <a:ext cx="4103688" cy="10207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23" name="Object 1063"/>
          <p:cNvGraphicFramePr>
            <a:graphicFrameLocks noChangeAspect="1"/>
          </p:cNvGraphicFramePr>
          <p:nvPr/>
        </p:nvGraphicFramePr>
        <p:xfrm>
          <a:off x="636588" y="3873500"/>
          <a:ext cx="1804987" cy="1435100"/>
        </p:xfrm>
        <a:graphic>
          <a:graphicData uri="http://schemas.openxmlformats.org/presentationml/2006/ole">
            <mc:AlternateContent xmlns:mc="http://schemas.openxmlformats.org/markup-compatibility/2006">
              <mc:Choice xmlns:v="urn:schemas-microsoft-com:vml" Requires="v">
                <p:oleObj spid="_x0000_s68653" name="公式" r:id="rId29" imgW="876198" imgH="618972" progId="Equation.3">
                  <p:embed/>
                </p:oleObj>
              </mc:Choice>
              <mc:Fallback>
                <p:oleObj name="公式" r:id="rId29" imgW="876198" imgH="618972" progId="Equation.3">
                  <p:embed/>
                  <p:pic>
                    <p:nvPicPr>
                      <p:cNvPr id="0" name="Object 106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36588" y="3873500"/>
                        <a:ext cx="1804987" cy="14351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24" name="Object 1064"/>
          <p:cNvGraphicFramePr>
            <a:graphicFrameLocks noChangeAspect="1"/>
          </p:cNvGraphicFramePr>
          <p:nvPr/>
        </p:nvGraphicFramePr>
        <p:xfrm>
          <a:off x="611188" y="5614988"/>
          <a:ext cx="1368425" cy="406400"/>
        </p:xfrm>
        <a:graphic>
          <a:graphicData uri="http://schemas.openxmlformats.org/presentationml/2006/ole">
            <mc:AlternateContent xmlns:mc="http://schemas.openxmlformats.org/markup-compatibility/2006">
              <mc:Choice xmlns:v="urn:schemas-microsoft-com:vml" Requires="v">
                <p:oleObj spid="_x0000_s68654" name="公式" r:id="rId31" imgW="618947" imgH="143028" progId="Equation.3">
                  <p:embed/>
                </p:oleObj>
              </mc:Choice>
              <mc:Fallback>
                <p:oleObj name="公式" r:id="rId31" imgW="618947" imgH="143028" progId="Equation.3">
                  <p:embed/>
                  <p:pic>
                    <p:nvPicPr>
                      <p:cNvPr id="0" name="Object 106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1188" y="5614988"/>
                        <a:ext cx="1368425" cy="406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8618" name="Group 1065"/>
          <p:cNvGrpSpPr>
            <a:grpSpLocks/>
          </p:cNvGrpSpPr>
          <p:nvPr/>
        </p:nvGrpSpPr>
        <p:grpSpPr bwMode="auto">
          <a:xfrm>
            <a:off x="0" y="115888"/>
            <a:ext cx="5715000" cy="1068387"/>
            <a:chOff x="0" y="191"/>
            <a:chExt cx="3600" cy="673"/>
          </a:xfrm>
        </p:grpSpPr>
        <p:pic>
          <p:nvPicPr>
            <p:cNvPr id="68619" name="Picture 1066" descr="bar_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20" name="Text Box 1067"/>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wipe(left)">
                                      <p:cBhvr>
                                        <p:cTn id="7" dur="500"/>
                                        <p:tgtEl>
                                          <p:spTgt spid="144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93"/>
                                        </p:tgtEl>
                                        <p:attrNameLst>
                                          <p:attrName>style.visibility</p:attrName>
                                        </p:attrNameLst>
                                      </p:cBhvr>
                                      <p:to>
                                        <p:strVal val="visible"/>
                                      </p:to>
                                    </p:set>
                                    <p:animEffect transition="in" filter="wipe(left)">
                                      <p:cBhvr>
                                        <p:cTn id="12" dur="500"/>
                                        <p:tgtEl>
                                          <p:spTgt spid="1443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4422"/>
                                        </p:tgtEl>
                                        <p:attrNameLst>
                                          <p:attrName>style.visibility</p:attrName>
                                        </p:attrNameLst>
                                      </p:cBhvr>
                                      <p:to>
                                        <p:strVal val="visible"/>
                                      </p:to>
                                    </p:set>
                                    <p:animEffect transition="in" filter="dissolve">
                                      <p:cBhvr>
                                        <p:cTn id="22" dur="500"/>
                                        <p:tgtEl>
                                          <p:spTgt spid="1444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44423"/>
                                        </p:tgtEl>
                                        <p:attrNameLst>
                                          <p:attrName>style.visibility</p:attrName>
                                        </p:attrNameLst>
                                      </p:cBhvr>
                                      <p:to>
                                        <p:strVal val="visible"/>
                                      </p:to>
                                    </p:set>
                                    <p:animEffect transition="in" filter="dissolve">
                                      <p:cBhvr>
                                        <p:cTn id="27" dur="500"/>
                                        <p:tgtEl>
                                          <p:spTgt spid="1444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44424"/>
                                        </p:tgtEl>
                                        <p:attrNameLst>
                                          <p:attrName>style.visibility</p:attrName>
                                        </p:attrNameLst>
                                      </p:cBhvr>
                                      <p:to>
                                        <p:strVal val="visible"/>
                                      </p:to>
                                    </p:set>
                                    <p:animEffect transition="in" filter="dissolve">
                                      <p:cBhvr>
                                        <p:cTn id="32" dur="500"/>
                                        <p:tgtEl>
                                          <p:spTgt spid="144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93"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p:cNvSpPr>
            <a:spLocks noGrp="1"/>
          </p:cNvSpPr>
          <p:nvPr>
            <p:ph type="dt" sz="quarter" idx="10"/>
          </p:nvPr>
        </p:nvSpPr>
        <p:spPr/>
        <p:txBody>
          <a:bodyPr/>
          <a:lstStyle/>
          <a:p>
            <a:pPr>
              <a:defRPr/>
            </a:pPr>
            <a:fld id="{7590102A-C21B-4198-B800-01AE59CC58F5}" type="datetime8">
              <a:rPr lang="en-US"/>
              <a:pPr>
                <a:defRPr/>
              </a:pPr>
              <a:t>2/27/2020 6:24 PM</a:t>
            </a:fld>
            <a:endParaRPr lang="en-US" altLang="zh-CN"/>
          </a:p>
        </p:txBody>
      </p:sp>
      <p:sp>
        <p:nvSpPr>
          <p:cNvPr id="37" name="灯片编号占位符 3"/>
          <p:cNvSpPr>
            <a:spLocks noGrp="1"/>
          </p:cNvSpPr>
          <p:nvPr>
            <p:ph type="sldNum" sz="quarter" idx="12"/>
          </p:nvPr>
        </p:nvSpPr>
        <p:spPr/>
        <p:txBody>
          <a:bodyPr/>
          <a:lstStyle/>
          <a:p>
            <a:pPr>
              <a:defRPr/>
            </a:pPr>
            <a:fld id="{3466D786-293E-4891-BDBD-8432FAF60074}" type="slidenum">
              <a:rPr lang="en-US" altLang="zh-CN"/>
              <a:pPr>
                <a:defRPr/>
              </a:pPr>
              <a:t>67</a:t>
            </a:fld>
            <a:endParaRPr lang="en-US" altLang="zh-CN"/>
          </a:p>
        </p:txBody>
      </p:sp>
      <p:grpSp>
        <p:nvGrpSpPr>
          <p:cNvPr id="69636" name="Group 11"/>
          <p:cNvGrpSpPr>
            <a:grpSpLocks/>
          </p:cNvGrpSpPr>
          <p:nvPr/>
        </p:nvGrpSpPr>
        <p:grpSpPr bwMode="auto">
          <a:xfrm>
            <a:off x="3581400" y="2492375"/>
            <a:ext cx="5257800" cy="3810000"/>
            <a:chOff x="2256" y="1728"/>
            <a:chExt cx="3312" cy="2400"/>
          </a:xfrm>
        </p:grpSpPr>
        <p:sp>
          <p:nvSpPr>
            <p:cNvPr id="171020" name="Rectangle 12"/>
            <p:cNvSpPr>
              <a:spLocks noChangeArrowheads="1"/>
            </p:cNvSpPr>
            <p:nvPr/>
          </p:nvSpPr>
          <p:spPr bwMode="auto">
            <a:xfrm>
              <a:off x="2256" y="1728"/>
              <a:ext cx="3312" cy="2400"/>
            </a:xfrm>
            <a:prstGeom prst="rect">
              <a:avLst/>
            </a:prstGeom>
            <a:solidFill>
              <a:schemeClr val="bg2"/>
            </a:solidFill>
            <a:ln w="19050">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1021" name="Line 13"/>
            <p:cNvSpPr>
              <a:spLocks noChangeShapeType="1"/>
            </p:cNvSpPr>
            <p:nvPr/>
          </p:nvSpPr>
          <p:spPr bwMode="auto">
            <a:xfrm flipV="1">
              <a:off x="3840" y="1920"/>
              <a:ext cx="0" cy="1248"/>
            </a:xfrm>
            <a:prstGeom prst="line">
              <a:avLst/>
            </a:prstGeom>
            <a:noFill/>
            <a:ln w="19050">
              <a:solidFill>
                <a:srgbClr val="CC99FF"/>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71022" name="Line 14"/>
            <p:cNvSpPr>
              <a:spLocks noChangeShapeType="1"/>
            </p:cNvSpPr>
            <p:nvPr/>
          </p:nvSpPr>
          <p:spPr bwMode="auto">
            <a:xfrm>
              <a:off x="3840" y="3168"/>
              <a:ext cx="1488" cy="528"/>
            </a:xfrm>
            <a:prstGeom prst="line">
              <a:avLst/>
            </a:prstGeom>
            <a:noFill/>
            <a:ln w="19050">
              <a:solidFill>
                <a:srgbClr val="CC99FF"/>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71023" name="Line 15"/>
            <p:cNvSpPr>
              <a:spLocks noChangeShapeType="1"/>
            </p:cNvSpPr>
            <p:nvPr/>
          </p:nvSpPr>
          <p:spPr bwMode="auto">
            <a:xfrm flipH="1">
              <a:off x="2928" y="3168"/>
              <a:ext cx="912" cy="528"/>
            </a:xfrm>
            <a:prstGeom prst="line">
              <a:avLst/>
            </a:prstGeom>
            <a:noFill/>
            <a:ln w="19050">
              <a:solidFill>
                <a:srgbClr val="CC99FF"/>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69655" name="Object 16"/>
            <p:cNvGraphicFramePr>
              <a:graphicFrameLocks noChangeAspect="1"/>
            </p:cNvGraphicFramePr>
            <p:nvPr/>
          </p:nvGraphicFramePr>
          <p:xfrm>
            <a:off x="3893" y="1968"/>
            <a:ext cx="115" cy="140"/>
          </p:xfrm>
          <a:graphic>
            <a:graphicData uri="http://schemas.openxmlformats.org/presentationml/2006/ole">
              <mc:AlternateContent xmlns:mc="http://schemas.openxmlformats.org/markup-compatibility/2006">
                <mc:Choice xmlns:v="urn:schemas-microsoft-com:vml" Requires="v">
                  <p:oleObj spid="_x0000_s69670" name="Equation" r:id="rId3" imgW="76403" imgH="104724" progId="Equation.3">
                    <p:embed/>
                  </p:oleObj>
                </mc:Choice>
                <mc:Fallback>
                  <p:oleObj name="Equation" r:id="rId3" imgW="76403" imgH="104724"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 y="1968"/>
                          <a:ext cx="11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6" name="Object 17"/>
            <p:cNvGraphicFramePr>
              <a:graphicFrameLocks noChangeAspect="1"/>
            </p:cNvGraphicFramePr>
            <p:nvPr/>
          </p:nvGraphicFramePr>
          <p:xfrm>
            <a:off x="2860" y="3516"/>
            <a:ext cx="141" cy="140"/>
          </p:xfrm>
          <a:graphic>
            <a:graphicData uri="http://schemas.openxmlformats.org/presentationml/2006/ole">
              <mc:AlternateContent xmlns:mc="http://schemas.openxmlformats.org/markup-compatibility/2006">
                <mc:Choice xmlns:v="urn:schemas-microsoft-com:vml" Requires="v">
                  <p:oleObj spid="_x0000_s69671" name="Equation" r:id="rId5" imgW="104851" imgH="104724" progId="Equation.3">
                    <p:embed/>
                  </p:oleObj>
                </mc:Choice>
                <mc:Fallback>
                  <p:oleObj name="Equation" r:id="rId5" imgW="104851" imgH="104724"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0" y="3516"/>
                          <a:ext cx="141"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7" name="Object 18"/>
            <p:cNvGraphicFramePr>
              <a:graphicFrameLocks noChangeAspect="1"/>
            </p:cNvGraphicFramePr>
            <p:nvPr/>
          </p:nvGraphicFramePr>
          <p:xfrm>
            <a:off x="5036" y="3629"/>
            <a:ext cx="141" cy="165"/>
          </p:xfrm>
          <a:graphic>
            <a:graphicData uri="http://schemas.openxmlformats.org/presentationml/2006/ole">
              <mc:AlternateContent xmlns:mc="http://schemas.openxmlformats.org/markup-compatibility/2006">
                <mc:Choice xmlns:v="urn:schemas-microsoft-com:vml" Requires="v">
                  <p:oleObj spid="_x0000_s69672" name="Equation" r:id="rId7" imgW="104851" imgH="123876" progId="Equation.3">
                    <p:embed/>
                  </p:oleObj>
                </mc:Choice>
                <mc:Fallback>
                  <p:oleObj name="Equation" r:id="rId7" imgW="104851" imgH="123876"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6" y="3629"/>
                          <a:ext cx="14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8" name="Object 19"/>
            <p:cNvGraphicFramePr>
              <a:graphicFrameLocks noChangeAspect="1"/>
            </p:cNvGraphicFramePr>
            <p:nvPr/>
          </p:nvGraphicFramePr>
          <p:xfrm>
            <a:off x="3904" y="3055"/>
            <a:ext cx="166" cy="177"/>
          </p:xfrm>
          <a:graphic>
            <a:graphicData uri="http://schemas.openxmlformats.org/presentationml/2006/ole">
              <mc:AlternateContent xmlns:mc="http://schemas.openxmlformats.org/markup-compatibility/2006">
                <mc:Choice xmlns:v="urn:schemas-microsoft-com:vml" Requires="v">
                  <p:oleObj spid="_x0000_s69673" name="Equation" r:id="rId9" imgW="123952" imgH="143028" progId="Equation.3">
                    <p:embed/>
                  </p:oleObj>
                </mc:Choice>
                <mc:Fallback>
                  <p:oleObj name="Equation" r:id="rId9" imgW="123952" imgH="143028"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4" y="3055"/>
                          <a:ext cx="166"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9" name="Object 20"/>
            <p:cNvGraphicFramePr>
              <a:graphicFrameLocks noChangeAspect="1"/>
            </p:cNvGraphicFramePr>
            <p:nvPr/>
          </p:nvGraphicFramePr>
          <p:xfrm>
            <a:off x="3801" y="2976"/>
            <a:ext cx="94" cy="96"/>
          </p:xfrm>
          <a:graphic>
            <a:graphicData uri="http://schemas.openxmlformats.org/presentationml/2006/ole">
              <mc:AlternateContent xmlns:mc="http://schemas.openxmlformats.org/markup-compatibility/2006">
                <mc:Choice xmlns:v="urn:schemas-microsoft-com:vml" Requires="v">
                  <p:oleObj spid="_x0000_s69674" name="Clip" r:id="rId11" imgW="380852" imgH="390270" progId="MS_ClipArt_Gallery.2">
                    <p:embed/>
                  </p:oleObj>
                </mc:Choice>
                <mc:Fallback>
                  <p:oleObj name="Clip" r:id="rId11" imgW="380852" imgH="390270" progId="MS_ClipArt_Gallery.2">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1" y="297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60" name="Object 21"/>
            <p:cNvGraphicFramePr>
              <a:graphicFrameLocks noChangeAspect="1"/>
            </p:cNvGraphicFramePr>
            <p:nvPr/>
          </p:nvGraphicFramePr>
          <p:xfrm>
            <a:off x="3793" y="3304"/>
            <a:ext cx="94" cy="96"/>
          </p:xfrm>
          <a:graphic>
            <a:graphicData uri="http://schemas.openxmlformats.org/presentationml/2006/ole">
              <mc:AlternateContent xmlns:mc="http://schemas.openxmlformats.org/markup-compatibility/2006">
                <mc:Choice xmlns:v="urn:schemas-microsoft-com:vml" Requires="v">
                  <p:oleObj spid="_x0000_s69675" name="Clip" r:id="rId13" imgW="380852" imgH="390270" progId="MS_ClipArt_Gallery.2">
                    <p:embed/>
                  </p:oleObj>
                </mc:Choice>
                <mc:Fallback>
                  <p:oleObj name="Clip" r:id="rId13" imgW="380852" imgH="390270" progId="MS_ClipArt_Gallery.2">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3" y="3304"/>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30" name="Line 22"/>
            <p:cNvSpPr>
              <a:spLocks noChangeShapeType="1"/>
            </p:cNvSpPr>
            <p:nvPr/>
          </p:nvSpPr>
          <p:spPr bwMode="auto">
            <a:xfrm flipV="1">
              <a:off x="3840" y="3064"/>
              <a:ext cx="0" cy="240"/>
            </a:xfrm>
            <a:prstGeom prst="line">
              <a:avLst/>
            </a:prstGeom>
            <a:noFill/>
            <a:ln w="38100">
              <a:solidFill>
                <a:srgbClr val="FF99CC"/>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71031" name="Line 23"/>
            <p:cNvSpPr>
              <a:spLocks noChangeShapeType="1"/>
            </p:cNvSpPr>
            <p:nvPr/>
          </p:nvSpPr>
          <p:spPr bwMode="auto">
            <a:xfrm flipV="1">
              <a:off x="3840" y="2400"/>
              <a:ext cx="624" cy="768"/>
            </a:xfrm>
            <a:prstGeom prst="line">
              <a:avLst/>
            </a:prstGeom>
            <a:noFill/>
            <a:ln w="19050">
              <a:solidFill>
                <a:srgbClr val="CC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71032" name="Freeform 24"/>
            <p:cNvSpPr>
              <a:spLocks/>
            </p:cNvSpPr>
            <p:nvPr/>
          </p:nvSpPr>
          <p:spPr bwMode="auto">
            <a:xfrm>
              <a:off x="3840" y="2696"/>
              <a:ext cx="240" cy="168"/>
            </a:xfrm>
            <a:custGeom>
              <a:avLst/>
              <a:gdLst/>
              <a:ahLst/>
              <a:cxnLst>
                <a:cxn ang="0">
                  <a:pos x="0" y="0"/>
                </a:cxn>
                <a:cxn ang="0">
                  <a:pos x="104" y="24"/>
                </a:cxn>
                <a:cxn ang="0">
                  <a:pos x="192" y="88"/>
                </a:cxn>
                <a:cxn ang="0">
                  <a:pos x="240" y="168"/>
                </a:cxn>
              </a:cxnLst>
              <a:rect l="0" t="0" r="r" b="b"/>
              <a:pathLst>
                <a:path w="240" h="168">
                  <a:moveTo>
                    <a:pt x="0" y="0"/>
                  </a:moveTo>
                  <a:cubicBezTo>
                    <a:pt x="17" y="4"/>
                    <a:pt x="72" y="9"/>
                    <a:pt x="104" y="24"/>
                  </a:cubicBezTo>
                  <a:cubicBezTo>
                    <a:pt x="136" y="39"/>
                    <a:pt x="169" y="64"/>
                    <a:pt x="192" y="88"/>
                  </a:cubicBezTo>
                  <a:cubicBezTo>
                    <a:pt x="215" y="112"/>
                    <a:pt x="230" y="151"/>
                    <a:pt x="240" y="168"/>
                  </a:cubicBezTo>
                </a:path>
              </a:pathLst>
            </a:custGeom>
            <a:noFill/>
            <a:ln w="19050" cap="flat" cmpd="sng">
              <a:solidFill>
                <a:srgbClr val="CCFF99"/>
              </a:solidFill>
              <a:prstDash val="solid"/>
              <a:miter lim="800000"/>
              <a:headEnd type="none" w="med" len="me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69664" name="Object 25"/>
            <p:cNvGraphicFramePr>
              <a:graphicFrameLocks noChangeAspect="1"/>
            </p:cNvGraphicFramePr>
            <p:nvPr/>
          </p:nvGraphicFramePr>
          <p:xfrm>
            <a:off x="4272" y="2694"/>
            <a:ext cx="115" cy="128"/>
          </p:xfrm>
          <a:graphic>
            <a:graphicData uri="http://schemas.openxmlformats.org/presentationml/2006/ole">
              <mc:AlternateContent xmlns:mc="http://schemas.openxmlformats.org/markup-compatibility/2006">
                <mc:Choice xmlns:v="urn:schemas-microsoft-com:vml" Requires="v">
                  <p:oleObj spid="_x0000_s69676" name="Equation" r:id="rId15" imgW="76403" imgH="85572" progId="Equation.3">
                    <p:embed/>
                  </p:oleObj>
                </mc:Choice>
                <mc:Fallback>
                  <p:oleObj name="Equation" r:id="rId15" imgW="76403" imgH="85572"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72" y="2694"/>
                          <a:ext cx="115"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65" name="Object 26"/>
            <p:cNvGraphicFramePr>
              <a:graphicFrameLocks noChangeAspect="1"/>
            </p:cNvGraphicFramePr>
            <p:nvPr/>
          </p:nvGraphicFramePr>
          <p:xfrm>
            <a:off x="4353" y="2208"/>
            <a:ext cx="639" cy="205"/>
          </p:xfrm>
          <a:graphic>
            <a:graphicData uri="http://schemas.openxmlformats.org/presentationml/2006/ole">
              <mc:AlternateContent xmlns:mc="http://schemas.openxmlformats.org/markup-compatibility/2006">
                <mc:Choice xmlns:v="urn:schemas-microsoft-com:vml" Requires="v">
                  <p:oleObj spid="_x0000_s69677" name="Equation" r:id="rId17" imgW="600253" imgH="161772" progId="Equation.3">
                    <p:embed/>
                  </p:oleObj>
                </mc:Choice>
                <mc:Fallback>
                  <p:oleObj name="Equation" r:id="rId17" imgW="600253" imgH="161772"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53" y="2208"/>
                          <a:ext cx="63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66" name="Object 27"/>
            <p:cNvGraphicFramePr>
              <a:graphicFrameLocks noChangeAspect="1"/>
            </p:cNvGraphicFramePr>
            <p:nvPr/>
          </p:nvGraphicFramePr>
          <p:xfrm>
            <a:off x="3552" y="3360"/>
            <a:ext cx="242" cy="167"/>
          </p:xfrm>
          <a:graphic>
            <a:graphicData uri="http://schemas.openxmlformats.org/presentationml/2006/ole">
              <mc:AlternateContent xmlns:mc="http://schemas.openxmlformats.org/markup-compatibility/2006">
                <mc:Choice xmlns:v="urn:schemas-microsoft-com:vml" Requires="v">
                  <p:oleObj spid="_x0000_s69678" name="Equation" r:id="rId19" imgW="199949" imgH="123876" progId="Equation.3">
                    <p:embed/>
                  </p:oleObj>
                </mc:Choice>
                <mc:Fallback>
                  <p:oleObj name="Equation" r:id="rId19" imgW="199949" imgH="123876"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52" y="3360"/>
                          <a:ext cx="242"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67" name="Object 28"/>
            <p:cNvGraphicFramePr>
              <a:graphicFrameLocks noChangeAspect="1"/>
            </p:cNvGraphicFramePr>
            <p:nvPr/>
          </p:nvGraphicFramePr>
          <p:xfrm>
            <a:off x="3665" y="2928"/>
            <a:ext cx="127" cy="167"/>
          </p:xfrm>
          <a:graphic>
            <a:graphicData uri="http://schemas.openxmlformats.org/presentationml/2006/ole">
              <mc:AlternateContent xmlns:mc="http://schemas.openxmlformats.org/markup-compatibility/2006">
                <mc:Choice xmlns:v="urn:schemas-microsoft-com:vml" Requires="v">
                  <p:oleObj spid="_x0000_s69679" name="Equation" r:id="rId21" imgW="85750" imgH="123876" progId="Equation.3">
                    <p:embed/>
                  </p:oleObj>
                </mc:Choice>
                <mc:Fallback>
                  <p:oleObj name="Equation" r:id="rId21" imgW="85750" imgH="123876"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65" y="2928"/>
                          <a:ext cx="12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68" name="Object 29"/>
            <p:cNvGraphicFramePr>
              <a:graphicFrameLocks noChangeAspect="1"/>
            </p:cNvGraphicFramePr>
            <p:nvPr/>
          </p:nvGraphicFramePr>
          <p:xfrm>
            <a:off x="3632" y="3120"/>
            <a:ext cx="153" cy="206"/>
          </p:xfrm>
          <a:graphic>
            <a:graphicData uri="http://schemas.openxmlformats.org/presentationml/2006/ole">
              <mc:AlternateContent xmlns:mc="http://schemas.openxmlformats.org/markup-compatibility/2006">
                <mc:Choice xmlns:v="urn:schemas-microsoft-com:vml" Requires="v">
                  <p:oleObj spid="_x0000_s69680" name="Equation" r:id="rId23" imgW="114198" imgH="161772" progId="Equation.3">
                    <p:embed/>
                  </p:oleObj>
                </mc:Choice>
                <mc:Fallback>
                  <p:oleObj name="Equation" r:id="rId23" imgW="114198" imgH="161772" progId="Equation.3">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32" y="3120"/>
                          <a:ext cx="153"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69" name="Object 30"/>
            <p:cNvGraphicFramePr>
              <a:graphicFrameLocks noChangeAspect="1"/>
            </p:cNvGraphicFramePr>
            <p:nvPr/>
          </p:nvGraphicFramePr>
          <p:xfrm>
            <a:off x="3930" y="2535"/>
            <a:ext cx="128" cy="179"/>
          </p:xfrm>
          <a:graphic>
            <a:graphicData uri="http://schemas.openxmlformats.org/presentationml/2006/ole">
              <mc:AlternateContent xmlns:mc="http://schemas.openxmlformats.org/markup-compatibility/2006">
                <mc:Choice xmlns:v="urn:schemas-microsoft-com:vml" Requires="v">
                  <p:oleObj spid="_x0000_s69681" name="Equation" r:id="rId25" imgW="85750" imgH="143028" progId="Equation.3">
                    <p:embed/>
                  </p:oleObj>
                </mc:Choice>
                <mc:Fallback>
                  <p:oleObj name="Equation" r:id="rId25" imgW="85750" imgH="143028" progId="Equation.3">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30" y="2535"/>
                          <a:ext cx="128"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p:cNvGrpSpPr>
            <a:grpSpLocks/>
          </p:cNvGrpSpPr>
          <p:nvPr/>
        </p:nvGrpSpPr>
        <p:grpSpPr bwMode="auto">
          <a:xfrm>
            <a:off x="3578225" y="2276475"/>
            <a:ext cx="5257800" cy="3810000"/>
            <a:chOff x="2112" y="1632"/>
            <a:chExt cx="3312" cy="2352"/>
          </a:xfrm>
        </p:grpSpPr>
        <p:sp>
          <p:nvSpPr>
            <p:cNvPr id="171016" name="Rectangle 8"/>
            <p:cNvSpPr>
              <a:spLocks noChangeArrowheads="1"/>
            </p:cNvSpPr>
            <p:nvPr/>
          </p:nvSpPr>
          <p:spPr bwMode="auto">
            <a:xfrm>
              <a:off x="2112" y="1632"/>
              <a:ext cx="3312" cy="2352"/>
            </a:xfrm>
            <a:prstGeom prst="rect">
              <a:avLst/>
            </a:prstGeom>
            <a:solidFill>
              <a:schemeClr val="tx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69650" name="Picture 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00" y="1736"/>
              <a:ext cx="2688" cy="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71018" name="Object 10"/>
          <p:cNvGraphicFramePr>
            <a:graphicFrameLocks noChangeAspect="1"/>
          </p:cNvGraphicFramePr>
          <p:nvPr/>
        </p:nvGraphicFramePr>
        <p:xfrm>
          <a:off x="1331913" y="908050"/>
          <a:ext cx="5762625" cy="2543175"/>
        </p:xfrm>
        <a:graphic>
          <a:graphicData uri="http://schemas.openxmlformats.org/presentationml/2006/ole">
            <mc:AlternateContent xmlns:mc="http://schemas.openxmlformats.org/markup-compatibility/2006">
              <mc:Choice xmlns:v="urn:schemas-microsoft-com:vml" Requires="v">
                <p:oleObj spid="_x0000_s69682" name="公式" r:id="rId28" imgW="2505050" imgH="1076172" progId="Equation.3">
                  <p:embed/>
                </p:oleObj>
              </mc:Choice>
              <mc:Fallback>
                <p:oleObj name="公式" r:id="rId28" imgW="2505050" imgH="1076172" progId="Equation.3">
                  <p:embed/>
                  <p:pic>
                    <p:nvPicPr>
                      <p:cNvPr id="0" name="Object 1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331913" y="908050"/>
                        <a:ext cx="5762625" cy="254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39" name="Object 31"/>
          <p:cNvGraphicFramePr>
            <a:graphicFrameLocks noChangeAspect="1"/>
          </p:cNvGraphicFramePr>
          <p:nvPr/>
        </p:nvGraphicFramePr>
        <p:xfrm>
          <a:off x="312738" y="2146300"/>
          <a:ext cx="3262312" cy="882650"/>
        </p:xfrm>
        <a:graphic>
          <a:graphicData uri="http://schemas.openxmlformats.org/presentationml/2006/ole">
            <mc:AlternateContent xmlns:mc="http://schemas.openxmlformats.org/markup-compatibility/2006">
              <mc:Choice xmlns:v="urn:schemas-microsoft-com:vml" Requires="v">
                <p:oleObj spid="_x0000_s69683" name="公式" r:id="rId30" imgW="1838147" imgH="390372" progId="Equation.3">
                  <p:embed/>
                </p:oleObj>
              </mc:Choice>
              <mc:Fallback>
                <p:oleObj name="公式" r:id="rId30" imgW="1838147" imgH="390372" progId="Equation.3">
                  <p:embed/>
                  <p:pic>
                    <p:nvPicPr>
                      <p:cNvPr id="0" name="Object 3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12738" y="2146300"/>
                        <a:ext cx="3262312"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40" name="Object 32"/>
          <p:cNvGraphicFramePr>
            <a:graphicFrameLocks noChangeAspect="1"/>
          </p:cNvGraphicFramePr>
          <p:nvPr/>
        </p:nvGraphicFramePr>
        <p:xfrm>
          <a:off x="338138" y="3586163"/>
          <a:ext cx="3165475" cy="882650"/>
        </p:xfrm>
        <a:graphic>
          <a:graphicData uri="http://schemas.openxmlformats.org/presentationml/2006/ole">
            <mc:AlternateContent xmlns:mc="http://schemas.openxmlformats.org/markup-compatibility/2006">
              <mc:Choice xmlns:v="urn:schemas-microsoft-com:vml" Requires="v">
                <p:oleObj spid="_x0000_s69684" name="公式" r:id="rId32" imgW="1676400" imgH="390372" progId="Equation.3">
                  <p:embed/>
                </p:oleObj>
              </mc:Choice>
              <mc:Fallback>
                <p:oleObj name="公式" r:id="rId32" imgW="1676400" imgH="390372" progId="Equation.3">
                  <p:embed/>
                  <p:pic>
                    <p:nvPicPr>
                      <p:cNvPr id="0" name="Object 3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38138" y="3586163"/>
                        <a:ext cx="3165475"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41" name="Object 33"/>
          <p:cNvGraphicFramePr>
            <a:graphicFrameLocks noChangeAspect="1"/>
          </p:cNvGraphicFramePr>
          <p:nvPr/>
        </p:nvGraphicFramePr>
        <p:xfrm>
          <a:off x="312738" y="4521200"/>
          <a:ext cx="3213100" cy="882650"/>
        </p:xfrm>
        <a:graphic>
          <a:graphicData uri="http://schemas.openxmlformats.org/presentationml/2006/ole">
            <mc:AlternateContent xmlns:mc="http://schemas.openxmlformats.org/markup-compatibility/2006">
              <mc:Choice xmlns:v="urn:schemas-microsoft-com:vml" Requires="v">
                <p:oleObj spid="_x0000_s69685" name="公式" r:id="rId34" imgW="1704848" imgH="390372" progId="Equation.3">
                  <p:embed/>
                </p:oleObj>
              </mc:Choice>
              <mc:Fallback>
                <p:oleObj name="公式" r:id="rId34" imgW="1704848" imgH="390372" progId="Equation.3">
                  <p:embed/>
                  <p:pic>
                    <p:nvPicPr>
                      <p:cNvPr id="0" name="Object 3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2738" y="4521200"/>
                        <a:ext cx="3213100"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1042" name="Text Box 34"/>
          <p:cNvSpPr txBox="1">
            <a:spLocks noChangeArrowheads="1"/>
          </p:cNvSpPr>
          <p:nvPr/>
        </p:nvSpPr>
        <p:spPr bwMode="auto">
          <a:xfrm>
            <a:off x="393700" y="3068638"/>
            <a:ext cx="3241675" cy="519112"/>
          </a:xfrm>
          <a:prstGeom prst="rect">
            <a:avLst/>
          </a:prstGeom>
          <a:noFill/>
          <a:ln w="19050">
            <a:noFill/>
            <a:miter lim="800000"/>
            <a:headEnd/>
            <a:tailEnd type="none" w="sm" len="lg"/>
          </a:ln>
          <a:effectLst/>
        </p:spPr>
        <p:txBody>
          <a:bodyPr>
            <a:spAutoFit/>
          </a:bodyPr>
          <a:lstStyle/>
          <a:p>
            <a:pPr>
              <a:spcBef>
                <a:spcPct val="50000"/>
              </a:spcBef>
              <a:defRPr/>
            </a:pPr>
            <a:r>
              <a:rPr lang="zh-CN" altLang="en-US">
                <a:effectLst>
                  <a:outerShdw blurRad="38100" dist="38100" dir="2700000" algn="tl">
                    <a:srgbClr val="000000"/>
                  </a:outerShdw>
                </a:effectLst>
              </a:rPr>
              <a:t>电势绕</a:t>
            </a:r>
            <a:r>
              <a:rPr lang="en-US" altLang="zh-CN" i="1">
                <a:effectLst>
                  <a:outerShdw blurRad="38100" dist="38100" dir="2700000" algn="tl">
                    <a:srgbClr val="000000"/>
                  </a:outerShdw>
                </a:effectLst>
              </a:rPr>
              <a:t>z</a:t>
            </a:r>
            <a:r>
              <a:rPr lang="zh-CN" altLang="en-US">
                <a:effectLst>
                  <a:outerShdw blurRad="38100" dist="38100" dir="2700000" algn="tl">
                    <a:srgbClr val="000000"/>
                  </a:outerShdw>
                </a:effectLst>
              </a:rPr>
              <a:t>轴旋转对称</a:t>
            </a:r>
          </a:p>
        </p:txBody>
      </p:sp>
      <p:grpSp>
        <p:nvGrpSpPr>
          <p:cNvPr id="4" name="Group 37"/>
          <p:cNvGrpSpPr>
            <a:grpSpLocks/>
          </p:cNvGrpSpPr>
          <p:nvPr/>
        </p:nvGrpSpPr>
        <p:grpSpPr bwMode="auto">
          <a:xfrm>
            <a:off x="0" y="5445125"/>
            <a:ext cx="9144000" cy="909638"/>
            <a:chOff x="0" y="2650"/>
            <a:chExt cx="5760" cy="573"/>
          </a:xfrm>
        </p:grpSpPr>
        <p:sp>
          <p:nvSpPr>
            <p:cNvPr id="171044" name="Rectangle 36"/>
            <p:cNvSpPr>
              <a:spLocks noChangeArrowheads="1"/>
            </p:cNvSpPr>
            <p:nvPr/>
          </p:nvSpPr>
          <p:spPr bwMode="auto">
            <a:xfrm>
              <a:off x="0" y="2659"/>
              <a:ext cx="5760" cy="544"/>
            </a:xfrm>
            <a:prstGeom prst="rect">
              <a:avLst/>
            </a:prstGeom>
            <a:gradFill rotWithShape="1">
              <a:gsLst>
                <a:gs pos="0">
                  <a:schemeClr val="accent1"/>
                </a:gs>
                <a:gs pos="100000">
                  <a:schemeClr val="accent1">
                    <a:gamma/>
                    <a:shade val="46275"/>
                    <a:invGamma/>
                  </a:schemeClr>
                </a:gs>
              </a:gsLst>
              <a:path path="rect">
                <a:fillToRect l="100000" b="100000"/>
              </a:path>
            </a:gradFill>
            <a:ln w="19050">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69648" name="Object 35"/>
            <p:cNvGraphicFramePr>
              <a:graphicFrameLocks noChangeAspect="1"/>
            </p:cNvGraphicFramePr>
            <p:nvPr/>
          </p:nvGraphicFramePr>
          <p:xfrm>
            <a:off x="830" y="2650"/>
            <a:ext cx="3974" cy="573"/>
          </p:xfrm>
          <a:graphic>
            <a:graphicData uri="http://schemas.openxmlformats.org/presentationml/2006/ole">
              <mc:AlternateContent xmlns:mc="http://schemas.openxmlformats.org/markup-compatibility/2006">
                <mc:Choice xmlns:v="urn:schemas-microsoft-com:vml" Requires="v">
                  <p:oleObj spid="_x0000_s69686" name="公式" r:id="rId36" imgW="3048000" imgH="409524" progId="Equation.3">
                    <p:embed/>
                  </p:oleObj>
                </mc:Choice>
                <mc:Fallback>
                  <p:oleObj name="公式" r:id="rId36" imgW="3048000" imgH="409524" progId="Equation.3">
                    <p:embed/>
                    <p:pic>
                      <p:nvPicPr>
                        <p:cNvPr id="0" name="Object 3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30" y="2650"/>
                          <a:ext cx="3974" cy="57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9644" name="Group 38"/>
          <p:cNvGrpSpPr>
            <a:grpSpLocks/>
          </p:cNvGrpSpPr>
          <p:nvPr/>
        </p:nvGrpSpPr>
        <p:grpSpPr bwMode="auto">
          <a:xfrm>
            <a:off x="0" y="44450"/>
            <a:ext cx="5715000" cy="1068388"/>
            <a:chOff x="0" y="191"/>
            <a:chExt cx="3600" cy="673"/>
          </a:xfrm>
        </p:grpSpPr>
        <p:pic>
          <p:nvPicPr>
            <p:cNvPr id="69645" name="Picture 39" descr="bar_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6" name="Text Box 40"/>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1018"/>
                                        </p:tgtEl>
                                        <p:attrNameLst>
                                          <p:attrName>style.visibility</p:attrName>
                                        </p:attrNameLst>
                                      </p:cBhvr>
                                      <p:to>
                                        <p:strVal val="visible"/>
                                      </p:to>
                                    </p:set>
                                    <p:animEffect transition="in" filter="wipe(left)">
                                      <p:cBhvr>
                                        <p:cTn id="7" dur="500"/>
                                        <p:tgtEl>
                                          <p:spTgt spid="171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1039"/>
                                        </p:tgtEl>
                                        <p:attrNameLst>
                                          <p:attrName>style.visibility</p:attrName>
                                        </p:attrNameLst>
                                      </p:cBhvr>
                                      <p:to>
                                        <p:strVal val="visible"/>
                                      </p:to>
                                    </p:set>
                                    <p:animEffect transition="in" filter="dissolve">
                                      <p:cBhvr>
                                        <p:cTn id="12" dur="500"/>
                                        <p:tgtEl>
                                          <p:spTgt spid="1710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42"/>
                                        </p:tgtEl>
                                        <p:attrNameLst>
                                          <p:attrName>style.visibility</p:attrName>
                                        </p:attrNameLst>
                                      </p:cBhvr>
                                      <p:to>
                                        <p:strVal val="visible"/>
                                      </p:to>
                                    </p:set>
                                    <p:animEffect transition="in" filter="wipe(left)">
                                      <p:cBhvr>
                                        <p:cTn id="17" dur="500"/>
                                        <p:tgtEl>
                                          <p:spTgt spid="1710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1040"/>
                                        </p:tgtEl>
                                        <p:attrNameLst>
                                          <p:attrName>style.visibility</p:attrName>
                                        </p:attrNameLst>
                                      </p:cBhvr>
                                      <p:to>
                                        <p:strVal val="visible"/>
                                      </p:to>
                                    </p:set>
                                    <p:animEffect transition="in" filter="dissolve">
                                      <p:cBhvr>
                                        <p:cTn id="27" dur="500"/>
                                        <p:tgtEl>
                                          <p:spTgt spid="1710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71041"/>
                                        </p:tgtEl>
                                        <p:attrNameLst>
                                          <p:attrName>style.visibility</p:attrName>
                                        </p:attrNameLst>
                                      </p:cBhvr>
                                      <p:to>
                                        <p:strVal val="visible"/>
                                      </p:to>
                                    </p:set>
                                    <p:animEffect transition="in" filter="dissolve">
                                      <p:cBhvr>
                                        <p:cTn id="32" dur="500"/>
                                        <p:tgtEl>
                                          <p:spTgt spid="1710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4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1"/>
          <p:cNvSpPr>
            <a:spLocks noGrp="1"/>
          </p:cNvSpPr>
          <p:nvPr>
            <p:ph type="dt" sz="quarter" idx="10"/>
          </p:nvPr>
        </p:nvSpPr>
        <p:spPr/>
        <p:txBody>
          <a:bodyPr/>
          <a:lstStyle/>
          <a:p>
            <a:pPr>
              <a:defRPr/>
            </a:pPr>
            <a:fld id="{F4678E84-6D0E-4938-9584-41AD4C114E93}" type="datetime8">
              <a:rPr lang="en-US"/>
              <a:pPr>
                <a:defRPr/>
              </a:pPr>
              <a:t>2/27/2020 6:24 PM</a:t>
            </a:fld>
            <a:endParaRPr lang="en-US" altLang="zh-CN"/>
          </a:p>
        </p:txBody>
      </p:sp>
      <p:sp>
        <p:nvSpPr>
          <p:cNvPr id="32" name="灯片编号占位符 3"/>
          <p:cNvSpPr>
            <a:spLocks noGrp="1"/>
          </p:cNvSpPr>
          <p:nvPr>
            <p:ph type="sldNum" sz="quarter" idx="12"/>
          </p:nvPr>
        </p:nvSpPr>
        <p:spPr/>
        <p:txBody>
          <a:bodyPr/>
          <a:lstStyle/>
          <a:p>
            <a:pPr>
              <a:defRPr/>
            </a:pPr>
            <a:fld id="{17361139-7FB4-4DC9-8666-00E8019C2EE6}" type="slidenum">
              <a:rPr lang="en-US" altLang="zh-CN"/>
              <a:pPr>
                <a:defRPr/>
              </a:pPr>
              <a:t>68</a:t>
            </a:fld>
            <a:endParaRPr lang="en-US" altLang="zh-CN"/>
          </a:p>
        </p:txBody>
      </p:sp>
      <p:grpSp>
        <p:nvGrpSpPr>
          <p:cNvPr id="2" name="Group 40"/>
          <p:cNvGrpSpPr>
            <a:grpSpLocks/>
          </p:cNvGrpSpPr>
          <p:nvPr/>
        </p:nvGrpSpPr>
        <p:grpSpPr bwMode="auto">
          <a:xfrm>
            <a:off x="2819400" y="2033588"/>
            <a:ext cx="6096000" cy="4419600"/>
            <a:chOff x="1728" y="1392"/>
            <a:chExt cx="3840" cy="2784"/>
          </a:xfrm>
        </p:grpSpPr>
        <p:sp>
          <p:nvSpPr>
            <p:cNvPr id="145429" name="Rectangle 21"/>
            <p:cNvSpPr>
              <a:spLocks noChangeArrowheads="1"/>
            </p:cNvSpPr>
            <p:nvPr/>
          </p:nvSpPr>
          <p:spPr bwMode="auto">
            <a:xfrm>
              <a:off x="1728" y="1392"/>
              <a:ext cx="3840" cy="2784"/>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5431" name="Oval 23"/>
            <p:cNvSpPr>
              <a:spLocks noChangeArrowheads="1"/>
            </p:cNvSpPr>
            <p:nvPr/>
          </p:nvSpPr>
          <p:spPr bwMode="auto">
            <a:xfrm>
              <a:off x="2592" y="2736"/>
              <a:ext cx="1968" cy="72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9050">
              <a:solidFill>
                <a:schemeClr val="accent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70682" name="Object 8"/>
            <p:cNvGraphicFramePr>
              <a:graphicFrameLocks noChangeAspect="1"/>
            </p:cNvGraphicFramePr>
            <p:nvPr/>
          </p:nvGraphicFramePr>
          <p:xfrm>
            <a:off x="2532" y="3402"/>
            <a:ext cx="140" cy="140"/>
          </p:xfrm>
          <a:graphic>
            <a:graphicData uri="http://schemas.openxmlformats.org/presentationml/2006/ole">
              <mc:AlternateContent xmlns:mc="http://schemas.openxmlformats.org/markup-compatibility/2006">
                <mc:Choice xmlns:v="urn:schemas-microsoft-com:vml" Requires="v">
                  <p:oleObj spid="_x0000_s70689" name="Equation" r:id="rId3" imgW="104851" imgH="104724" progId="Equation.3">
                    <p:embed/>
                  </p:oleObj>
                </mc:Choice>
                <mc:Fallback>
                  <p:oleObj name="Equation" r:id="rId3" imgW="104851" imgH="104724"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2" y="3402"/>
                          <a:ext cx="14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83" name="Object 9"/>
            <p:cNvGraphicFramePr>
              <a:graphicFrameLocks noChangeAspect="1"/>
            </p:cNvGraphicFramePr>
            <p:nvPr/>
          </p:nvGraphicFramePr>
          <p:xfrm>
            <a:off x="4630" y="3436"/>
            <a:ext cx="140" cy="165"/>
          </p:xfrm>
          <a:graphic>
            <a:graphicData uri="http://schemas.openxmlformats.org/presentationml/2006/ole">
              <mc:AlternateContent xmlns:mc="http://schemas.openxmlformats.org/markup-compatibility/2006">
                <mc:Choice xmlns:v="urn:schemas-microsoft-com:vml" Requires="v">
                  <p:oleObj spid="_x0000_s70690" name="Equation" r:id="rId5" imgW="104851" imgH="123876" progId="Equation.3">
                    <p:embed/>
                  </p:oleObj>
                </mc:Choice>
                <mc:Fallback>
                  <p:oleObj name="Equation" r:id="rId5" imgW="104851" imgH="123876"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0" y="3436"/>
                          <a:ext cx="14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84" name="Object 10"/>
            <p:cNvGraphicFramePr>
              <a:graphicFrameLocks noChangeAspect="1"/>
            </p:cNvGraphicFramePr>
            <p:nvPr/>
          </p:nvGraphicFramePr>
          <p:xfrm>
            <a:off x="3612" y="1872"/>
            <a:ext cx="115" cy="140"/>
          </p:xfrm>
          <a:graphic>
            <a:graphicData uri="http://schemas.openxmlformats.org/presentationml/2006/ole">
              <mc:AlternateContent xmlns:mc="http://schemas.openxmlformats.org/markup-compatibility/2006">
                <mc:Choice xmlns:v="urn:schemas-microsoft-com:vml" Requires="v">
                  <p:oleObj spid="_x0000_s70691" name="Equation" r:id="rId7" imgW="76403" imgH="104724" progId="Equation.3">
                    <p:embed/>
                  </p:oleObj>
                </mc:Choice>
                <mc:Fallback>
                  <p:oleObj name="Equation" r:id="rId7" imgW="76403" imgH="104724"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2" y="1872"/>
                          <a:ext cx="115"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30" name="Line 22"/>
            <p:cNvSpPr>
              <a:spLocks noChangeShapeType="1"/>
            </p:cNvSpPr>
            <p:nvPr/>
          </p:nvSpPr>
          <p:spPr bwMode="auto">
            <a:xfrm flipV="1">
              <a:off x="3556" y="1873"/>
              <a:ext cx="0" cy="1199"/>
            </a:xfrm>
            <a:prstGeom prst="line">
              <a:avLst/>
            </a:prstGeom>
            <a:noFill/>
            <a:ln w="19050">
              <a:solidFill>
                <a:srgbClr val="6666FF"/>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45432" name="Line 24"/>
            <p:cNvSpPr>
              <a:spLocks noChangeShapeType="1"/>
            </p:cNvSpPr>
            <p:nvPr/>
          </p:nvSpPr>
          <p:spPr bwMode="auto">
            <a:xfrm>
              <a:off x="3552" y="3072"/>
              <a:ext cx="1344" cy="384"/>
            </a:xfrm>
            <a:prstGeom prst="line">
              <a:avLst/>
            </a:prstGeom>
            <a:noFill/>
            <a:ln w="19050">
              <a:solidFill>
                <a:srgbClr val="6666FF"/>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45433" name="Line 25"/>
            <p:cNvSpPr>
              <a:spLocks noChangeShapeType="1"/>
            </p:cNvSpPr>
            <p:nvPr/>
          </p:nvSpPr>
          <p:spPr bwMode="auto">
            <a:xfrm flipH="1">
              <a:off x="2544" y="3072"/>
              <a:ext cx="1008" cy="528"/>
            </a:xfrm>
            <a:prstGeom prst="line">
              <a:avLst/>
            </a:prstGeom>
            <a:noFill/>
            <a:ln w="19050">
              <a:solidFill>
                <a:srgbClr val="6666FF"/>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70688" name="Object 11"/>
            <p:cNvGraphicFramePr>
              <a:graphicFrameLocks noChangeAspect="1"/>
            </p:cNvGraphicFramePr>
            <p:nvPr/>
          </p:nvGraphicFramePr>
          <p:xfrm>
            <a:off x="3386" y="2927"/>
            <a:ext cx="166" cy="178"/>
          </p:xfrm>
          <a:graphic>
            <a:graphicData uri="http://schemas.openxmlformats.org/presentationml/2006/ole">
              <mc:AlternateContent xmlns:mc="http://schemas.openxmlformats.org/markup-compatibility/2006">
                <mc:Choice xmlns:v="urn:schemas-microsoft-com:vml" Requires="v">
                  <p:oleObj spid="_x0000_s70692" name="Equation" r:id="rId9" imgW="123952" imgH="143028" progId="Equation.3">
                    <p:embed/>
                  </p:oleObj>
                </mc:Choice>
                <mc:Fallback>
                  <p:oleObj name="Equation" r:id="rId9" imgW="123952" imgH="143028"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6" y="2927"/>
                          <a:ext cx="166"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41"/>
          <p:cNvGrpSpPr>
            <a:grpSpLocks/>
          </p:cNvGrpSpPr>
          <p:nvPr/>
        </p:nvGrpSpPr>
        <p:grpSpPr bwMode="auto">
          <a:xfrm>
            <a:off x="4737100" y="2986088"/>
            <a:ext cx="2286000" cy="2243137"/>
            <a:chOff x="2928" y="2016"/>
            <a:chExt cx="1440" cy="1413"/>
          </a:xfrm>
        </p:grpSpPr>
        <p:sp>
          <p:nvSpPr>
            <p:cNvPr id="145437" name="AutoShape 29"/>
            <p:cNvSpPr>
              <a:spLocks noChangeArrowheads="1"/>
            </p:cNvSpPr>
            <p:nvPr/>
          </p:nvSpPr>
          <p:spPr bwMode="auto">
            <a:xfrm>
              <a:off x="2928" y="2880"/>
              <a:ext cx="1248" cy="384"/>
            </a:xfrm>
            <a:custGeom>
              <a:avLst/>
              <a:gdLst>
                <a:gd name="G0" fmla="+- 519 0 0"/>
                <a:gd name="G1" fmla="+- 21600 0 519"/>
                <a:gd name="G2" fmla="+- 21600 0 5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9" y="10800"/>
                  </a:moveTo>
                  <a:cubicBezTo>
                    <a:pt x="519" y="16478"/>
                    <a:pt x="5122" y="21081"/>
                    <a:pt x="10800" y="21081"/>
                  </a:cubicBezTo>
                  <a:cubicBezTo>
                    <a:pt x="16478" y="21081"/>
                    <a:pt x="21081" y="16478"/>
                    <a:pt x="21081" y="10800"/>
                  </a:cubicBezTo>
                  <a:cubicBezTo>
                    <a:pt x="21081" y="5122"/>
                    <a:pt x="16478" y="519"/>
                    <a:pt x="10800" y="519"/>
                  </a:cubicBezTo>
                  <a:cubicBezTo>
                    <a:pt x="5122" y="519"/>
                    <a:pt x="519" y="5122"/>
                    <a:pt x="519" y="10800"/>
                  </a:cubicBezTo>
                  <a:close/>
                </a:path>
              </a:pathLst>
            </a:custGeom>
            <a:solidFill>
              <a:srgbClr val="99FF66"/>
            </a:solidFill>
            <a:ln w="19050">
              <a:solidFill>
                <a:srgbClr val="99FF66"/>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5438" name="Line 30"/>
            <p:cNvSpPr>
              <a:spLocks noChangeShapeType="1"/>
            </p:cNvSpPr>
            <p:nvPr/>
          </p:nvSpPr>
          <p:spPr bwMode="auto">
            <a:xfrm>
              <a:off x="3552" y="3072"/>
              <a:ext cx="480" cy="336"/>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70672" name="Object 3"/>
            <p:cNvGraphicFramePr>
              <a:graphicFrameLocks noChangeAspect="1"/>
            </p:cNvGraphicFramePr>
            <p:nvPr/>
          </p:nvGraphicFramePr>
          <p:xfrm>
            <a:off x="3662" y="3264"/>
            <a:ext cx="191" cy="165"/>
          </p:xfrm>
          <a:graphic>
            <a:graphicData uri="http://schemas.openxmlformats.org/presentationml/2006/ole">
              <mc:AlternateContent xmlns:mc="http://schemas.openxmlformats.org/markup-compatibility/2006">
                <mc:Choice xmlns:v="urn:schemas-microsoft-com:vml" Requires="v">
                  <p:oleObj spid="_x0000_s70693" name="Equation" r:id="rId11" imgW="152400" imgH="123876" progId="Equation.3">
                    <p:embed/>
                  </p:oleObj>
                </mc:Choice>
                <mc:Fallback>
                  <p:oleObj name="Equation" r:id="rId11" imgW="152400" imgH="123876"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2" y="3264"/>
                          <a:ext cx="19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40" name="Line 32"/>
            <p:cNvSpPr>
              <a:spLocks noChangeShapeType="1"/>
            </p:cNvSpPr>
            <p:nvPr/>
          </p:nvSpPr>
          <p:spPr bwMode="auto">
            <a:xfrm flipV="1">
              <a:off x="3552" y="3072"/>
              <a:ext cx="576" cy="0"/>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45441" name="Line 33"/>
            <p:cNvSpPr>
              <a:spLocks noChangeShapeType="1"/>
            </p:cNvSpPr>
            <p:nvPr/>
          </p:nvSpPr>
          <p:spPr bwMode="auto">
            <a:xfrm flipH="1">
              <a:off x="4176" y="3072"/>
              <a:ext cx="192" cy="0"/>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70675" name="Object 4"/>
            <p:cNvGraphicFramePr>
              <a:graphicFrameLocks noChangeAspect="1"/>
            </p:cNvGraphicFramePr>
            <p:nvPr/>
          </p:nvGraphicFramePr>
          <p:xfrm>
            <a:off x="3732" y="2904"/>
            <a:ext cx="166" cy="165"/>
          </p:xfrm>
          <a:graphic>
            <a:graphicData uri="http://schemas.openxmlformats.org/presentationml/2006/ole">
              <mc:AlternateContent xmlns:mc="http://schemas.openxmlformats.org/markup-compatibility/2006">
                <mc:Choice xmlns:v="urn:schemas-microsoft-com:vml" Requires="v">
                  <p:oleObj spid="_x0000_s70694" name="Equation" r:id="rId13" imgW="123952" imgH="123876" progId="Equation.3">
                    <p:embed/>
                  </p:oleObj>
                </mc:Choice>
                <mc:Fallback>
                  <p:oleObj name="Equation" r:id="rId13" imgW="123952" imgH="123876"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2" y="2904"/>
                          <a:ext cx="16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76" name="Object 5"/>
            <p:cNvGraphicFramePr>
              <a:graphicFrameLocks noChangeAspect="1"/>
            </p:cNvGraphicFramePr>
            <p:nvPr/>
          </p:nvGraphicFramePr>
          <p:xfrm>
            <a:off x="4096" y="2826"/>
            <a:ext cx="230" cy="178"/>
          </p:xfrm>
          <a:graphic>
            <a:graphicData uri="http://schemas.openxmlformats.org/presentationml/2006/ole">
              <mc:AlternateContent xmlns:mc="http://schemas.openxmlformats.org/markup-compatibility/2006">
                <mc:Choice xmlns:v="urn:schemas-microsoft-com:vml" Requires="v">
                  <p:oleObj spid="_x0000_s70695" name="Equation" r:id="rId15" imgW="190602" imgH="143028" progId="Equation.3">
                    <p:embed/>
                  </p:oleObj>
                </mc:Choice>
                <mc:Fallback>
                  <p:oleObj name="Equation" r:id="rId15" imgW="190602" imgH="143028" progId="Equation.3">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96" y="2826"/>
                          <a:ext cx="230"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45" name="Line 37"/>
            <p:cNvSpPr>
              <a:spLocks noChangeShapeType="1"/>
            </p:cNvSpPr>
            <p:nvPr/>
          </p:nvSpPr>
          <p:spPr bwMode="auto">
            <a:xfrm>
              <a:off x="3552" y="2160"/>
              <a:ext cx="624" cy="912"/>
            </a:xfrm>
            <a:prstGeom prst="line">
              <a:avLst/>
            </a:prstGeom>
            <a:noFill/>
            <a:ln w="19050">
              <a:solidFill>
                <a:srgbClr val="FF6699"/>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70678" name="Object 6"/>
            <p:cNvGraphicFramePr>
              <a:graphicFrameLocks noChangeAspect="1"/>
            </p:cNvGraphicFramePr>
            <p:nvPr/>
          </p:nvGraphicFramePr>
          <p:xfrm>
            <a:off x="3360" y="2016"/>
            <a:ext cx="166" cy="165"/>
          </p:xfrm>
          <a:graphic>
            <a:graphicData uri="http://schemas.openxmlformats.org/presentationml/2006/ole">
              <mc:AlternateContent xmlns:mc="http://schemas.openxmlformats.org/markup-compatibility/2006">
                <mc:Choice xmlns:v="urn:schemas-microsoft-com:vml" Requires="v">
                  <p:oleObj spid="_x0000_s70696" name="Equation" r:id="rId17" imgW="123952" imgH="123876" progId="Equation.3">
                    <p:embed/>
                  </p:oleObj>
                </mc:Choice>
                <mc:Fallback>
                  <p:oleObj name="Equation" r:id="rId17" imgW="123952" imgH="123876" progId="Equation.3">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60" y="2016"/>
                          <a:ext cx="16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79" name="Object 7"/>
            <p:cNvGraphicFramePr>
              <a:graphicFrameLocks noChangeAspect="1"/>
            </p:cNvGraphicFramePr>
            <p:nvPr/>
          </p:nvGraphicFramePr>
          <p:xfrm>
            <a:off x="3817" y="2371"/>
            <a:ext cx="115" cy="127"/>
          </p:xfrm>
          <a:graphic>
            <a:graphicData uri="http://schemas.openxmlformats.org/presentationml/2006/ole">
              <mc:AlternateContent xmlns:mc="http://schemas.openxmlformats.org/markup-compatibility/2006">
                <mc:Choice xmlns:v="urn:schemas-microsoft-com:vml" Requires="v">
                  <p:oleObj spid="_x0000_s70697" name="Equation" r:id="rId19" imgW="76403" imgH="85572" progId="Equation.3">
                    <p:embed/>
                  </p:oleObj>
                </mc:Choice>
                <mc:Fallback>
                  <p:oleObj name="Equation" r:id="rId19" imgW="76403" imgH="85572" progId="Equation.3">
                    <p:embed/>
                    <p:pic>
                      <p:nvPicPr>
                        <p:cNvPr id="0"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17" y="2371"/>
                          <a:ext cx="115"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5413" name="Text Box 5"/>
          <p:cNvSpPr txBox="1">
            <a:spLocks noChangeArrowheads="1"/>
          </p:cNvSpPr>
          <p:nvPr/>
        </p:nvSpPr>
        <p:spPr bwMode="auto">
          <a:xfrm>
            <a:off x="395288" y="1052513"/>
            <a:ext cx="8610600" cy="519112"/>
          </a:xfrm>
          <a:prstGeom prst="rect">
            <a:avLst/>
          </a:prstGeom>
          <a:noFill/>
          <a:ln w="9525">
            <a:noFill/>
            <a:miter lim="800000"/>
            <a:headEnd/>
            <a:tailEnd/>
          </a:ln>
          <a:effectLst/>
        </p:spPr>
        <p:txBody>
          <a:bodyPr>
            <a:spAutoFit/>
          </a:bodyPr>
          <a:lstStyle/>
          <a:p>
            <a:pPr>
              <a:spcBef>
                <a:spcPct val="50000"/>
              </a:spcBef>
              <a:defRPr/>
            </a:pPr>
            <a:r>
              <a:rPr kumimoji="0" lang="zh-CN" altLang="en-US">
                <a:solidFill>
                  <a:schemeClr val="tx2"/>
                </a:solidFill>
                <a:effectLst>
                  <a:outerShdw blurRad="38100" dist="38100" dir="2700000" algn="tl">
                    <a:srgbClr val="000000"/>
                  </a:outerShdw>
                </a:effectLst>
              </a:rPr>
              <a:t>例题：</a:t>
            </a:r>
            <a:r>
              <a:rPr kumimoji="0" lang="zh-CN" altLang="en-US">
                <a:effectLst>
                  <a:outerShdw blurRad="38100" dist="38100" dir="2700000" algn="tl">
                    <a:srgbClr val="000000"/>
                  </a:outerShdw>
                </a:effectLst>
              </a:rPr>
              <a:t>求均匀带电圆盘对称轴和盘边缘的电势。</a:t>
            </a:r>
          </a:p>
        </p:txBody>
      </p:sp>
      <p:sp>
        <p:nvSpPr>
          <p:cNvPr id="145419" name="Text Box 11"/>
          <p:cNvSpPr txBox="1">
            <a:spLocks noChangeArrowheads="1"/>
          </p:cNvSpPr>
          <p:nvPr/>
        </p:nvSpPr>
        <p:spPr bwMode="auto">
          <a:xfrm>
            <a:off x="381000" y="1484313"/>
            <a:ext cx="8534400" cy="946150"/>
          </a:xfrm>
          <a:prstGeom prst="rect">
            <a:avLst/>
          </a:prstGeom>
          <a:noFill/>
          <a:ln w="9525">
            <a:noFill/>
            <a:miter lim="800000"/>
            <a:headEnd/>
            <a:tailEnd/>
          </a:ln>
          <a:effectLst/>
        </p:spPr>
        <p:txBody>
          <a:bodyPr>
            <a:spAutoFit/>
          </a:bodyPr>
          <a:lstStyle/>
          <a:p>
            <a:pPr>
              <a:spcBef>
                <a:spcPct val="50000"/>
              </a:spcBef>
              <a:defRPr/>
            </a:pPr>
            <a:r>
              <a:rPr kumimoji="0" lang="zh-CN" altLang="en-US">
                <a:solidFill>
                  <a:srgbClr val="99FF66"/>
                </a:solidFill>
                <a:effectLst>
                  <a:outerShdw blurRad="38100" dist="38100" dir="2700000" algn="tl">
                    <a:srgbClr val="000000"/>
                  </a:outerShdw>
                </a:effectLst>
              </a:rPr>
              <a:t>解</a:t>
            </a:r>
            <a:r>
              <a:rPr kumimoji="0" lang="en-US" altLang="zh-CN">
                <a:solidFill>
                  <a:srgbClr val="99FF66"/>
                </a:solidFill>
                <a:effectLst>
                  <a:outerShdw blurRad="38100" dist="38100" dir="2700000" algn="tl">
                    <a:srgbClr val="000000"/>
                  </a:outerShdw>
                </a:effectLst>
              </a:rPr>
              <a:t>1</a:t>
            </a:r>
            <a:r>
              <a:rPr kumimoji="0" lang="zh-CN" altLang="en-US">
                <a:solidFill>
                  <a:srgbClr val="99FF66"/>
                </a:solidFill>
                <a:effectLst>
                  <a:outerShdw blurRad="38100" dist="38100" dir="2700000" algn="tl">
                    <a:srgbClr val="000000"/>
                  </a:outerShdw>
                </a:effectLst>
              </a:rPr>
              <a:t>：</a:t>
            </a:r>
            <a:r>
              <a:rPr kumimoji="0" lang="zh-CN" altLang="en-US">
                <a:effectLst>
                  <a:outerShdw blurRad="38100" dist="38100" dir="2700000" algn="tl">
                    <a:srgbClr val="000000"/>
                  </a:outerShdw>
                </a:effectLst>
              </a:rPr>
              <a:t>由电势叠加求电势分布，由电势的梯度可求电场强度的分布。</a:t>
            </a:r>
          </a:p>
        </p:txBody>
      </p:sp>
      <p:graphicFrame>
        <p:nvGraphicFramePr>
          <p:cNvPr id="221184" name="Object 0"/>
          <p:cNvGraphicFramePr>
            <a:graphicFrameLocks noChangeAspect="1"/>
          </p:cNvGraphicFramePr>
          <p:nvPr/>
        </p:nvGraphicFramePr>
        <p:xfrm>
          <a:off x="244475" y="2505075"/>
          <a:ext cx="2527300" cy="933450"/>
        </p:xfrm>
        <a:graphic>
          <a:graphicData uri="http://schemas.openxmlformats.org/presentationml/2006/ole">
            <mc:AlternateContent xmlns:mc="http://schemas.openxmlformats.org/markup-compatibility/2006">
              <mc:Choice xmlns:v="urn:schemas-microsoft-com:vml" Requires="v">
                <p:oleObj spid="_x0000_s70698" name="公式" r:id="rId21" imgW="1257402" imgH="419304" progId="Equation.3">
                  <p:embed/>
                </p:oleObj>
              </mc:Choice>
              <mc:Fallback>
                <p:oleObj name="公式" r:id="rId21" imgW="1257402" imgH="419304" progId="Equation.3">
                  <p:embed/>
                  <p:pic>
                    <p:nvPicPr>
                      <p:cNvPr id="0" name="Object 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4475" y="2505075"/>
                        <a:ext cx="2527300" cy="933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1185" name="Object 1"/>
          <p:cNvGraphicFramePr>
            <a:graphicFrameLocks noChangeAspect="1"/>
          </p:cNvGraphicFramePr>
          <p:nvPr/>
        </p:nvGraphicFramePr>
        <p:xfrm>
          <a:off x="635000" y="3773488"/>
          <a:ext cx="1757363" cy="414337"/>
        </p:xfrm>
        <a:graphic>
          <a:graphicData uri="http://schemas.openxmlformats.org/presentationml/2006/ole">
            <mc:AlternateContent xmlns:mc="http://schemas.openxmlformats.org/markup-compatibility/2006">
              <mc:Choice xmlns:v="urn:schemas-microsoft-com:vml" Requires="v">
                <p:oleObj spid="_x0000_s70699" name="公式" r:id="rId23" imgW="866851" imgH="161772" progId="Equation.3">
                  <p:embed/>
                </p:oleObj>
              </mc:Choice>
              <mc:Fallback>
                <p:oleObj name="公式" r:id="rId23" imgW="866851" imgH="161772" progId="Equation.3">
                  <p:embed/>
                  <p:pic>
                    <p:nvPicPr>
                      <p:cNvPr id="0" name="Object 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5000" y="3773488"/>
                        <a:ext cx="1757363" cy="4143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1186" name="Object 2"/>
          <p:cNvGraphicFramePr>
            <a:graphicFrameLocks noChangeAspect="1"/>
          </p:cNvGraphicFramePr>
          <p:nvPr/>
        </p:nvGraphicFramePr>
        <p:xfrm>
          <a:off x="336550" y="4305300"/>
          <a:ext cx="2352675" cy="935038"/>
        </p:xfrm>
        <a:graphic>
          <a:graphicData uri="http://schemas.openxmlformats.org/presentationml/2006/ole">
            <mc:AlternateContent xmlns:mc="http://schemas.openxmlformats.org/markup-compatibility/2006">
              <mc:Choice xmlns:v="urn:schemas-microsoft-com:vml" Requires="v">
                <p:oleObj spid="_x0000_s70700" name="公式" r:id="rId25" imgW="1171651" imgH="419304" progId="Equation.3">
                  <p:embed/>
                </p:oleObj>
              </mc:Choice>
              <mc:Fallback>
                <p:oleObj name="公式" r:id="rId25" imgW="1171651" imgH="419304" progId="Equation.3">
                  <p:embed/>
                  <p:pic>
                    <p:nvPicPr>
                      <p:cNvPr id="0" name="Object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6550" y="4305300"/>
                        <a:ext cx="2352675" cy="9350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0667" name="Group 77"/>
          <p:cNvGrpSpPr>
            <a:grpSpLocks/>
          </p:cNvGrpSpPr>
          <p:nvPr/>
        </p:nvGrpSpPr>
        <p:grpSpPr bwMode="auto">
          <a:xfrm>
            <a:off x="0" y="44450"/>
            <a:ext cx="5715000" cy="1068388"/>
            <a:chOff x="0" y="191"/>
            <a:chExt cx="3600" cy="673"/>
          </a:xfrm>
        </p:grpSpPr>
        <p:pic>
          <p:nvPicPr>
            <p:cNvPr id="70668" name="Picture 78" descr="bar_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9" name="Text Box 79"/>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wipe(left)">
                                      <p:cBhvr>
                                        <p:cTn id="7" dur="500"/>
                                        <p:tgtEl>
                                          <p:spTgt spid="145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21184"/>
                                        </p:tgtEl>
                                        <p:attrNameLst>
                                          <p:attrName>style.visibility</p:attrName>
                                        </p:attrNameLst>
                                      </p:cBhvr>
                                      <p:to>
                                        <p:strVal val="visible"/>
                                      </p:to>
                                    </p:set>
                                    <p:animEffect transition="in" filter="dissolve">
                                      <p:cBhvr>
                                        <p:cTn id="27" dur="500"/>
                                        <p:tgtEl>
                                          <p:spTgt spid="2211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21185"/>
                                        </p:tgtEl>
                                        <p:attrNameLst>
                                          <p:attrName>style.visibility</p:attrName>
                                        </p:attrNameLst>
                                      </p:cBhvr>
                                      <p:to>
                                        <p:strVal val="visible"/>
                                      </p:to>
                                    </p:set>
                                    <p:animEffect transition="in" filter="dissolve">
                                      <p:cBhvr>
                                        <p:cTn id="32" dur="500"/>
                                        <p:tgtEl>
                                          <p:spTgt spid="2211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21186"/>
                                        </p:tgtEl>
                                        <p:attrNameLst>
                                          <p:attrName>style.visibility</p:attrName>
                                        </p:attrNameLst>
                                      </p:cBhvr>
                                      <p:to>
                                        <p:strVal val="visible"/>
                                      </p:to>
                                    </p:set>
                                    <p:animEffect transition="in" filter="dissolve">
                                      <p:cBhvr>
                                        <p:cTn id="37" dur="500"/>
                                        <p:tgtEl>
                                          <p:spTgt spid="221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P spid="145419"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7C5DC1C7-6BFA-4FA7-A669-DB1148845DE5}" type="datetime8">
              <a:rPr lang="en-US"/>
              <a:pPr>
                <a:defRPr/>
              </a:pPr>
              <a:t>2/27/2020 6:24 PM</a:t>
            </a:fld>
            <a:endParaRPr lang="en-US" altLang="zh-CN"/>
          </a:p>
        </p:txBody>
      </p:sp>
      <p:sp>
        <p:nvSpPr>
          <p:cNvPr id="11" name="灯片编号占位符 3"/>
          <p:cNvSpPr>
            <a:spLocks noGrp="1"/>
          </p:cNvSpPr>
          <p:nvPr>
            <p:ph type="sldNum" sz="quarter" idx="12"/>
          </p:nvPr>
        </p:nvSpPr>
        <p:spPr/>
        <p:txBody>
          <a:bodyPr/>
          <a:lstStyle/>
          <a:p>
            <a:pPr>
              <a:defRPr/>
            </a:pPr>
            <a:fld id="{E4A1695C-7896-4D12-869D-8E432B82E6B5}" type="slidenum">
              <a:rPr lang="en-US" altLang="zh-CN"/>
              <a:pPr>
                <a:defRPr/>
              </a:pPr>
              <a:t>69</a:t>
            </a:fld>
            <a:endParaRPr lang="en-US" altLang="zh-CN"/>
          </a:p>
        </p:txBody>
      </p:sp>
      <p:graphicFrame>
        <p:nvGraphicFramePr>
          <p:cNvPr id="169999" name="Object 15"/>
          <p:cNvGraphicFramePr>
            <a:graphicFrameLocks noChangeAspect="1"/>
          </p:cNvGraphicFramePr>
          <p:nvPr/>
        </p:nvGraphicFramePr>
        <p:xfrm>
          <a:off x="2905125" y="1209675"/>
          <a:ext cx="2351088" cy="933450"/>
        </p:xfrm>
        <a:graphic>
          <a:graphicData uri="http://schemas.openxmlformats.org/presentationml/2006/ole">
            <mc:AlternateContent xmlns:mc="http://schemas.openxmlformats.org/markup-compatibility/2006">
              <mc:Choice xmlns:v="urn:schemas-microsoft-com:vml" Requires="v">
                <p:oleObj spid="_x0000_s71692" name="公式" r:id="rId3" imgW="1171651" imgH="419304" progId="Equation.3">
                  <p:embed/>
                </p:oleObj>
              </mc:Choice>
              <mc:Fallback>
                <p:oleObj name="公式" r:id="rId3" imgW="1171651" imgH="419304"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125" y="1209675"/>
                        <a:ext cx="2351088" cy="933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0000" name="Object 16"/>
          <p:cNvGraphicFramePr>
            <a:graphicFrameLocks noChangeAspect="1"/>
          </p:cNvGraphicFramePr>
          <p:nvPr/>
        </p:nvGraphicFramePr>
        <p:xfrm>
          <a:off x="952500" y="2720975"/>
          <a:ext cx="2527300" cy="935038"/>
        </p:xfrm>
        <a:graphic>
          <a:graphicData uri="http://schemas.openxmlformats.org/presentationml/2006/ole">
            <mc:AlternateContent xmlns:mc="http://schemas.openxmlformats.org/markup-compatibility/2006">
              <mc:Choice xmlns:v="urn:schemas-microsoft-com:vml" Requires="v">
                <p:oleObj spid="_x0000_s71693" name="公式" r:id="rId5" imgW="1257402" imgH="419304" progId="Equation.3">
                  <p:embed/>
                </p:oleObj>
              </mc:Choice>
              <mc:Fallback>
                <p:oleObj name="公式" r:id="rId5" imgW="1257402" imgH="419304"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0" y="2720975"/>
                        <a:ext cx="2527300" cy="9350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0001" name="Object 17"/>
          <p:cNvGraphicFramePr>
            <a:graphicFrameLocks noChangeAspect="1"/>
          </p:cNvGraphicFramePr>
          <p:nvPr/>
        </p:nvGraphicFramePr>
        <p:xfrm>
          <a:off x="3538538" y="2276475"/>
          <a:ext cx="3986212" cy="1765300"/>
        </p:xfrm>
        <a:graphic>
          <a:graphicData uri="http://schemas.openxmlformats.org/presentationml/2006/ole">
            <mc:AlternateContent xmlns:mc="http://schemas.openxmlformats.org/markup-compatibility/2006">
              <mc:Choice xmlns:v="urn:schemas-microsoft-com:vml" Requires="v">
                <p:oleObj spid="_x0000_s71694" name="公式" r:id="rId7" imgW="2009648" imgH="828828" progId="Equation.3">
                  <p:embed/>
                </p:oleObj>
              </mc:Choice>
              <mc:Fallback>
                <p:oleObj name="公式" r:id="rId7" imgW="2009648" imgH="828828"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8538" y="2276475"/>
                        <a:ext cx="3986212" cy="1765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0003" name="Text Box 19"/>
          <p:cNvSpPr txBox="1">
            <a:spLocks noChangeArrowheads="1"/>
          </p:cNvSpPr>
          <p:nvPr/>
        </p:nvSpPr>
        <p:spPr bwMode="auto">
          <a:xfrm>
            <a:off x="381000" y="4067175"/>
            <a:ext cx="8534400" cy="519113"/>
          </a:xfrm>
          <a:prstGeom prst="rect">
            <a:avLst/>
          </a:prstGeom>
          <a:noFill/>
          <a:ln w="9525">
            <a:noFill/>
            <a:miter lim="800000"/>
            <a:headEnd/>
            <a:tailEnd/>
          </a:ln>
          <a:effectLst/>
        </p:spPr>
        <p:txBody>
          <a:bodyPr>
            <a:spAutoFit/>
          </a:bodyPr>
          <a:lstStyle/>
          <a:p>
            <a:pPr>
              <a:spcBef>
                <a:spcPct val="50000"/>
              </a:spcBef>
              <a:defRPr/>
            </a:pPr>
            <a:r>
              <a:rPr kumimoji="0" lang="zh-CN" altLang="en-US">
                <a:solidFill>
                  <a:srgbClr val="99FF66"/>
                </a:solidFill>
                <a:effectLst>
                  <a:outerShdw blurRad="38100" dist="38100" dir="2700000" algn="tl">
                    <a:srgbClr val="000000"/>
                  </a:outerShdw>
                </a:effectLst>
              </a:rPr>
              <a:t>解</a:t>
            </a:r>
            <a:r>
              <a:rPr kumimoji="0" lang="en-US" altLang="zh-CN">
                <a:solidFill>
                  <a:srgbClr val="99FF66"/>
                </a:solidFill>
                <a:effectLst>
                  <a:outerShdw blurRad="38100" dist="38100" dir="2700000" algn="tl">
                    <a:srgbClr val="000000"/>
                  </a:outerShdw>
                </a:effectLst>
              </a:rPr>
              <a:t>2</a:t>
            </a:r>
            <a:r>
              <a:rPr kumimoji="0" lang="zh-CN" altLang="en-US">
                <a:solidFill>
                  <a:srgbClr val="99FF66"/>
                </a:solidFill>
                <a:effectLst>
                  <a:outerShdw blurRad="38100" dist="38100" dir="2700000" algn="tl">
                    <a:srgbClr val="000000"/>
                  </a:outerShdw>
                </a:effectLst>
              </a:rPr>
              <a:t>：</a:t>
            </a:r>
            <a:r>
              <a:rPr kumimoji="0" lang="zh-CN" altLang="en-US">
                <a:effectLst>
                  <a:outerShdw blurRad="38100" dist="38100" dir="2700000" algn="tl">
                    <a:srgbClr val="000000"/>
                  </a:outerShdw>
                </a:effectLst>
              </a:rPr>
              <a:t>由电势定义求电势分布</a:t>
            </a:r>
          </a:p>
        </p:txBody>
      </p:sp>
      <p:graphicFrame>
        <p:nvGraphicFramePr>
          <p:cNvPr id="170004" name="Object 20"/>
          <p:cNvGraphicFramePr>
            <a:graphicFrameLocks noChangeAspect="1"/>
          </p:cNvGraphicFramePr>
          <p:nvPr/>
        </p:nvGraphicFramePr>
        <p:xfrm>
          <a:off x="1790700" y="4676775"/>
          <a:ext cx="4338638" cy="965200"/>
        </p:xfrm>
        <a:graphic>
          <a:graphicData uri="http://schemas.openxmlformats.org/presentationml/2006/ole">
            <mc:AlternateContent xmlns:mc="http://schemas.openxmlformats.org/markup-compatibility/2006">
              <mc:Choice xmlns:v="urn:schemas-microsoft-com:vml" Requires="v">
                <p:oleObj spid="_x0000_s71695" name="公式" r:id="rId9" imgW="2009648" imgH="447828" progId="Equation.3">
                  <p:embed/>
                </p:oleObj>
              </mc:Choice>
              <mc:Fallback>
                <p:oleObj name="公式" r:id="rId9" imgW="2009648" imgH="447828"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0700" y="4676775"/>
                        <a:ext cx="4338638" cy="965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689" name="Group 21"/>
          <p:cNvGrpSpPr>
            <a:grpSpLocks/>
          </p:cNvGrpSpPr>
          <p:nvPr/>
        </p:nvGrpSpPr>
        <p:grpSpPr bwMode="auto">
          <a:xfrm>
            <a:off x="0" y="115888"/>
            <a:ext cx="5715000" cy="1068387"/>
            <a:chOff x="0" y="191"/>
            <a:chExt cx="3600" cy="673"/>
          </a:xfrm>
        </p:grpSpPr>
        <p:pic>
          <p:nvPicPr>
            <p:cNvPr id="71690" name="Picture 22" descr="bar_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1" name="Text Box 23"/>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9999"/>
                                        </p:tgtEl>
                                        <p:attrNameLst>
                                          <p:attrName>style.visibility</p:attrName>
                                        </p:attrNameLst>
                                      </p:cBhvr>
                                      <p:to>
                                        <p:strVal val="visible"/>
                                      </p:to>
                                    </p:set>
                                    <p:animEffect transition="in" filter="dissolve">
                                      <p:cBhvr>
                                        <p:cTn id="7" dur="500"/>
                                        <p:tgtEl>
                                          <p:spTgt spid="1699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0000"/>
                                        </p:tgtEl>
                                        <p:attrNameLst>
                                          <p:attrName>style.visibility</p:attrName>
                                        </p:attrNameLst>
                                      </p:cBhvr>
                                      <p:to>
                                        <p:strVal val="visible"/>
                                      </p:to>
                                    </p:set>
                                    <p:animEffect transition="in" filter="dissolve">
                                      <p:cBhvr>
                                        <p:cTn id="12" dur="500"/>
                                        <p:tgtEl>
                                          <p:spTgt spid="1700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0001"/>
                                        </p:tgtEl>
                                        <p:attrNameLst>
                                          <p:attrName>style.visibility</p:attrName>
                                        </p:attrNameLst>
                                      </p:cBhvr>
                                      <p:to>
                                        <p:strVal val="visible"/>
                                      </p:to>
                                    </p:set>
                                    <p:animEffect transition="in" filter="dissolve">
                                      <p:cBhvr>
                                        <p:cTn id="17" dur="500"/>
                                        <p:tgtEl>
                                          <p:spTgt spid="1700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0003"/>
                                        </p:tgtEl>
                                        <p:attrNameLst>
                                          <p:attrName>style.visibility</p:attrName>
                                        </p:attrNameLst>
                                      </p:cBhvr>
                                      <p:to>
                                        <p:strVal val="visible"/>
                                      </p:to>
                                    </p:set>
                                    <p:animEffect transition="in" filter="wipe(left)">
                                      <p:cBhvr>
                                        <p:cTn id="22" dur="500"/>
                                        <p:tgtEl>
                                          <p:spTgt spid="1700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0004"/>
                                        </p:tgtEl>
                                        <p:attrNameLst>
                                          <p:attrName>style.visibility</p:attrName>
                                        </p:attrNameLst>
                                      </p:cBhvr>
                                      <p:to>
                                        <p:strVal val="visible"/>
                                      </p:to>
                                    </p:set>
                                    <p:animEffect transition="in" filter="dissolve">
                                      <p:cBhvr>
                                        <p:cTn id="27" dur="500"/>
                                        <p:tgtEl>
                                          <p:spTgt spid="170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0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60"/>
          <p:cNvGrpSpPr>
            <a:grpSpLocks/>
          </p:cNvGrpSpPr>
          <p:nvPr/>
        </p:nvGrpSpPr>
        <p:grpSpPr bwMode="auto">
          <a:xfrm>
            <a:off x="0" y="0"/>
            <a:ext cx="5715000" cy="1068388"/>
            <a:chOff x="0" y="28"/>
            <a:chExt cx="3600" cy="673"/>
          </a:xfrm>
        </p:grpSpPr>
        <p:pic>
          <p:nvPicPr>
            <p:cNvPr id="8229" name="Picture 34" descr="ba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0" name="Text Box 35"/>
            <p:cNvSpPr txBox="1">
              <a:spLocks noChangeArrowheads="1"/>
            </p:cNvSpPr>
            <p:nvPr/>
          </p:nvSpPr>
          <p:spPr bwMode="auto">
            <a:xfrm>
              <a:off x="59" y="109"/>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sp>
        <p:nvSpPr>
          <p:cNvPr id="175106" name="Text Box 2"/>
          <p:cNvSpPr txBox="1">
            <a:spLocks noChangeArrowheads="1"/>
          </p:cNvSpPr>
          <p:nvPr/>
        </p:nvSpPr>
        <p:spPr bwMode="auto">
          <a:xfrm>
            <a:off x="250825" y="908050"/>
            <a:ext cx="3810000" cy="519113"/>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隶书" pitchFamily="49" charset="-122"/>
                <a:ea typeface="隶书" pitchFamily="49" charset="-122"/>
              </a:rPr>
              <a:t>二、电场强度通量</a:t>
            </a:r>
          </a:p>
        </p:txBody>
      </p:sp>
      <p:sp>
        <p:nvSpPr>
          <p:cNvPr id="175110" name="Text Box 6"/>
          <p:cNvSpPr txBox="1">
            <a:spLocks noChangeArrowheads="1"/>
          </p:cNvSpPr>
          <p:nvPr/>
        </p:nvSpPr>
        <p:spPr bwMode="auto">
          <a:xfrm>
            <a:off x="323850" y="2133600"/>
            <a:ext cx="3816350" cy="457200"/>
          </a:xfrm>
          <a:prstGeom prst="rect">
            <a:avLst/>
          </a:prstGeom>
          <a:noFill/>
          <a:ln w="9525">
            <a:noFill/>
            <a:miter lim="800000"/>
            <a:headEnd/>
            <a:tailEnd/>
          </a:ln>
          <a:effectLst/>
        </p:spPr>
        <p:txBody>
          <a:bodyPr>
            <a:spAutoFit/>
          </a:bodyPr>
          <a:lstStyle/>
          <a:p>
            <a:pPr>
              <a:spcBef>
                <a:spcPct val="50000"/>
              </a:spcBef>
              <a:defRPr/>
            </a:pPr>
            <a:r>
              <a:rPr lang="zh-CN" altLang="en-US" sz="2400">
                <a:effectLst>
                  <a:outerShdw blurRad="38100" dist="38100" dir="2700000" algn="tl">
                    <a:srgbClr val="000000"/>
                  </a:outerShdw>
                </a:effectLst>
                <a:latin typeface="幼圆" pitchFamily="49" charset="-122"/>
              </a:rPr>
              <a:t>通过闭合曲面</a:t>
            </a:r>
            <a:r>
              <a:rPr lang="en-US" altLang="zh-CN" sz="2400" i="1">
                <a:effectLst>
                  <a:outerShdw blurRad="38100" dist="38100" dir="2700000" algn="tl">
                    <a:srgbClr val="000000"/>
                  </a:outerShdw>
                </a:effectLst>
              </a:rPr>
              <a:t>S</a:t>
            </a:r>
            <a:r>
              <a:rPr lang="zh-CN" altLang="en-US" sz="2400">
                <a:effectLst>
                  <a:outerShdw blurRad="38100" dist="38100" dir="2700000" algn="tl">
                    <a:srgbClr val="000000"/>
                  </a:outerShdw>
                </a:effectLst>
                <a:latin typeface="幼圆" pitchFamily="49" charset="-122"/>
              </a:rPr>
              <a:t>的电通量：</a:t>
            </a:r>
          </a:p>
        </p:txBody>
      </p:sp>
      <p:graphicFrame>
        <p:nvGraphicFramePr>
          <p:cNvPr id="87155" name="Object 115"/>
          <p:cNvGraphicFramePr>
            <a:graphicFrameLocks noChangeAspect="1"/>
          </p:cNvGraphicFramePr>
          <p:nvPr/>
        </p:nvGraphicFramePr>
        <p:xfrm>
          <a:off x="539750" y="3068638"/>
          <a:ext cx="2557463" cy="692150"/>
        </p:xfrm>
        <a:graphic>
          <a:graphicData uri="http://schemas.openxmlformats.org/presentationml/2006/ole">
            <mc:AlternateContent xmlns:mc="http://schemas.openxmlformats.org/markup-compatibility/2006">
              <mc:Choice xmlns:v="urn:schemas-microsoft-com:vml" Requires="v">
                <p:oleObj spid="_x0000_s8231" name="公式" r:id="rId4" imgW="1371600" imgH="343104" progId="Equation.3">
                  <p:embed/>
                </p:oleObj>
              </mc:Choice>
              <mc:Fallback>
                <p:oleObj name="公式" r:id="rId4" imgW="1371600" imgH="343104" progId="Equation.3">
                  <p:embed/>
                  <p:pic>
                    <p:nvPicPr>
                      <p:cNvPr id="0" name="Object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068638"/>
                        <a:ext cx="2557463"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16"/>
          <p:cNvGrpSpPr>
            <a:grpSpLocks/>
          </p:cNvGrpSpPr>
          <p:nvPr/>
        </p:nvGrpSpPr>
        <p:grpSpPr bwMode="auto">
          <a:xfrm>
            <a:off x="3578225" y="3113088"/>
            <a:ext cx="5270500" cy="4367212"/>
            <a:chOff x="2327" y="391"/>
            <a:chExt cx="3320" cy="2751"/>
          </a:xfrm>
        </p:grpSpPr>
        <p:sp>
          <p:nvSpPr>
            <p:cNvPr id="8211" name="Arc 117"/>
            <p:cNvSpPr>
              <a:spLocks/>
            </p:cNvSpPr>
            <p:nvPr/>
          </p:nvSpPr>
          <p:spPr bwMode="auto">
            <a:xfrm flipV="1">
              <a:off x="2335" y="551"/>
              <a:ext cx="2041" cy="1169"/>
            </a:xfrm>
            <a:custGeom>
              <a:avLst/>
              <a:gdLst>
                <a:gd name="T0" fmla="*/ 1 w 21600"/>
                <a:gd name="T1" fmla="*/ 0 h 19886"/>
                <a:gd name="T2" fmla="*/ 2 w 21600"/>
                <a:gd name="T3" fmla="*/ 0 h 19886"/>
                <a:gd name="T4" fmla="*/ 0 w 21600"/>
                <a:gd name="T5" fmla="*/ 0 h 19886"/>
                <a:gd name="T6" fmla="*/ 0 60000 65536"/>
                <a:gd name="T7" fmla="*/ 0 60000 65536"/>
                <a:gd name="T8" fmla="*/ 0 60000 65536"/>
              </a:gdLst>
              <a:ahLst/>
              <a:cxnLst>
                <a:cxn ang="T6">
                  <a:pos x="T0" y="T1"/>
                </a:cxn>
                <a:cxn ang="T7">
                  <a:pos x="T2" y="T3"/>
                </a:cxn>
                <a:cxn ang="T8">
                  <a:pos x="T4" y="T5"/>
                </a:cxn>
              </a:cxnLst>
              <a:rect l="0" t="0" r="r" b="b"/>
              <a:pathLst>
                <a:path w="21600" h="19886" fill="none" extrusionOk="0">
                  <a:moveTo>
                    <a:pt x="8432" y="-1"/>
                  </a:moveTo>
                  <a:cubicBezTo>
                    <a:pt x="16414" y="3384"/>
                    <a:pt x="21600" y="11215"/>
                    <a:pt x="21600" y="19886"/>
                  </a:cubicBezTo>
                </a:path>
                <a:path w="21600" h="19886" stroke="0" extrusionOk="0">
                  <a:moveTo>
                    <a:pt x="8432" y="-1"/>
                  </a:moveTo>
                  <a:cubicBezTo>
                    <a:pt x="16414" y="3384"/>
                    <a:pt x="21600" y="11215"/>
                    <a:pt x="21600" y="19886"/>
                  </a:cubicBezTo>
                  <a:lnTo>
                    <a:pt x="0" y="19886"/>
                  </a:lnTo>
                  <a:lnTo>
                    <a:pt x="8432" y="-1"/>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8212" name="Arc 118"/>
            <p:cNvSpPr>
              <a:spLocks/>
            </p:cNvSpPr>
            <p:nvPr/>
          </p:nvSpPr>
          <p:spPr bwMode="auto">
            <a:xfrm flipV="1">
              <a:off x="2655" y="584"/>
              <a:ext cx="2586" cy="1247"/>
            </a:xfrm>
            <a:custGeom>
              <a:avLst/>
              <a:gdLst>
                <a:gd name="T0" fmla="*/ 1 w 21157"/>
                <a:gd name="T1" fmla="*/ 0 h 21216"/>
                <a:gd name="T2" fmla="*/ 5 w 21157"/>
                <a:gd name="T3" fmla="*/ 0 h 21216"/>
                <a:gd name="T4" fmla="*/ 0 w 21157"/>
                <a:gd name="T5" fmla="*/ 0 h 21216"/>
                <a:gd name="T6" fmla="*/ 0 60000 65536"/>
                <a:gd name="T7" fmla="*/ 0 60000 65536"/>
                <a:gd name="T8" fmla="*/ 0 60000 65536"/>
              </a:gdLst>
              <a:ahLst/>
              <a:cxnLst>
                <a:cxn ang="T6">
                  <a:pos x="T0" y="T1"/>
                </a:cxn>
                <a:cxn ang="T7">
                  <a:pos x="T2" y="T3"/>
                </a:cxn>
                <a:cxn ang="T8">
                  <a:pos x="T4" y="T5"/>
                </a:cxn>
              </a:cxnLst>
              <a:rect l="0" t="0" r="r" b="b"/>
              <a:pathLst>
                <a:path w="21157" h="21216" fill="none" extrusionOk="0">
                  <a:moveTo>
                    <a:pt x="4054" y="0"/>
                  </a:moveTo>
                  <a:cubicBezTo>
                    <a:pt x="12643" y="1641"/>
                    <a:pt x="19395" y="8299"/>
                    <a:pt x="21157" y="16863"/>
                  </a:cubicBezTo>
                </a:path>
                <a:path w="21157" h="21216" stroke="0" extrusionOk="0">
                  <a:moveTo>
                    <a:pt x="4054" y="0"/>
                  </a:moveTo>
                  <a:cubicBezTo>
                    <a:pt x="12643" y="1641"/>
                    <a:pt x="19395" y="8299"/>
                    <a:pt x="21157" y="16863"/>
                  </a:cubicBezTo>
                  <a:lnTo>
                    <a:pt x="0" y="21216"/>
                  </a:lnTo>
                  <a:lnTo>
                    <a:pt x="4054" y="0"/>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8213" name="Arc 119"/>
            <p:cNvSpPr>
              <a:spLocks/>
            </p:cNvSpPr>
            <p:nvPr/>
          </p:nvSpPr>
          <p:spPr bwMode="auto">
            <a:xfrm>
              <a:off x="3114" y="2053"/>
              <a:ext cx="2314" cy="1089"/>
            </a:xfrm>
            <a:custGeom>
              <a:avLst/>
              <a:gdLst>
                <a:gd name="T0" fmla="*/ 0 w 20060"/>
                <a:gd name="T1" fmla="*/ 0 h 21595"/>
                <a:gd name="T2" fmla="*/ 4 w 20060"/>
                <a:gd name="T3" fmla="*/ 0 h 21595"/>
                <a:gd name="T4" fmla="*/ 0 w 20060"/>
                <a:gd name="T5" fmla="*/ 0 h 21595"/>
                <a:gd name="T6" fmla="*/ 0 60000 65536"/>
                <a:gd name="T7" fmla="*/ 0 60000 65536"/>
                <a:gd name="T8" fmla="*/ 0 60000 65536"/>
              </a:gdLst>
              <a:ahLst/>
              <a:cxnLst>
                <a:cxn ang="T6">
                  <a:pos x="T0" y="T1"/>
                </a:cxn>
                <a:cxn ang="T7">
                  <a:pos x="T2" y="T3"/>
                </a:cxn>
                <a:cxn ang="T8">
                  <a:pos x="T4" y="T5"/>
                </a:cxn>
              </a:cxnLst>
              <a:rect l="0" t="0" r="r" b="b"/>
              <a:pathLst>
                <a:path w="20060" h="21595" fill="none" extrusionOk="0">
                  <a:moveTo>
                    <a:pt x="471" y="0"/>
                  </a:moveTo>
                  <a:cubicBezTo>
                    <a:pt x="9135" y="189"/>
                    <a:pt x="16847" y="5538"/>
                    <a:pt x="20060" y="13585"/>
                  </a:cubicBezTo>
                </a:path>
                <a:path w="20060" h="21595" stroke="0" extrusionOk="0">
                  <a:moveTo>
                    <a:pt x="471" y="0"/>
                  </a:moveTo>
                  <a:cubicBezTo>
                    <a:pt x="9135" y="189"/>
                    <a:pt x="16847" y="5538"/>
                    <a:pt x="20060" y="13585"/>
                  </a:cubicBezTo>
                  <a:lnTo>
                    <a:pt x="0" y="21595"/>
                  </a:lnTo>
                  <a:lnTo>
                    <a:pt x="471" y="0"/>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8214" name="Arc 120"/>
            <p:cNvSpPr>
              <a:spLocks/>
            </p:cNvSpPr>
            <p:nvPr/>
          </p:nvSpPr>
          <p:spPr bwMode="auto">
            <a:xfrm>
              <a:off x="3106" y="1915"/>
              <a:ext cx="2541" cy="454"/>
            </a:xfrm>
            <a:custGeom>
              <a:avLst/>
              <a:gdLst>
                <a:gd name="T0" fmla="*/ 0 w 20060"/>
                <a:gd name="T1" fmla="*/ 0 h 21595"/>
                <a:gd name="T2" fmla="*/ 5 w 20060"/>
                <a:gd name="T3" fmla="*/ 0 h 21595"/>
                <a:gd name="T4" fmla="*/ 0 w 20060"/>
                <a:gd name="T5" fmla="*/ 0 h 21595"/>
                <a:gd name="T6" fmla="*/ 0 60000 65536"/>
                <a:gd name="T7" fmla="*/ 0 60000 65536"/>
                <a:gd name="T8" fmla="*/ 0 60000 65536"/>
              </a:gdLst>
              <a:ahLst/>
              <a:cxnLst>
                <a:cxn ang="T6">
                  <a:pos x="T0" y="T1"/>
                </a:cxn>
                <a:cxn ang="T7">
                  <a:pos x="T2" y="T3"/>
                </a:cxn>
                <a:cxn ang="T8">
                  <a:pos x="T4" y="T5"/>
                </a:cxn>
              </a:cxnLst>
              <a:rect l="0" t="0" r="r" b="b"/>
              <a:pathLst>
                <a:path w="20060" h="21595" fill="none" extrusionOk="0">
                  <a:moveTo>
                    <a:pt x="471" y="0"/>
                  </a:moveTo>
                  <a:cubicBezTo>
                    <a:pt x="9135" y="189"/>
                    <a:pt x="16847" y="5538"/>
                    <a:pt x="20060" y="13585"/>
                  </a:cubicBezTo>
                </a:path>
                <a:path w="20060" h="21595" stroke="0" extrusionOk="0">
                  <a:moveTo>
                    <a:pt x="471" y="0"/>
                  </a:moveTo>
                  <a:cubicBezTo>
                    <a:pt x="9135" y="189"/>
                    <a:pt x="16847" y="5538"/>
                    <a:pt x="20060" y="13585"/>
                  </a:cubicBezTo>
                  <a:lnTo>
                    <a:pt x="0" y="21595"/>
                  </a:lnTo>
                  <a:lnTo>
                    <a:pt x="471" y="0"/>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8215" name="Arc 121"/>
            <p:cNvSpPr>
              <a:spLocks/>
            </p:cNvSpPr>
            <p:nvPr/>
          </p:nvSpPr>
          <p:spPr bwMode="auto">
            <a:xfrm flipV="1">
              <a:off x="2327" y="391"/>
              <a:ext cx="1682" cy="1169"/>
            </a:xfrm>
            <a:custGeom>
              <a:avLst/>
              <a:gdLst>
                <a:gd name="T0" fmla="*/ 0 w 21600"/>
                <a:gd name="T1" fmla="*/ 0 h 19886"/>
                <a:gd name="T2" fmla="*/ 1 w 21600"/>
                <a:gd name="T3" fmla="*/ 0 h 19886"/>
                <a:gd name="T4" fmla="*/ 0 w 21600"/>
                <a:gd name="T5" fmla="*/ 0 h 19886"/>
                <a:gd name="T6" fmla="*/ 0 60000 65536"/>
                <a:gd name="T7" fmla="*/ 0 60000 65536"/>
                <a:gd name="T8" fmla="*/ 0 60000 65536"/>
              </a:gdLst>
              <a:ahLst/>
              <a:cxnLst>
                <a:cxn ang="T6">
                  <a:pos x="T0" y="T1"/>
                </a:cxn>
                <a:cxn ang="T7">
                  <a:pos x="T2" y="T3"/>
                </a:cxn>
                <a:cxn ang="T8">
                  <a:pos x="T4" y="T5"/>
                </a:cxn>
              </a:cxnLst>
              <a:rect l="0" t="0" r="r" b="b"/>
              <a:pathLst>
                <a:path w="21600" h="19886" fill="none" extrusionOk="0">
                  <a:moveTo>
                    <a:pt x="8432" y="-1"/>
                  </a:moveTo>
                  <a:cubicBezTo>
                    <a:pt x="16414" y="3384"/>
                    <a:pt x="21600" y="11215"/>
                    <a:pt x="21600" y="19886"/>
                  </a:cubicBezTo>
                </a:path>
                <a:path w="21600" h="19886" stroke="0" extrusionOk="0">
                  <a:moveTo>
                    <a:pt x="8432" y="-1"/>
                  </a:moveTo>
                  <a:cubicBezTo>
                    <a:pt x="16414" y="3384"/>
                    <a:pt x="21600" y="11215"/>
                    <a:pt x="21600" y="19886"/>
                  </a:cubicBezTo>
                  <a:lnTo>
                    <a:pt x="0" y="19886"/>
                  </a:lnTo>
                  <a:lnTo>
                    <a:pt x="8432" y="-1"/>
                  </a:lnTo>
                  <a:close/>
                </a:path>
              </a:pathLst>
            </a:custGeom>
            <a:noFill/>
            <a:ln w="19050">
              <a:solidFill>
                <a:srgbClr val="FFFF00"/>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8216" name="Line 122"/>
            <p:cNvSpPr>
              <a:spLocks noChangeShapeType="1"/>
            </p:cNvSpPr>
            <p:nvPr/>
          </p:nvSpPr>
          <p:spPr bwMode="auto">
            <a:xfrm>
              <a:off x="5054" y="2050"/>
              <a:ext cx="151" cy="27"/>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8217" name="Line 123"/>
            <p:cNvSpPr>
              <a:spLocks noChangeShapeType="1"/>
            </p:cNvSpPr>
            <p:nvPr/>
          </p:nvSpPr>
          <p:spPr bwMode="auto">
            <a:xfrm flipV="1">
              <a:off x="4969" y="1108"/>
              <a:ext cx="94" cy="87"/>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8218" name="Line 124"/>
            <p:cNvSpPr>
              <a:spLocks noChangeShapeType="1"/>
            </p:cNvSpPr>
            <p:nvPr/>
          </p:nvSpPr>
          <p:spPr bwMode="auto">
            <a:xfrm flipV="1">
              <a:off x="4299" y="777"/>
              <a:ext cx="46" cy="123"/>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8219" name="Line 125"/>
            <p:cNvSpPr>
              <a:spLocks noChangeShapeType="1"/>
            </p:cNvSpPr>
            <p:nvPr/>
          </p:nvSpPr>
          <p:spPr bwMode="auto">
            <a:xfrm flipV="1">
              <a:off x="3934" y="636"/>
              <a:ext cx="46" cy="123"/>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8220" name="Line 126"/>
            <p:cNvSpPr>
              <a:spLocks noChangeShapeType="1"/>
            </p:cNvSpPr>
            <p:nvPr/>
          </p:nvSpPr>
          <p:spPr bwMode="auto">
            <a:xfrm>
              <a:off x="5057" y="2456"/>
              <a:ext cx="121" cy="72"/>
            </a:xfrm>
            <a:prstGeom prst="line">
              <a:avLst/>
            </a:prstGeom>
            <a:noFill/>
            <a:ln w="6350">
              <a:solidFill>
                <a:srgbClr val="FFFF00"/>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pic>
          <p:nvPicPr>
            <p:cNvPr id="8221" name="Picture 127" descr="闭合曲面"/>
            <p:cNvPicPr>
              <a:picLocks noChangeAspect="1" noChangeArrowheads="1"/>
            </p:cNvPicPr>
            <p:nvPr/>
          </p:nvPicPr>
          <p:blipFill>
            <a:blip r:embed="rId6">
              <a:extLst>
                <a:ext uri="{28A0092B-C50C-407E-A947-70E740481C1C}">
                  <a14:useLocalDpi xmlns:a14="http://schemas.microsoft.com/office/drawing/2010/main" val="0"/>
                </a:ext>
              </a:extLst>
            </a:blip>
            <a:srcRect l="15512" t="2568" r="16624" b="-970"/>
            <a:stretch>
              <a:fillRect/>
            </a:stretch>
          </p:blipFill>
          <p:spPr bwMode="auto">
            <a:xfrm rot="-1175576">
              <a:off x="3107" y="754"/>
              <a:ext cx="1588" cy="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222" name="Object 128"/>
            <p:cNvGraphicFramePr>
              <a:graphicFrameLocks noChangeAspect="1"/>
            </p:cNvGraphicFramePr>
            <p:nvPr/>
          </p:nvGraphicFramePr>
          <p:xfrm>
            <a:off x="4422" y="663"/>
            <a:ext cx="194" cy="261"/>
          </p:xfrm>
          <a:graphic>
            <a:graphicData uri="http://schemas.openxmlformats.org/presentationml/2006/ole">
              <mc:AlternateContent xmlns:mc="http://schemas.openxmlformats.org/markup-compatibility/2006">
                <mc:Choice xmlns:v="urn:schemas-microsoft-com:vml" Requires="v">
                  <p:oleObj spid="_x0000_s8232" name="公式" r:id="rId7" imgW="114198" imgH="161772" progId="Equation.3">
                    <p:embed/>
                  </p:oleObj>
                </mc:Choice>
                <mc:Fallback>
                  <p:oleObj name="公式" r:id="rId7" imgW="114198" imgH="161772" progId="Equation.3">
                    <p:embed/>
                    <p:pic>
                      <p:nvPicPr>
                        <p:cNvPr id="0" name="Object 1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2" y="663"/>
                          <a:ext cx="194" cy="261"/>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3" name="Object 129"/>
            <p:cNvGraphicFramePr>
              <a:graphicFrameLocks noChangeAspect="1"/>
            </p:cNvGraphicFramePr>
            <p:nvPr/>
          </p:nvGraphicFramePr>
          <p:xfrm>
            <a:off x="3515" y="2115"/>
            <a:ext cx="155" cy="182"/>
          </p:xfrm>
          <a:graphic>
            <a:graphicData uri="http://schemas.openxmlformats.org/presentationml/2006/ole">
              <mc:AlternateContent xmlns:mc="http://schemas.openxmlformats.org/markup-compatibility/2006">
                <mc:Choice xmlns:v="urn:schemas-microsoft-com:vml" Requires="v">
                  <p:oleObj spid="_x0000_s8233" name="公式" r:id="rId9" imgW="152202" imgH="177569" progId="Equation.3">
                    <p:embed/>
                  </p:oleObj>
                </mc:Choice>
                <mc:Fallback>
                  <p:oleObj name="公式" r:id="rId9" imgW="152202" imgH="177569" progId="Equation.3">
                    <p:embed/>
                    <p:pic>
                      <p:nvPicPr>
                        <p:cNvPr id="0" name="Object 1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5" y="2115"/>
                          <a:ext cx="155"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pic>
                  </p:oleObj>
                </mc:Fallback>
              </mc:AlternateContent>
            </a:graphicData>
          </a:graphic>
        </p:graphicFrame>
        <p:sp>
          <p:nvSpPr>
            <p:cNvPr id="8224" name="Freeform 130"/>
            <p:cNvSpPr>
              <a:spLocks/>
            </p:cNvSpPr>
            <p:nvPr/>
          </p:nvSpPr>
          <p:spPr bwMode="auto">
            <a:xfrm>
              <a:off x="3855" y="754"/>
              <a:ext cx="84" cy="182"/>
            </a:xfrm>
            <a:custGeom>
              <a:avLst/>
              <a:gdLst>
                <a:gd name="T0" fmla="*/ 84 w 84"/>
                <a:gd name="T1" fmla="*/ 0 h 182"/>
                <a:gd name="T2" fmla="*/ 51 w 84"/>
                <a:gd name="T3" fmla="*/ 86 h 182"/>
                <a:gd name="T4" fmla="*/ 0 w 84"/>
                <a:gd name="T5" fmla="*/ 182 h 182"/>
                <a:gd name="T6" fmla="*/ 0 60000 65536"/>
                <a:gd name="T7" fmla="*/ 0 60000 65536"/>
                <a:gd name="T8" fmla="*/ 0 60000 65536"/>
              </a:gdLst>
              <a:ahLst/>
              <a:cxnLst>
                <a:cxn ang="T6">
                  <a:pos x="T0" y="T1"/>
                </a:cxn>
                <a:cxn ang="T7">
                  <a:pos x="T2" y="T3"/>
                </a:cxn>
                <a:cxn ang="T8">
                  <a:pos x="T4" y="T5"/>
                </a:cxn>
              </a:cxnLst>
              <a:rect l="0" t="0" r="r" b="b"/>
              <a:pathLst>
                <a:path w="84" h="182">
                  <a:moveTo>
                    <a:pt x="84" y="0"/>
                  </a:moveTo>
                  <a:cubicBezTo>
                    <a:pt x="79" y="14"/>
                    <a:pt x="65" y="56"/>
                    <a:pt x="51" y="86"/>
                  </a:cubicBezTo>
                  <a:cubicBezTo>
                    <a:pt x="37" y="116"/>
                    <a:pt x="11" y="162"/>
                    <a:pt x="0" y="182"/>
                  </a:cubicBezTo>
                </a:path>
              </a:pathLst>
            </a:custGeom>
            <a:noFill/>
            <a:ln w="19050" cap="flat" cmpd="sng">
              <a:solidFill>
                <a:srgbClr val="FFFF00"/>
              </a:solidFill>
              <a:prstDash val="solid"/>
              <a:round/>
              <a:headEnd type="none" w="med" len="med"/>
              <a:tailEnd type="none" w="med" len="lg"/>
            </a:ln>
            <a:effectLst>
              <a:outerShdw dist="38100" dir="5400000" algn="ctr" rotWithShape="0">
                <a:schemeClr val="tx2">
                  <a:alpha val="50000"/>
                </a:schemeClr>
              </a:outerShdw>
            </a:effectLst>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8225" name="Arc 131"/>
            <p:cNvSpPr>
              <a:spLocks/>
            </p:cNvSpPr>
            <p:nvPr/>
          </p:nvSpPr>
          <p:spPr bwMode="auto">
            <a:xfrm rot="20640955" flipV="1">
              <a:off x="4080" y="1403"/>
              <a:ext cx="539" cy="147"/>
            </a:xfrm>
            <a:custGeom>
              <a:avLst/>
              <a:gdLst>
                <a:gd name="T0" fmla="*/ 0 w 15573"/>
                <a:gd name="T1" fmla="*/ 0 h 20713"/>
                <a:gd name="T2" fmla="*/ 0 w 15573"/>
                <a:gd name="T3" fmla="*/ 0 h 20713"/>
                <a:gd name="T4" fmla="*/ 0 w 15573"/>
                <a:gd name="T5" fmla="*/ 0 h 20713"/>
                <a:gd name="T6" fmla="*/ 0 60000 65536"/>
                <a:gd name="T7" fmla="*/ 0 60000 65536"/>
                <a:gd name="T8" fmla="*/ 0 60000 65536"/>
              </a:gdLst>
              <a:ahLst/>
              <a:cxnLst>
                <a:cxn ang="T6">
                  <a:pos x="T0" y="T1"/>
                </a:cxn>
                <a:cxn ang="T7">
                  <a:pos x="T2" y="T3"/>
                </a:cxn>
                <a:cxn ang="T8">
                  <a:pos x="T4" y="T5"/>
                </a:cxn>
              </a:cxnLst>
              <a:rect l="0" t="0" r="r" b="b"/>
              <a:pathLst>
                <a:path w="15573" h="20713" fill="none" extrusionOk="0">
                  <a:moveTo>
                    <a:pt x="6126" y="-1"/>
                  </a:moveTo>
                  <a:cubicBezTo>
                    <a:pt x="9720" y="1062"/>
                    <a:pt x="12975" y="3042"/>
                    <a:pt x="15573" y="5744"/>
                  </a:cubicBezTo>
                </a:path>
                <a:path w="15573" h="20713" stroke="0" extrusionOk="0">
                  <a:moveTo>
                    <a:pt x="6126" y="-1"/>
                  </a:moveTo>
                  <a:cubicBezTo>
                    <a:pt x="9720" y="1062"/>
                    <a:pt x="12975" y="3042"/>
                    <a:pt x="15573" y="5744"/>
                  </a:cubicBezTo>
                  <a:lnTo>
                    <a:pt x="0" y="20713"/>
                  </a:lnTo>
                  <a:lnTo>
                    <a:pt x="6126" y="-1"/>
                  </a:lnTo>
                  <a:close/>
                </a:path>
              </a:pathLst>
            </a:custGeom>
            <a:noFill/>
            <a:ln w="19050">
              <a:solidFill>
                <a:srgbClr val="FFFF00"/>
              </a:solidFill>
              <a:round/>
              <a:headEnd/>
              <a:tailEnd type="none" w="med" len="lg"/>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8226" name="Arc 132"/>
            <p:cNvSpPr>
              <a:spLocks/>
            </p:cNvSpPr>
            <p:nvPr/>
          </p:nvSpPr>
          <p:spPr bwMode="auto">
            <a:xfrm rot="19139659" flipV="1">
              <a:off x="3809" y="1021"/>
              <a:ext cx="548" cy="149"/>
            </a:xfrm>
            <a:custGeom>
              <a:avLst/>
              <a:gdLst>
                <a:gd name="T0" fmla="*/ 0 w 18846"/>
                <a:gd name="T1" fmla="*/ 0 h 21052"/>
                <a:gd name="T2" fmla="*/ 0 w 18846"/>
                <a:gd name="T3" fmla="*/ 0 h 21052"/>
                <a:gd name="T4" fmla="*/ 0 w 18846"/>
                <a:gd name="T5" fmla="*/ 0 h 21052"/>
                <a:gd name="T6" fmla="*/ 0 60000 65536"/>
                <a:gd name="T7" fmla="*/ 0 60000 65536"/>
                <a:gd name="T8" fmla="*/ 0 60000 65536"/>
              </a:gdLst>
              <a:ahLst/>
              <a:cxnLst>
                <a:cxn ang="T6">
                  <a:pos x="T0" y="T1"/>
                </a:cxn>
                <a:cxn ang="T7">
                  <a:pos x="T2" y="T3"/>
                </a:cxn>
                <a:cxn ang="T8">
                  <a:pos x="T4" y="T5"/>
                </a:cxn>
              </a:cxnLst>
              <a:rect l="0" t="0" r="r" b="b"/>
              <a:pathLst>
                <a:path w="18846" h="21052" fill="none" extrusionOk="0">
                  <a:moveTo>
                    <a:pt x="4834" y="0"/>
                  </a:moveTo>
                  <a:cubicBezTo>
                    <a:pt x="10777" y="1364"/>
                    <a:pt x="15866" y="5177"/>
                    <a:pt x="18846" y="10497"/>
                  </a:cubicBezTo>
                </a:path>
                <a:path w="18846" h="21052" stroke="0" extrusionOk="0">
                  <a:moveTo>
                    <a:pt x="4834" y="0"/>
                  </a:moveTo>
                  <a:cubicBezTo>
                    <a:pt x="10777" y="1364"/>
                    <a:pt x="15866" y="5177"/>
                    <a:pt x="18846" y="10497"/>
                  </a:cubicBezTo>
                  <a:lnTo>
                    <a:pt x="0" y="21052"/>
                  </a:lnTo>
                  <a:lnTo>
                    <a:pt x="4834" y="0"/>
                  </a:lnTo>
                  <a:close/>
                </a:path>
              </a:pathLst>
            </a:custGeom>
            <a:noFill/>
            <a:ln w="19050">
              <a:solidFill>
                <a:srgbClr val="FFFF00"/>
              </a:solidFill>
              <a:round/>
              <a:headEnd/>
              <a:tailEnd type="none" w="med" len="lg"/>
            </a:ln>
            <a:effectLst>
              <a:outerShdw dist="25400" dir="5400000" algn="ctr" rotWithShape="0">
                <a:schemeClr val="tx2">
                  <a:alpha val="50000"/>
                </a:schemeClr>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8227" name="Arc 133"/>
            <p:cNvSpPr>
              <a:spLocks/>
            </p:cNvSpPr>
            <p:nvPr/>
          </p:nvSpPr>
          <p:spPr bwMode="auto">
            <a:xfrm rot="336393">
              <a:off x="4327" y="1989"/>
              <a:ext cx="613" cy="56"/>
            </a:xfrm>
            <a:custGeom>
              <a:avLst/>
              <a:gdLst>
                <a:gd name="T0" fmla="*/ 0 w 19092"/>
                <a:gd name="T1" fmla="*/ 0 h 21600"/>
                <a:gd name="T2" fmla="*/ 0 w 19092"/>
                <a:gd name="T3" fmla="*/ 0 h 21600"/>
                <a:gd name="T4" fmla="*/ 0 w 19092"/>
                <a:gd name="T5" fmla="*/ 0 h 21600"/>
                <a:gd name="T6" fmla="*/ 0 60000 65536"/>
                <a:gd name="T7" fmla="*/ 0 60000 65536"/>
                <a:gd name="T8" fmla="*/ 0 60000 65536"/>
              </a:gdLst>
              <a:ahLst/>
              <a:cxnLst>
                <a:cxn ang="T6">
                  <a:pos x="T0" y="T1"/>
                </a:cxn>
                <a:cxn ang="T7">
                  <a:pos x="T2" y="T3"/>
                </a:cxn>
                <a:cxn ang="T8">
                  <a:pos x="T4" y="T5"/>
                </a:cxn>
              </a:cxnLst>
              <a:rect l="0" t="0" r="r" b="b"/>
              <a:pathLst>
                <a:path w="19092" h="21600" fill="none" extrusionOk="0">
                  <a:moveTo>
                    <a:pt x="-1" y="591"/>
                  </a:moveTo>
                  <a:cubicBezTo>
                    <a:pt x="1644" y="198"/>
                    <a:pt x="3329" y="-1"/>
                    <a:pt x="5020" y="0"/>
                  </a:cubicBezTo>
                  <a:cubicBezTo>
                    <a:pt x="10182" y="0"/>
                    <a:pt x="15175" y="1849"/>
                    <a:pt x="19092" y="5212"/>
                  </a:cubicBezTo>
                </a:path>
                <a:path w="19092" h="21600" stroke="0" extrusionOk="0">
                  <a:moveTo>
                    <a:pt x="-1" y="591"/>
                  </a:moveTo>
                  <a:cubicBezTo>
                    <a:pt x="1644" y="198"/>
                    <a:pt x="3329" y="-1"/>
                    <a:pt x="5020" y="0"/>
                  </a:cubicBezTo>
                  <a:cubicBezTo>
                    <a:pt x="10182" y="0"/>
                    <a:pt x="15175" y="1849"/>
                    <a:pt x="19092" y="5212"/>
                  </a:cubicBezTo>
                  <a:lnTo>
                    <a:pt x="5020" y="21600"/>
                  </a:lnTo>
                  <a:lnTo>
                    <a:pt x="-1" y="591"/>
                  </a:lnTo>
                  <a:close/>
                </a:path>
              </a:pathLst>
            </a:custGeom>
            <a:noFill/>
            <a:ln w="19050">
              <a:solidFill>
                <a:srgbClr val="FFFF00"/>
              </a:solidFill>
              <a:round/>
              <a:headEnd/>
              <a:tailEnd type="none" w="med" len="lg"/>
            </a:ln>
            <a:effectLst>
              <a:outerShdw dist="12700" dir="5400000" algn="ctr" rotWithShape="0">
                <a:schemeClr val="tx2">
                  <a:alpha val="50000"/>
                </a:schemeClr>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8228" name="Arc 134"/>
            <p:cNvSpPr>
              <a:spLocks/>
            </p:cNvSpPr>
            <p:nvPr/>
          </p:nvSpPr>
          <p:spPr bwMode="auto">
            <a:xfrm rot="11864752" flipV="1">
              <a:off x="4080" y="2178"/>
              <a:ext cx="399" cy="147"/>
            </a:xfrm>
            <a:custGeom>
              <a:avLst/>
              <a:gdLst>
                <a:gd name="T0" fmla="*/ 0 w 13872"/>
                <a:gd name="T1" fmla="*/ 0 h 20713"/>
                <a:gd name="T2" fmla="*/ 0 w 13872"/>
                <a:gd name="T3" fmla="*/ 0 h 20713"/>
                <a:gd name="T4" fmla="*/ 0 w 13872"/>
                <a:gd name="T5" fmla="*/ 0 h 20713"/>
                <a:gd name="T6" fmla="*/ 0 60000 65536"/>
                <a:gd name="T7" fmla="*/ 0 60000 65536"/>
                <a:gd name="T8" fmla="*/ 0 60000 65536"/>
              </a:gdLst>
              <a:ahLst/>
              <a:cxnLst>
                <a:cxn ang="T6">
                  <a:pos x="T0" y="T1"/>
                </a:cxn>
                <a:cxn ang="T7">
                  <a:pos x="T2" y="T3"/>
                </a:cxn>
                <a:cxn ang="T8">
                  <a:pos x="T4" y="T5"/>
                </a:cxn>
              </a:cxnLst>
              <a:rect l="0" t="0" r="r" b="b"/>
              <a:pathLst>
                <a:path w="13872" h="20713" fill="none" extrusionOk="0">
                  <a:moveTo>
                    <a:pt x="6126" y="-1"/>
                  </a:moveTo>
                  <a:cubicBezTo>
                    <a:pt x="8965" y="839"/>
                    <a:pt x="11602" y="2254"/>
                    <a:pt x="13871" y="4156"/>
                  </a:cubicBezTo>
                </a:path>
                <a:path w="13872" h="20713" stroke="0" extrusionOk="0">
                  <a:moveTo>
                    <a:pt x="6126" y="-1"/>
                  </a:moveTo>
                  <a:cubicBezTo>
                    <a:pt x="8965" y="839"/>
                    <a:pt x="11602" y="2254"/>
                    <a:pt x="13871" y="4156"/>
                  </a:cubicBezTo>
                  <a:lnTo>
                    <a:pt x="0" y="20713"/>
                  </a:lnTo>
                  <a:lnTo>
                    <a:pt x="6126" y="-1"/>
                  </a:lnTo>
                  <a:close/>
                </a:path>
              </a:pathLst>
            </a:custGeom>
            <a:noFill/>
            <a:ln w="19050">
              <a:solidFill>
                <a:srgbClr val="FFFF00"/>
              </a:solidFill>
              <a:round/>
              <a:headEnd/>
              <a:tailEnd type="none" w="med" len="lg"/>
            </a:ln>
            <a:effectLst>
              <a:outerShdw dist="38100" dir="10800000" algn="ctr" rotWithShape="0">
                <a:schemeClr val="tx2">
                  <a:alpha val="50000"/>
                </a:schemeClr>
              </a:outerShdw>
            </a:effectLst>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sp>
        <p:nvSpPr>
          <p:cNvPr id="2" name="Text Box 6"/>
          <p:cNvSpPr txBox="1">
            <a:spLocks noChangeArrowheads="1"/>
          </p:cNvSpPr>
          <p:nvPr/>
        </p:nvSpPr>
        <p:spPr bwMode="auto">
          <a:xfrm>
            <a:off x="395288" y="3860800"/>
            <a:ext cx="3816350" cy="457200"/>
          </a:xfrm>
          <a:prstGeom prst="rect">
            <a:avLst/>
          </a:prstGeom>
          <a:noFill/>
          <a:ln w="9525">
            <a:noFill/>
            <a:miter lim="800000"/>
            <a:headEnd/>
            <a:tailEnd/>
          </a:ln>
          <a:effectLst/>
        </p:spPr>
        <p:txBody>
          <a:bodyPr>
            <a:spAutoFit/>
          </a:bodyPr>
          <a:lstStyle/>
          <a:p>
            <a:pPr>
              <a:spcBef>
                <a:spcPct val="50000"/>
              </a:spcBef>
              <a:defRPr/>
            </a:pPr>
            <a:r>
              <a:rPr lang="zh-CN" altLang="en-US" sz="2400">
                <a:effectLst>
                  <a:outerShdw blurRad="38100" dist="38100" dir="2700000" algn="tl">
                    <a:srgbClr val="000000"/>
                  </a:outerShdw>
                </a:effectLst>
                <a:latin typeface="幼圆" pitchFamily="49" charset="-122"/>
              </a:rPr>
              <a:t>对闭合曲面而言：</a:t>
            </a:r>
          </a:p>
        </p:txBody>
      </p:sp>
      <p:grpSp>
        <p:nvGrpSpPr>
          <p:cNvPr id="7" name="Group 142"/>
          <p:cNvGrpSpPr>
            <a:grpSpLocks/>
          </p:cNvGrpSpPr>
          <p:nvPr/>
        </p:nvGrpSpPr>
        <p:grpSpPr bwMode="auto">
          <a:xfrm>
            <a:off x="250825" y="4437063"/>
            <a:ext cx="4176713" cy="822325"/>
            <a:chOff x="158" y="2795"/>
            <a:chExt cx="2631" cy="518"/>
          </a:xfrm>
        </p:grpSpPr>
        <p:sp>
          <p:nvSpPr>
            <p:cNvPr id="3" name="Text Box 6"/>
            <p:cNvSpPr txBox="1">
              <a:spLocks noChangeArrowheads="1"/>
            </p:cNvSpPr>
            <p:nvPr/>
          </p:nvSpPr>
          <p:spPr bwMode="auto">
            <a:xfrm>
              <a:off x="158" y="2795"/>
              <a:ext cx="2631" cy="518"/>
            </a:xfrm>
            <a:prstGeom prst="rect">
              <a:avLst/>
            </a:prstGeom>
            <a:noFill/>
            <a:ln w="9525">
              <a:noFill/>
              <a:miter lim="800000"/>
              <a:headEnd/>
              <a:tailEnd/>
            </a:ln>
            <a:effectLst/>
          </p:spPr>
          <p:txBody>
            <a:bodyPr>
              <a:spAutoFit/>
            </a:bodyPr>
            <a:lstStyle/>
            <a:p>
              <a:pPr>
                <a:spcBef>
                  <a:spcPct val="50000"/>
                </a:spcBef>
                <a:defRPr/>
              </a:pPr>
              <a:r>
                <a:rPr lang="zh-CN" altLang="en-US" sz="2400">
                  <a:effectLst>
                    <a:outerShdw blurRad="38100" dist="38100" dir="2700000" algn="tl">
                      <a:srgbClr val="000000"/>
                    </a:outerShdw>
                  </a:effectLst>
                  <a:latin typeface="幼圆" pitchFamily="49" charset="-122"/>
                </a:rPr>
                <a:t>      的</a:t>
              </a:r>
              <a:r>
                <a:rPr lang="zh-CN" altLang="en-US" sz="2400">
                  <a:solidFill>
                    <a:srgbClr val="FF00FF"/>
                  </a:solidFill>
                  <a:effectLst>
                    <a:outerShdw blurRad="38100" dist="38100" dir="2700000" algn="tl">
                      <a:srgbClr val="000000"/>
                    </a:outerShdw>
                  </a:effectLst>
                  <a:latin typeface="幼圆" pitchFamily="49" charset="-122"/>
                </a:rPr>
                <a:t>符号</a:t>
              </a:r>
              <a:r>
                <a:rPr lang="zh-CN" altLang="en-US" sz="2400">
                  <a:effectLst>
                    <a:outerShdw blurRad="38100" dist="38100" dir="2700000" algn="tl">
                      <a:srgbClr val="000000"/>
                    </a:outerShdw>
                  </a:effectLst>
                  <a:latin typeface="幼圆" pitchFamily="49" charset="-122"/>
                </a:rPr>
                <a:t>反映电场线的</a:t>
              </a:r>
              <a:r>
                <a:rPr lang="zh-CN" altLang="en-US" sz="2400">
                  <a:solidFill>
                    <a:srgbClr val="FF00FF"/>
                  </a:solidFill>
                  <a:effectLst>
                    <a:outerShdw blurRad="38100" dist="38100" dir="2700000" algn="tl">
                      <a:srgbClr val="000000"/>
                    </a:outerShdw>
                  </a:effectLst>
                  <a:latin typeface="幼圆" pitchFamily="49" charset="-122"/>
                </a:rPr>
                <a:t>穿入或穿出</a:t>
              </a:r>
              <a:r>
                <a:rPr lang="zh-CN" altLang="en-US" sz="2400">
                  <a:effectLst>
                    <a:outerShdw blurRad="38100" dist="38100" dir="2700000" algn="tl">
                      <a:srgbClr val="000000"/>
                    </a:outerShdw>
                  </a:effectLst>
                  <a:latin typeface="幼圆" pitchFamily="49" charset="-122"/>
                </a:rPr>
                <a:t>。</a:t>
              </a:r>
            </a:p>
          </p:txBody>
        </p:sp>
        <p:graphicFrame>
          <p:nvGraphicFramePr>
            <p:cNvPr id="8210" name="Object 137"/>
            <p:cNvGraphicFramePr>
              <a:graphicFrameLocks noChangeAspect="1"/>
            </p:cNvGraphicFramePr>
            <p:nvPr/>
          </p:nvGraphicFramePr>
          <p:xfrm>
            <a:off x="308" y="2834"/>
            <a:ext cx="397" cy="284"/>
          </p:xfrm>
          <a:graphic>
            <a:graphicData uri="http://schemas.openxmlformats.org/presentationml/2006/ole">
              <mc:AlternateContent xmlns:mc="http://schemas.openxmlformats.org/markup-compatibility/2006">
                <mc:Choice xmlns:v="urn:schemas-microsoft-com:vml" Requires="v">
                  <p:oleObj spid="_x0000_s8234" name="公式" r:id="rId11" imgW="257251" imgH="190704" progId="Equation.3">
                    <p:embed/>
                  </p:oleObj>
                </mc:Choice>
                <mc:Fallback>
                  <p:oleObj name="公式" r:id="rId11" imgW="257251" imgH="190704" progId="Equation.3">
                    <p:embed/>
                    <p:pic>
                      <p:nvPicPr>
                        <p:cNvPr id="0" name="Object 1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8" y="2834"/>
                          <a:ext cx="397"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141"/>
          <p:cNvGrpSpPr>
            <a:grpSpLocks/>
          </p:cNvGrpSpPr>
          <p:nvPr/>
        </p:nvGrpSpPr>
        <p:grpSpPr bwMode="auto">
          <a:xfrm>
            <a:off x="250825" y="5445125"/>
            <a:ext cx="3816350" cy="822325"/>
            <a:chOff x="295" y="3475"/>
            <a:chExt cx="2404" cy="518"/>
          </a:xfrm>
        </p:grpSpPr>
        <p:sp>
          <p:nvSpPr>
            <p:cNvPr id="4" name="Text Box 6"/>
            <p:cNvSpPr txBox="1">
              <a:spLocks noChangeArrowheads="1"/>
            </p:cNvSpPr>
            <p:nvPr/>
          </p:nvSpPr>
          <p:spPr bwMode="auto">
            <a:xfrm>
              <a:off x="295" y="3475"/>
              <a:ext cx="2404" cy="518"/>
            </a:xfrm>
            <a:prstGeom prst="rect">
              <a:avLst/>
            </a:prstGeom>
            <a:noFill/>
            <a:ln w="9525">
              <a:noFill/>
              <a:miter lim="800000"/>
              <a:headEnd/>
              <a:tailEnd/>
            </a:ln>
            <a:effectLst/>
          </p:spPr>
          <p:txBody>
            <a:bodyPr>
              <a:spAutoFit/>
            </a:bodyPr>
            <a:lstStyle/>
            <a:p>
              <a:pPr>
                <a:spcBef>
                  <a:spcPct val="50000"/>
                </a:spcBef>
                <a:defRPr/>
              </a:pPr>
              <a:r>
                <a:rPr lang="zh-CN" altLang="en-US" sz="2400">
                  <a:effectLst>
                    <a:outerShdw blurRad="38100" dist="38100" dir="2700000" algn="tl">
                      <a:srgbClr val="000000"/>
                    </a:outerShdw>
                  </a:effectLst>
                  <a:latin typeface="幼圆" pitchFamily="49" charset="-122"/>
                </a:rPr>
                <a:t>   代表穿过闭合曲面的电场线</a:t>
              </a:r>
              <a:r>
                <a:rPr lang="zh-CN" altLang="en-US" sz="2400">
                  <a:solidFill>
                    <a:srgbClr val="FF00FF"/>
                  </a:solidFill>
                  <a:effectLst>
                    <a:outerShdw blurRad="38100" dist="38100" dir="2700000" algn="tl">
                      <a:srgbClr val="000000"/>
                    </a:outerShdw>
                  </a:effectLst>
                  <a:latin typeface="幼圆" pitchFamily="49" charset="-122"/>
                </a:rPr>
                <a:t>净条数。</a:t>
              </a:r>
              <a:endParaRPr lang="zh-CN" altLang="en-US" sz="2400">
                <a:effectLst>
                  <a:outerShdw blurRad="38100" dist="38100" dir="2700000" algn="tl">
                    <a:srgbClr val="000000"/>
                  </a:outerShdw>
                </a:effectLst>
                <a:latin typeface="幼圆" pitchFamily="49" charset="-122"/>
              </a:endParaRPr>
            </a:p>
          </p:txBody>
        </p:sp>
        <p:graphicFrame>
          <p:nvGraphicFramePr>
            <p:cNvPr id="8208" name="Object 140"/>
            <p:cNvGraphicFramePr>
              <a:graphicFrameLocks noChangeAspect="1"/>
            </p:cNvGraphicFramePr>
            <p:nvPr/>
          </p:nvGraphicFramePr>
          <p:xfrm>
            <a:off x="431" y="3521"/>
            <a:ext cx="247" cy="262"/>
          </p:xfrm>
          <a:graphic>
            <a:graphicData uri="http://schemas.openxmlformats.org/presentationml/2006/ole">
              <mc:AlternateContent xmlns:mc="http://schemas.openxmlformats.org/markup-compatibility/2006">
                <mc:Choice xmlns:v="urn:schemas-microsoft-com:vml" Requires="v">
                  <p:oleObj spid="_x0000_s8235" name="公式" r:id="rId13" imgW="180848" imgH="190704" progId="Equation.3">
                    <p:embed/>
                  </p:oleObj>
                </mc:Choice>
                <mc:Fallback>
                  <p:oleObj name="公式" r:id="rId13" imgW="180848" imgH="190704" progId="Equation.3">
                    <p:embed/>
                    <p:pic>
                      <p:nvPicPr>
                        <p:cNvPr id="0" name="Object 1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 y="3521"/>
                          <a:ext cx="24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202" name="对象 4"/>
          <p:cNvGraphicFramePr>
            <a:graphicFrameLocks noChangeAspect="1"/>
          </p:cNvGraphicFramePr>
          <p:nvPr/>
        </p:nvGraphicFramePr>
        <p:xfrm>
          <a:off x="6172200" y="908050"/>
          <a:ext cx="1747838" cy="592138"/>
        </p:xfrm>
        <a:graphic>
          <a:graphicData uri="http://schemas.openxmlformats.org/presentationml/2006/ole">
            <mc:AlternateContent xmlns:mc="http://schemas.openxmlformats.org/markup-compatibility/2006">
              <mc:Choice xmlns:v="urn:schemas-microsoft-com:vml" Requires="v">
                <p:oleObj spid="_x0000_s8236" name="公式" r:id="rId15" imgW="704698" imgH="209448" progId="Equation.3">
                  <p:embed/>
                </p:oleObj>
              </mc:Choice>
              <mc:Fallback>
                <p:oleObj name="公式" r:id="rId15" imgW="704698" imgH="209448" progId="Equation.3">
                  <p:embed/>
                  <p:pic>
                    <p:nvPicPr>
                      <p:cNvPr id="0" name="对象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2200" y="908050"/>
                        <a:ext cx="1747838" cy="5921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Text Box 25"/>
          <p:cNvSpPr txBox="1">
            <a:spLocks noChangeArrowheads="1"/>
          </p:cNvSpPr>
          <p:nvPr/>
        </p:nvSpPr>
        <p:spPr bwMode="auto">
          <a:xfrm>
            <a:off x="4006850" y="981075"/>
            <a:ext cx="2001838" cy="519113"/>
          </a:xfrm>
          <a:prstGeom prst="rect">
            <a:avLst/>
          </a:prstGeom>
          <a:noFill/>
          <a:ln w="9525">
            <a:noFill/>
            <a:miter lim="800000"/>
            <a:headEnd/>
            <a:tailEnd/>
          </a:ln>
          <a:effectLst/>
        </p:spPr>
        <p:txBody>
          <a:bodyPr>
            <a:spAutoFit/>
          </a:bodyPr>
          <a:lstStyle/>
          <a:p>
            <a:pPr>
              <a:spcBef>
                <a:spcPct val="50000"/>
              </a:spcBef>
              <a:defRPr/>
            </a:pPr>
            <a:r>
              <a:rPr lang="zh-CN" altLang="en-US" dirty="0">
                <a:effectLst>
                  <a:outerShdw blurRad="38100" dist="38100" dir="2700000" algn="tl">
                    <a:srgbClr val="000000"/>
                  </a:outerShdw>
                </a:effectLst>
              </a:rPr>
              <a:t>面元</a:t>
            </a:r>
            <a:r>
              <a:rPr lang="zh-CN" altLang="en-US" dirty="0">
                <a:effectLst>
                  <a:outerShdw blurRad="38100" dist="38100" dir="2700000" algn="tl">
                    <a:srgbClr val="000000"/>
                  </a:outerShdw>
                </a:effectLst>
              </a:rPr>
              <a:t>矢量：</a:t>
            </a:r>
          </a:p>
        </p:txBody>
      </p:sp>
      <p:grpSp>
        <p:nvGrpSpPr>
          <p:cNvPr id="11" name="组合 10"/>
          <p:cNvGrpSpPr>
            <a:grpSpLocks/>
          </p:cNvGrpSpPr>
          <p:nvPr/>
        </p:nvGrpSpPr>
        <p:grpSpPr bwMode="auto">
          <a:xfrm>
            <a:off x="3995738" y="1557338"/>
            <a:ext cx="4522787" cy="1271587"/>
            <a:chOff x="3995936" y="1556792"/>
            <a:chExt cx="4522985" cy="1272337"/>
          </a:xfrm>
        </p:grpSpPr>
        <p:sp>
          <p:nvSpPr>
            <p:cNvPr id="38" name="Text Box 25"/>
            <p:cNvSpPr txBox="1">
              <a:spLocks noChangeArrowheads="1"/>
            </p:cNvSpPr>
            <p:nvPr/>
          </p:nvSpPr>
          <p:spPr bwMode="auto">
            <a:xfrm>
              <a:off x="3995936" y="1628271"/>
              <a:ext cx="4522985" cy="1200858"/>
            </a:xfrm>
            <a:prstGeom prst="rect">
              <a:avLst/>
            </a:prstGeom>
            <a:noFill/>
            <a:ln w="9525">
              <a:noFill/>
              <a:miter lim="800000"/>
              <a:headEnd/>
              <a:tailEnd/>
            </a:ln>
            <a:effectLst/>
          </p:spPr>
          <p:txBody>
            <a:bodyPr>
              <a:spAutoFit/>
            </a:bodyPr>
            <a:lstStyle/>
            <a:p>
              <a:pPr>
                <a:spcBef>
                  <a:spcPct val="50000"/>
                </a:spcBef>
                <a:defRPr/>
              </a:pPr>
              <a:r>
                <a:rPr lang="zh-CN" altLang="en-US" sz="2400" dirty="0">
                  <a:effectLst>
                    <a:outerShdw blurRad="38100" dist="38100" dir="2700000" algn="tl">
                      <a:srgbClr val="000000"/>
                    </a:outerShdw>
                  </a:effectLst>
                </a:rPr>
                <a:t>对</a:t>
              </a:r>
              <a:r>
                <a:rPr lang="zh-CN" altLang="en-US" sz="2400" dirty="0">
                  <a:solidFill>
                    <a:srgbClr val="FF0000"/>
                  </a:solidFill>
                  <a:effectLst>
                    <a:outerShdw blurRad="38100" dist="38100" dir="2700000" algn="tl">
                      <a:srgbClr val="000000"/>
                    </a:outerShdw>
                  </a:effectLst>
                </a:rPr>
                <a:t>闭合</a:t>
              </a:r>
              <a:r>
                <a:rPr lang="zh-CN" altLang="en-US" sz="2400" dirty="0">
                  <a:effectLst>
                    <a:outerShdw blurRad="38100" dist="38100" dir="2700000" algn="tl">
                      <a:srgbClr val="000000"/>
                    </a:outerShdw>
                  </a:effectLst>
                </a:rPr>
                <a:t>曲面：      方向特指</a:t>
              </a:r>
              <a:r>
                <a:rPr lang="zh-CN" altLang="en-US" sz="2400" dirty="0">
                  <a:solidFill>
                    <a:srgbClr val="FF0000"/>
                  </a:solidFill>
                  <a:effectLst>
                    <a:outerShdw blurRad="38100" dist="38100" dir="2700000" algn="tl">
                      <a:srgbClr val="000000"/>
                    </a:outerShdw>
                  </a:effectLst>
                </a:rPr>
                <a:t>由</a:t>
              </a:r>
              <a:r>
                <a:rPr lang="zh-CN" altLang="en-US" sz="2400" dirty="0">
                  <a:effectLst>
                    <a:outerShdw blurRad="38100" dist="38100" dir="2700000" algn="tl">
                      <a:srgbClr val="000000"/>
                    </a:outerShdw>
                  </a:effectLst>
                </a:rPr>
                <a:t>闭合曲面</a:t>
              </a:r>
              <a:r>
                <a:rPr lang="zh-CN" altLang="en-US" sz="2400" dirty="0">
                  <a:solidFill>
                    <a:srgbClr val="FF0000"/>
                  </a:solidFill>
                  <a:effectLst>
                    <a:outerShdw blurRad="38100" dist="38100" dir="2700000" algn="tl">
                      <a:srgbClr val="000000"/>
                    </a:outerShdw>
                  </a:effectLst>
                </a:rPr>
                <a:t>内</a:t>
              </a:r>
              <a:r>
                <a:rPr lang="zh-CN" altLang="en-US" sz="2400" dirty="0">
                  <a:effectLst>
                    <a:outerShdw blurRad="38100" dist="38100" dir="2700000" algn="tl">
                      <a:srgbClr val="000000"/>
                    </a:outerShdw>
                  </a:effectLst>
                </a:rPr>
                <a:t>垂直指</a:t>
              </a:r>
              <a:r>
                <a:rPr lang="zh-CN" altLang="en-US" sz="2400" dirty="0">
                  <a:solidFill>
                    <a:srgbClr val="FF0000"/>
                  </a:solidFill>
                  <a:effectLst>
                    <a:outerShdw blurRad="38100" dist="38100" dir="2700000" algn="tl">
                      <a:srgbClr val="000000"/>
                    </a:outerShdw>
                  </a:effectLst>
                </a:rPr>
                <a:t>向</a:t>
              </a:r>
              <a:r>
                <a:rPr lang="zh-CN" altLang="en-US" sz="2400" dirty="0">
                  <a:effectLst>
                    <a:outerShdw blurRad="38100" dist="38100" dir="2700000" algn="tl">
                      <a:srgbClr val="000000"/>
                    </a:outerShdw>
                  </a:effectLst>
                </a:rPr>
                <a:t>闭合曲面</a:t>
              </a:r>
              <a:r>
                <a:rPr lang="zh-CN" altLang="en-US" sz="2400" dirty="0">
                  <a:solidFill>
                    <a:srgbClr val="FF0000"/>
                  </a:solidFill>
                  <a:effectLst>
                    <a:outerShdw blurRad="38100" dist="38100" dir="2700000" algn="tl">
                      <a:srgbClr val="000000"/>
                    </a:outerShdw>
                  </a:effectLst>
                </a:rPr>
                <a:t>外</a:t>
              </a:r>
              <a:r>
                <a:rPr lang="zh-CN" altLang="en-US" sz="2400" dirty="0">
                  <a:effectLst>
                    <a:outerShdw blurRad="38100" dist="38100" dir="2700000" algn="tl">
                      <a:srgbClr val="000000"/>
                    </a:outerShdw>
                  </a:effectLst>
                </a:rPr>
                <a:t>的法向单位矢量。         </a:t>
              </a:r>
              <a:endParaRPr lang="zh-CN" altLang="en-US" sz="2400" dirty="0">
                <a:effectLst>
                  <a:outerShdw blurRad="38100" dist="38100" dir="2700000" algn="tl">
                    <a:srgbClr val="000000"/>
                  </a:outerShdw>
                </a:effectLst>
              </a:endParaRPr>
            </a:p>
          </p:txBody>
        </p:sp>
        <p:graphicFrame>
          <p:nvGraphicFramePr>
            <p:cNvPr id="8206" name="对象 9"/>
            <p:cNvGraphicFramePr>
              <a:graphicFrameLocks noChangeAspect="1"/>
            </p:cNvGraphicFramePr>
            <p:nvPr/>
          </p:nvGraphicFramePr>
          <p:xfrm>
            <a:off x="5940152" y="1556792"/>
            <a:ext cx="409575" cy="646113"/>
          </p:xfrm>
          <a:graphic>
            <a:graphicData uri="http://schemas.openxmlformats.org/presentationml/2006/ole">
              <mc:AlternateContent xmlns:mc="http://schemas.openxmlformats.org/markup-compatibility/2006">
                <mc:Choice xmlns:v="urn:schemas-microsoft-com:vml" Requires="v">
                  <p:oleObj spid="_x0000_s8237" name="公式" r:id="rId17" imgW="152400" imgH="219228" progId="Equation.3">
                    <p:embed/>
                  </p:oleObj>
                </mc:Choice>
                <mc:Fallback>
                  <p:oleObj name="公式" r:id="rId17" imgW="152400" imgH="219228" progId="Equation.3">
                    <p:embed/>
                    <p:pic>
                      <p:nvPicPr>
                        <p:cNvPr id="0" name="对象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0152" y="1556792"/>
                          <a:ext cx="409575" cy="6461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110"/>
                                        </p:tgtEl>
                                        <p:attrNameLst>
                                          <p:attrName>style.visibility</p:attrName>
                                        </p:attrNameLst>
                                      </p:cBhvr>
                                      <p:to>
                                        <p:strVal val="visible"/>
                                      </p:to>
                                    </p:set>
                                    <p:animEffect transition="in" filter="dissolve">
                                      <p:cBhvr>
                                        <p:cTn id="7" dur="500"/>
                                        <p:tgtEl>
                                          <p:spTgt spid="1751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7155"/>
                                        </p:tgtEl>
                                        <p:attrNameLst>
                                          <p:attrName>style.visibility</p:attrName>
                                        </p:attrNameLst>
                                      </p:cBhvr>
                                      <p:to>
                                        <p:strVal val="visible"/>
                                      </p:to>
                                    </p:set>
                                    <p:animEffect transition="in" filter="dissolve">
                                      <p:cBhvr>
                                        <p:cTn id="12" dur="500"/>
                                        <p:tgtEl>
                                          <p:spTgt spid="87155"/>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0" grpId="0"/>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p:cNvSpPr>
            <a:spLocks noGrp="1"/>
          </p:cNvSpPr>
          <p:nvPr>
            <p:ph type="dt" sz="quarter" idx="10"/>
          </p:nvPr>
        </p:nvSpPr>
        <p:spPr/>
        <p:txBody>
          <a:bodyPr/>
          <a:lstStyle/>
          <a:p>
            <a:pPr>
              <a:defRPr/>
            </a:pPr>
            <a:fld id="{0F73077D-A357-412F-8F9C-83BEB12341F6}" type="datetime8">
              <a:rPr lang="en-US"/>
              <a:pPr>
                <a:defRPr/>
              </a:pPr>
              <a:t>2/27/2020 6:24 PM</a:t>
            </a:fld>
            <a:endParaRPr lang="en-US" altLang="zh-CN"/>
          </a:p>
        </p:txBody>
      </p:sp>
      <p:sp>
        <p:nvSpPr>
          <p:cNvPr id="34" name="灯片编号占位符 3"/>
          <p:cNvSpPr>
            <a:spLocks noGrp="1"/>
          </p:cNvSpPr>
          <p:nvPr>
            <p:ph type="sldNum" sz="quarter" idx="12"/>
          </p:nvPr>
        </p:nvSpPr>
        <p:spPr/>
        <p:txBody>
          <a:bodyPr/>
          <a:lstStyle/>
          <a:p>
            <a:pPr>
              <a:defRPr/>
            </a:pPr>
            <a:fld id="{0A5CB995-B519-4B72-B23E-611A4A53E6B7}" type="slidenum">
              <a:rPr lang="en-US" altLang="zh-CN"/>
              <a:pPr>
                <a:defRPr/>
              </a:pPr>
              <a:t>70</a:t>
            </a:fld>
            <a:endParaRPr lang="en-US" altLang="zh-CN"/>
          </a:p>
        </p:txBody>
      </p:sp>
      <p:grpSp>
        <p:nvGrpSpPr>
          <p:cNvPr id="2" name="Group 7"/>
          <p:cNvGrpSpPr>
            <a:grpSpLocks/>
          </p:cNvGrpSpPr>
          <p:nvPr/>
        </p:nvGrpSpPr>
        <p:grpSpPr bwMode="auto">
          <a:xfrm>
            <a:off x="3276600" y="2133600"/>
            <a:ext cx="5711825" cy="4137025"/>
            <a:chOff x="1776" y="1392"/>
            <a:chExt cx="3840" cy="2784"/>
          </a:xfrm>
        </p:grpSpPr>
        <p:sp>
          <p:nvSpPr>
            <p:cNvPr id="172040" name="Rectangle 8"/>
            <p:cNvSpPr>
              <a:spLocks noChangeArrowheads="1"/>
            </p:cNvSpPr>
            <p:nvPr/>
          </p:nvSpPr>
          <p:spPr bwMode="auto">
            <a:xfrm>
              <a:off x="1776" y="1392"/>
              <a:ext cx="3840" cy="2784"/>
            </a:xfrm>
            <a:prstGeom prst="rect">
              <a:avLst/>
            </a:prstGeom>
            <a:solidFill>
              <a:schemeClr val="bg2"/>
            </a:solidFill>
            <a:ln w="19050">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2041" name="Oval 9"/>
            <p:cNvSpPr>
              <a:spLocks noChangeArrowheads="1"/>
            </p:cNvSpPr>
            <p:nvPr/>
          </p:nvSpPr>
          <p:spPr bwMode="auto">
            <a:xfrm>
              <a:off x="2856" y="1944"/>
              <a:ext cx="1873" cy="187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9050">
              <a:solidFill>
                <a:srgbClr val="FF7C80"/>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2042" name="Line 10"/>
            <p:cNvSpPr>
              <a:spLocks noChangeShapeType="1"/>
            </p:cNvSpPr>
            <p:nvPr/>
          </p:nvSpPr>
          <p:spPr bwMode="auto">
            <a:xfrm>
              <a:off x="2856" y="2880"/>
              <a:ext cx="1872" cy="0"/>
            </a:xfrm>
            <a:prstGeom prst="line">
              <a:avLst/>
            </a:prstGeom>
            <a:noFill/>
            <a:ln w="19050">
              <a:solidFill>
                <a:schemeClr val="tx2"/>
              </a:solidFill>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72043" name="Line 11"/>
            <p:cNvSpPr>
              <a:spLocks noChangeShapeType="1"/>
            </p:cNvSpPr>
            <p:nvPr/>
          </p:nvSpPr>
          <p:spPr bwMode="auto">
            <a:xfrm flipH="1">
              <a:off x="3120" y="2880"/>
              <a:ext cx="672" cy="672"/>
            </a:xfrm>
            <a:prstGeom prst="line">
              <a:avLst/>
            </a:prstGeom>
            <a:noFill/>
            <a:ln w="19050">
              <a:solidFill>
                <a:schemeClr val="tx2"/>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72737" name="Object 12"/>
            <p:cNvGraphicFramePr>
              <a:graphicFrameLocks noChangeAspect="1"/>
            </p:cNvGraphicFramePr>
            <p:nvPr/>
          </p:nvGraphicFramePr>
          <p:xfrm>
            <a:off x="3456" y="3216"/>
            <a:ext cx="191" cy="165"/>
          </p:xfrm>
          <a:graphic>
            <a:graphicData uri="http://schemas.openxmlformats.org/presentationml/2006/ole">
              <mc:AlternateContent xmlns:mc="http://schemas.openxmlformats.org/markup-compatibility/2006">
                <mc:Choice xmlns:v="urn:schemas-microsoft-com:vml" Requires="v">
                  <p:oleObj spid="_x0000_s72739" name="Equation" r:id="rId3" imgW="152400" imgH="123876" progId="Equation.3">
                    <p:embed/>
                  </p:oleObj>
                </mc:Choice>
                <mc:Fallback>
                  <p:oleObj name="Equation" r:id="rId3" imgW="152400" imgH="123876"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3216"/>
                          <a:ext cx="19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38" name="Object 13"/>
            <p:cNvGraphicFramePr>
              <a:graphicFrameLocks noChangeAspect="1"/>
            </p:cNvGraphicFramePr>
            <p:nvPr/>
          </p:nvGraphicFramePr>
          <p:xfrm>
            <a:off x="2652" y="2715"/>
            <a:ext cx="166" cy="165"/>
          </p:xfrm>
          <a:graphic>
            <a:graphicData uri="http://schemas.openxmlformats.org/presentationml/2006/ole">
              <mc:AlternateContent xmlns:mc="http://schemas.openxmlformats.org/markup-compatibility/2006">
                <mc:Choice xmlns:v="urn:schemas-microsoft-com:vml" Requires="v">
                  <p:oleObj spid="_x0000_s72740" name="Equation" r:id="rId5" imgW="123952" imgH="123876" progId="Equation.3">
                    <p:embed/>
                  </p:oleObj>
                </mc:Choice>
                <mc:Fallback>
                  <p:oleObj name="Equation" r:id="rId5" imgW="123952" imgH="123876"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 y="2715"/>
                          <a:ext cx="16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4"/>
          <p:cNvGrpSpPr>
            <a:grpSpLocks/>
          </p:cNvGrpSpPr>
          <p:nvPr/>
        </p:nvGrpSpPr>
        <p:grpSpPr bwMode="auto">
          <a:xfrm>
            <a:off x="4859338" y="2982913"/>
            <a:ext cx="2881312" cy="2751137"/>
            <a:chOff x="2856" y="1960"/>
            <a:chExt cx="1848" cy="1824"/>
          </a:xfrm>
        </p:grpSpPr>
        <p:sp>
          <p:nvSpPr>
            <p:cNvPr id="172047" name="Freeform 15" descr="宽上对角线"/>
            <p:cNvSpPr>
              <a:spLocks/>
            </p:cNvSpPr>
            <p:nvPr/>
          </p:nvSpPr>
          <p:spPr bwMode="auto">
            <a:xfrm>
              <a:off x="3624" y="1960"/>
              <a:ext cx="464" cy="1824"/>
            </a:xfrm>
            <a:custGeom>
              <a:avLst/>
              <a:gdLst/>
              <a:ahLst/>
              <a:cxnLst>
                <a:cxn ang="0">
                  <a:pos x="32" y="0"/>
                </a:cxn>
                <a:cxn ang="0">
                  <a:pos x="192" y="168"/>
                </a:cxn>
                <a:cxn ang="0">
                  <a:pos x="336" y="384"/>
                </a:cxn>
                <a:cxn ang="0">
                  <a:pos x="432" y="632"/>
                </a:cxn>
                <a:cxn ang="0">
                  <a:pos x="464" y="912"/>
                </a:cxn>
                <a:cxn ang="0">
                  <a:pos x="432" y="1200"/>
                </a:cxn>
                <a:cxn ang="0">
                  <a:pos x="312" y="1488"/>
                </a:cxn>
                <a:cxn ang="0">
                  <a:pos x="144" y="1728"/>
                </a:cxn>
                <a:cxn ang="0">
                  <a:pos x="0" y="1824"/>
                </a:cxn>
              </a:cxnLst>
              <a:rect l="0" t="0" r="r" b="b"/>
              <a:pathLst>
                <a:path w="464" h="1824">
                  <a:moveTo>
                    <a:pt x="32" y="0"/>
                  </a:moveTo>
                  <a:cubicBezTo>
                    <a:pt x="60" y="28"/>
                    <a:pt x="141" y="104"/>
                    <a:pt x="192" y="168"/>
                  </a:cubicBezTo>
                  <a:cubicBezTo>
                    <a:pt x="243" y="232"/>
                    <a:pt x="296" y="307"/>
                    <a:pt x="336" y="384"/>
                  </a:cubicBezTo>
                  <a:cubicBezTo>
                    <a:pt x="376" y="461"/>
                    <a:pt x="411" y="544"/>
                    <a:pt x="432" y="632"/>
                  </a:cubicBezTo>
                  <a:cubicBezTo>
                    <a:pt x="453" y="720"/>
                    <a:pt x="464" y="817"/>
                    <a:pt x="464" y="912"/>
                  </a:cubicBezTo>
                  <a:cubicBezTo>
                    <a:pt x="464" y="1007"/>
                    <a:pt x="457" y="1104"/>
                    <a:pt x="432" y="1200"/>
                  </a:cubicBezTo>
                  <a:cubicBezTo>
                    <a:pt x="407" y="1296"/>
                    <a:pt x="360" y="1400"/>
                    <a:pt x="312" y="1488"/>
                  </a:cubicBezTo>
                  <a:cubicBezTo>
                    <a:pt x="264" y="1576"/>
                    <a:pt x="196" y="1672"/>
                    <a:pt x="144" y="1728"/>
                  </a:cubicBezTo>
                  <a:cubicBezTo>
                    <a:pt x="92" y="1784"/>
                    <a:pt x="44" y="1804"/>
                    <a:pt x="0" y="1824"/>
                  </a:cubicBezTo>
                </a:path>
              </a:pathLst>
            </a:custGeom>
            <a:noFill/>
            <a:ln w="63500" cap="flat" cmpd="sng">
              <a:solidFill>
                <a:srgbClr val="99FF66"/>
              </a:solidFill>
              <a:prstDash val="solid"/>
              <a:miter lim="800000"/>
              <a:headEnd type="none" w="med" len="me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72048" name="Line 16"/>
            <p:cNvSpPr>
              <a:spLocks noChangeShapeType="1"/>
            </p:cNvSpPr>
            <p:nvPr/>
          </p:nvSpPr>
          <p:spPr bwMode="auto">
            <a:xfrm flipV="1">
              <a:off x="2856" y="1968"/>
              <a:ext cx="792" cy="904"/>
            </a:xfrm>
            <a:prstGeom prst="line">
              <a:avLst/>
            </a:prstGeom>
            <a:noFill/>
            <a:ln w="19050">
              <a:solidFill>
                <a:srgbClr val="CC99FF"/>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72726" name="Object 17"/>
            <p:cNvGraphicFramePr>
              <a:graphicFrameLocks noChangeAspect="1"/>
            </p:cNvGraphicFramePr>
            <p:nvPr/>
          </p:nvGraphicFramePr>
          <p:xfrm>
            <a:off x="3360" y="2304"/>
            <a:ext cx="166" cy="165"/>
          </p:xfrm>
          <a:graphic>
            <a:graphicData uri="http://schemas.openxmlformats.org/presentationml/2006/ole">
              <mc:AlternateContent xmlns:mc="http://schemas.openxmlformats.org/markup-compatibility/2006">
                <mc:Choice xmlns:v="urn:schemas-microsoft-com:vml" Requires="v">
                  <p:oleObj spid="_x0000_s72741" name="Equation" r:id="rId7" imgW="123952" imgH="123876" progId="Equation.3">
                    <p:embed/>
                  </p:oleObj>
                </mc:Choice>
                <mc:Fallback>
                  <p:oleObj name="Equation" r:id="rId7" imgW="123952" imgH="12387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0" y="2304"/>
                          <a:ext cx="16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50" name="Freeform 18"/>
            <p:cNvSpPr>
              <a:spLocks/>
            </p:cNvSpPr>
            <p:nvPr/>
          </p:nvSpPr>
          <p:spPr bwMode="auto">
            <a:xfrm>
              <a:off x="3096" y="2592"/>
              <a:ext cx="124" cy="281"/>
            </a:xfrm>
            <a:custGeom>
              <a:avLst/>
              <a:gdLst/>
              <a:ahLst/>
              <a:cxnLst>
                <a:cxn ang="0">
                  <a:pos x="0" y="0"/>
                </a:cxn>
                <a:cxn ang="0">
                  <a:pos x="96" y="120"/>
                </a:cxn>
                <a:cxn ang="0">
                  <a:pos x="128" y="272"/>
                </a:cxn>
              </a:cxnLst>
              <a:rect l="0" t="0" r="r" b="b"/>
              <a:pathLst>
                <a:path w="128" h="272">
                  <a:moveTo>
                    <a:pt x="0" y="0"/>
                  </a:moveTo>
                  <a:cubicBezTo>
                    <a:pt x="16" y="20"/>
                    <a:pt x="75" y="75"/>
                    <a:pt x="96" y="120"/>
                  </a:cubicBezTo>
                  <a:cubicBezTo>
                    <a:pt x="117" y="165"/>
                    <a:pt x="121" y="240"/>
                    <a:pt x="128" y="272"/>
                  </a:cubicBezTo>
                </a:path>
              </a:pathLst>
            </a:custGeom>
            <a:noFill/>
            <a:ln w="19050" cap="flat" cmpd="sng">
              <a:solidFill>
                <a:srgbClr val="CC99FF"/>
              </a:solidFill>
              <a:prstDash val="solid"/>
              <a:miter lim="800000"/>
              <a:headEnd type="none" w="med" len="me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72728" name="Object 19"/>
            <p:cNvGraphicFramePr>
              <a:graphicFrameLocks noChangeAspect="1"/>
            </p:cNvGraphicFramePr>
            <p:nvPr/>
          </p:nvGraphicFramePr>
          <p:xfrm>
            <a:off x="3243" y="2674"/>
            <a:ext cx="128" cy="178"/>
          </p:xfrm>
          <a:graphic>
            <a:graphicData uri="http://schemas.openxmlformats.org/presentationml/2006/ole">
              <mc:AlternateContent xmlns:mc="http://schemas.openxmlformats.org/markup-compatibility/2006">
                <mc:Choice xmlns:v="urn:schemas-microsoft-com:vml" Requires="v">
                  <p:oleObj spid="_x0000_s72742" name="Equation" r:id="rId9" imgW="85750" imgH="143028" progId="Equation.3">
                    <p:embed/>
                  </p:oleObj>
                </mc:Choice>
                <mc:Fallback>
                  <p:oleObj name="Equation" r:id="rId9" imgW="85750" imgH="143028"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3" y="2674"/>
                          <a:ext cx="128"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52" name="Line 20"/>
            <p:cNvSpPr>
              <a:spLocks noChangeShapeType="1"/>
            </p:cNvSpPr>
            <p:nvPr/>
          </p:nvSpPr>
          <p:spPr bwMode="auto">
            <a:xfrm flipV="1">
              <a:off x="3752" y="2544"/>
              <a:ext cx="288" cy="96"/>
            </a:xfrm>
            <a:prstGeom prst="line">
              <a:avLst/>
            </a:prstGeom>
            <a:noFill/>
            <a:ln w="19050">
              <a:solidFill>
                <a:srgbClr val="CCFFCC"/>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72053" name="Line 21"/>
            <p:cNvSpPr>
              <a:spLocks noChangeShapeType="1"/>
            </p:cNvSpPr>
            <p:nvPr/>
          </p:nvSpPr>
          <p:spPr bwMode="auto">
            <a:xfrm flipH="1">
              <a:off x="4032" y="2448"/>
              <a:ext cx="288" cy="96"/>
            </a:xfrm>
            <a:prstGeom prst="line">
              <a:avLst/>
            </a:prstGeom>
            <a:noFill/>
            <a:ln w="19050">
              <a:solidFill>
                <a:srgbClr val="CCFFCC"/>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72731" name="Object 22"/>
            <p:cNvGraphicFramePr>
              <a:graphicFrameLocks noChangeAspect="1"/>
            </p:cNvGraphicFramePr>
            <p:nvPr/>
          </p:nvGraphicFramePr>
          <p:xfrm>
            <a:off x="3744" y="2360"/>
            <a:ext cx="229" cy="178"/>
          </p:xfrm>
          <a:graphic>
            <a:graphicData uri="http://schemas.openxmlformats.org/presentationml/2006/ole">
              <mc:AlternateContent xmlns:mc="http://schemas.openxmlformats.org/markup-compatibility/2006">
                <mc:Choice xmlns:v="urn:schemas-microsoft-com:vml" Requires="v">
                  <p:oleObj spid="_x0000_s72743" name="Equation" r:id="rId11" imgW="190602" imgH="143028" progId="Equation.3">
                    <p:embed/>
                  </p:oleObj>
                </mc:Choice>
                <mc:Fallback>
                  <p:oleObj name="Equation" r:id="rId11" imgW="190602" imgH="143028"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4" y="2360"/>
                          <a:ext cx="229"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55" name="Line 23"/>
            <p:cNvSpPr>
              <a:spLocks noChangeShapeType="1"/>
            </p:cNvSpPr>
            <p:nvPr/>
          </p:nvSpPr>
          <p:spPr bwMode="auto">
            <a:xfrm>
              <a:off x="3648" y="1976"/>
              <a:ext cx="1056" cy="917"/>
            </a:xfrm>
            <a:prstGeom prst="line">
              <a:avLst/>
            </a:prstGeom>
            <a:noFill/>
            <a:ln w="19050">
              <a:solidFill>
                <a:srgbClr val="CC99FF"/>
              </a:solidFill>
              <a:prstDash val="dash"/>
              <a:miter lim="800000"/>
              <a:headEnd/>
              <a:tailEnd type="non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sp>
        <p:nvSpPr>
          <p:cNvPr id="172059" name="Text Box 27"/>
          <p:cNvSpPr txBox="1">
            <a:spLocks noChangeArrowheads="1"/>
          </p:cNvSpPr>
          <p:nvPr/>
        </p:nvSpPr>
        <p:spPr bwMode="auto">
          <a:xfrm>
            <a:off x="381000" y="1052513"/>
            <a:ext cx="8534400" cy="519112"/>
          </a:xfrm>
          <a:prstGeom prst="rect">
            <a:avLst/>
          </a:prstGeom>
          <a:noFill/>
          <a:ln w="9525">
            <a:noFill/>
            <a:miter lim="800000"/>
            <a:headEnd/>
            <a:tailEnd/>
          </a:ln>
          <a:effectLst/>
        </p:spPr>
        <p:txBody>
          <a:bodyPr>
            <a:spAutoFit/>
          </a:bodyPr>
          <a:lstStyle/>
          <a:p>
            <a:pPr>
              <a:spcBef>
                <a:spcPct val="50000"/>
              </a:spcBef>
              <a:defRPr/>
            </a:pPr>
            <a:r>
              <a:rPr kumimoji="0" lang="zh-CN" altLang="en-US">
                <a:solidFill>
                  <a:srgbClr val="99FF66"/>
                </a:solidFill>
                <a:effectLst>
                  <a:outerShdw blurRad="38100" dist="38100" dir="2700000" algn="tl">
                    <a:srgbClr val="000000"/>
                  </a:outerShdw>
                </a:effectLst>
              </a:rPr>
              <a:t>解</a:t>
            </a:r>
            <a:r>
              <a:rPr kumimoji="0" lang="en-US" altLang="zh-CN">
                <a:solidFill>
                  <a:srgbClr val="99FF66"/>
                </a:solidFill>
                <a:effectLst>
                  <a:outerShdw blurRad="38100" dist="38100" dir="2700000" algn="tl">
                    <a:srgbClr val="000000"/>
                  </a:outerShdw>
                </a:effectLst>
              </a:rPr>
              <a:t>3</a:t>
            </a:r>
            <a:r>
              <a:rPr kumimoji="0" lang="zh-CN" altLang="en-US">
                <a:solidFill>
                  <a:srgbClr val="99FF66"/>
                </a:solidFill>
                <a:effectLst>
                  <a:outerShdw blurRad="38100" dist="38100" dir="2700000" algn="tl">
                    <a:srgbClr val="000000"/>
                  </a:outerShdw>
                </a:effectLst>
              </a:rPr>
              <a:t>：</a:t>
            </a:r>
            <a:r>
              <a:rPr kumimoji="0" lang="zh-CN" altLang="en-US">
                <a:effectLst>
                  <a:outerShdw blurRad="38100" dist="38100" dir="2700000" algn="tl">
                    <a:srgbClr val="000000"/>
                  </a:outerShdw>
                </a:effectLst>
              </a:rPr>
              <a:t>由圆弧电势叠加求</a:t>
            </a:r>
            <a:r>
              <a:rPr kumimoji="0" lang="en-US" altLang="zh-CN" i="1">
                <a:effectLst>
                  <a:outerShdw blurRad="38100" dist="38100" dir="2700000" algn="tl">
                    <a:srgbClr val="000000"/>
                  </a:outerShdw>
                </a:effectLst>
              </a:rPr>
              <a:t>P</a:t>
            </a:r>
            <a:r>
              <a:rPr kumimoji="0" lang="zh-CN" altLang="en-US">
                <a:effectLst>
                  <a:outerShdw blurRad="38100" dist="38100" dir="2700000" algn="tl">
                    <a:srgbClr val="000000"/>
                  </a:outerShdw>
                </a:effectLst>
              </a:rPr>
              <a:t>点电势</a:t>
            </a:r>
          </a:p>
        </p:txBody>
      </p:sp>
      <p:grpSp>
        <p:nvGrpSpPr>
          <p:cNvPr id="4" name="Group 4"/>
          <p:cNvGrpSpPr>
            <a:grpSpLocks/>
          </p:cNvGrpSpPr>
          <p:nvPr/>
        </p:nvGrpSpPr>
        <p:grpSpPr bwMode="auto">
          <a:xfrm>
            <a:off x="3262313" y="2133600"/>
            <a:ext cx="5783262" cy="4137025"/>
            <a:chOff x="1728" y="1392"/>
            <a:chExt cx="3840" cy="2784"/>
          </a:xfrm>
        </p:grpSpPr>
        <p:sp>
          <p:nvSpPr>
            <p:cNvPr id="172037" name="Rectangle 5"/>
            <p:cNvSpPr>
              <a:spLocks noChangeArrowheads="1"/>
            </p:cNvSpPr>
            <p:nvPr/>
          </p:nvSpPr>
          <p:spPr bwMode="auto">
            <a:xfrm>
              <a:off x="1728" y="1392"/>
              <a:ext cx="3840" cy="2784"/>
            </a:xfrm>
            <a:prstGeom prst="rect">
              <a:avLst/>
            </a:prstGeom>
            <a:solidFill>
              <a:schemeClr val="tx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72723" name="Object 6"/>
            <p:cNvGraphicFramePr>
              <a:graphicFrameLocks noChangeAspect="1"/>
            </p:cNvGraphicFramePr>
            <p:nvPr/>
          </p:nvGraphicFramePr>
          <p:xfrm>
            <a:off x="2160" y="1728"/>
            <a:ext cx="3168" cy="2328"/>
          </p:xfrm>
          <a:graphic>
            <a:graphicData uri="http://schemas.openxmlformats.org/presentationml/2006/ole">
              <mc:AlternateContent xmlns:mc="http://schemas.openxmlformats.org/markup-compatibility/2006">
                <mc:Choice xmlns:v="urn:schemas-microsoft-com:vml" Requires="v">
                  <p:oleObj spid="_x0000_s72744" name="BMP 图象" r:id="rId13" imgW="4133333" imgH="3696216" progId="Paint.Picture">
                    <p:embed/>
                  </p:oleObj>
                </mc:Choice>
                <mc:Fallback>
                  <p:oleObj name="BMP 图象" r:id="rId13" imgW="4133333" imgH="3696216" progId="Paint.Picture">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60" y="1728"/>
                          <a:ext cx="3168" cy="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2060" name="Object 28"/>
          <p:cNvGraphicFramePr>
            <a:graphicFrameLocks noChangeAspect="1"/>
          </p:cNvGraphicFramePr>
          <p:nvPr/>
        </p:nvGraphicFramePr>
        <p:xfrm>
          <a:off x="1665288" y="1570038"/>
          <a:ext cx="3986212" cy="882650"/>
        </p:xfrm>
        <a:graphic>
          <a:graphicData uri="http://schemas.openxmlformats.org/presentationml/2006/ole">
            <mc:AlternateContent xmlns:mc="http://schemas.openxmlformats.org/markup-compatibility/2006">
              <mc:Choice xmlns:v="urn:schemas-microsoft-com:vml" Requires="v">
                <p:oleObj spid="_x0000_s72745" name="公式" r:id="rId15" imgW="2009648" imgH="390372" progId="Equation.3">
                  <p:embed/>
                </p:oleObj>
              </mc:Choice>
              <mc:Fallback>
                <p:oleObj name="公式" r:id="rId15" imgW="2009648" imgH="390372"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65288" y="1570038"/>
                        <a:ext cx="3986212" cy="882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62" name="Object 30"/>
          <p:cNvGraphicFramePr>
            <a:graphicFrameLocks noChangeAspect="1"/>
          </p:cNvGraphicFramePr>
          <p:nvPr/>
        </p:nvGraphicFramePr>
        <p:xfrm>
          <a:off x="684213" y="2708275"/>
          <a:ext cx="1658937" cy="363538"/>
        </p:xfrm>
        <a:graphic>
          <a:graphicData uri="http://schemas.openxmlformats.org/presentationml/2006/ole">
            <mc:AlternateContent xmlns:mc="http://schemas.openxmlformats.org/markup-compatibility/2006">
              <mc:Choice xmlns:v="urn:schemas-microsoft-com:vml" Requires="v">
                <p:oleObj spid="_x0000_s72746" name="公式" r:id="rId17" imgW="809549" imgH="143028" progId="Equation.3">
                  <p:embed/>
                </p:oleObj>
              </mc:Choice>
              <mc:Fallback>
                <p:oleObj name="公式" r:id="rId17" imgW="809549" imgH="143028"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4213" y="2708275"/>
                        <a:ext cx="1658937" cy="3635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63" name="Object 31"/>
          <p:cNvGraphicFramePr>
            <a:graphicFrameLocks noChangeAspect="1"/>
          </p:cNvGraphicFramePr>
          <p:nvPr/>
        </p:nvGraphicFramePr>
        <p:xfrm>
          <a:off x="496888" y="3357563"/>
          <a:ext cx="2179637" cy="363537"/>
        </p:xfrm>
        <a:graphic>
          <a:graphicData uri="http://schemas.openxmlformats.org/presentationml/2006/ole">
            <mc:AlternateContent xmlns:mc="http://schemas.openxmlformats.org/markup-compatibility/2006">
              <mc:Choice xmlns:v="urn:schemas-microsoft-com:vml" Requires="v">
                <p:oleObj spid="_x0000_s72747" name="公式" r:id="rId19" imgW="1076147" imgH="143028" progId="Equation.3">
                  <p:embed/>
                </p:oleObj>
              </mc:Choice>
              <mc:Fallback>
                <p:oleObj name="公式" r:id="rId19" imgW="1076147" imgH="143028"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6888" y="3357563"/>
                        <a:ext cx="2179637" cy="3635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64" name="Object 32"/>
          <p:cNvGraphicFramePr>
            <a:graphicFrameLocks noChangeAspect="1"/>
          </p:cNvGraphicFramePr>
          <p:nvPr/>
        </p:nvGraphicFramePr>
        <p:xfrm>
          <a:off x="-4763" y="3802063"/>
          <a:ext cx="2743201" cy="881062"/>
        </p:xfrm>
        <a:graphic>
          <a:graphicData uri="http://schemas.openxmlformats.org/presentationml/2006/ole">
            <mc:AlternateContent xmlns:mc="http://schemas.openxmlformats.org/markup-compatibility/2006">
              <mc:Choice xmlns:v="urn:schemas-microsoft-com:vml" Requires="v">
                <p:oleObj spid="_x0000_s72748" name="公式" r:id="rId21" imgW="1409802" imgH="390372" progId="Equation.3">
                  <p:embed/>
                </p:oleObj>
              </mc:Choice>
              <mc:Fallback>
                <p:oleObj name="公式" r:id="rId21" imgW="1409802" imgH="390372" progId="Equation.3">
                  <p:embed/>
                  <p:pic>
                    <p:nvPicPr>
                      <p:cNvPr id="0"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63" y="3802063"/>
                        <a:ext cx="2743201" cy="8810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65" name="Object 33"/>
          <p:cNvGraphicFramePr>
            <a:graphicFrameLocks noChangeAspect="1"/>
          </p:cNvGraphicFramePr>
          <p:nvPr/>
        </p:nvGraphicFramePr>
        <p:xfrm>
          <a:off x="2535238" y="3789363"/>
          <a:ext cx="817562" cy="908050"/>
        </p:xfrm>
        <a:graphic>
          <a:graphicData uri="http://schemas.openxmlformats.org/presentationml/2006/ole">
            <mc:AlternateContent xmlns:mc="http://schemas.openxmlformats.org/markup-compatibility/2006">
              <mc:Choice xmlns:v="urn:schemas-microsoft-com:vml" Requires="v">
                <p:oleObj spid="_x0000_s72749" name="公式" r:id="rId23" imgW="381203" imgH="409524" progId="Equation.3">
                  <p:embed/>
                </p:oleObj>
              </mc:Choice>
              <mc:Fallback>
                <p:oleObj name="公式" r:id="rId23" imgW="381203" imgH="409524" progId="Equation.3">
                  <p:embed/>
                  <p:pic>
                    <p:nvPicPr>
                      <p:cNvPr id="0" name="Object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35238" y="3789363"/>
                        <a:ext cx="817562" cy="9080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2066" name="Text Box 34"/>
          <p:cNvSpPr txBox="1">
            <a:spLocks noChangeArrowheads="1"/>
          </p:cNvSpPr>
          <p:nvPr/>
        </p:nvSpPr>
        <p:spPr bwMode="auto">
          <a:xfrm>
            <a:off x="250825" y="4724400"/>
            <a:ext cx="3097213" cy="1160463"/>
          </a:xfrm>
          <a:prstGeom prst="rect">
            <a:avLst/>
          </a:prstGeom>
          <a:noFill/>
          <a:ln w="9525">
            <a:noFill/>
            <a:miter lim="800000"/>
            <a:headEnd/>
            <a:tailEnd/>
          </a:ln>
          <a:effectLst/>
        </p:spPr>
        <p:txBody>
          <a:bodyPr>
            <a:spAutoFit/>
          </a:bodyPr>
          <a:lstStyle/>
          <a:p>
            <a:pPr>
              <a:spcBef>
                <a:spcPct val="50000"/>
              </a:spcBef>
              <a:defRPr/>
            </a:pPr>
            <a:r>
              <a:rPr kumimoji="0" lang="zh-CN" altLang="en-US">
                <a:effectLst>
                  <a:outerShdw blurRad="38100" dist="38100" dir="2700000" algn="tl">
                    <a:srgbClr val="000000"/>
                  </a:outerShdw>
                </a:effectLst>
              </a:rPr>
              <a:t>边缘电势低于中心</a:t>
            </a:r>
          </a:p>
          <a:p>
            <a:pPr>
              <a:spcBef>
                <a:spcPct val="50000"/>
              </a:spcBef>
              <a:defRPr/>
            </a:pPr>
            <a:r>
              <a:rPr kumimoji="0" lang="zh-CN" altLang="en-US">
                <a:effectLst>
                  <a:outerShdw blurRad="38100" dist="38100" dir="2700000" algn="tl">
                    <a:srgbClr val="000000"/>
                  </a:outerShdw>
                </a:effectLst>
              </a:rPr>
              <a:t>点电势</a:t>
            </a:r>
          </a:p>
        </p:txBody>
      </p:sp>
      <p:graphicFrame>
        <p:nvGraphicFramePr>
          <p:cNvPr id="172067" name="Object 35"/>
          <p:cNvGraphicFramePr>
            <a:graphicFrameLocks noChangeAspect="1"/>
          </p:cNvGraphicFramePr>
          <p:nvPr/>
        </p:nvGraphicFramePr>
        <p:xfrm>
          <a:off x="1528763" y="5184775"/>
          <a:ext cx="595312" cy="908050"/>
        </p:xfrm>
        <a:graphic>
          <a:graphicData uri="http://schemas.openxmlformats.org/presentationml/2006/ole">
            <mc:AlternateContent xmlns:mc="http://schemas.openxmlformats.org/markup-compatibility/2006">
              <mc:Choice xmlns:v="urn:schemas-microsoft-com:vml" Requires="v">
                <p:oleObj spid="_x0000_s72750" name="公式" r:id="rId25" imgW="266598" imgH="409524" progId="Equation.3">
                  <p:embed/>
                </p:oleObj>
              </mc:Choice>
              <mc:Fallback>
                <p:oleObj name="公式" r:id="rId25" imgW="266598" imgH="409524" progId="Equation.3">
                  <p:embed/>
                  <p:pic>
                    <p:nvPicPr>
                      <p:cNvPr id="0" name="Object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28763" y="5184775"/>
                        <a:ext cx="595312" cy="9080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2719" name="Group 36"/>
          <p:cNvGrpSpPr>
            <a:grpSpLocks/>
          </p:cNvGrpSpPr>
          <p:nvPr/>
        </p:nvGrpSpPr>
        <p:grpSpPr bwMode="auto">
          <a:xfrm>
            <a:off x="0" y="44450"/>
            <a:ext cx="5715000" cy="1068388"/>
            <a:chOff x="0" y="191"/>
            <a:chExt cx="3600" cy="673"/>
          </a:xfrm>
        </p:grpSpPr>
        <p:pic>
          <p:nvPicPr>
            <p:cNvPr id="72720" name="Picture 37" descr="bar_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1" name="Text Box 38"/>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2059"/>
                                        </p:tgtEl>
                                        <p:attrNameLst>
                                          <p:attrName>style.visibility</p:attrName>
                                        </p:attrNameLst>
                                      </p:cBhvr>
                                      <p:to>
                                        <p:strVal val="visible"/>
                                      </p:to>
                                    </p:set>
                                    <p:animEffect transition="in" filter="wipe(left)">
                                      <p:cBhvr>
                                        <p:cTn id="17" dur="500"/>
                                        <p:tgtEl>
                                          <p:spTgt spid="1720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2060"/>
                                        </p:tgtEl>
                                        <p:attrNameLst>
                                          <p:attrName>style.visibility</p:attrName>
                                        </p:attrNameLst>
                                      </p:cBhvr>
                                      <p:to>
                                        <p:strVal val="visible"/>
                                      </p:to>
                                    </p:set>
                                    <p:animEffect transition="in" filter="dissolve">
                                      <p:cBhvr>
                                        <p:cTn id="22" dur="500"/>
                                        <p:tgtEl>
                                          <p:spTgt spid="1720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2062"/>
                                        </p:tgtEl>
                                        <p:attrNameLst>
                                          <p:attrName>style.visibility</p:attrName>
                                        </p:attrNameLst>
                                      </p:cBhvr>
                                      <p:to>
                                        <p:strVal val="visible"/>
                                      </p:to>
                                    </p:set>
                                    <p:animEffect transition="in" filter="dissolve">
                                      <p:cBhvr>
                                        <p:cTn id="27" dur="500"/>
                                        <p:tgtEl>
                                          <p:spTgt spid="1720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72063"/>
                                        </p:tgtEl>
                                        <p:attrNameLst>
                                          <p:attrName>style.visibility</p:attrName>
                                        </p:attrNameLst>
                                      </p:cBhvr>
                                      <p:to>
                                        <p:strVal val="visible"/>
                                      </p:to>
                                    </p:set>
                                    <p:animEffect transition="in" filter="dissolve">
                                      <p:cBhvr>
                                        <p:cTn id="32" dur="500"/>
                                        <p:tgtEl>
                                          <p:spTgt spid="1720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72064"/>
                                        </p:tgtEl>
                                        <p:attrNameLst>
                                          <p:attrName>style.visibility</p:attrName>
                                        </p:attrNameLst>
                                      </p:cBhvr>
                                      <p:to>
                                        <p:strVal val="visible"/>
                                      </p:to>
                                    </p:set>
                                    <p:animEffect transition="in" filter="dissolve">
                                      <p:cBhvr>
                                        <p:cTn id="37" dur="500"/>
                                        <p:tgtEl>
                                          <p:spTgt spid="1720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72065"/>
                                        </p:tgtEl>
                                        <p:attrNameLst>
                                          <p:attrName>style.visibility</p:attrName>
                                        </p:attrNameLst>
                                      </p:cBhvr>
                                      <p:to>
                                        <p:strVal val="visible"/>
                                      </p:to>
                                    </p:set>
                                    <p:animEffect transition="in" filter="dissolve">
                                      <p:cBhvr>
                                        <p:cTn id="42" dur="500"/>
                                        <p:tgtEl>
                                          <p:spTgt spid="1720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2066"/>
                                        </p:tgtEl>
                                        <p:attrNameLst>
                                          <p:attrName>style.visibility</p:attrName>
                                        </p:attrNameLst>
                                      </p:cBhvr>
                                      <p:to>
                                        <p:strVal val="visible"/>
                                      </p:to>
                                    </p:set>
                                    <p:animEffect transition="in" filter="wipe(left)">
                                      <p:cBhvr>
                                        <p:cTn id="47" dur="500"/>
                                        <p:tgtEl>
                                          <p:spTgt spid="172066"/>
                                        </p:tgtEl>
                                      </p:cBhvr>
                                    </p:animEffect>
                                  </p:childTnLst>
                                </p:cTn>
                              </p:par>
                            </p:childTnLst>
                          </p:cTn>
                        </p:par>
                        <p:par>
                          <p:cTn id="48" fill="hold" nodeType="afterGroup">
                            <p:stCondLst>
                              <p:cond delay="500"/>
                            </p:stCondLst>
                            <p:childTnLst>
                              <p:par>
                                <p:cTn id="49" presetID="9" presetClass="entr" presetSubtype="0" fill="hold" nodeType="afterEffect">
                                  <p:stCondLst>
                                    <p:cond delay="0"/>
                                  </p:stCondLst>
                                  <p:childTnLst>
                                    <p:set>
                                      <p:cBhvr>
                                        <p:cTn id="50" dur="1" fill="hold">
                                          <p:stCondLst>
                                            <p:cond delay="0"/>
                                          </p:stCondLst>
                                        </p:cTn>
                                        <p:tgtEl>
                                          <p:spTgt spid="172067"/>
                                        </p:tgtEl>
                                        <p:attrNameLst>
                                          <p:attrName>style.visibility</p:attrName>
                                        </p:attrNameLst>
                                      </p:cBhvr>
                                      <p:to>
                                        <p:strVal val="visible"/>
                                      </p:to>
                                    </p:set>
                                    <p:animEffect transition="in" filter="dissolve">
                                      <p:cBhvr>
                                        <p:cTn id="51" dur="500"/>
                                        <p:tgtEl>
                                          <p:spTgt spid="17206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dissolv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59" grpId="0" autoUpdateAnimBg="0"/>
      <p:bldP spid="17206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8F9870AD-5285-403D-998B-666CD36D42F4}" type="datetime8">
              <a:rPr lang="en-US"/>
              <a:pPr>
                <a:defRPr/>
              </a:pPr>
              <a:t>2/27/2020 6:24 PM</a:t>
            </a:fld>
            <a:endParaRPr lang="en-US" altLang="zh-CN"/>
          </a:p>
        </p:txBody>
      </p:sp>
      <p:sp>
        <p:nvSpPr>
          <p:cNvPr id="11" name="灯片编号占位符 3"/>
          <p:cNvSpPr>
            <a:spLocks noGrp="1"/>
          </p:cNvSpPr>
          <p:nvPr>
            <p:ph type="sldNum" sz="quarter" idx="12"/>
          </p:nvPr>
        </p:nvSpPr>
        <p:spPr/>
        <p:txBody>
          <a:bodyPr/>
          <a:lstStyle/>
          <a:p>
            <a:pPr>
              <a:defRPr/>
            </a:pPr>
            <a:fld id="{C74FF71A-1CBA-482C-A670-AF6A5C23691D}" type="slidenum">
              <a:rPr lang="en-US" altLang="zh-CN"/>
              <a:pPr>
                <a:defRPr/>
              </a:pPr>
              <a:t>71</a:t>
            </a:fld>
            <a:endParaRPr lang="en-US" altLang="zh-CN"/>
          </a:p>
        </p:txBody>
      </p:sp>
      <p:sp>
        <p:nvSpPr>
          <p:cNvPr id="152578" name="Text Box 2"/>
          <p:cNvSpPr txBox="1">
            <a:spLocks noChangeArrowheads="1"/>
          </p:cNvSpPr>
          <p:nvPr/>
        </p:nvSpPr>
        <p:spPr bwMode="auto">
          <a:xfrm>
            <a:off x="457200" y="2133600"/>
            <a:ext cx="8458200" cy="2443163"/>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1.</a:t>
            </a:r>
            <a:r>
              <a:rPr lang="zh-CN" altLang="en-US" dirty="0">
                <a:effectLst>
                  <a:outerShdw blurRad="38100" dist="38100" dir="2700000" algn="tl">
                    <a:srgbClr val="000000"/>
                  </a:outerShdw>
                </a:effectLst>
                <a:latin typeface="幼圆" pitchFamily="49" charset="-122"/>
              </a:rPr>
              <a:t>复习电势、电势能等基本概念；</a:t>
            </a:r>
          </a:p>
          <a:p>
            <a:pPr>
              <a:spcBef>
                <a:spcPct val="50000"/>
              </a:spcBef>
              <a:defRPr/>
            </a:pPr>
            <a:r>
              <a:rPr lang="en-US" altLang="zh-CN" dirty="0">
                <a:effectLst>
                  <a:outerShdw blurRad="38100" dist="38100" dir="2700000" algn="tl">
                    <a:srgbClr val="000000"/>
                  </a:outerShdw>
                </a:effectLst>
                <a:latin typeface="幼圆" pitchFamily="49" charset="-122"/>
              </a:rPr>
              <a:t>2.</a:t>
            </a:r>
            <a:r>
              <a:rPr lang="zh-CN" altLang="en-US" dirty="0">
                <a:effectLst>
                  <a:outerShdw blurRad="38100" dist="38100" dir="2700000" algn="tl">
                    <a:srgbClr val="000000"/>
                  </a:outerShdw>
                </a:effectLst>
                <a:latin typeface="幼圆" pitchFamily="49" charset="-122"/>
              </a:rPr>
              <a:t>复习电势的定义或叠加方法计算电势的分布；</a:t>
            </a:r>
          </a:p>
          <a:p>
            <a:pPr>
              <a:spcBef>
                <a:spcPct val="50000"/>
              </a:spcBef>
              <a:defRPr/>
            </a:pPr>
            <a:r>
              <a:rPr lang="en-US" altLang="zh-CN" dirty="0">
                <a:effectLst>
                  <a:outerShdw blurRad="38100" dist="38100" dir="2700000" algn="tl">
                    <a:srgbClr val="000000"/>
                  </a:outerShdw>
                </a:effectLst>
                <a:latin typeface="幼圆" pitchFamily="49" charset="-122"/>
              </a:rPr>
              <a:t>3.</a:t>
            </a:r>
            <a:r>
              <a:rPr lang="zh-CN" altLang="en-US" dirty="0">
                <a:effectLst>
                  <a:outerShdw blurRad="38100" dist="38100" dir="2700000" algn="tl">
                    <a:srgbClr val="000000"/>
                  </a:outerShdw>
                </a:effectLst>
                <a:latin typeface="幼圆" pitchFamily="49" charset="-122"/>
              </a:rPr>
              <a:t>复习电场强度与电势梯度的关系；</a:t>
            </a:r>
          </a:p>
          <a:p>
            <a:pPr>
              <a:spcBef>
                <a:spcPct val="50000"/>
              </a:spcBef>
              <a:defRPr/>
            </a:pPr>
            <a:r>
              <a:rPr lang="en-US" altLang="zh-CN" dirty="0">
                <a:effectLst>
                  <a:outerShdw blurRad="38100" dist="38100" dir="2700000" algn="tl">
                    <a:srgbClr val="000000"/>
                  </a:outerShdw>
                </a:effectLst>
                <a:latin typeface="幼圆" pitchFamily="49" charset="-122"/>
              </a:rPr>
              <a:t>4.</a:t>
            </a:r>
            <a:r>
              <a:rPr lang="zh-CN" altLang="en-US" dirty="0">
                <a:effectLst>
                  <a:outerShdw blurRad="38100" dist="38100" dir="2700000" algn="tl">
                    <a:srgbClr val="000000"/>
                  </a:outerShdw>
                </a:effectLst>
                <a:latin typeface="幼圆" pitchFamily="49" charset="-122"/>
              </a:rPr>
              <a:t>习题</a:t>
            </a:r>
            <a:r>
              <a:rPr lang="en-US" altLang="zh-CN" dirty="0">
                <a:effectLst>
                  <a:outerShdw blurRad="38100" dist="38100" dir="2700000" algn="tl">
                    <a:srgbClr val="000000"/>
                  </a:outerShdw>
                </a:effectLst>
                <a:latin typeface="幼圆" pitchFamily="49" charset="-122"/>
              </a:rPr>
              <a:t>:P53-55 </a:t>
            </a:r>
            <a:r>
              <a:rPr lang="en-US" altLang="zh-CN" dirty="0">
                <a:effectLst>
                  <a:outerShdw blurRad="38100" dist="38100" dir="2700000" algn="tl">
                    <a:srgbClr val="000000"/>
                  </a:outerShdw>
                </a:effectLst>
              </a:rPr>
              <a:t>1.4-6  1.4-8     1.4-30</a:t>
            </a:r>
          </a:p>
        </p:txBody>
      </p:sp>
      <p:grpSp>
        <p:nvGrpSpPr>
          <p:cNvPr id="73733" name="Group 4"/>
          <p:cNvGrpSpPr>
            <a:grpSpLocks/>
          </p:cNvGrpSpPr>
          <p:nvPr/>
        </p:nvGrpSpPr>
        <p:grpSpPr bwMode="auto">
          <a:xfrm>
            <a:off x="457200" y="1125538"/>
            <a:ext cx="1447800" cy="990600"/>
            <a:chOff x="288" y="384"/>
            <a:chExt cx="912" cy="624"/>
          </a:xfrm>
        </p:grpSpPr>
        <p:sp>
          <p:nvSpPr>
            <p:cNvPr id="152581" name="AutoShape 5"/>
            <p:cNvSpPr>
              <a:spLocks noChangeArrowheads="1"/>
            </p:cNvSpPr>
            <p:nvPr/>
          </p:nvSpPr>
          <p:spPr bwMode="auto">
            <a:xfrm>
              <a:off x="288" y="384"/>
              <a:ext cx="912" cy="624"/>
            </a:xfrm>
            <a:prstGeom prst="horizontalScroll">
              <a:avLst>
                <a:gd name="adj" fmla="val 12500"/>
              </a:avLst>
            </a:prstGeom>
            <a:gradFill rotWithShape="0">
              <a:gsLst>
                <a:gs pos="0">
                  <a:srgbClr val="FF9966"/>
                </a:gs>
                <a:gs pos="100000">
                  <a:srgbClr val="FF9966">
                    <a:gamma/>
                    <a:shade val="46275"/>
                    <a:invGamma/>
                  </a:srgbClr>
                </a:gs>
              </a:gsLst>
              <a:path path="rect">
                <a:fillToRect l="50000" t="50000" r="50000" b="50000"/>
              </a:path>
            </a:gradFill>
            <a:ln w="9525">
              <a:solidFill>
                <a:srgbClr val="FF9966"/>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2582" name="Rectangle 6"/>
            <p:cNvSpPr>
              <a:spLocks noChangeArrowheads="1"/>
            </p:cNvSpPr>
            <p:nvPr/>
          </p:nvSpPr>
          <p:spPr bwMode="auto">
            <a:xfrm>
              <a:off x="392" y="523"/>
              <a:ext cx="725" cy="365"/>
            </a:xfrm>
            <a:prstGeom prst="rect">
              <a:avLst/>
            </a:prstGeom>
            <a:noFill/>
            <a:ln w="9525">
              <a:noFill/>
              <a:miter lim="800000"/>
              <a:headEnd/>
              <a:tailEnd/>
            </a:ln>
            <a:effectLst/>
          </p:spPr>
          <p:txBody>
            <a:bodyPr wrap="none">
              <a:spAutoFit/>
            </a:bodyPr>
            <a:lstStyle/>
            <a:p>
              <a:pPr>
                <a:spcBef>
                  <a:spcPct val="50000"/>
                </a:spcBef>
                <a:defRPr/>
              </a:pPr>
              <a:r>
                <a:rPr lang="zh-CN" altLang="en-US" sz="3200">
                  <a:effectLst>
                    <a:outerShdw blurRad="38100" dist="38100" dir="2700000" algn="tl">
                      <a:srgbClr val="000000"/>
                    </a:outerShdw>
                  </a:effectLst>
                  <a:latin typeface="华文彩云" pitchFamily="2" charset="-122"/>
                  <a:ea typeface="华文彩云" pitchFamily="2" charset="-122"/>
                </a:rPr>
                <a:t>作业</a:t>
              </a:r>
              <a:r>
                <a:rPr lang="en-US" altLang="zh-CN" sz="3200">
                  <a:effectLst>
                    <a:outerShdw blurRad="38100" dist="38100" dir="2700000" algn="tl">
                      <a:srgbClr val="000000"/>
                    </a:outerShdw>
                  </a:effectLst>
                  <a:latin typeface="华文彩云" pitchFamily="2" charset="-122"/>
                  <a:ea typeface="华文彩云" pitchFamily="2" charset="-122"/>
                </a:rPr>
                <a:t>:</a:t>
              </a:r>
            </a:p>
          </p:txBody>
        </p:sp>
      </p:grpSp>
      <p:grpSp>
        <p:nvGrpSpPr>
          <p:cNvPr id="73734" name="Group 10"/>
          <p:cNvGrpSpPr>
            <a:grpSpLocks/>
          </p:cNvGrpSpPr>
          <p:nvPr/>
        </p:nvGrpSpPr>
        <p:grpSpPr bwMode="auto">
          <a:xfrm>
            <a:off x="0" y="115888"/>
            <a:ext cx="5715000" cy="1068387"/>
            <a:chOff x="0" y="191"/>
            <a:chExt cx="3600" cy="673"/>
          </a:xfrm>
        </p:grpSpPr>
        <p:pic>
          <p:nvPicPr>
            <p:cNvPr id="73735" name="Picture 11" descr="ba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6" name="Text Box 12"/>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1-4 </a:t>
              </a:r>
              <a:r>
                <a:rPr kumimoji="0" lang="zh-CN" altLang="en-US">
                  <a:solidFill>
                    <a:srgbClr val="FF3399"/>
                  </a:solidFill>
                  <a:ea typeface="隶书" pitchFamily="49" charset="-122"/>
                </a:rPr>
                <a:t>电势及其梯度</a:t>
              </a:r>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1"/>
          <p:cNvSpPr>
            <a:spLocks noGrp="1"/>
          </p:cNvSpPr>
          <p:nvPr>
            <p:ph type="dt" sz="quarter" idx="10"/>
          </p:nvPr>
        </p:nvSpPr>
        <p:spPr/>
        <p:txBody>
          <a:bodyPr/>
          <a:lstStyle/>
          <a:p>
            <a:pPr>
              <a:defRPr/>
            </a:pPr>
            <a:fld id="{1E77EEB9-F31A-401E-9186-83D61D08E128}" type="datetime8">
              <a:rPr lang="en-US"/>
              <a:pPr>
                <a:defRPr/>
              </a:pPr>
              <a:t>2/27/2020 6:24 PM</a:t>
            </a:fld>
            <a:endParaRPr lang="en-US" altLang="zh-CN"/>
          </a:p>
        </p:txBody>
      </p:sp>
      <p:sp>
        <p:nvSpPr>
          <p:cNvPr id="60" name="灯片编号占位符 3"/>
          <p:cNvSpPr>
            <a:spLocks noGrp="1"/>
          </p:cNvSpPr>
          <p:nvPr>
            <p:ph type="sldNum" sz="quarter" idx="12"/>
          </p:nvPr>
        </p:nvSpPr>
        <p:spPr/>
        <p:txBody>
          <a:bodyPr/>
          <a:lstStyle/>
          <a:p>
            <a:pPr>
              <a:defRPr/>
            </a:pPr>
            <a:fld id="{EDEE3BA6-5191-4583-B33B-C904CBC11B31}" type="slidenum">
              <a:rPr lang="en-US" altLang="zh-CN"/>
              <a:pPr>
                <a:defRPr/>
              </a:pPr>
              <a:t>8</a:t>
            </a:fld>
            <a:endParaRPr lang="en-US" altLang="zh-CN"/>
          </a:p>
        </p:txBody>
      </p:sp>
      <p:graphicFrame>
        <p:nvGraphicFramePr>
          <p:cNvPr id="176186" name="Object 58"/>
          <p:cNvGraphicFramePr>
            <a:graphicFrameLocks noChangeAspect="1"/>
          </p:cNvGraphicFramePr>
          <p:nvPr/>
        </p:nvGraphicFramePr>
        <p:xfrm>
          <a:off x="1692275" y="4797425"/>
          <a:ext cx="1476375" cy="915988"/>
        </p:xfrm>
        <a:graphic>
          <a:graphicData uri="http://schemas.openxmlformats.org/presentationml/2006/ole">
            <mc:AlternateContent xmlns:mc="http://schemas.openxmlformats.org/markup-compatibility/2006">
              <mc:Choice xmlns:v="urn:schemas-microsoft-com:vml" Requires="v">
                <p:oleObj spid="_x0000_s9277" name="公式" r:id="rId3" imgW="676250" imgH="409524" progId="Equation.3">
                  <p:embed/>
                </p:oleObj>
              </mc:Choice>
              <mc:Fallback>
                <p:oleObj name="公式" r:id="rId3" imgW="676250" imgH="409524" progId="Equation.3">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797425"/>
                        <a:ext cx="1476375" cy="9159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30" name="Text Box 2"/>
          <p:cNvSpPr txBox="1">
            <a:spLocks noChangeArrowheads="1"/>
          </p:cNvSpPr>
          <p:nvPr/>
        </p:nvSpPr>
        <p:spPr bwMode="auto">
          <a:xfrm>
            <a:off x="434975" y="1052513"/>
            <a:ext cx="84582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在点电荷电场中，通过任意面元</a:t>
            </a:r>
            <a:r>
              <a:rPr lang="en-US" altLang="zh-CN">
                <a:effectLst>
                  <a:outerShdw blurRad="38100" dist="38100" dir="2700000" algn="tl">
                    <a:srgbClr val="000000"/>
                  </a:outerShdw>
                </a:effectLst>
                <a:latin typeface="幼圆" pitchFamily="49" charset="-122"/>
              </a:rPr>
              <a:t>d</a:t>
            </a:r>
            <a:r>
              <a:rPr lang="en-US" altLang="zh-CN" i="1">
                <a:effectLst>
                  <a:outerShdw blurRad="38100" dist="38100" dir="2700000" algn="tl">
                    <a:srgbClr val="000000"/>
                  </a:outerShdw>
                </a:effectLst>
              </a:rPr>
              <a:t>S</a:t>
            </a:r>
            <a:r>
              <a:rPr lang="zh-CN" altLang="en-US">
                <a:effectLst>
                  <a:outerShdw blurRad="38100" dist="38100" dir="2700000" algn="tl">
                    <a:srgbClr val="000000"/>
                  </a:outerShdw>
                </a:effectLst>
                <a:latin typeface="幼圆" pitchFamily="49" charset="-122"/>
              </a:rPr>
              <a:t>的电通量为</a:t>
            </a:r>
          </a:p>
        </p:txBody>
      </p:sp>
      <p:graphicFrame>
        <p:nvGraphicFramePr>
          <p:cNvPr id="176131" name="Object 3"/>
          <p:cNvGraphicFramePr>
            <a:graphicFrameLocks noChangeAspect="1"/>
          </p:cNvGraphicFramePr>
          <p:nvPr/>
        </p:nvGraphicFramePr>
        <p:xfrm>
          <a:off x="1763713" y="1773238"/>
          <a:ext cx="1646237" cy="495300"/>
        </p:xfrm>
        <a:graphic>
          <a:graphicData uri="http://schemas.openxmlformats.org/presentationml/2006/ole">
            <mc:AlternateContent xmlns:mc="http://schemas.openxmlformats.org/markup-compatibility/2006">
              <mc:Choice xmlns:v="urn:schemas-microsoft-com:vml" Requires="v">
                <p:oleObj spid="_x0000_s9278" name="公式" r:id="rId5" imgW="800202" imgH="219228" progId="Equation.3">
                  <p:embed/>
                </p:oleObj>
              </mc:Choice>
              <mc:Fallback>
                <p:oleObj name="公式" r:id="rId5" imgW="800202" imgH="21922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1773238"/>
                        <a:ext cx="1646237" cy="4953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32" name="Text Box 4"/>
          <p:cNvSpPr txBox="1">
            <a:spLocks noChangeArrowheads="1"/>
          </p:cNvSpPr>
          <p:nvPr/>
        </p:nvSpPr>
        <p:spPr bwMode="auto">
          <a:xfrm>
            <a:off x="381000" y="2549525"/>
            <a:ext cx="8458200"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根据几何的定义面元对</a:t>
            </a:r>
            <a:r>
              <a:rPr lang="en-US" altLang="zh-CN">
                <a:effectLst>
                  <a:outerShdw blurRad="38100" dist="38100" dir="2700000" algn="tl">
                    <a:srgbClr val="000000"/>
                  </a:outerShdw>
                </a:effectLst>
                <a:latin typeface="幼圆" pitchFamily="49" charset="-122"/>
              </a:rPr>
              <a:t>O</a:t>
            </a:r>
            <a:r>
              <a:rPr lang="zh-CN" altLang="en-US">
                <a:effectLst>
                  <a:outerShdw blurRad="38100" dist="38100" dir="2700000" algn="tl">
                    <a:srgbClr val="000000"/>
                  </a:outerShdw>
                </a:effectLst>
                <a:latin typeface="幼圆" pitchFamily="49" charset="-122"/>
              </a:rPr>
              <a:t>点所张的立体角等于</a:t>
            </a:r>
          </a:p>
        </p:txBody>
      </p:sp>
      <p:graphicFrame>
        <p:nvGraphicFramePr>
          <p:cNvPr id="176133" name="Object 5"/>
          <p:cNvGraphicFramePr>
            <a:graphicFrameLocks noChangeAspect="1"/>
          </p:cNvGraphicFramePr>
          <p:nvPr/>
        </p:nvGraphicFramePr>
        <p:xfrm>
          <a:off x="990600" y="3124200"/>
          <a:ext cx="1925638" cy="1031875"/>
        </p:xfrm>
        <a:graphic>
          <a:graphicData uri="http://schemas.openxmlformats.org/presentationml/2006/ole">
            <mc:AlternateContent xmlns:mc="http://schemas.openxmlformats.org/markup-compatibility/2006">
              <mc:Choice xmlns:v="urn:schemas-microsoft-com:vml" Requires="v">
                <p:oleObj spid="_x0000_s9279" name="Equation" r:id="rId7" imgW="762000" imgH="390372" progId="Equation.3">
                  <p:embed/>
                </p:oleObj>
              </mc:Choice>
              <mc:Fallback>
                <p:oleObj name="Equation" r:id="rId7" imgW="762000" imgH="390372"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124200"/>
                        <a:ext cx="1925638" cy="103187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34" name="Object 6"/>
          <p:cNvGraphicFramePr>
            <a:graphicFrameLocks noChangeAspect="1"/>
          </p:cNvGraphicFramePr>
          <p:nvPr/>
        </p:nvGraphicFramePr>
        <p:xfrm>
          <a:off x="3733800" y="3048000"/>
          <a:ext cx="4895850" cy="3352800"/>
        </p:xfrm>
        <a:graphic>
          <a:graphicData uri="http://schemas.openxmlformats.org/presentationml/2006/ole">
            <mc:AlternateContent xmlns:mc="http://schemas.openxmlformats.org/markup-compatibility/2006">
              <mc:Choice xmlns:v="urn:schemas-microsoft-com:vml" Requires="v">
                <p:oleObj spid="_x0000_s9280" name="BMP 图象" r:id="rId9" imgW="4896533" imgH="2991268" progId="Paint.Picture">
                  <p:embed/>
                </p:oleObj>
              </mc:Choice>
              <mc:Fallback>
                <p:oleObj name="BMP 图象" r:id="rId9" imgW="4896533" imgH="2991268" progId="Paint.Picture">
                  <p:embed/>
                  <p:pic>
                    <p:nvPicPr>
                      <p:cNvPr id="0" name="Object 6"/>
                      <p:cNvPicPr>
                        <a:picLocks noChangeAspect="1" noChangeArrowheads="1"/>
                      </p:cNvPicPr>
                      <p:nvPr/>
                    </p:nvPicPr>
                    <p:blipFill>
                      <a:blip r:embed="rId10">
                        <a:lum bright="-6000" contrast="12000"/>
                        <a:extLst>
                          <a:ext uri="{28A0092B-C50C-407E-A947-70E740481C1C}">
                            <a14:useLocalDpi xmlns:a14="http://schemas.microsoft.com/office/drawing/2010/main" val="0"/>
                          </a:ext>
                        </a:extLst>
                      </a:blip>
                      <a:srcRect/>
                      <a:stretch>
                        <a:fillRect/>
                      </a:stretch>
                    </p:blipFill>
                    <p:spPr bwMode="auto">
                      <a:xfrm>
                        <a:off x="3733800" y="3048000"/>
                        <a:ext cx="48958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35" name="Object 7"/>
          <p:cNvGraphicFramePr>
            <a:graphicFrameLocks noChangeAspect="1"/>
          </p:cNvGraphicFramePr>
          <p:nvPr/>
        </p:nvGraphicFramePr>
        <p:xfrm>
          <a:off x="3733800" y="3048000"/>
          <a:ext cx="4899025" cy="3352800"/>
        </p:xfrm>
        <a:graphic>
          <a:graphicData uri="http://schemas.openxmlformats.org/presentationml/2006/ole">
            <mc:AlternateContent xmlns:mc="http://schemas.openxmlformats.org/markup-compatibility/2006">
              <mc:Choice xmlns:v="urn:schemas-microsoft-com:vml" Requires="v">
                <p:oleObj spid="_x0000_s9281" name="BMP 图象" r:id="rId11" imgW="4695238" imgH="2924583" progId="Paint.Picture">
                  <p:embed/>
                </p:oleObj>
              </mc:Choice>
              <mc:Fallback>
                <p:oleObj name="BMP 图象" r:id="rId11" imgW="4695238" imgH="2924583" progId="Paint.Picture">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800" y="3048000"/>
                        <a:ext cx="48990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5384800" y="2997200"/>
            <a:ext cx="3022600" cy="1752600"/>
            <a:chOff x="3408" y="1872"/>
            <a:chExt cx="1904" cy="1104"/>
          </a:xfrm>
        </p:grpSpPr>
        <p:sp>
          <p:nvSpPr>
            <p:cNvPr id="176137" name="AutoShape 9"/>
            <p:cNvSpPr>
              <a:spLocks noChangeArrowheads="1"/>
            </p:cNvSpPr>
            <p:nvPr/>
          </p:nvSpPr>
          <p:spPr bwMode="auto">
            <a:xfrm rot="14400000">
              <a:off x="3917" y="2035"/>
              <a:ext cx="432" cy="1449"/>
            </a:xfrm>
            <a:prstGeom prst="triangle">
              <a:avLst>
                <a:gd name="adj" fmla="val 50000"/>
              </a:avLst>
            </a:prstGeom>
            <a:gradFill rotWithShape="0">
              <a:gsLst>
                <a:gs pos="0">
                  <a:srgbClr val="6666FF">
                    <a:gamma/>
                    <a:shade val="46275"/>
                    <a:invGamma/>
                  </a:srgbClr>
                </a:gs>
                <a:gs pos="50000">
                  <a:srgbClr val="6666FF"/>
                </a:gs>
                <a:gs pos="100000">
                  <a:srgbClr val="6666FF">
                    <a:gamma/>
                    <a:shade val="46275"/>
                    <a:invGamma/>
                  </a:srgbClr>
                </a:gs>
              </a:gsLst>
              <a:lin ang="0" scaled="1"/>
            </a:gra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272" name="Object 10"/>
            <p:cNvGraphicFramePr>
              <a:graphicFrameLocks noChangeAspect="1"/>
            </p:cNvGraphicFramePr>
            <p:nvPr/>
          </p:nvGraphicFramePr>
          <p:xfrm>
            <a:off x="5076" y="2016"/>
            <a:ext cx="236" cy="308"/>
          </p:xfrm>
          <a:graphic>
            <a:graphicData uri="http://schemas.openxmlformats.org/presentationml/2006/ole">
              <mc:AlternateContent xmlns:mc="http://schemas.openxmlformats.org/markup-compatibility/2006">
                <mc:Choice xmlns:v="urn:schemas-microsoft-com:vml" Requires="v">
                  <p:oleObj spid="_x0000_s9282" name="Equation" r:id="rId13" imgW="123952" imgH="180924" progId="Equation.3">
                    <p:embed/>
                  </p:oleObj>
                </mc:Choice>
                <mc:Fallback>
                  <p:oleObj name="Equation" r:id="rId13" imgW="123952" imgH="180924"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76" y="2016"/>
                          <a:ext cx="236" cy="30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73" name="Object 11"/>
            <p:cNvGraphicFramePr>
              <a:graphicFrameLocks noChangeAspect="1"/>
            </p:cNvGraphicFramePr>
            <p:nvPr/>
          </p:nvGraphicFramePr>
          <p:xfrm>
            <a:off x="4800" y="1872"/>
            <a:ext cx="209" cy="266"/>
          </p:xfrm>
          <a:graphic>
            <a:graphicData uri="http://schemas.openxmlformats.org/presentationml/2006/ole">
              <mc:AlternateContent xmlns:mc="http://schemas.openxmlformats.org/markup-compatibility/2006">
                <mc:Choice xmlns:v="urn:schemas-microsoft-com:vml" Requires="v">
                  <p:oleObj spid="_x0000_s9283" name="Equation" r:id="rId15" imgW="104851" imgH="143028" progId="Equation.3">
                    <p:embed/>
                  </p:oleObj>
                </mc:Choice>
                <mc:Fallback>
                  <p:oleObj name="Equation" r:id="rId15" imgW="104851" imgH="143028"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0" y="1872"/>
                          <a:ext cx="209" cy="26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40" name="Oval 12"/>
            <p:cNvSpPr>
              <a:spLocks noChangeArrowheads="1"/>
            </p:cNvSpPr>
            <p:nvPr/>
          </p:nvSpPr>
          <p:spPr bwMode="auto">
            <a:xfrm rot="19800000">
              <a:off x="4657" y="2188"/>
              <a:ext cx="204" cy="408"/>
            </a:xfrm>
            <a:prstGeom prst="ellipse">
              <a:avLst/>
            </a:prstGeom>
            <a:gradFill rotWithShape="0">
              <a:gsLst>
                <a:gs pos="0">
                  <a:schemeClr val="tx2"/>
                </a:gs>
                <a:gs pos="100000">
                  <a:schemeClr val="tx2">
                    <a:gamma/>
                    <a:shade val="46275"/>
                    <a:invGamma/>
                  </a:schemeClr>
                </a:gs>
              </a:gsLst>
              <a:path path="shape">
                <a:fillToRect l="50000" t="50000" r="50000" b="50000"/>
              </a:path>
            </a:gradFill>
            <a:ln w="952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6141" name="Line 13"/>
            <p:cNvSpPr>
              <a:spLocks noChangeShapeType="1"/>
            </p:cNvSpPr>
            <p:nvPr/>
          </p:nvSpPr>
          <p:spPr bwMode="auto">
            <a:xfrm flipV="1">
              <a:off x="4752" y="2088"/>
              <a:ext cx="192" cy="288"/>
            </a:xfrm>
            <a:prstGeom prst="line">
              <a:avLst/>
            </a:prstGeom>
            <a:noFill/>
            <a:ln w="28575">
              <a:solidFill>
                <a:schemeClr val="hlink"/>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76142" name="Line 14"/>
            <p:cNvSpPr>
              <a:spLocks noChangeShapeType="1"/>
            </p:cNvSpPr>
            <p:nvPr/>
          </p:nvSpPr>
          <p:spPr bwMode="auto">
            <a:xfrm flipV="1">
              <a:off x="4756" y="2224"/>
              <a:ext cx="300" cy="168"/>
            </a:xfrm>
            <a:prstGeom prst="line">
              <a:avLst/>
            </a:prstGeom>
            <a:noFill/>
            <a:ln w="28575">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176143" name="Object 15"/>
          <p:cNvGraphicFramePr>
            <a:graphicFrameLocks noChangeAspect="1"/>
          </p:cNvGraphicFramePr>
          <p:nvPr/>
        </p:nvGraphicFramePr>
        <p:xfrm>
          <a:off x="1103313" y="4149725"/>
          <a:ext cx="1739900" cy="523875"/>
        </p:xfrm>
        <a:graphic>
          <a:graphicData uri="http://schemas.openxmlformats.org/presentationml/2006/ole">
            <mc:AlternateContent xmlns:mc="http://schemas.openxmlformats.org/markup-compatibility/2006">
              <mc:Choice xmlns:v="urn:schemas-microsoft-com:vml" Requires="v">
                <p:oleObj spid="_x0000_s9284" name="公式" r:id="rId17" imgW="800202" imgH="219228" progId="Equation.3">
                  <p:embed/>
                </p:oleObj>
              </mc:Choice>
              <mc:Fallback>
                <p:oleObj name="公式" r:id="rId17" imgW="800202" imgH="219228"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03313" y="4149725"/>
                        <a:ext cx="1739900" cy="5238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44" name="Rectangle 16"/>
          <p:cNvSpPr>
            <a:spLocks noChangeArrowheads="1"/>
          </p:cNvSpPr>
          <p:nvPr/>
        </p:nvSpPr>
        <p:spPr bwMode="auto">
          <a:xfrm>
            <a:off x="0" y="2636838"/>
            <a:ext cx="9144000" cy="4221162"/>
          </a:xfrm>
          <a:prstGeom prst="rect">
            <a:avLst/>
          </a:prstGeom>
          <a:solidFill>
            <a:schemeClr val="bg2"/>
          </a:solidFill>
          <a:ln w="9525">
            <a:solidFill>
              <a:schemeClr val="tx1"/>
            </a:solidFill>
            <a:miter lim="800000"/>
            <a:headEnd/>
            <a:tailEnd/>
          </a:ln>
          <a:effectLst/>
        </p:spPr>
        <p:txBody>
          <a:bodyPr wrap="none" anchor="ctr"/>
          <a:lstStyle/>
          <a:p>
            <a:pPr algn="ctr">
              <a:defRPr/>
            </a:pPr>
            <a:endParaRPr lang="zh-CN" altLang="zh-CN">
              <a:solidFill>
                <a:schemeClr val="bg2"/>
              </a:solidFill>
              <a:effectLst>
                <a:outerShdw blurRad="38100" dist="38100" dir="2700000" algn="tl">
                  <a:srgbClr val="FFFFFF"/>
                </a:outerShdw>
              </a:effectLst>
            </a:endParaRPr>
          </a:p>
        </p:txBody>
      </p:sp>
      <p:grpSp>
        <p:nvGrpSpPr>
          <p:cNvPr id="3" name="Group 17"/>
          <p:cNvGrpSpPr>
            <a:grpSpLocks/>
          </p:cNvGrpSpPr>
          <p:nvPr/>
        </p:nvGrpSpPr>
        <p:grpSpPr bwMode="auto">
          <a:xfrm>
            <a:off x="685800" y="2697163"/>
            <a:ext cx="3781425" cy="3889375"/>
            <a:chOff x="432" y="1699"/>
            <a:chExt cx="2382" cy="2450"/>
          </a:xfrm>
        </p:grpSpPr>
        <p:sp>
          <p:nvSpPr>
            <p:cNvPr id="176146" name="Text Box 18"/>
            <p:cNvSpPr txBox="1">
              <a:spLocks noChangeArrowheads="1"/>
            </p:cNvSpPr>
            <p:nvPr/>
          </p:nvSpPr>
          <p:spPr bwMode="auto">
            <a:xfrm>
              <a:off x="432" y="1819"/>
              <a:ext cx="1392" cy="288"/>
            </a:xfrm>
            <a:prstGeom prst="rect">
              <a:avLst/>
            </a:prstGeom>
            <a:noFill/>
            <a:ln w="19050">
              <a:noFill/>
              <a:miter lim="800000"/>
              <a:headEnd/>
              <a:tailEnd type="none" w="sm" len="lg"/>
            </a:ln>
            <a:effectLst/>
          </p:spPr>
          <p:txBody>
            <a:bodyPr>
              <a:spAutoFit/>
            </a:bodyPr>
            <a:lstStyle/>
            <a:p>
              <a:pPr>
                <a:spcBef>
                  <a:spcPct val="50000"/>
                </a:spcBef>
                <a:defRPr/>
              </a:pPr>
              <a:r>
                <a:rPr kumimoji="0" lang="zh-CN" altLang="en-US" sz="2400">
                  <a:effectLst>
                    <a:outerShdw blurRad="38100" dist="38100" dir="2700000" algn="tl">
                      <a:srgbClr val="000000"/>
                    </a:outerShdw>
                  </a:effectLst>
                </a:rPr>
                <a:t>平面角的定义</a:t>
              </a:r>
            </a:p>
          </p:txBody>
        </p:sp>
        <p:graphicFrame>
          <p:nvGraphicFramePr>
            <p:cNvPr id="9252" name="Object 19"/>
            <p:cNvGraphicFramePr>
              <a:graphicFrameLocks noChangeAspect="1"/>
            </p:cNvGraphicFramePr>
            <p:nvPr/>
          </p:nvGraphicFramePr>
          <p:xfrm>
            <a:off x="1670" y="1699"/>
            <a:ext cx="1144" cy="552"/>
          </p:xfrm>
          <a:graphic>
            <a:graphicData uri="http://schemas.openxmlformats.org/presentationml/2006/ole">
              <mc:AlternateContent xmlns:mc="http://schemas.openxmlformats.org/markup-compatibility/2006">
                <mc:Choice xmlns:v="urn:schemas-microsoft-com:vml" Requires="v">
                  <p:oleObj spid="_x0000_s9285" name="Equation" r:id="rId19" imgW="800202" imgH="371628" progId="Equation.3">
                    <p:embed/>
                  </p:oleObj>
                </mc:Choice>
                <mc:Fallback>
                  <p:oleObj name="Equation" r:id="rId19" imgW="800202" imgH="371628"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70" y="1699"/>
                          <a:ext cx="1144" cy="55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48" name="Text Box 20"/>
            <p:cNvSpPr txBox="1">
              <a:spLocks noChangeArrowheads="1"/>
            </p:cNvSpPr>
            <p:nvPr/>
          </p:nvSpPr>
          <p:spPr bwMode="auto">
            <a:xfrm>
              <a:off x="432" y="2237"/>
              <a:ext cx="1392" cy="288"/>
            </a:xfrm>
            <a:prstGeom prst="rect">
              <a:avLst/>
            </a:prstGeom>
            <a:noFill/>
            <a:ln w="19050">
              <a:noFill/>
              <a:miter lim="800000"/>
              <a:headEnd/>
              <a:tailEnd type="none" w="sm" len="lg"/>
            </a:ln>
            <a:effectLst/>
          </p:spPr>
          <p:txBody>
            <a:bodyPr>
              <a:spAutoFit/>
            </a:bodyPr>
            <a:lstStyle/>
            <a:p>
              <a:pPr>
                <a:spcBef>
                  <a:spcPct val="50000"/>
                </a:spcBef>
                <a:defRPr/>
              </a:pPr>
              <a:r>
                <a:rPr kumimoji="0" lang="zh-CN" altLang="en-US" sz="2400">
                  <a:effectLst>
                    <a:outerShdw blurRad="38100" dist="38100" dir="2700000" algn="tl">
                      <a:srgbClr val="000000"/>
                    </a:outerShdw>
                  </a:effectLst>
                </a:rPr>
                <a:t>圆周的平面角</a:t>
              </a:r>
            </a:p>
          </p:txBody>
        </p:sp>
        <p:graphicFrame>
          <p:nvGraphicFramePr>
            <p:cNvPr id="9254" name="Object 21"/>
            <p:cNvGraphicFramePr>
              <a:graphicFrameLocks noChangeAspect="1"/>
            </p:cNvGraphicFramePr>
            <p:nvPr/>
          </p:nvGraphicFramePr>
          <p:xfrm>
            <a:off x="1908" y="2272"/>
            <a:ext cx="295" cy="242"/>
          </p:xfrm>
          <a:graphic>
            <a:graphicData uri="http://schemas.openxmlformats.org/presentationml/2006/ole">
              <mc:AlternateContent xmlns:mc="http://schemas.openxmlformats.org/markup-compatibility/2006">
                <mc:Choice xmlns:v="urn:schemas-microsoft-com:vml" Requires="v">
                  <p:oleObj spid="_x0000_s9286" name="Equation" r:id="rId21" imgW="180848" imgH="143028" progId="Equation.3">
                    <p:embed/>
                  </p:oleObj>
                </mc:Choice>
                <mc:Fallback>
                  <p:oleObj name="Equation" r:id="rId21" imgW="180848" imgH="143028" progId="Equation.3">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08" y="2272"/>
                          <a:ext cx="295" cy="24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50" name="Oval 22"/>
            <p:cNvSpPr>
              <a:spLocks noChangeArrowheads="1"/>
            </p:cNvSpPr>
            <p:nvPr/>
          </p:nvSpPr>
          <p:spPr bwMode="auto">
            <a:xfrm>
              <a:off x="984" y="3005"/>
              <a:ext cx="1008" cy="960"/>
            </a:xfrm>
            <a:prstGeom prst="ellipse">
              <a:avLst/>
            </a:prstGeom>
            <a:noFill/>
            <a:ln w="19050">
              <a:solidFill>
                <a:schemeClr val="accent1"/>
              </a:solidFill>
              <a:round/>
              <a:headEnd/>
              <a:tailEnd type="none" w="sm" len="lg"/>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76151" name="Oval 23"/>
            <p:cNvSpPr>
              <a:spLocks noChangeArrowheads="1"/>
            </p:cNvSpPr>
            <p:nvPr/>
          </p:nvSpPr>
          <p:spPr bwMode="auto">
            <a:xfrm>
              <a:off x="1344" y="3341"/>
              <a:ext cx="288" cy="288"/>
            </a:xfrm>
            <a:prstGeom prst="ellipse">
              <a:avLst/>
            </a:prstGeom>
            <a:noFill/>
            <a:ln w="19050">
              <a:solidFill>
                <a:srgbClr val="99FF99"/>
              </a:solidFill>
              <a:round/>
              <a:headEnd/>
              <a:tailEnd type="none" w="sm" len="lg"/>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76152" name="Line 24"/>
            <p:cNvSpPr>
              <a:spLocks noChangeShapeType="1"/>
            </p:cNvSpPr>
            <p:nvPr/>
          </p:nvSpPr>
          <p:spPr bwMode="auto">
            <a:xfrm flipV="1">
              <a:off x="1494" y="2928"/>
              <a:ext cx="1098" cy="557"/>
            </a:xfrm>
            <a:prstGeom prst="line">
              <a:avLst/>
            </a:prstGeom>
            <a:noFill/>
            <a:ln w="19050">
              <a:solidFill>
                <a:schemeClr val="tx2"/>
              </a:solidFill>
              <a:round/>
              <a:headEnd/>
              <a:tailEnd type="stealth"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76153" name="Line 25"/>
            <p:cNvSpPr>
              <a:spLocks noChangeShapeType="1"/>
            </p:cNvSpPr>
            <p:nvPr/>
          </p:nvSpPr>
          <p:spPr bwMode="auto">
            <a:xfrm flipV="1">
              <a:off x="1584" y="3533"/>
              <a:ext cx="48" cy="48"/>
            </a:xfrm>
            <a:prstGeom prst="line">
              <a:avLst/>
            </a:prstGeom>
            <a:noFill/>
            <a:ln w="19050">
              <a:solidFill>
                <a:srgbClr val="99FF99"/>
              </a:solidFill>
              <a:round/>
              <a:headEnd/>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76154" name="Freeform 26"/>
            <p:cNvSpPr>
              <a:spLocks/>
            </p:cNvSpPr>
            <p:nvPr/>
          </p:nvSpPr>
          <p:spPr bwMode="auto">
            <a:xfrm>
              <a:off x="666" y="2666"/>
              <a:ext cx="1794" cy="1483"/>
            </a:xfrm>
            <a:custGeom>
              <a:avLst/>
              <a:gdLst/>
              <a:ahLst/>
              <a:cxnLst>
                <a:cxn ang="0">
                  <a:pos x="30" y="507"/>
                </a:cxn>
                <a:cxn ang="0">
                  <a:pos x="132" y="351"/>
                </a:cxn>
                <a:cxn ang="0">
                  <a:pos x="222" y="261"/>
                </a:cxn>
                <a:cxn ang="0">
                  <a:pos x="354" y="165"/>
                </a:cxn>
                <a:cxn ang="0">
                  <a:pos x="696" y="39"/>
                </a:cxn>
                <a:cxn ang="0">
                  <a:pos x="804" y="21"/>
                </a:cxn>
                <a:cxn ang="0">
                  <a:pos x="966" y="9"/>
                </a:cxn>
                <a:cxn ang="0">
                  <a:pos x="1092" y="9"/>
                </a:cxn>
                <a:cxn ang="0">
                  <a:pos x="1230" y="63"/>
                </a:cxn>
                <a:cxn ang="0">
                  <a:pos x="1344" y="141"/>
                </a:cxn>
                <a:cxn ang="0">
                  <a:pos x="1434" y="201"/>
                </a:cxn>
                <a:cxn ang="0">
                  <a:pos x="1518" y="279"/>
                </a:cxn>
                <a:cxn ang="0">
                  <a:pos x="1566" y="345"/>
                </a:cxn>
                <a:cxn ang="0">
                  <a:pos x="1590" y="483"/>
                </a:cxn>
                <a:cxn ang="0">
                  <a:pos x="1542" y="627"/>
                </a:cxn>
                <a:cxn ang="0">
                  <a:pos x="1536" y="777"/>
                </a:cxn>
                <a:cxn ang="0">
                  <a:pos x="1740" y="1125"/>
                </a:cxn>
                <a:cxn ang="0">
                  <a:pos x="1794" y="1239"/>
                </a:cxn>
                <a:cxn ang="0">
                  <a:pos x="1722" y="1335"/>
                </a:cxn>
                <a:cxn ang="0">
                  <a:pos x="1368" y="1419"/>
                </a:cxn>
                <a:cxn ang="0">
                  <a:pos x="1188" y="1437"/>
                </a:cxn>
                <a:cxn ang="0">
                  <a:pos x="792" y="1479"/>
                </a:cxn>
                <a:cxn ang="0">
                  <a:pos x="456" y="1461"/>
                </a:cxn>
                <a:cxn ang="0">
                  <a:pos x="312" y="1407"/>
                </a:cxn>
                <a:cxn ang="0">
                  <a:pos x="234" y="1347"/>
                </a:cxn>
                <a:cxn ang="0">
                  <a:pos x="138" y="1227"/>
                </a:cxn>
                <a:cxn ang="0">
                  <a:pos x="78" y="1095"/>
                </a:cxn>
                <a:cxn ang="0">
                  <a:pos x="24" y="981"/>
                </a:cxn>
                <a:cxn ang="0">
                  <a:pos x="0" y="849"/>
                </a:cxn>
                <a:cxn ang="0">
                  <a:pos x="30" y="507"/>
                </a:cxn>
              </a:cxnLst>
              <a:rect l="0" t="0" r="r" b="b"/>
              <a:pathLst>
                <a:path w="1794" h="1483">
                  <a:moveTo>
                    <a:pt x="30" y="507"/>
                  </a:moveTo>
                  <a:cubicBezTo>
                    <a:pt x="52" y="424"/>
                    <a:pt x="100" y="392"/>
                    <a:pt x="132" y="351"/>
                  </a:cubicBezTo>
                  <a:cubicBezTo>
                    <a:pt x="143" y="328"/>
                    <a:pt x="202" y="274"/>
                    <a:pt x="222" y="261"/>
                  </a:cubicBezTo>
                  <a:cubicBezTo>
                    <a:pt x="259" y="230"/>
                    <a:pt x="275" y="202"/>
                    <a:pt x="354" y="165"/>
                  </a:cubicBezTo>
                  <a:cubicBezTo>
                    <a:pt x="449" y="102"/>
                    <a:pt x="583" y="52"/>
                    <a:pt x="696" y="39"/>
                  </a:cubicBezTo>
                  <a:cubicBezTo>
                    <a:pt x="732" y="27"/>
                    <a:pt x="766" y="24"/>
                    <a:pt x="804" y="21"/>
                  </a:cubicBezTo>
                  <a:cubicBezTo>
                    <a:pt x="858" y="17"/>
                    <a:pt x="966" y="9"/>
                    <a:pt x="966" y="9"/>
                  </a:cubicBezTo>
                  <a:cubicBezTo>
                    <a:pt x="1029" y="9"/>
                    <a:pt x="1048" y="0"/>
                    <a:pt x="1092" y="9"/>
                  </a:cubicBezTo>
                  <a:cubicBezTo>
                    <a:pt x="1115" y="24"/>
                    <a:pt x="1204" y="54"/>
                    <a:pt x="1230" y="63"/>
                  </a:cubicBezTo>
                  <a:cubicBezTo>
                    <a:pt x="1270" y="87"/>
                    <a:pt x="1310" y="118"/>
                    <a:pt x="1344" y="141"/>
                  </a:cubicBezTo>
                  <a:cubicBezTo>
                    <a:pt x="1374" y="161"/>
                    <a:pt x="1404" y="181"/>
                    <a:pt x="1434" y="201"/>
                  </a:cubicBezTo>
                  <a:cubicBezTo>
                    <a:pt x="1467" y="223"/>
                    <a:pt x="1485" y="257"/>
                    <a:pt x="1518" y="279"/>
                  </a:cubicBezTo>
                  <a:cubicBezTo>
                    <a:pt x="1552" y="334"/>
                    <a:pt x="1535" y="314"/>
                    <a:pt x="1566" y="345"/>
                  </a:cubicBezTo>
                  <a:cubicBezTo>
                    <a:pt x="1585" y="403"/>
                    <a:pt x="1585" y="398"/>
                    <a:pt x="1590" y="483"/>
                  </a:cubicBezTo>
                  <a:cubicBezTo>
                    <a:pt x="1577" y="550"/>
                    <a:pt x="1569" y="564"/>
                    <a:pt x="1542" y="627"/>
                  </a:cubicBezTo>
                  <a:cubicBezTo>
                    <a:pt x="1533" y="676"/>
                    <a:pt x="1505" y="702"/>
                    <a:pt x="1536" y="777"/>
                  </a:cubicBezTo>
                  <a:cubicBezTo>
                    <a:pt x="1551" y="915"/>
                    <a:pt x="1658" y="1019"/>
                    <a:pt x="1740" y="1125"/>
                  </a:cubicBezTo>
                  <a:cubicBezTo>
                    <a:pt x="1771" y="1165"/>
                    <a:pt x="1777" y="1189"/>
                    <a:pt x="1794" y="1239"/>
                  </a:cubicBezTo>
                  <a:cubicBezTo>
                    <a:pt x="1776" y="1292"/>
                    <a:pt x="1767" y="1313"/>
                    <a:pt x="1722" y="1335"/>
                  </a:cubicBezTo>
                  <a:cubicBezTo>
                    <a:pt x="1645" y="1364"/>
                    <a:pt x="1457" y="1402"/>
                    <a:pt x="1368" y="1419"/>
                  </a:cubicBezTo>
                  <a:cubicBezTo>
                    <a:pt x="1308" y="1426"/>
                    <a:pt x="1188" y="1437"/>
                    <a:pt x="1188" y="1437"/>
                  </a:cubicBezTo>
                  <a:cubicBezTo>
                    <a:pt x="1058" y="1463"/>
                    <a:pt x="925" y="1472"/>
                    <a:pt x="792" y="1479"/>
                  </a:cubicBezTo>
                  <a:cubicBezTo>
                    <a:pt x="540" y="1474"/>
                    <a:pt x="590" y="1483"/>
                    <a:pt x="456" y="1461"/>
                  </a:cubicBezTo>
                  <a:cubicBezTo>
                    <a:pt x="376" y="1449"/>
                    <a:pt x="349" y="1426"/>
                    <a:pt x="312" y="1407"/>
                  </a:cubicBezTo>
                  <a:cubicBezTo>
                    <a:pt x="289" y="1384"/>
                    <a:pt x="261" y="1365"/>
                    <a:pt x="234" y="1347"/>
                  </a:cubicBezTo>
                  <a:cubicBezTo>
                    <a:pt x="205" y="1304"/>
                    <a:pt x="162" y="1275"/>
                    <a:pt x="138" y="1227"/>
                  </a:cubicBezTo>
                  <a:cubicBezTo>
                    <a:pt x="116" y="1184"/>
                    <a:pt x="100" y="1138"/>
                    <a:pt x="78" y="1095"/>
                  </a:cubicBezTo>
                  <a:cubicBezTo>
                    <a:pt x="59" y="1054"/>
                    <a:pt x="37" y="1022"/>
                    <a:pt x="24" y="981"/>
                  </a:cubicBezTo>
                  <a:cubicBezTo>
                    <a:pt x="9" y="943"/>
                    <a:pt x="6" y="889"/>
                    <a:pt x="0" y="849"/>
                  </a:cubicBezTo>
                  <a:cubicBezTo>
                    <a:pt x="1" y="770"/>
                    <a:pt x="8" y="590"/>
                    <a:pt x="30" y="507"/>
                  </a:cubicBezTo>
                  <a:close/>
                </a:path>
              </a:pathLst>
            </a:custGeom>
            <a:noFill/>
            <a:ln w="19050" cap="flat" cmpd="sng">
              <a:solidFill>
                <a:srgbClr val="FFCC99"/>
              </a:solidFill>
              <a:prstDash val="solid"/>
              <a:round/>
              <a:headEnd type="none" w="med" len="med"/>
              <a:tailEnd type="non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260" name="Object 27"/>
            <p:cNvGraphicFramePr>
              <a:graphicFrameLocks noChangeAspect="1"/>
            </p:cNvGraphicFramePr>
            <p:nvPr/>
          </p:nvGraphicFramePr>
          <p:xfrm>
            <a:off x="1536" y="3197"/>
            <a:ext cx="192" cy="158"/>
          </p:xfrm>
          <a:graphic>
            <a:graphicData uri="http://schemas.openxmlformats.org/presentationml/2006/ole">
              <mc:AlternateContent xmlns:mc="http://schemas.openxmlformats.org/markup-compatibility/2006">
                <mc:Choice xmlns:v="urn:schemas-microsoft-com:vml" Requires="v">
                  <p:oleObj spid="_x0000_s9287" name="Equation" r:id="rId23" imgW="180848" imgH="143028" progId="Equation.3">
                    <p:embed/>
                  </p:oleObj>
                </mc:Choice>
                <mc:Fallback>
                  <p:oleObj name="Equation" r:id="rId23" imgW="180848" imgH="143028" progId="Equation.3">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36" y="3197"/>
                          <a:ext cx="192" cy="1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56" name="Line 28"/>
            <p:cNvSpPr>
              <a:spLocks noChangeShapeType="1"/>
            </p:cNvSpPr>
            <p:nvPr/>
          </p:nvSpPr>
          <p:spPr bwMode="auto">
            <a:xfrm flipV="1">
              <a:off x="1488" y="3312"/>
              <a:ext cx="720" cy="173"/>
            </a:xfrm>
            <a:prstGeom prst="line">
              <a:avLst/>
            </a:prstGeom>
            <a:noFill/>
            <a:ln w="19050">
              <a:solidFill>
                <a:schemeClr val="tx2"/>
              </a:solidFill>
              <a:round/>
              <a:headEnd/>
              <a:tailEnd type="non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262" name="Object 29"/>
            <p:cNvGraphicFramePr>
              <a:graphicFrameLocks noChangeAspect="1"/>
            </p:cNvGraphicFramePr>
            <p:nvPr/>
          </p:nvGraphicFramePr>
          <p:xfrm>
            <a:off x="1920" y="3024"/>
            <a:ext cx="192" cy="167"/>
          </p:xfrm>
          <a:graphic>
            <a:graphicData uri="http://schemas.openxmlformats.org/presentationml/2006/ole">
              <mc:AlternateContent xmlns:mc="http://schemas.openxmlformats.org/markup-compatibility/2006">
                <mc:Choice xmlns:v="urn:schemas-microsoft-com:vml" Requires="v">
                  <p:oleObj spid="_x0000_s9288" name="Equation" r:id="rId25" imgW="161747" imgH="143028" progId="Equation.3">
                    <p:embed/>
                  </p:oleObj>
                </mc:Choice>
                <mc:Fallback>
                  <p:oleObj name="Equation" r:id="rId25" imgW="161747" imgH="143028" progId="Equation.3">
                    <p:embed/>
                    <p:pic>
                      <p:nvPicPr>
                        <p:cNvPr id="0"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20" y="3024"/>
                          <a:ext cx="192" cy="16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58" name="Freeform 30"/>
            <p:cNvSpPr>
              <a:spLocks/>
            </p:cNvSpPr>
            <p:nvPr/>
          </p:nvSpPr>
          <p:spPr bwMode="auto">
            <a:xfrm>
              <a:off x="2000" y="3244"/>
              <a:ext cx="56" cy="96"/>
            </a:xfrm>
            <a:custGeom>
              <a:avLst/>
              <a:gdLst/>
              <a:ahLst/>
              <a:cxnLst>
                <a:cxn ang="0">
                  <a:pos x="0" y="0"/>
                </a:cxn>
                <a:cxn ang="0">
                  <a:pos x="48" y="48"/>
                </a:cxn>
                <a:cxn ang="0">
                  <a:pos x="48" y="96"/>
                </a:cxn>
              </a:cxnLst>
              <a:rect l="0" t="0" r="r" b="b"/>
              <a:pathLst>
                <a:path w="56" h="96">
                  <a:moveTo>
                    <a:pt x="0" y="0"/>
                  </a:moveTo>
                  <a:cubicBezTo>
                    <a:pt x="20" y="16"/>
                    <a:pt x="40" y="32"/>
                    <a:pt x="48" y="48"/>
                  </a:cubicBezTo>
                  <a:cubicBezTo>
                    <a:pt x="56" y="64"/>
                    <a:pt x="52" y="80"/>
                    <a:pt x="48" y="96"/>
                  </a:cubicBezTo>
                </a:path>
              </a:pathLst>
            </a:custGeom>
            <a:noFill/>
            <a:ln w="19050" cap="flat" cmpd="sng">
              <a:solidFill>
                <a:schemeClr val="tx2"/>
              </a:solidFill>
              <a:prstDash val="solid"/>
              <a:miter lim="800000"/>
              <a:headEnd type="none" w="med" len="med"/>
              <a:tailEnd type="non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76159" name="Line 31"/>
            <p:cNvSpPr>
              <a:spLocks noChangeShapeType="1"/>
            </p:cNvSpPr>
            <p:nvPr/>
          </p:nvSpPr>
          <p:spPr bwMode="auto">
            <a:xfrm flipH="1">
              <a:off x="2112" y="3120"/>
              <a:ext cx="144" cy="624"/>
            </a:xfrm>
            <a:prstGeom prst="line">
              <a:avLst/>
            </a:prstGeom>
            <a:noFill/>
            <a:ln w="19050">
              <a:solidFill>
                <a:srgbClr val="99FF99"/>
              </a:solidFill>
              <a:prstDash val="dash"/>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176160" name="Freeform 32"/>
            <p:cNvSpPr>
              <a:spLocks/>
            </p:cNvSpPr>
            <p:nvPr/>
          </p:nvSpPr>
          <p:spPr bwMode="auto">
            <a:xfrm>
              <a:off x="2208" y="3112"/>
              <a:ext cx="48" cy="192"/>
            </a:xfrm>
            <a:custGeom>
              <a:avLst/>
              <a:gdLst/>
              <a:ahLst/>
              <a:cxnLst>
                <a:cxn ang="0">
                  <a:pos x="48" y="0"/>
                </a:cxn>
                <a:cxn ang="0">
                  <a:pos x="40" y="84"/>
                </a:cxn>
                <a:cxn ang="0">
                  <a:pos x="16" y="148"/>
                </a:cxn>
                <a:cxn ang="0">
                  <a:pos x="0" y="192"/>
                </a:cxn>
              </a:cxnLst>
              <a:rect l="0" t="0" r="r" b="b"/>
              <a:pathLst>
                <a:path w="48" h="192">
                  <a:moveTo>
                    <a:pt x="48" y="0"/>
                  </a:moveTo>
                  <a:cubicBezTo>
                    <a:pt x="47" y="14"/>
                    <a:pt x="45" y="59"/>
                    <a:pt x="40" y="84"/>
                  </a:cubicBezTo>
                  <a:cubicBezTo>
                    <a:pt x="35" y="109"/>
                    <a:pt x="23" y="130"/>
                    <a:pt x="16" y="148"/>
                  </a:cubicBezTo>
                  <a:cubicBezTo>
                    <a:pt x="9" y="166"/>
                    <a:pt x="3" y="183"/>
                    <a:pt x="0" y="192"/>
                  </a:cubicBezTo>
                </a:path>
              </a:pathLst>
            </a:custGeom>
            <a:noFill/>
            <a:ln w="28575" cap="flat" cmpd="sng">
              <a:solidFill>
                <a:srgbClr val="99FF99"/>
              </a:solidFill>
              <a:prstDash val="solid"/>
              <a:miter lim="800000"/>
              <a:headEnd type="none" w="med" len="med"/>
              <a:tailEnd type="non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9266" name="Object 33"/>
            <p:cNvGraphicFramePr>
              <a:graphicFrameLocks noChangeAspect="1"/>
            </p:cNvGraphicFramePr>
            <p:nvPr/>
          </p:nvGraphicFramePr>
          <p:xfrm>
            <a:off x="2160" y="3648"/>
            <a:ext cx="135" cy="203"/>
          </p:xfrm>
          <a:graphic>
            <a:graphicData uri="http://schemas.openxmlformats.org/presentationml/2006/ole">
              <mc:AlternateContent xmlns:mc="http://schemas.openxmlformats.org/markup-compatibility/2006">
                <mc:Choice xmlns:v="urn:schemas-microsoft-com:vml" Requires="v">
                  <p:oleObj spid="_x0000_s9289" name="Equation" r:id="rId27" imgW="114198" imgH="190704" progId="Equation.3">
                    <p:embed/>
                  </p:oleObj>
                </mc:Choice>
                <mc:Fallback>
                  <p:oleObj name="Equation" r:id="rId27" imgW="114198" imgH="190704" progId="Equation.3">
                    <p:embed/>
                    <p:pic>
                      <p:nvPicPr>
                        <p:cNvPr id="0" name="Object 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60" y="3648"/>
                          <a:ext cx="135" cy="20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7" name="Object 34"/>
            <p:cNvGraphicFramePr>
              <a:graphicFrameLocks noChangeAspect="1"/>
            </p:cNvGraphicFramePr>
            <p:nvPr/>
          </p:nvGraphicFramePr>
          <p:xfrm>
            <a:off x="2396" y="2742"/>
            <a:ext cx="152" cy="215"/>
          </p:xfrm>
          <a:graphic>
            <a:graphicData uri="http://schemas.openxmlformats.org/presentationml/2006/ole">
              <mc:AlternateContent xmlns:mc="http://schemas.openxmlformats.org/markup-compatibility/2006">
                <mc:Choice xmlns:v="urn:schemas-microsoft-com:vml" Requires="v">
                  <p:oleObj spid="_x0000_s9290" name="公式" r:id="rId29" imgW="114198" imgH="180924" progId="Equation.3">
                    <p:embed/>
                  </p:oleObj>
                </mc:Choice>
                <mc:Fallback>
                  <p:oleObj name="公式" r:id="rId29" imgW="114198" imgH="180924" progId="Equation.3">
                    <p:embed/>
                    <p:pic>
                      <p:nvPicPr>
                        <p:cNvPr id="0" name="Object 3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96" y="2742"/>
                          <a:ext cx="152" cy="21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8" name="Object 35"/>
            <p:cNvGraphicFramePr>
              <a:graphicFrameLocks noChangeAspect="1"/>
            </p:cNvGraphicFramePr>
            <p:nvPr/>
          </p:nvGraphicFramePr>
          <p:xfrm>
            <a:off x="2256" y="3216"/>
            <a:ext cx="169" cy="158"/>
          </p:xfrm>
          <a:graphic>
            <a:graphicData uri="http://schemas.openxmlformats.org/presentationml/2006/ole">
              <mc:AlternateContent xmlns:mc="http://schemas.openxmlformats.org/markup-compatibility/2006">
                <mc:Choice xmlns:v="urn:schemas-microsoft-com:vml" Requires="v">
                  <p:oleObj spid="_x0000_s9291" name="Equation" r:id="rId31" imgW="152400" imgH="143028" progId="Equation.3">
                    <p:embed/>
                  </p:oleObj>
                </mc:Choice>
                <mc:Fallback>
                  <p:oleObj name="Equation" r:id="rId31" imgW="152400" imgH="143028" progId="Equation.3">
                    <p:embed/>
                    <p:pic>
                      <p:nvPicPr>
                        <p:cNvPr id="0" name="Object 3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256" y="3216"/>
                          <a:ext cx="169" cy="1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64" name="Freeform 36"/>
            <p:cNvSpPr>
              <a:spLocks/>
            </p:cNvSpPr>
            <p:nvPr/>
          </p:nvSpPr>
          <p:spPr bwMode="auto">
            <a:xfrm>
              <a:off x="2256" y="3048"/>
              <a:ext cx="124" cy="168"/>
            </a:xfrm>
            <a:custGeom>
              <a:avLst/>
              <a:gdLst/>
              <a:ahLst/>
              <a:cxnLst>
                <a:cxn ang="0">
                  <a:pos x="0" y="168"/>
                </a:cxn>
                <a:cxn ang="0">
                  <a:pos x="88" y="104"/>
                </a:cxn>
                <a:cxn ang="0">
                  <a:pos x="124" y="0"/>
                </a:cxn>
              </a:cxnLst>
              <a:rect l="0" t="0" r="r" b="b"/>
              <a:pathLst>
                <a:path w="124" h="168">
                  <a:moveTo>
                    <a:pt x="0" y="168"/>
                  </a:moveTo>
                  <a:cubicBezTo>
                    <a:pt x="15" y="157"/>
                    <a:pt x="67" y="132"/>
                    <a:pt x="88" y="104"/>
                  </a:cubicBezTo>
                  <a:cubicBezTo>
                    <a:pt x="109" y="76"/>
                    <a:pt x="116" y="22"/>
                    <a:pt x="124" y="0"/>
                  </a:cubicBezTo>
                </a:path>
              </a:pathLst>
            </a:custGeom>
            <a:noFill/>
            <a:ln w="19050" cap="flat" cmpd="sng">
              <a:solidFill>
                <a:srgbClr val="FF7C80"/>
              </a:solidFill>
              <a:prstDash val="solid"/>
              <a:miter lim="800000"/>
              <a:headEnd type="none" w="med" len="med"/>
              <a:tailEnd type="non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9270" name="Object 37"/>
            <p:cNvGraphicFramePr>
              <a:graphicFrameLocks noChangeAspect="1"/>
            </p:cNvGraphicFramePr>
            <p:nvPr/>
          </p:nvGraphicFramePr>
          <p:xfrm>
            <a:off x="2422" y="3041"/>
            <a:ext cx="124" cy="124"/>
          </p:xfrm>
          <a:graphic>
            <a:graphicData uri="http://schemas.openxmlformats.org/presentationml/2006/ole">
              <mc:AlternateContent xmlns:mc="http://schemas.openxmlformats.org/markup-compatibility/2006">
                <mc:Choice xmlns:v="urn:schemas-microsoft-com:vml" Requires="v">
                  <p:oleObj spid="_x0000_s9292" name="Equation" r:id="rId33" imgW="104851" imgH="104724" progId="Equation.3">
                    <p:embed/>
                  </p:oleObj>
                </mc:Choice>
                <mc:Fallback>
                  <p:oleObj name="Equation" r:id="rId33" imgW="104851" imgH="104724" progId="Equation.3">
                    <p:embed/>
                    <p:pic>
                      <p:nvPicPr>
                        <p:cNvPr id="0" name="Object 3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22" y="3041"/>
                          <a:ext cx="124" cy="12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38"/>
          <p:cNvGrpSpPr>
            <a:grpSpLocks/>
          </p:cNvGrpSpPr>
          <p:nvPr/>
        </p:nvGrpSpPr>
        <p:grpSpPr bwMode="auto">
          <a:xfrm>
            <a:off x="4572000" y="2697163"/>
            <a:ext cx="4114800" cy="3902075"/>
            <a:chOff x="2880" y="1699"/>
            <a:chExt cx="2592" cy="2458"/>
          </a:xfrm>
        </p:grpSpPr>
        <p:sp>
          <p:nvSpPr>
            <p:cNvPr id="176167" name="AutoShape 39"/>
            <p:cNvSpPr>
              <a:spLocks noChangeArrowheads="1"/>
            </p:cNvSpPr>
            <p:nvPr/>
          </p:nvSpPr>
          <p:spPr bwMode="auto">
            <a:xfrm rot="13200000">
              <a:off x="3339" y="3004"/>
              <a:ext cx="641" cy="1081"/>
            </a:xfrm>
            <a:prstGeom prst="rtTriangle">
              <a:avLst/>
            </a:prstGeom>
            <a:gradFill rotWithShape="0">
              <a:gsLst>
                <a:gs pos="0">
                  <a:schemeClr val="accent1"/>
                </a:gs>
                <a:gs pos="100000">
                  <a:schemeClr val="accent1">
                    <a:gamma/>
                    <a:shade val="46275"/>
                    <a:invGamma/>
                  </a:schemeClr>
                </a:gs>
              </a:gsLst>
              <a:path path="rect">
                <a:fillToRect l="100000" b="100000"/>
              </a:path>
            </a:gradFill>
            <a:ln w="19050">
              <a:solidFill>
                <a:srgbClr val="FFCC99"/>
              </a:solidFill>
              <a:miter lim="800000"/>
              <a:headEnd/>
              <a:tailEnd type="none" w="sm" len="lg"/>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grpSp>
          <p:nvGrpSpPr>
            <p:cNvPr id="9237" name="Group 40"/>
            <p:cNvGrpSpPr>
              <a:grpSpLocks/>
            </p:cNvGrpSpPr>
            <p:nvPr/>
          </p:nvGrpSpPr>
          <p:grpSpPr bwMode="auto">
            <a:xfrm>
              <a:off x="2880" y="1699"/>
              <a:ext cx="2592" cy="2458"/>
              <a:chOff x="2880" y="1699"/>
              <a:chExt cx="2592" cy="2458"/>
            </a:xfrm>
          </p:grpSpPr>
          <p:sp>
            <p:nvSpPr>
              <p:cNvPr id="176169" name="Text Box 41"/>
              <p:cNvSpPr txBox="1">
                <a:spLocks noChangeArrowheads="1"/>
              </p:cNvSpPr>
              <p:nvPr/>
            </p:nvSpPr>
            <p:spPr bwMode="auto">
              <a:xfrm>
                <a:off x="2880" y="1812"/>
                <a:ext cx="1392" cy="288"/>
              </a:xfrm>
              <a:prstGeom prst="rect">
                <a:avLst/>
              </a:prstGeom>
              <a:noFill/>
              <a:ln w="19050">
                <a:noFill/>
                <a:miter lim="800000"/>
                <a:headEnd/>
                <a:tailEnd type="none" w="sm" len="lg"/>
              </a:ln>
              <a:effectLst/>
            </p:spPr>
            <p:txBody>
              <a:bodyPr>
                <a:spAutoFit/>
              </a:bodyPr>
              <a:lstStyle/>
              <a:p>
                <a:pPr>
                  <a:spcBef>
                    <a:spcPct val="50000"/>
                  </a:spcBef>
                  <a:defRPr/>
                </a:pPr>
                <a:r>
                  <a:rPr kumimoji="0" lang="zh-CN" altLang="en-US" sz="2400">
                    <a:effectLst>
                      <a:outerShdw blurRad="38100" dist="38100" dir="2700000" algn="tl">
                        <a:srgbClr val="000000"/>
                      </a:outerShdw>
                    </a:effectLst>
                  </a:rPr>
                  <a:t>立体角的定义</a:t>
                </a:r>
              </a:p>
            </p:txBody>
          </p:sp>
          <p:graphicFrame>
            <p:nvGraphicFramePr>
              <p:cNvPr id="9239" name="Object 42"/>
              <p:cNvGraphicFramePr>
                <a:graphicFrameLocks noChangeAspect="1"/>
              </p:cNvGraphicFramePr>
              <p:nvPr/>
            </p:nvGraphicFramePr>
            <p:xfrm>
              <a:off x="4190" y="1699"/>
              <a:ext cx="1282" cy="552"/>
            </p:xfrm>
            <a:graphic>
              <a:graphicData uri="http://schemas.openxmlformats.org/presentationml/2006/ole">
                <mc:AlternateContent xmlns:mc="http://schemas.openxmlformats.org/markup-compatibility/2006">
                  <mc:Choice xmlns:v="urn:schemas-microsoft-com:vml" Requires="v">
                    <p:oleObj spid="_x0000_s9293" name="Equation" r:id="rId35" imgW="905053" imgH="371628" progId="Equation.3">
                      <p:embed/>
                    </p:oleObj>
                  </mc:Choice>
                  <mc:Fallback>
                    <p:oleObj name="Equation" r:id="rId35" imgW="905053" imgH="371628" progId="Equation.3">
                      <p:embed/>
                      <p:pic>
                        <p:nvPicPr>
                          <p:cNvPr id="0" name="Object 4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190" y="1699"/>
                            <a:ext cx="1282" cy="55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71" name="Text Box 43"/>
              <p:cNvSpPr txBox="1">
                <a:spLocks noChangeArrowheads="1"/>
              </p:cNvSpPr>
              <p:nvPr/>
            </p:nvSpPr>
            <p:spPr bwMode="auto">
              <a:xfrm>
                <a:off x="2880" y="2225"/>
                <a:ext cx="1392" cy="288"/>
              </a:xfrm>
              <a:prstGeom prst="rect">
                <a:avLst/>
              </a:prstGeom>
              <a:noFill/>
              <a:ln w="19050">
                <a:noFill/>
                <a:miter lim="800000"/>
                <a:headEnd/>
                <a:tailEnd type="none" w="sm" len="lg"/>
              </a:ln>
              <a:effectLst/>
            </p:spPr>
            <p:txBody>
              <a:bodyPr>
                <a:spAutoFit/>
              </a:bodyPr>
              <a:lstStyle/>
              <a:p>
                <a:pPr>
                  <a:spcBef>
                    <a:spcPct val="50000"/>
                  </a:spcBef>
                  <a:defRPr/>
                </a:pPr>
                <a:r>
                  <a:rPr kumimoji="0" lang="zh-CN" altLang="en-US" sz="2400">
                    <a:effectLst>
                      <a:outerShdw blurRad="38100" dist="38100" dir="2700000" algn="tl">
                        <a:srgbClr val="000000"/>
                      </a:outerShdw>
                    </a:effectLst>
                  </a:rPr>
                  <a:t>球体的立体角</a:t>
                </a:r>
              </a:p>
            </p:txBody>
          </p:sp>
          <p:graphicFrame>
            <p:nvGraphicFramePr>
              <p:cNvPr id="9241" name="Object 44"/>
              <p:cNvGraphicFramePr>
                <a:graphicFrameLocks noChangeAspect="1"/>
              </p:cNvGraphicFramePr>
              <p:nvPr/>
            </p:nvGraphicFramePr>
            <p:xfrm>
              <a:off x="4505" y="2259"/>
              <a:ext cx="295" cy="242"/>
            </p:xfrm>
            <a:graphic>
              <a:graphicData uri="http://schemas.openxmlformats.org/presentationml/2006/ole">
                <mc:AlternateContent xmlns:mc="http://schemas.openxmlformats.org/markup-compatibility/2006">
                  <mc:Choice xmlns:v="urn:schemas-microsoft-com:vml" Requires="v">
                    <p:oleObj spid="_x0000_s9294" name="Equation" r:id="rId37" imgW="180848" imgH="143028" progId="Equation.3">
                      <p:embed/>
                    </p:oleObj>
                  </mc:Choice>
                  <mc:Fallback>
                    <p:oleObj name="Equation" r:id="rId37" imgW="180848" imgH="143028" progId="Equation.3">
                      <p:embed/>
                      <p:pic>
                        <p:nvPicPr>
                          <p:cNvPr id="0" name="Object 4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505" y="2259"/>
                            <a:ext cx="295" cy="24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73" name="Oval 45"/>
              <p:cNvSpPr>
                <a:spLocks noChangeArrowheads="1"/>
              </p:cNvSpPr>
              <p:nvPr/>
            </p:nvSpPr>
            <p:spPr bwMode="auto">
              <a:xfrm rot="3000000">
                <a:off x="3679" y="2974"/>
                <a:ext cx="671" cy="28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9050">
                <a:solidFill>
                  <a:srgbClr val="FFCC99"/>
                </a:solidFill>
                <a:round/>
                <a:headEnd/>
                <a:tailEnd type="none" w="sm" len="lg"/>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76174" name="Line 46"/>
              <p:cNvSpPr>
                <a:spLocks noChangeShapeType="1"/>
              </p:cNvSpPr>
              <p:nvPr/>
            </p:nvSpPr>
            <p:spPr bwMode="auto">
              <a:xfrm flipV="1">
                <a:off x="3558" y="2621"/>
                <a:ext cx="720" cy="1536"/>
              </a:xfrm>
              <a:prstGeom prst="line">
                <a:avLst/>
              </a:prstGeom>
              <a:noFill/>
              <a:ln w="19050">
                <a:solidFill>
                  <a:srgbClr val="CCFF99"/>
                </a:solidFill>
                <a:prstDash val="dash"/>
                <a:round/>
                <a:headEnd/>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176175" name="Line 47"/>
              <p:cNvSpPr>
                <a:spLocks noChangeShapeType="1"/>
              </p:cNvSpPr>
              <p:nvPr/>
            </p:nvSpPr>
            <p:spPr bwMode="auto">
              <a:xfrm flipV="1">
                <a:off x="4032" y="2640"/>
                <a:ext cx="624" cy="509"/>
              </a:xfrm>
              <a:prstGeom prst="line">
                <a:avLst/>
              </a:prstGeom>
              <a:noFill/>
              <a:ln w="19050">
                <a:solidFill>
                  <a:schemeClr val="tx2"/>
                </a:solidFill>
                <a:round/>
                <a:headEnd/>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245" name="Object 48"/>
              <p:cNvGraphicFramePr>
                <a:graphicFrameLocks noChangeAspect="1"/>
              </p:cNvGraphicFramePr>
              <p:nvPr/>
            </p:nvGraphicFramePr>
            <p:xfrm>
              <a:off x="3648" y="3466"/>
              <a:ext cx="330" cy="241"/>
            </p:xfrm>
            <a:graphic>
              <a:graphicData uri="http://schemas.openxmlformats.org/presentationml/2006/ole">
                <mc:AlternateContent xmlns:mc="http://schemas.openxmlformats.org/markup-compatibility/2006">
                  <mc:Choice xmlns:v="urn:schemas-microsoft-com:vml" Requires="v">
                    <p:oleObj spid="_x0000_s9295" name="Equation" r:id="rId39" imgW="199949" imgH="143028" progId="Equation.3">
                      <p:embed/>
                    </p:oleObj>
                  </mc:Choice>
                  <mc:Fallback>
                    <p:oleObj name="Equation" r:id="rId39" imgW="199949" imgH="143028" progId="Equation.3">
                      <p:embed/>
                      <p:pic>
                        <p:nvPicPr>
                          <p:cNvPr id="0" name="Object 4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648" y="3466"/>
                            <a:ext cx="330" cy="24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46" name="Object 49"/>
              <p:cNvGraphicFramePr>
                <a:graphicFrameLocks noChangeAspect="1"/>
              </p:cNvGraphicFramePr>
              <p:nvPr/>
            </p:nvGraphicFramePr>
            <p:xfrm>
              <a:off x="4192" y="2729"/>
              <a:ext cx="191" cy="190"/>
            </p:xfrm>
            <a:graphic>
              <a:graphicData uri="http://schemas.openxmlformats.org/presentationml/2006/ole">
                <mc:AlternateContent xmlns:mc="http://schemas.openxmlformats.org/markup-compatibility/2006">
                  <mc:Choice xmlns:v="urn:schemas-microsoft-com:vml" Requires="v">
                    <p:oleObj spid="_x0000_s9296" name="Equation" r:id="rId41" imgW="104851" imgH="104724" progId="Equation.3">
                      <p:embed/>
                    </p:oleObj>
                  </mc:Choice>
                  <mc:Fallback>
                    <p:oleObj name="Equation" r:id="rId41" imgW="104851" imgH="104724" progId="Equation.3">
                      <p:embed/>
                      <p:pic>
                        <p:nvPicPr>
                          <p:cNvPr id="0" name="Object 49"/>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192" y="2729"/>
                            <a:ext cx="191" cy="19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47" name="Object 50"/>
              <p:cNvGraphicFramePr>
                <a:graphicFrameLocks noChangeAspect="1"/>
              </p:cNvGraphicFramePr>
              <p:nvPr/>
            </p:nvGraphicFramePr>
            <p:xfrm>
              <a:off x="4608" y="2688"/>
              <a:ext cx="226" cy="311"/>
            </p:xfrm>
            <a:graphic>
              <a:graphicData uri="http://schemas.openxmlformats.org/presentationml/2006/ole">
                <mc:AlternateContent xmlns:mc="http://schemas.openxmlformats.org/markup-compatibility/2006">
                  <mc:Choice xmlns:v="urn:schemas-microsoft-com:vml" Requires="v">
                    <p:oleObj spid="_x0000_s9297" name="Equation" r:id="rId43" imgW="123952" imgH="190704" progId="Equation.3">
                      <p:embed/>
                    </p:oleObj>
                  </mc:Choice>
                  <mc:Fallback>
                    <p:oleObj name="Equation" r:id="rId43" imgW="123952" imgH="190704" progId="Equation.3">
                      <p:embed/>
                      <p:pic>
                        <p:nvPicPr>
                          <p:cNvPr id="0" name="Object 50"/>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608" y="2688"/>
                            <a:ext cx="226" cy="31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48" name="Object 51"/>
              <p:cNvGraphicFramePr>
                <a:graphicFrameLocks noChangeAspect="1"/>
              </p:cNvGraphicFramePr>
              <p:nvPr/>
            </p:nvGraphicFramePr>
            <p:xfrm>
              <a:off x="3936" y="2597"/>
              <a:ext cx="226" cy="294"/>
            </p:xfrm>
            <a:graphic>
              <a:graphicData uri="http://schemas.openxmlformats.org/presentationml/2006/ole">
                <mc:AlternateContent xmlns:mc="http://schemas.openxmlformats.org/markup-compatibility/2006">
                  <mc:Choice xmlns:v="urn:schemas-microsoft-com:vml" Requires="v">
                    <p:oleObj spid="_x0000_s9298" name="Equation" r:id="rId45" imgW="123952" imgH="180924" progId="Equation.3">
                      <p:embed/>
                    </p:oleObj>
                  </mc:Choice>
                  <mc:Fallback>
                    <p:oleObj name="Equation" r:id="rId45" imgW="123952" imgH="180924" progId="Equation.3">
                      <p:embed/>
                      <p:pic>
                        <p:nvPicPr>
                          <p:cNvPr id="0" name="Object 51"/>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936" y="2597"/>
                            <a:ext cx="226" cy="29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49" name="Object 52"/>
              <p:cNvGraphicFramePr>
                <a:graphicFrameLocks noChangeAspect="1"/>
              </p:cNvGraphicFramePr>
              <p:nvPr/>
            </p:nvGraphicFramePr>
            <p:xfrm>
              <a:off x="3792" y="2880"/>
              <a:ext cx="288" cy="238"/>
            </p:xfrm>
            <a:graphic>
              <a:graphicData uri="http://schemas.openxmlformats.org/presentationml/2006/ole">
                <mc:AlternateContent xmlns:mc="http://schemas.openxmlformats.org/markup-compatibility/2006">
                  <mc:Choice xmlns:v="urn:schemas-microsoft-com:vml" Requires="v">
                    <p:oleObj spid="_x0000_s9299" name="Equation" r:id="rId47" imgW="180848" imgH="143028" progId="Equation.3">
                      <p:embed/>
                    </p:oleObj>
                  </mc:Choice>
                  <mc:Fallback>
                    <p:oleObj name="Equation" r:id="rId47" imgW="180848" imgH="143028" progId="Equation.3">
                      <p:embed/>
                      <p:pic>
                        <p:nvPicPr>
                          <p:cNvPr id="0" name="Object 52"/>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792" y="2880"/>
                            <a:ext cx="28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81" name="Freeform 53"/>
              <p:cNvSpPr>
                <a:spLocks/>
              </p:cNvSpPr>
              <p:nvPr/>
            </p:nvSpPr>
            <p:spPr bwMode="auto">
              <a:xfrm>
                <a:off x="4144" y="2880"/>
                <a:ext cx="144" cy="56"/>
              </a:xfrm>
              <a:custGeom>
                <a:avLst/>
                <a:gdLst/>
                <a:ahLst/>
                <a:cxnLst>
                  <a:cxn ang="0">
                    <a:pos x="0" y="8"/>
                  </a:cxn>
                  <a:cxn ang="0">
                    <a:pos x="96" y="8"/>
                  </a:cxn>
                  <a:cxn ang="0">
                    <a:pos x="144" y="56"/>
                  </a:cxn>
                </a:cxnLst>
                <a:rect l="0" t="0" r="r" b="b"/>
                <a:pathLst>
                  <a:path w="144" h="56">
                    <a:moveTo>
                      <a:pt x="0" y="8"/>
                    </a:moveTo>
                    <a:cubicBezTo>
                      <a:pt x="36" y="4"/>
                      <a:pt x="72" y="0"/>
                      <a:pt x="96" y="8"/>
                    </a:cubicBezTo>
                    <a:cubicBezTo>
                      <a:pt x="120" y="16"/>
                      <a:pt x="132" y="36"/>
                      <a:pt x="144" y="56"/>
                    </a:cubicBezTo>
                  </a:path>
                </a:pathLst>
              </a:custGeom>
              <a:noFill/>
              <a:ln w="9525" cap="flat" cmpd="sng">
                <a:solidFill>
                  <a:srgbClr val="FF7C80"/>
                </a:solidFill>
                <a:prstDash val="solid"/>
                <a:miter lim="800000"/>
                <a:headEnd type="none" w="med" len="med"/>
                <a:tailEnd type="non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grpSp>
        <p:nvGrpSpPr>
          <p:cNvPr id="9232" name="Group 54"/>
          <p:cNvGrpSpPr>
            <a:grpSpLocks/>
          </p:cNvGrpSpPr>
          <p:nvPr/>
        </p:nvGrpSpPr>
        <p:grpSpPr bwMode="auto">
          <a:xfrm>
            <a:off x="0" y="44450"/>
            <a:ext cx="5715000" cy="1068388"/>
            <a:chOff x="0" y="191"/>
            <a:chExt cx="3600" cy="673"/>
          </a:xfrm>
        </p:grpSpPr>
        <p:pic>
          <p:nvPicPr>
            <p:cNvPr id="9234" name="Picture 55" descr="bar_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5" name="Text Box 56"/>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aphicFrame>
        <p:nvGraphicFramePr>
          <p:cNvPr id="176185" name="Object 57"/>
          <p:cNvGraphicFramePr>
            <a:graphicFrameLocks noChangeAspect="1"/>
          </p:cNvGraphicFramePr>
          <p:nvPr/>
        </p:nvGraphicFramePr>
        <p:xfrm>
          <a:off x="3419475" y="1557338"/>
          <a:ext cx="1795463" cy="915987"/>
        </p:xfrm>
        <a:graphic>
          <a:graphicData uri="http://schemas.openxmlformats.org/presentationml/2006/ole">
            <mc:AlternateContent xmlns:mc="http://schemas.openxmlformats.org/markup-compatibility/2006">
              <mc:Choice xmlns:v="urn:schemas-microsoft-com:vml" Requires="v">
                <p:oleObj spid="_x0000_s9300" name="公式" r:id="rId50" imgW="876198" imgH="428676" progId="Equation.3">
                  <p:embed/>
                </p:oleObj>
              </mc:Choice>
              <mc:Fallback>
                <p:oleObj name="公式" r:id="rId50" imgW="876198" imgH="428676" progId="Equation.3">
                  <p:embed/>
                  <p:pic>
                    <p:nvPicPr>
                      <p:cNvPr id="0" name="Object 57"/>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419475" y="1557338"/>
                        <a:ext cx="1795463" cy="9159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Effect transition="in" filter="dissolve">
                                      <p:cBhvr>
                                        <p:cTn id="7" dur="500"/>
                                        <p:tgtEl>
                                          <p:spTgt spid="176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6131"/>
                                        </p:tgtEl>
                                        <p:attrNameLst>
                                          <p:attrName>style.visibility</p:attrName>
                                        </p:attrNameLst>
                                      </p:cBhvr>
                                      <p:to>
                                        <p:strVal val="visible"/>
                                      </p:to>
                                    </p:set>
                                    <p:animEffect transition="in" filter="dissolve">
                                      <p:cBhvr>
                                        <p:cTn id="12" dur="500"/>
                                        <p:tgtEl>
                                          <p:spTgt spid="1761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6185"/>
                                        </p:tgtEl>
                                        <p:attrNameLst>
                                          <p:attrName>style.visibility</p:attrName>
                                        </p:attrNameLst>
                                      </p:cBhvr>
                                      <p:to>
                                        <p:strVal val="visible"/>
                                      </p:to>
                                    </p:set>
                                    <p:animEffect transition="in" filter="dissolve">
                                      <p:cBhvr>
                                        <p:cTn id="17" dur="500"/>
                                        <p:tgtEl>
                                          <p:spTgt spid="1761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6134"/>
                                        </p:tgtEl>
                                        <p:attrNameLst>
                                          <p:attrName>style.visibility</p:attrName>
                                        </p:attrNameLst>
                                      </p:cBhvr>
                                      <p:to>
                                        <p:strVal val="visible"/>
                                      </p:to>
                                    </p:set>
                                    <p:animEffect transition="in" filter="blinds(horizontal)">
                                      <p:cBhvr>
                                        <p:cTn id="22" dur="500"/>
                                        <p:tgtEl>
                                          <p:spTgt spid="1761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6132"/>
                                        </p:tgtEl>
                                        <p:attrNameLst>
                                          <p:attrName>style.visibility</p:attrName>
                                        </p:attrNameLst>
                                      </p:cBhvr>
                                      <p:to>
                                        <p:strVal val="visible"/>
                                      </p:to>
                                    </p:set>
                                    <p:animEffect transition="in" filter="dissolve">
                                      <p:cBhvr>
                                        <p:cTn id="27" dur="500"/>
                                        <p:tgtEl>
                                          <p:spTgt spid="176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76133"/>
                                        </p:tgtEl>
                                        <p:attrNameLst>
                                          <p:attrName>style.visibility</p:attrName>
                                        </p:attrNameLst>
                                      </p:cBhvr>
                                      <p:to>
                                        <p:strVal val="visible"/>
                                      </p:to>
                                    </p:set>
                                    <p:animEffect transition="in" filter="dissolve">
                                      <p:cBhvr>
                                        <p:cTn id="32" dur="500"/>
                                        <p:tgtEl>
                                          <p:spTgt spid="1761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76135"/>
                                        </p:tgtEl>
                                        <p:attrNameLst>
                                          <p:attrName>style.visibility</p:attrName>
                                        </p:attrNameLst>
                                      </p:cBhvr>
                                      <p:to>
                                        <p:strVal val="visible"/>
                                      </p:to>
                                    </p:set>
                                    <p:animEffect transition="in" filter="blinds(horizontal)">
                                      <p:cBhvr>
                                        <p:cTn id="37" dur="500"/>
                                        <p:tgtEl>
                                          <p:spTgt spid="1761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76143"/>
                                        </p:tgtEl>
                                        <p:attrNameLst>
                                          <p:attrName>style.visibility</p:attrName>
                                        </p:attrNameLst>
                                      </p:cBhvr>
                                      <p:to>
                                        <p:strVal val="visible"/>
                                      </p:to>
                                    </p:set>
                                    <p:animEffect transition="in" filter="dissolve">
                                      <p:cBhvr>
                                        <p:cTn id="47" dur="500"/>
                                        <p:tgtEl>
                                          <p:spTgt spid="1761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76186"/>
                                        </p:tgtEl>
                                        <p:attrNameLst>
                                          <p:attrName>style.visibility</p:attrName>
                                        </p:attrNameLst>
                                      </p:cBhvr>
                                      <p:to>
                                        <p:strVal val="visible"/>
                                      </p:to>
                                    </p:set>
                                    <p:animEffect transition="in" filter="dissolve">
                                      <p:cBhvr>
                                        <p:cTn id="52" dur="500"/>
                                        <p:tgtEl>
                                          <p:spTgt spid="17618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76144"/>
                                        </p:tgtEl>
                                        <p:attrNameLst>
                                          <p:attrName>style.visibility</p:attrName>
                                        </p:attrNameLst>
                                      </p:cBhvr>
                                      <p:to>
                                        <p:strVal val="visible"/>
                                      </p:to>
                                    </p:set>
                                    <p:animEffect transition="in" filter="blinds(horizontal)">
                                      <p:cBhvr>
                                        <p:cTn id="57" dur="500"/>
                                        <p:tgtEl>
                                          <p:spTgt spid="17614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2" grpId="0" autoUpdateAnimBg="0"/>
      <p:bldP spid="1761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p:cNvSpPr>
            <a:spLocks noGrp="1"/>
          </p:cNvSpPr>
          <p:nvPr>
            <p:ph type="dt" sz="quarter" idx="10"/>
          </p:nvPr>
        </p:nvSpPr>
        <p:spPr/>
        <p:txBody>
          <a:bodyPr/>
          <a:lstStyle/>
          <a:p>
            <a:pPr>
              <a:defRPr/>
            </a:pPr>
            <a:fld id="{52893D72-4E40-4E10-857E-306DE62600C4}" type="datetime8">
              <a:rPr lang="en-US"/>
              <a:pPr>
                <a:defRPr/>
              </a:pPr>
              <a:t>2/27/2020 6:24 PM</a:t>
            </a:fld>
            <a:endParaRPr lang="en-US" altLang="zh-CN"/>
          </a:p>
        </p:txBody>
      </p:sp>
      <p:sp>
        <p:nvSpPr>
          <p:cNvPr id="20" name="灯片编号占位符 3"/>
          <p:cNvSpPr>
            <a:spLocks noGrp="1"/>
          </p:cNvSpPr>
          <p:nvPr>
            <p:ph type="sldNum" sz="quarter" idx="12"/>
          </p:nvPr>
        </p:nvSpPr>
        <p:spPr/>
        <p:txBody>
          <a:bodyPr/>
          <a:lstStyle/>
          <a:p>
            <a:pPr>
              <a:defRPr/>
            </a:pPr>
            <a:fld id="{657E3E89-7492-48AB-9F22-FCAFCB22BCA2}" type="slidenum">
              <a:rPr lang="en-US" altLang="zh-CN"/>
              <a:pPr>
                <a:defRPr/>
              </a:pPr>
              <a:t>9</a:t>
            </a:fld>
            <a:endParaRPr lang="en-US" altLang="zh-CN"/>
          </a:p>
        </p:txBody>
      </p:sp>
      <p:graphicFrame>
        <p:nvGraphicFramePr>
          <p:cNvPr id="177154" name="Object 2"/>
          <p:cNvGraphicFramePr>
            <a:graphicFrameLocks noChangeAspect="1"/>
          </p:cNvGraphicFramePr>
          <p:nvPr/>
        </p:nvGraphicFramePr>
        <p:xfrm>
          <a:off x="3849688" y="3100388"/>
          <a:ext cx="4899025" cy="3352800"/>
        </p:xfrm>
        <a:graphic>
          <a:graphicData uri="http://schemas.openxmlformats.org/presentationml/2006/ole">
            <mc:AlternateContent xmlns:mc="http://schemas.openxmlformats.org/markup-compatibility/2006">
              <mc:Choice xmlns:v="urn:schemas-microsoft-com:vml" Requires="v">
                <p:oleObj spid="_x0000_s10261" name="BMP 图象" r:id="rId3" imgW="4695238" imgH="2924583" progId="Paint.Picture">
                  <p:embed/>
                </p:oleObj>
              </mc:Choice>
              <mc:Fallback>
                <p:oleObj name="BMP 图象" r:id="rId3" imgW="4695238" imgH="2924583"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9688" y="3100388"/>
                        <a:ext cx="48990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
          <p:cNvGrpSpPr>
            <a:grpSpLocks/>
          </p:cNvGrpSpPr>
          <p:nvPr/>
        </p:nvGrpSpPr>
        <p:grpSpPr bwMode="auto">
          <a:xfrm>
            <a:off x="5500688" y="3049588"/>
            <a:ext cx="3022600" cy="1752600"/>
            <a:chOff x="3408" y="1872"/>
            <a:chExt cx="1904" cy="1104"/>
          </a:xfrm>
        </p:grpSpPr>
        <p:sp>
          <p:nvSpPr>
            <p:cNvPr id="177156" name="AutoShape 4"/>
            <p:cNvSpPr>
              <a:spLocks noChangeArrowheads="1"/>
            </p:cNvSpPr>
            <p:nvPr/>
          </p:nvSpPr>
          <p:spPr bwMode="auto">
            <a:xfrm rot="14400000">
              <a:off x="3917" y="2035"/>
              <a:ext cx="432" cy="1449"/>
            </a:xfrm>
            <a:prstGeom prst="triangle">
              <a:avLst>
                <a:gd name="adj" fmla="val 50000"/>
              </a:avLst>
            </a:prstGeom>
            <a:gradFill rotWithShape="0">
              <a:gsLst>
                <a:gs pos="0">
                  <a:srgbClr val="6666FF">
                    <a:gamma/>
                    <a:shade val="46275"/>
                    <a:invGamma/>
                  </a:srgbClr>
                </a:gs>
                <a:gs pos="50000">
                  <a:srgbClr val="6666FF"/>
                </a:gs>
                <a:gs pos="100000">
                  <a:srgbClr val="6666FF">
                    <a:gamma/>
                    <a:shade val="46275"/>
                    <a:invGamma/>
                  </a:srgbClr>
                </a:gs>
              </a:gsLst>
              <a:lin ang="0" scaled="1"/>
            </a:gra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0256" name="Object 5"/>
            <p:cNvGraphicFramePr>
              <a:graphicFrameLocks noChangeAspect="1"/>
            </p:cNvGraphicFramePr>
            <p:nvPr/>
          </p:nvGraphicFramePr>
          <p:xfrm>
            <a:off x="5076" y="2016"/>
            <a:ext cx="236" cy="308"/>
          </p:xfrm>
          <a:graphic>
            <a:graphicData uri="http://schemas.openxmlformats.org/presentationml/2006/ole">
              <mc:AlternateContent xmlns:mc="http://schemas.openxmlformats.org/markup-compatibility/2006">
                <mc:Choice xmlns:v="urn:schemas-microsoft-com:vml" Requires="v">
                  <p:oleObj spid="_x0000_s10262" name="Equation" r:id="rId5" imgW="123952" imgH="180924" progId="Equation.3">
                    <p:embed/>
                  </p:oleObj>
                </mc:Choice>
                <mc:Fallback>
                  <p:oleObj name="Equation" r:id="rId5" imgW="123952" imgH="18092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 y="2016"/>
                          <a:ext cx="236" cy="30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7" name="Object 6"/>
            <p:cNvGraphicFramePr>
              <a:graphicFrameLocks noChangeAspect="1"/>
            </p:cNvGraphicFramePr>
            <p:nvPr/>
          </p:nvGraphicFramePr>
          <p:xfrm>
            <a:off x="4800" y="1872"/>
            <a:ext cx="209" cy="266"/>
          </p:xfrm>
          <a:graphic>
            <a:graphicData uri="http://schemas.openxmlformats.org/presentationml/2006/ole">
              <mc:AlternateContent xmlns:mc="http://schemas.openxmlformats.org/markup-compatibility/2006">
                <mc:Choice xmlns:v="urn:schemas-microsoft-com:vml" Requires="v">
                  <p:oleObj spid="_x0000_s10263" name="Equation" r:id="rId7" imgW="104851" imgH="143028" progId="Equation.3">
                    <p:embed/>
                  </p:oleObj>
                </mc:Choice>
                <mc:Fallback>
                  <p:oleObj name="Equation" r:id="rId7" imgW="104851" imgH="143028"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 y="1872"/>
                          <a:ext cx="209" cy="26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7159" name="Oval 7"/>
            <p:cNvSpPr>
              <a:spLocks noChangeArrowheads="1"/>
            </p:cNvSpPr>
            <p:nvPr/>
          </p:nvSpPr>
          <p:spPr bwMode="auto">
            <a:xfrm rot="19800000">
              <a:off x="4657" y="2188"/>
              <a:ext cx="204" cy="408"/>
            </a:xfrm>
            <a:prstGeom prst="ellipse">
              <a:avLst/>
            </a:prstGeom>
            <a:gradFill rotWithShape="0">
              <a:gsLst>
                <a:gs pos="0">
                  <a:schemeClr val="tx2"/>
                </a:gs>
                <a:gs pos="100000">
                  <a:schemeClr val="tx2">
                    <a:gamma/>
                    <a:shade val="46275"/>
                    <a:invGamma/>
                  </a:schemeClr>
                </a:gs>
              </a:gsLst>
              <a:path path="shape">
                <a:fillToRect l="50000" t="50000" r="50000" b="50000"/>
              </a:path>
            </a:gradFill>
            <a:ln w="952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7160" name="Line 8"/>
            <p:cNvSpPr>
              <a:spLocks noChangeShapeType="1"/>
            </p:cNvSpPr>
            <p:nvPr/>
          </p:nvSpPr>
          <p:spPr bwMode="auto">
            <a:xfrm flipV="1">
              <a:off x="4752" y="2088"/>
              <a:ext cx="192" cy="288"/>
            </a:xfrm>
            <a:prstGeom prst="line">
              <a:avLst/>
            </a:prstGeom>
            <a:noFill/>
            <a:ln w="28575">
              <a:solidFill>
                <a:schemeClr val="hlink"/>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77161" name="Line 9"/>
            <p:cNvSpPr>
              <a:spLocks noChangeShapeType="1"/>
            </p:cNvSpPr>
            <p:nvPr/>
          </p:nvSpPr>
          <p:spPr bwMode="auto">
            <a:xfrm flipV="1">
              <a:off x="4756" y="2224"/>
              <a:ext cx="300" cy="168"/>
            </a:xfrm>
            <a:prstGeom prst="line">
              <a:avLst/>
            </a:prstGeom>
            <a:noFill/>
            <a:ln w="28575">
              <a:solidFill>
                <a:schemeClr val="accent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aphicFrame>
        <p:nvGraphicFramePr>
          <p:cNvPr id="177162" name="Object 10"/>
          <p:cNvGraphicFramePr>
            <a:graphicFrameLocks noChangeAspect="1"/>
          </p:cNvGraphicFramePr>
          <p:nvPr/>
        </p:nvGraphicFramePr>
        <p:xfrm>
          <a:off x="2843213" y="908050"/>
          <a:ext cx="2189162" cy="962025"/>
        </p:xfrm>
        <a:graphic>
          <a:graphicData uri="http://schemas.openxmlformats.org/presentationml/2006/ole">
            <mc:AlternateContent xmlns:mc="http://schemas.openxmlformats.org/markup-compatibility/2006">
              <mc:Choice xmlns:v="urn:schemas-microsoft-com:vml" Requires="v">
                <p:oleObj spid="_x0000_s10264" name="Equation" r:id="rId9" imgW="961949" imgH="409524" progId="Equation.3">
                  <p:embed/>
                </p:oleObj>
              </mc:Choice>
              <mc:Fallback>
                <p:oleObj name="Equation" r:id="rId9" imgW="961949" imgH="409524"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908050"/>
                        <a:ext cx="2189162" cy="9620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7163" name="Text Box 11"/>
          <p:cNvSpPr txBox="1">
            <a:spLocks noChangeArrowheads="1"/>
          </p:cNvSpPr>
          <p:nvPr/>
        </p:nvSpPr>
        <p:spPr bwMode="auto">
          <a:xfrm>
            <a:off x="304800" y="1773238"/>
            <a:ext cx="8458200" cy="519112"/>
          </a:xfrm>
          <a:prstGeom prst="rect">
            <a:avLst/>
          </a:prstGeom>
          <a:noFill/>
          <a:ln w="9525">
            <a:noFill/>
            <a:miter lim="800000"/>
            <a:headEnd/>
            <a:tailEnd/>
          </a:ln>
          <a:effectLst/>
        </p:spPr>
        <p:txBody>
          <a:bodyPr>
            <a:spAutoFit/>
          </a:bodyPr>
          <a:lstStyle/>
          <a:p>
            <a:pPr>
              <a:spcBef>
                <a:spcPct val="50000"/>
              </a:spcBef>
              <a:defRPr/>
            </a:pPr>
            <a:r>
              <a:rPr kumimoji="0" lang="zh-CN" altLang="en-US">
                <a:effectLst>
                  <a:outerShdw blurRad="38100" dist="38100" dir="2700000" algn="tl">
                    <a:srgbClr val="000000"/>
                  </a:outerShdw>
                </a:effectLst>
              </a:rPr>
              <a:t>点电荷对整个曲面的电通量为</a:t>
            </a:r>
          </a:p>
        </p:txBody>
      </p:sp>
      <p:graphicFrame>
        <p:nvGraphicFramePr>
          <p:cNvPr id="177164" name="Object 12"/>
          <p:cNvGraphicFramePr>
            <a:graphicFrameLocks noChangeAspect="1"/>
          </p:cNvGraphicFramePr>
          <p:nvPr/>
        </p:nvGraphicFramePr>
        <p:xfrm>
          <a:off x="684213" y="2484438"/>
          <a:ext cx="1963737" cy="650875"/>
        </p:xfrm>
        <a:graphic>
          <a:graphicData uri="http://schemas.openxmlformats.org/presentationml/2006/ole">
            <mc:AlternateContent xmlns:mc="http://schemas.openxmlformats.org/markup-compatibility/2006">
              <mc:Choice xmlns:v="urn:schemas-microsoft-com:vml" Requires="v">
                <p:oleObj spid="_x0000_s10265" name="公式" r:id="rId11" imgW="876198" imgH="266904" progId="Equation.3">
                  <p:embed/>
                </p:oleObj>
              </mc:Choice>
              <mc:Fallback>
                <p:oleObj name="公式" r:id="rId11" imgW="876198" imgH="266904"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2484438"/>
                        <a:ext cx="1963737" cy="6508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7165" name="Text Box 13"/>
          <p:cNvSpPr txBox="1">
            <a:spLocks noChangeArrowheads="1"/>
          </p:cNvSpPr>
          <p:nvPr/>
        </p:nvSpPr>
        <p:spPr bwMode="auto">
          <a:xfrm>
            <a:off x="381000" y="3213100"/>
            <a:ext cx="3470275" cy="946150"/>
          </a:xfrm>
          <a:prstGeom prst="rect">
            <a:avLst/>
          </a:prstGeom>
          <a:noFill/>
          <a:ln w="9525">
            <a:noFill/>
            <a:miter lim="800000"/>
            <a:headEnd/>
            <a:tailEnd/>
          </a:ln>
          <a:effectLst/>
        </p:spPr>
        <p:txBody>
          <a:bodyPr>
            <a:spAutoFit/>
          </a:bodyPr>
          <a:lstStyle/>
          <a:p>
            <a:pPr>
              <a:spcBef>
                <a:spcPct val="50000"/>
              </a:spcBef>
              <a:defRPr/>
            </a:pPr>
            <a:r>
              <a:rPr kumimoji="0" lang="zh-CN" altLang="en-US">
                <a:effectLst>
                  <a:outerShdw blurRad="38100" dist="38100" dir="2700000" algn="tl">
                    <a:srgbClr val="000000"/>
                  </a:outerShdw>
                </a:effectLst>
              </a:rPr>
              <a:t>如果是封闭曲面，闭合曲面的电通量</a:t>
            </a:r>
          </a:p>
        </p:txBody>
      </p:sp>
      <p:graphicFrame>
        <p:nvGraphicFramePr>
          <p:cNvPr id="177166" name="Object 14"/>
          <p:cNvGraphicFramePr>
            <a:graphicFrameLocks noChangeAspect="1"/>
          </p:cNvGraphicFramePr>
          <p:nvPr/>
        </p:nvGraphicFramePr>
        <p:xfrm>
          <a:off x="827088" y="4292600"/>
          <a:ext cx="2292350" cy="925513"/>
        </p:xfrm>
        <a:graphic>
          <a:graphicData uri="http://schemas.openxmlformats.org/presentationml/2006/ole">
            <mc:AlternateContent xmlns:mc="http://schemas.openxmlformats.org/markup-compatibility/2006">
              <mc:Choice xmlns:v="urn:schemas-microsoft-com:vml" Requires="v">
                <p:oleObj spid="_x0000_s10266" name="Equation" r:id="rId13" imgW="1057453" imgH="409524" progId="Equation.3">
                  <p:embed/>
                </p:oleObj>
              </mc:Choice>
              <mc:Fallback>
                <p:oleObj name="Equation" r:id="rId13" imgW="1057453" imgH="409524"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4292600"/>
                        <a:ext cx="2292350" cy="9255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51" name="Group 18"/>
          <p:cNvGrpSpPr>
            <a:grpSpLocks/>
          </p:cNvGrpSpPr>
          <p:nvPr/>
        </p:nvGrpSpPr>
        <p:grpSpPr bwMode="auto">
          <a:xfrm>
            <a:off x="0" y="44450"/>
            <a:ext cx="5715000" cy="1068388"/>
            <a:chOff x="0" y="191"/>
            <a:chExt cx="3600" cy="673"/>
          </a:xfrm>
        </p:grpSpPr>
        <p:pic>
          <p:nvPicPr>
            <p:cNvPr id="10253" name="Picture 19" descr="bar_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Text Box 20"/>
            <p:cNvSpPr txBox="1">
              <a:spLocks noChangeArrowheads="1"/>
            </p:cNvSpPr>
            <p:nvPr/>
          </p:nvSpPr>
          <p:spPr bwMode="auto">
            <a:xfrm>
              <a:off x="59" y="336"/>
              <a:ext cx="2322"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pPr>
              <a:r>
                <a:rPr lang="en-US" altLang="zh-CN">
                  <a:solidFill>
                    <a:srgbClr val="FF3399"/>
                  </a:solidFill>
                  <a:latin typeface="隶书" pitchFamily="49" charset="-122"/>
                  <a:ea typeface="隶书" pitchFamily="49" charset="-122"/>
                </a:rPr>
                <a:t>1-3 </a:t>
              </a:r>
              <a:r>
                <a:rPr kumimoji="0" lang="zh-CN" altLang="en-US">
                  <a:solidFill>
                    <a:srgbClr val="FF3399"/>
                  </a:solidFill>
                  <a:ea typeface="隶书" pitchFamily="49" charset="-122"/>
                </a:rPr>
                <a:t>高斯定理</a:t>
              </a:r>
            </a:p>
          </p:txBody>
        </p:sp>
      </p:grpSp>
      <p:graphicFrame>
        <p:nvGraphicFramePr>
          <p:cNvPr id="177173" name="Object 21"/>
          <p:cNvGraphicFramePr>
            <a:graphicFrameLocks noChangeAspect="1"/>
          </p:cNvGraphicFramePr>
          <p:nvPr/>
        </p:nvGraphicFramePr>
        <p:xfrm>
          <a:off x="2646363" y="2349500"/>
          <a:ext cx="1854200" cy="947738"/>
        </p:xfrm>
        <a:graphic>
          <a:graphicData uri="http://schemas.openxmlformats.org/presentationml/2006/ole">
            <mc:AlternateContent xmlns:mc="http://schemas.openxmlformats.org/markup-compatibility/2006">
              <mc:Choice xmlns:v="urn:schemas-microsoft-com:vml" Requires="v">
                <p:oleObj spid="_x0000_s10267" name="公式" r:id="rId16" imgW="828650" imgH="409524" progId="Equation.3">
                  <p:embed/>
                </p:oleObj>
              </mc:Choice>
              <mc:Fallback>
                <p:oleObj name="公式" r:id="rId16" imgW="828650" imgH="409524" progId="Equation.3">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46363" y="2349500"/>
                        <a:ext cx="1854200" cy="9477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7162"/>
                                        </p:tgtEl>
                                        <p:attrNameLst>
                                          <p:attrName>style.visibility</p:attrName>
                                        </p:attrNameLst>
                                      </p:cBhvr>
                                      <p:to>
                                        <p:strVal val="visible"/>
                                      </p:to>
                                    </p:set>
                                    <p:animEffect transition="in" filter="dissolve">
                                      <p:cBhvr>
                                        <p:cTn id="7" dur="500"/>
                                        <p:tgtEl>
                                          <p:spTgt spid="177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7154"/>
                                        </p:tgtEl>
                                        <p:attrNameLst>
                                          <p:attrName>style.visibility</p:attrName>
                                        </p:attrNameLst>
                                      </p:cBhvr>
                                      <p:to>
                                        <p:strVal val="visible"/>
                                      </p:to>
                                    </p:set>
                                    <p:animEffect transition="in" filter="blinds(horizontal)">
                                      <p:cBhvr>
                                        <p:cTn id="12" dur="500"/>
                                        <p:tgtEl>
                                          <p:spTgt spid="1771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7163"/>
                                        </p:tgtEl>
                                        <p:attrNameLst>
                                          <p:attrName>style.visibility</p:attrName>
                                        </p:attrNameLst>
                                      </p:cBhvr>
                                      <p:to>
                                        <p:strVal val="visible"/>
                                      </p:to>
                                    </p:set>
                                    <p:animEffect transition="in" filter="dissolve">
                                      <p:cBhvr>
                                        <p:cTn id="22" dur="500"/>
                                        <p:tgtEl>
                                          <p:spTgt spid="1771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7164"/>
                                        </p:tgtEl>
                                        <p:attrNameLst>
                                          <p:attrName>style.visibility</p:attrName>
                                        </p:attrNameLst>
                                      </p:cBhvr>
                                      <p:to>
                                        <p:strVal val="visible"/>
                                      </p:to>
                                    </p:set>
                                    <p:animEffect transition="in" filter="dissolve">
                                      <p:cBhvr>
                                        <p:cTn id="27" dur="500"/>
                                        <p:tgtEl>
                                          <p:spTgt spid="1771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77173"/>
                                        </p:tgtEl>
                                        <p:attrNameLst>
                                          <p:attrName>style.visibility</p:attrName>
                                        </p:attrNameLst>
                                      </p:cBhvr>
                                      <p:to>
                                        <p:strVal val="visible"/>
                                      </p:to>
                                    </p:set>
                                    <p:animEffect transition="in" filter="dissolve">
                                      <p:cBhvr>
                                        <p:cTn id="32" dur="500"/>
                                        <p:tgtEl>
                                          <p:spTgt spid="1771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7165"/>
                                        </p:tgtEl>
                                        <p:attrNameLst>
                                          <p:attrName>style.visibility</p:attrName>
                                        </p:attrNameLst>
                                      </p:cBhvr>
                                      <p:to>
                                        <p:strVal val="visible"/>
                                      </p:to>
                                    </p:set>
                                    <p:animEffect transition="in" filter="dissolve">
                                      <p:cBhvr>
                                        <p:cTn id="37" dur="500"/>
                                        <p:tgtEl>
                                          <p:spTgt spid="1771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77166"/>
                                        </p:tgtEl>
                                        <p:attrNameLst>
                                          <p:attrName>style.visibility</p:attrName>
                                        </p:attrNameLst>
                                      </p:cBhvr>
                                      <p:to>
                                        <p:strVal val="visible"/>
                                      </p:to>
                                    </p:set>
                                    <p:animEffect transition="in" filter="dissolve">
                                      <p:cBhvr>
                                        <p:cTn id="42" dur="500"/>
                                        <p:tgtEl>
                                          <p:spTgt spid="17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3" grpId="0" autoUpdateAnimBg="0"/>
      <p:bldP spid="177165" grpId="0" autoUpdateAnimBg="0"/>
    </p:bldLst>
  </p:timing>
</p:sld>
</file>

<file path=ppt/theme/theme1.xml><?xml version="1.0" encoding="utf-8"?>
<a:theme xmlns:a="http://schemas.openxmlformats.org/drawingml/2006/main" name="静电学的基本规律1">
  <a:themeElements>
    <a:clrScheme name="">
      <a:dk1>
        <a:srgbClr val="000000"/>
      </a:dk1>
      <a:lt1>
        <a:srgbClr val="FFFFFF"/>
      </a:lt1>
      <a:dk2>
        <a:srgbClr val="006666"/>
      </a:dk2>
      <a:lt2>
        <a:srgbClr val="FFFF66"/>
      </a:lt2>
      <a:accent1>
        <a:srgbClr val="FF9999"/>
      </a:accent1>
      <a:accent2>
        <a:srgbClr val="3333CC"/>
      </a:accent2>
      <a:accent3>
        <a:srgbClr val="AAB8B8"/>
      </a:accent3>
      <a:accent4>
        <a:srgbClr val="DADADA"/>
      </a:accent4>
      <a:accent5>
        <a:srgbClr val="FFCACA"/>
      </a:accent5>
      <a:accent6>
        <a:srgbClr val="2D2DB9"/>
      </a:accent6>
      <a:hlink>
        <a:srgbClr val="FF9999"/>
      </a:hlink>
      <a:folHlink>
        <a:srgbClr val="B2B2B2"/>
      </a:folHlink>
    </a:clrScheme>
    <a:fontScheme name="静电学的基本规律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accent1"/>
          </a:solidFill>
          <a:prstDash val="solid"/>
          <a:miter lim="800000"/>
          <a:headEnd type="none" w="med" len="med"/>
          <a:tailEnd type="none" w="sm" len="lg"/>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sz="2800" b="1" i="0" u="none" strike="noStrike" cap="none" normalizeH="0" baseline="0" smtClean="0">
            <a:ln>
              <a:noFill/>
            </a:ln>
            <a:solidFill>
              <a:srgbClr val="FF0000"/>
            </a:solidFill>
            <a:effectLst>
              <a:outerShdw blurRad="38100" dist="38100" dir="2700000" algn="tl">
                <a:srgbClr val="000000">
                  <a:alpha val="43137"/>
                </a:srgbClr>
              </a:outerShdw>
            </a:effectLst>
            <a:latin typeface="Times New Roman" pitchFamily="18" charset="0"/>
            <a:ea typeface="幼圆" pitchFamily="49"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miter lim="800000"/>
          <a:headEnd type="none" w="med" len="med"/>
          <a:tailEnd type="triangle" w="sm" len="lg"/>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幼圆" pitchFamily="49" charset="-122"/>
          </a:defRPr>
        </a:defPPr>
      </a:lstStyle>
    </a:lnDef>
  </a:objectDefaults>
  <a:extraClrSchemeLst>
    <a:extraClrScheme>
      <a:clrScheme name="静电学的基本规律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静电学的基本规律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静电学的基本规律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静电学的基本规律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静电学的基本规律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静电学的基本规律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静电学的基本规律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静电学的基本规律1 8">
        <a:dk1>
          <a:srgbClr val="FFFFFF"/>
        </a:dk1>
        <a:lt1>
          <a:srgbClr val="FFFFFF"/>
        </a:lt1>
        <a:dk2>
          <a:srgbClr val="FFFF66"/>
        </a:dk2>
        <a:lt2>
          <a:srgbClr val="5F5F5F"/>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静电学的基本规律1 9">
        <a:dk1>
          <a:srgbClr val="FFFFFF"/>
        </a:dk1>
        <a:lt1>
          <a:srgbClr val="FFFFFF"/>
        </a:lt1>
        <a:dk2>
          <a:srgbClr val="FFFF66"/>
        </a:dk2>
        <a:lt2>
          <a:srgbClr val="000000"/>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静电学的基本规律1 10">
        <a:dk1>
          <a:srgbClr val="000000"/>
        </a:dk1>
        <a:lt1>
          <a:srgbClr val="FFFFFF"/>
        </a:lt1>
        <a:dk2>
          <a:srgbClr val="008080"/>
        </a:dk2>
        <a:lt2>
          <a:srgbClr val="FFFF66"/>
        </a:lt2>
        <a:accent1>
          <a:srgbClr val="FF9999"/>
        </a:accent1>
        <a:accent2>
          <a:srgbClr val="3333CC"/>
        </a:accent2>
        <a:accent3>
          <a:srgbClr val="AAC0C0"/>
        </a:accent3>
        <a:accent4>
          <a:srgbClr val="DADADA"/>
        </a:accent4>
        <a:accent5>
          <a:srgbClr val="FFCA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D:\wlkj\高教贾起民电磁学\静电学的基本规律1.ppt</Template>
  <TotalTime>5650</TotalTime>
  <Words>3229</Words>
  <Application>Microsoft Office PowerPoint</Application>
  <PresentationFormat>全屏显示(4:3)</PresentationFormat>
  <Paragraphs>471</Paragraphs>
  <Slides>71</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5</vt:i4>
      </vt:variant>
      <vt:variant>
        <vt:lpstr>幻灯片标题</vt:lpstr>
      </vt:variant>
      <vt:variant>
        <vt:i4>71</vt:i4>
      </vt:variant>
    </vt:vector>
  </HeadingPairs>
  <TitlesOfParts>
    <vt:vector size="94" baseType="lpstr">
      <vt:lpstr>Times New Roman</vt:lpstr>
      <vt:lpstr>幼圆</vt:lpstr>
      <vt:lpstr>Arial</vt:lpstr>
      <vt:lpstr>宋体</vt:lpstr>
      <vt:lpstr>Webdings</vt:lpstr>
      <vt:lpstr>华文行楷</vt:lpstr>
      <vt:lpstr>黑体</vt:lpstr>
      <vt:lpstr>Century Gothic</vt:lpstr>
      <vt:lpstr>隶书</vt:lpstr>
      <vt:lpstr>Book Antiqua</vt:lpstr>
      <vt:lpstr>MT Extra</vt:lpstr>
      <vt:lpstr>华文中宋</vt:lpstr>
      <vt:lpstr>Symbol</vt:lpstr>
      <vt:lpstr>文鼎CS中等线</vt:lpstr>
      <vt:lpstr>华文彩云</vt:lpstr>
      <vt:lpstr>Wingdings</vt:lpstr>
      <vt:lpstr>文鼎中特广告体</vt:lpstr>
      <vt:lpstr>静电学的基本规律1</vt:lpstr>
      <vt:lpstr>Microsoft 公式 3.0</vt:lpstr>
      <vt:lpstr>BMP 图象</vt:lpstr>
      <vt:lpstr>Microsoft Equation 3.0</vt:lpstr>
      <vt:lpstr>Microsoft Clip Gallery</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静电场 </dc:title>
  <dc:creator>gbao</dc:creator>
  <cp:lastModifiedBy>Administrator</cp:lastModifiedBy>
  <cp:revision>406</cp:revision>
  <dcterms:created xsi:type="dcterms:W3CDTF">2000-04-06T08:21:44Z</dcterms:created>
  <dcterms:modified xsi:type="dcterms:W3CDTF">2020-02-27T10:24:45Z</dcterms:modified>
</cp:coreProperties>
</file>