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2"/>
  </p:notesMasterIdLst>
  <p:sldIdLst>
    <p:sldId id="315" r:id="rId2"/>
    <p:sldId id="256" r:id="rId3"/>
    <p:sldId id="259" r:id="rId4"/>
    <p:sldId id="303" r:id="rId5"/>
    <p:sldId id="260" r:id="rId6"/>
    <p:sldId id="262" r:id="rId7"/>
    <p:sldId id="304" r:id="rId8"/>
    <p:sldId id="264" r:id="rId9"/>
    <p:sldId id="269" r:id="rId10"/>
    <p:sldId id="268" r:id="rId11"/>
    <p:sldId id="267" r:id="rId12"/>
    <p:sldId id="270" r:id="rId13"/>
    <p:sldId id="323" r:id="rId14"/>
    <p:sldId id="307" r:id="rId15"/>
    <p:sldId id="292" r:id="rId16"/>
    <p:sldId id="282" r:id="rId17"/>
    <p:sldId id="320" r:id="rId18"/>
    <p:sldId id="321" r:id="rId19"/>
    <p:sldId id="322" r:id="rId20"/>
    <p:sldId id="311" r:id="rId21"/>
    <p:sldId id="314" r:id="rId22"/>
    <p:sldId id="317" r:id="rId23"/>
    <p:sldId id="318" r:id="rId24"/>
    <p:sldId id="319" r:id="rId25"/>
    <p:sldId id="296" r:id="rId26"/>
    <p:sldId id="297" r:id="rId27"/>
    <p:sldId id="299" r:id="rId28"/>
    <p:sldId id="301" r:id="rId29"/>
    <p:sldId id="324" r:id="rId30"/>
    <p:sldId id="325" r:id="rId31"/>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8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8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8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800" b="1" kern="1200">
        <a:solidFill>
          <a:schemeClr val="tx1"/>
        </a:solidFill>
        <a:latin typeface="幼圆" panose="02010509060101010101" pitchFamily="49" charset="-122"/>
        <a:ea typeface="幼圆" panose="02010509060101010101" pitchFamily="49" charset="-122"/>
        <a:cs typeface="+mn-cs"/>
      </a:defRPr>
    </a:lvl9pPr>
  </p:defaultTextStyle>
  <p:extLst>
    <p:ext uri="{EFAFB233-063F-42B5-8137-9DF3F51BA10A}">
      <p15:sldGuideLst xmlns:p15="http://schemas.microsoft.com/office/powerpoint/2012/main">
        <p15:guide id="1" orient="horz" pos="3566">
          <p15:clr>
            <a:srgbClr val="A4A3A4"/>
          </p15:clr>
        </p15:guide>
        <p15:guide id="2" pos="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CCFFCC"/>
    <a:srgbClr val="66FFFF"/>
    <a:srgbClr val="C0C0C0"/>
    <a:srgbClr val="FF6699"/>
    <a:srgbClr val="7DE9D4"/>
    <a:srgbClr val="FF33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14" autoAdjust="0"/>
  </p:normalViewPr>
  <p:slideViewPr>
    <p:cSldViewPr>
      <p:cViewPr varScale="1">
        <p:scale>
          <a:sx n="82" d="100"/>
          <a:sy n="82" d="100"/>
        </p:scale>
        <p:origin x="1474" y="58"/>
      </p:cViewPr>
      <p:guideLst>
        <p:guide orient="horz" pos="3566"/>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image" Target="../media/image4.e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4" Type="http://schemas.openxmlformats.org/officeDocument/2006/relationships/image" Target="../media/image7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 Id="rId4" Type="http://schemas.openxmlformats.org/officeDocument/2006/relationships/image" Target="../media/image78.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image" Target="../media/image81.emf"/><Relationship Id="rId7" Type="http://schemas.openxmlformats.org/officeDocument/2006/relationships/image" Target="../media/image85.e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emf"/><Relationship Id="rId5" Type="http://schemas.openxmlformats.org/officeDocument/2006/relationships/image" Target="../media/image83.emf"/><Relationship Id="rId10" Type="http://schemas.openxmlformats.org/officeDocument/2006/relationships/image" Target="../media/image88.emf"/><Relationship Id="rId4" Type="http://schemas.openxmlformats.org/officeDocument/2006/relationships/image" Target="../media/image82.emf"/><Relationship Id="rId9" Type="http://schemas.openxmlformats.org/officeDocument/2006/relationships/image" Target="../media/image8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 Id="rId4" Type="http://schemas.openxmlformats.org/officeDocument/2006/relationships/image" Target="../media/image9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emf"/><Relationship Id="rId7" Type="http://schemas.openxmlformats.org/officeDocument/2006/relationships/image" Target="../media/image100.emf"/><Relationship Id="rId2" Type="http://schemas.openxmlformats.org/officeDocument/2006/relationships/image" Target="../media/image95.emf"/><Relationship Id="rId1" Type="http://schemas.openxmlformats.org/officeDocument/2006/relationships/image" Target="../media/image94.emf"/><Relationship Id="rId6" Type="http://schemas.openxmlformats.org/officeDocument/2006/relationships/image" Target="../media/image99.emf"/><Relationship Id="rId5" Type="http://schemas.openxmlformats.org/officeDocument/2006/relationships/image" Target="../media/image98.emf"/><Relationship Id="rId4" Type="http://schemas.openxmlformats.org/officeDocument/2006/relationships/image" Target="../media/image9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3.emf"/><Relationship Id="rId7" Type="http://schemas.openxmlformats.org/officeDocument/2006/relationships/image" Target="../media/image107.emf"/><Relationship Id="rId2" Type="http://schemas.openxmlformats.org/officeDocument/2006/relationships/image" Target="../media/image102.e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image" Target="../media/image110.emf"/><Relationship Id="rId7" Type="http://schemas.openxmlformats.org/officeDocument/2006/relationships/image" Target="../media/image114.emf"/><Relationship Id="rId2" Type="http://schemas.openxmlformats.org/officeDocument/2006/relationships/image" Target="../media/image109.emf"/><Relationship Id="rId1" Type="http://schemas.openxmlformats.org/officeDocument/2006/relationships/image" Target="../media/image108.emf"/><Relationship Id="rId6" Type="http://schemas.openxmlformats.org/officeDocument/2006/relationships/image" Target="../media/image113.emf"/><Relationship Id="rId5" Type="http://schemas.openxmlformats.org/officeDocument/2006/relationships/image" Target="../media/image112.emf"/><Relationship Id="rId10" Type="http://schemas.openxmlformats.org/officeDocument/2006/relationships/image" Target="../media/image117.emf"/><Relationship Id="rId4" Type="http://schemas.openxmlformats.org/officeDocument/2006/relationships/image" Target="../media/image111.emf"/><Relationship Id="rId9" Type="http://schemas.openxmlformats.org/officeDocument/2006/relationships/image" Target="../media/image11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image" Target="../media/image119.emf"/><Relationship Id="rId1" Type="http://schemas.openxmlformats.org/officeDocument/2006/relationships/image" Target="../media/image118.emf"/><Relationship Id="rId4" Type="http://schemas.openxmlformats.org/officeDocument/2006/relationships/image" Target="../media/image121.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4.emf"/><Relationship Id="rId13" Type="http://schemas.openxmlformats.org/officeDocument/2006/relationships/image" Target="../media/image139.emf"/><Relationship Id="rId3" Type="http://schemas.openxmlformats.org/officeDocument/2006/relationships/image" Target="../media/image129.emf"/><Relationship Id="rId7" Type="http://schemas.openxmlformats.org/officeDocument/2006/relationships/image" Target="../media/image133.emf"/><Relationship Id="rId12" Type="http://schemas.openxmlformats.org/officeDocument/2006/relationships/image" Target="../media/image138.emf"/><Relationship Id="rId2" Type="http://schemas.openxmlformats.org/officeDocument/2006/relationships/image" Target="../media/image128.emf"/><Relationship Id="rId1" Type="http://schemas.openxmlformats.org/officeDocument/2006/relationships/image" Target="../media/image127.emf"/><Relationship Id="rId6" Type="http://schemas.openxmlformats.org/officeDocument/2006/relationships/image" Target="../media/image132.emf"/><Relationship Id="rId11" Type="http://schemas.openxmlformats.org/officeDocument/2006/relationships/image" Target="../media/image137.emf"/><Relationship Id="rId5" Type="http://schemas.openxmlformats.org/officeDocument/2006/relationships/image" Target="../media/image131.emf"/><Relationship Id="rId10" Type="http://schemas.openxmlformats.org/officeDocument/2006/relationships/image" Target="../media/image136.emf"/><Relationship Id="rId4" Type="http://schemas.openxmlformats.org/officeDocument/2006/relationships/image" Target="../media/image130.emf"/><Relationship Id="rId9" Type="http://schemas.openxmlformats.org/officeDocument/2006/relationships/image" Target="../media/image135.emf"/><Relationship Id="rId14" Type="http://schemas.openxmlformats.org/officeDocument/2006/relationships/image" Target="../media/image14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image" Target="../media/image153.emf"/><Relationship Id="rId18" Type="http://schemas.openxmlformats.org/officeDocument/2006/relationships/image" Target="../media/image157.emf"/><Relationship Id="rId3" Type="http://schemas.openxmlformats.org/officeDocument/2006/relationships/image" Target="../media/image143.emf"/><Relationship Id="rId7" Type="http://schemas.openxmlformats.org/officeDocument/2006/relationships/image" Target="../media/image147.emf"/><Relationship Id="rId12" Type="http://schemas.openxmlformats.org/officeDocument/2006/relationships/image" Target="../media/image152.emf"/><Relationship Id="rId17" Type="http://schemas.openxmlformats.org/officeDocument/2006/relationships/image" Target="../media/image156.emf"/><Relationship Id="rId2" Type="http://schemas.openxmlformats.org/officeDocument/2006/relationships/image" Target="../media/image142.emf"/><Relationship Id="rId16" Type="http://schemas.openxmlformats.org/officeDocument/2006/relationships/image" Target="../media/image5.png"/><Relationship Id="rId20" Type="http://schemas.openxmlformats.org/officeDocument/2006/relationships/image" Target="../media/image159.emf"/><Relationship Id="rId1" Type="http://schemas.openxmlformats.org/officeDocument/2006/relationships/image" Target="../media/image141.emf"/><Relationship Id="rId6" Type="http://schemas.openxmlformats.org/officeDocument/2006/relationships/image" Target="../media/image146.emf"/><Relationship Id="rId11" Type="http://schemas.openxmlformats.org/officeDocument/2006/relationships/image" Target="../media/image151.emf"/><Relationship Id="rId5" Type="http://schemas.openxmlformats.org/officeDocument/2006/relationships/image" Target="../media/image145.emf"/><Relationship Id="rId15" Type="http://schemas.openxmlformats.org/officeDocument/2006/relationships/image" Target="../media/image155.emf"/><Relationship Id="rId10" Type="http://schemas.openxmlformats.org/officeDocument/2006/relationships/image" Target="../media/image150.emf"/><Relationship Id="rId19" Type="http://schemas.openxmlformats.org/officeDocument/2006/relationships/image" Target="../media/image158.emf"/><Relationship Id="rId4" Type="http://schemas.openxmlformats.org/officeDocument/2006/relationships/image" Target="../media/image144.emf"/><Relationship Id="rId9" Type="http://schemas.openxmlformats.org/officeDocument/2006/relationships/image" Target="../media/image149.emf"/><Relationship Id="rId14" Type="http://schemas.openxmlformats.org/officeDocument/2006/relationships/image" Target="../media/image15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68.emf"/><Relationship Id="rId7" Type="http://schemas.openxmlformats.org/officeDocument/2006/relationships/image" Target="../media/image172.emf"/><Relationship Id="rId2" Type="http://schemas.openxmlformats.org/officeDocument/2006/relationships/image" Target="../media/image167.emf"/><Relationship Id="rId1" Type="http://schemas.openxmlformats.org/officeDocument/2006/relationships/image" Target="../media/image166.emf"/><Relationship Id="rId6" Type="http://schemas.openxmlformats.org/officeDocument/2006/relationships/image" Target="../media/image171.emf"/><Relationship Id="rId5" Type="http://schemas.openxmlformats.org/officeDocument/2006/relationships/image" Target="../media/image170.emf"/><Relationship Id="rId4" Type="http://schemas.openxmlformats.org/officeDocument/2006/relationships/image" Target="../media/image169.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80.emf"/><Relationship Id="rId3" Type="http://schemas.openxmlformats.org/officeDocument/2006/relationships/image" Target="../media/image175.emf"/><Relationship Id="rId7" Type="http://schemas.openxmlformats.org/officeDocument/2006/relationships/image" Target="../media/image179.emf"/><Relationship Id="rId2" Type="http://schemas.openxmlformats.org/officeDocument/2006/relationships/image" Target="../media/image174.emf"/><Relationship Id="rId1" Type="http://schemas.openxmlformats.org/officeDocument/2006/relationships/image" Target="../media/image173.emf"/><Relationship Id="rId6" Type="http://schemas.openxmlformats.org/officeDocument/2006/relationships/image" Target="../media/image178.emf"/><Relationship Id="rId5" Type="http://schemas.openxmlformats.org/officeDocument/2006/relationships/image" Target="../media/image177.emf"/><Relationship Id="rId10" Type="http://schemas.openxmlformats.org/officeDocument/2006/relationships/image" Target="../media/image182.emf"/><Relationship Id="rId4" Type="http://schemas.openxmlformats.org/officeDocument/2006/relationships/image" Target="../media/image176.emf"/><Relationship Id="rId9" Type="http://schemas.openxmlformats.org/officeDocument/2006/relationships/image" Target="../media/image181.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9"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5.emf"/><Relationship Id="rId3" Type="http://schemas.openxmlformats.org/officeDocument/2006/relationships/image" Target="../media/image35.emf"/><Relationship Id="rId7" Type="http://schemas.openxmlformats.org/officeDocument/2006/relationships/image" Target="../media/image39.emf"/><Relationship Id="rId12" Type="http://schemas.openxmlformats.org/officeDocument/2006/relationships/image" Target="../media/image44.emf"/><Relationship Id="rId17" Type="http://schemas.openxmlformats.org/officeDocument/2006/relationships/image" Target="../media/image49.emf"/><Relationship Id="rId2" Type="http://schemas.openxmlformats.org/officeDocument/2006/relationships/image" Target="../media/image34.emf"/><Relationship Id="rId16" Type="http://schemas.openxmlformats.org/officeDocument/2006/relationships/image" Target="../media/image48.emf"/><Relationship Id="rId1" Type="http://schemas.openxmlformats.org/officeDocument/2006/relationships/image" Target="../media/image33.emf"/><Relationship Id="rId6" Type="http://schemas.openxmlformats.org/officeDocument/2006/relationships/image" Target="../media/image38.emf"/><Relationship Id="rId11" Type="http://schemas.openxmlformats.org/officeDocument/2006/relationships/image" Target="../media/image43.emf"/><Relationship Id="rId5" Type="http://schemas.openxmlformats.org/officeDocument/2006/relationships/image" Target="../media/image37.emf"/><Relationship Id="rId15" Type="http://schemas.openxmlformats.org/officeDocument/2006/relationships/image" Target="../media/image4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 Id="rId14" Type="http://schemas.openxmlformats.org/officeDocument/2006/relationships/image" Target="../media/image4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7.emf"/><Relationship Id="rId7" Type="http://schemas.openxmlformats.org/officeDocument/2006/relationships/image" Target="../media/image61.emf"/><Relationship Id="rId2" Type="http://schemas.openxmlformats.org/officeDocument/2006/relationships/image" Target="../media/image56.emf"/><Relationship Id="rId1" Type="http://schemas.openxmlformats.org/officeDocument/2006/relationships/image" Target="../media/image55.emf"/><Relationship Id="rId6" Type="http://schemas.openxmlformats.org/officeDocument/2006/relationships/image" Target="../media/image60.emf"/><Relationship Id="rId5" Type="http://schemas.openxmlformats.org/officeDocument/2006/relationships/image" Target="../media/image59.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241C670-B0C5-4D1E-A0AE-B0E278EE0A0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ea typeface="宋体"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8277A67C-D155-4E81-A058-DBDA37F02C4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ea typeface="宋体" pitchFamily="2" charset="-122"/>
              </a:defRPr>
            </a:lvl1pPr>
          </a:lstStyle>
          <a:p>
            <a:pPr>
              <a:defRPr/>
            </a:pPr>
            <a:endParaRPr lang="en-US" altLang="zh-CN"/>
          </a:p>
        </p:txBody>
      </p:sp>
      <p:sp>
        <p:nvSpPr>
          <p:cNvPr id="32772" name="Rectangle 4">
            <a:extLst>
              <a:ext uri="{FF2B5EF4-FFF2-40B4-BE49-F238E27FC236}">
                <a16:creationId xmlns:a16="http://schemas.microsoft.com/office/drawing/2014/main" id="{9D86BD97-6E04-4D57-8705-632CA5726E87}"/>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57AA92BC-08C8-4B13-B142-E1489FD6FBF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5DD6AD22-790C-43C4-86F3-00B2505A09C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4B219279-492E-437D-8C5B-412C9FED92C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ea typeface="宋体" panose="02010600030101010101" pitchFamily="2" charset="-122"/>
              </a:defRPr>
            </a:lvl1pPr>
          </a:lstStyle>
          <a:p>
            <a:fld id="{7A304D86-2A75-4DA5-A0E1-2F381EAA1CE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96B64645-CEFE-4EC6-8C74-9D3F77FAA8E2}"/>
              </a:ext>
            </a:extLst>
          </p:cNvPr>
          <p:cNvSpPr>
            <a:spLocks noGrp="1" noChangeArrowheads="1"/>
          </p:cNvSpPr>
          <p:nvPr>
            <p:ph type="dt" sz="half" idx="10"/>
          </p:nvPr>
        </p:nvSpPr>
        <p:spPr>
          <a:ln/>
        </p:spPr>
        <p:txBody>
          <a:bodyPr/>
          <a:lstStyle>
            <a:lvl1pPr>
              <a:defRPr/>
            </a:lvl1pPr>
          </a:lstStyle>
          <a:p>
            <a:pPr>
              <a:defRPr/>
            </a:pPr>
            <a:fld id="{DD3F29E6-AD93-452A-B908-E83543AE4F3B}" type="datetime9">
              <a:rPr lang="en-US"/>
              <a:pPr>
                <a:defRPr/>
              </a:pPr>
              <a:t>3/29/2020 9:28:13 PM</a:t>
            </a:fld>
            <a:endParaRPr lang="en-US" altLang="zh-CN"/>
          </a:p>
        </p:txBody>
      </p:sp>
      <p:sp>
        <p:nvSpPr>
          <p:cNvPr id="5" name="Rectangle 6">
            <a:extLst>
              <a:ext uri="{FF2B5EF4-FFF2-40B4-BE49-F238E27FC236}">
                <a16:creationId xmlns:a16="http://schemas.microsoft.com/office/drawing/2014/main" id="{85FF645C-9C22-4203-AEFC-1923DF1520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17BEBAEE-1950-4D32-8043-CCA9C8A6EC93}"/>
              </a:ext>
            </a:extLst>
          </p:cNvPr>
          <p:cNvSpPr>
            <a:spLocks noGrp="1" noChangeArrowheads="1"/>
          </p:cNvSpPr>
          <p:nvPr>
            <p:ph type="sldNum" sz="quarter" idx="12"/>
          </p:nvPr>
        </p:nvSpPr>
        <p:spPr>
          <a:ln/>
        </p:spPr>
        <p:txBody>
          <a:bodyPr/>
          <a:lstStyle>
            <a:lvl1pPr>
              <a:defRPr/>
            </a:lvl1pPr>
          </a:lstStyle>
          <a:p>
            <a:fld id="{148AF200-3046-47CD-AFD2-24AA2C69594F}" type="slidenum">
              <a:rPr lang="en-US" altLang="zh-CN"/>
              <a:pPr/>
              <a:t>‹#›</a:t>
            </a:fld>
            <a:endParaRPr lang="en-US" altLang="zh-CN"/>
          </a:p>
        </p:txBody>
      </p:sp>
    </p:spTree>
    <p:extLst>
      <p:ext uri="{BB962C8B-B14F-4D97-AF65-F5344CB8AC3E}">
        <p14:creationId xmlns:p14="http://schemas.microsoft.com/office/powerpoint/2010/main" val="382629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881AB68D-BA4C-47B5-AF28-2E1204E9CB09}"/>
              </a:ext>
            </a:extLst>
          </p:cNvPr>
          <p:cNvSpPr>
            <a:spLocks noGrp="1" noChangeArrowheads="1"/>
          </p:cNvSpPr>
          <p:nvPr>
            <p:ph type="dt" sz="half" idx="10"/>
          </p:nvPr>
        </p:nvSpPr>
        <p:spPr>
          <a:ln/>
        </p:spPr>
        <p:txBody>
          <a:bodyPr/>
          <a:lstStyle>
            <a:lvl1pPr>
              <a:defRPr/>
            </a:lvl1pPr>
          </a:lstStyle>
          <a:p>
            <a:pPr>
              <a:defRPr/>
            </a:pPr>
            <a:fld id="{E2215611-C090-4FF1-8686-AE05D2BF325E}" type="datetime9">
              <a:rPr lang="en-US"/>
              <a:pPr>
                <a:defRPr/>
              </a:pPr>
              <a:t>3/29/2020 9:28:13 PM</a:t>
            </a:fld>
            <a:endParaRPr lang="en-US" altLang="zh-CN"/>
          </a:p>
        </p:txBody>
      </p:sp>
      <p:sp>
        <p:nvSpPr>
          <p:cNvPr id="5" name="Rectangle 6">
            <a:extLst>
              <a:ext uri="{FF2B5EF4-FFF2-40B4-BE49-F238E27FC236}">
                <a16:creationId xmlns:a16="http://schemas.microsoft.com/office/drawing/2014/main" id="{CB399DE1-0CAF-473D-AEEB-D9FC54201D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83C4969B-C8FE-4557-A928-DF449045F9D4}"/>
              </a:ext>
            </a:extLst>
          </p:cNvPr>
          <p:cNvSpPr>
            <a:spLocks noGrp="1" noChangeArrowheads="1"/>
          </p:cNvSpPr>
          <p:nvPr>
            <p:ph type="sldNum" sz="quarter" idx="12"/>
          </p:nvPr>
        </p:nvSpPr>
        <p:spPr>
          <a:ln/>
        </p:spPr>
        <p:txBody>
          <a:bodyPr/>
          <a:lstStyle>
            <a:lvl1pPr>
              <a:defRPr/>
            </a:lvl1pPr>
          </a:lstStyle>
          <a:p>
            <a:fld id="{DEDB9E0C-B421-40B7-8539-FC747F7B51F7}" type="slidenum">
              <a:rPr lang="en-US" altLang="zh-CN"/>
              <a:pPr/>
              <a:t>‹#›</a:t>
            </a:fld>
            <a:endParaRPr lang="en-US" altLang="zh-CN"/>
          </a:p>
        </p:txBody>
      </p:sp>
    </p:spTree>
    <p:extLst>
      <p:ext uri="{BB962C8B-B14F-4D97-AF65-F5344CB8AC3E}">
        <p14:creationId xmlns:p14="http://schemas.microsoft.com/office/powerpoint/2010/main" val="51596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31B41BD5-3C1C-49CB-A268-EAA3AAC437CD}"/>
              </a:ext>
            </a:extLst>
          </p:cNvPr>
          <p:cNvSpPr>
            <a:spLocks noGrp="1" noChangeArrowheads="1"/>
          </p:cNvSpPr>
          <p:nvPr>
            <p:ph type="dt" sz="half" idx="10"/>
          </p:nvPr>
        </p:nvSpPr>
        <p:spPr>
          <a:ln/>
        </p:spPr>
        <p:txBody>
          <a:bodyPr/>
          <a:lstStyle>
            <a:lvl1pPr>
              <a:defRPr/>
            </a:lvl1pPr>
          </a:lstStyle>
          <a:p>
            <a:pPr>
              <a:defRPr/>
            </a:pPr>
            <a:fld id="{2860CB3C-2D2B-4A7C-9D73-6AC62D2CF27D}" type="datetime9">
              <a:rPr lang="en-US"/>
              <a:pPr>
                <a:defRPr/>
              </a:pPr>
              <a:t>3/29/2020 9:28:13 PM</a:t>
            </a:fld>
            <a:endParaRPr lang="en-US" altLang="zh-CN"/>
          </a:p>
        </p:txBody>
      </p:sp>
      <p:sp>
        <p:nvSpPr>
          <p:cNvPr id="5" name="Rectangle 6">
            <a:extLst>
              <a:ext uri="{FF2B5EF4-FFF2-40B4-BE49-F238E27FC236}">
                <a16:creationId xmlns:a16="http://schemas.microsoft.com/office/drawing/2014/main" id="{C1538B73-8E8A-464C-9D94-C76E7FDB96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711EB0BF-23A1-4F69-95B0-467C6DBE8212}"/>
              </a:ext>
            </a:extLst>
          </p:cNvPr>
          <p:cNvSpPr>
            <a:spLocks noGrp="1" noChangeArrowheads="1"/>
          </p:cNvSpPr>
          <p:nvPr>
            <p:ph type="sldNum" sz="quarter" idx="12"/>
          </p:nvPr>
        </p:nvSpPr>
        <p:spPr>
          <a:ln/>
        </p:spPr>
        <p:txBody>
          <a:bodyPr/>
          <a:lstStyle>
            <a:lvl1pPr>
              <a:defRPr/>
            </a:lvl1pPr>
          </a:lstStyle>
          <a:p>
            <a:fld id="{7862B809-9678-46FB-B6B3-E323C0F649FE}" type="slidenum">
              <a:rPr lang="en-US" altLang="zh-CN"/>
              <a:pPr/>
              <a:t>‹#›</a:t>
            </a:fld>
            <a:endParaRPr lang="en-US" altLang="zh-CN"/>
          </a:p>
        </p:txBody>
      </p:sp>
    </p:spTree>
    <p:extLst>
      <p:ext uri="{BB962C8B-B14F-4D97-AF65-F5344CB8AC3E}">
        <p14:creationId xmlns:p14="http://schemas.microsoft.com/office/powerpoint/2010/main" val="341887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E9D362D9-D88A-429B-9809-E121EEBAF0B3}"/>
              </a:ext>
            </a:extLst>
          </p:cNvPr>
          <p:cNvSpPr>
            <a:spLocks noGrp="1" noChangeArrowheads="1"/>
          </p:cNvSpPr>
          <p:nvPr>
            <p:ph type="dt" sz="half" idx="10"/>
          </p:nvPr>
        </p:nvSpPr>
        <p:spPr>
          <a:ln/>
        </p:spPr>
        <p:txBody>
          <a:bodyPr/>
          <a:lstStyle>
            <a:lvl1pPr>
              <a:defRPr/>
            </a:lvl1pPr>
          </a:lstStyle>
          <a:p>
            <a:pPr>
              <a:defRPr/>
            </a:pPr>
            <a:fld id="{AB1280D1-4F48-40C4-AAAC-F5DB53C5A5BF}" type="datetime9">
              <a:rPr lang="en-US"/>
              <a:pPr>
                <a:defRPr/>
              </a:pPr>
              <a:t>3/29/2020 9:28:13 PM</a:t>
            </a:fld>
            <a:endParaRPr lang="en-US" altLang="zh-CN"/>
          </a:p>
        </p:txBody>
      </p:sp>
      <p:sp>
        <p:nvSpPr>
          <p:cNvPr id="5" name="Rectangle 6">
            <a:extLst>
              <a:ext uri="{FF2B5EF4-FFF2-40B4-BE49-F238E27FC236}">
                <a16:creationId xmlns:a16="http://schemas.microsoft.com/office/drawing/2014/main" id="{E773E89B-36CF-47C3-9951-42157C1FAD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B2FCE28E-4737-4451-B9B7-F0CC6A6E2FBD}"/>
              </a:ext>
            </a:extLst>
          </p:cNvPr>
          <p:cNvSpPr>
            <a:spLocks noGrp="1" noChangeArrowheads="1"/>
          </p:cNvSpPr>
          <p:nvPr>
            <p:ph type="sldNum" sz="quarter" idx="12"/>
          </p:nvPr>
        </p:nvSpPr>
        <p:spPr>
          <a:ln/>
        </p:spPr>
        <p:txBody>
          <a:bodyPr/>
          <a:lstStyle>
            <a:lvl1pPr>
              <a:defRPr/>
            </a:lvl1pPr>
          </a:lstStyle>
          <a:p>
            <a:fld id="{23E91FEF-056D-48F5-A6CB-D44D47F8DDEC}" type="slidenum">
              <a:rPr lang="en-US" altLang="zh-CN"/>
              <a:pPr/>
              <a:t>‹#›</a:t>
            </a:fld>
            <a:endParaRPr lang="en-US" altLang="zh-CN"/>
          </a:p>
        </p:txBody>
      </p:sp>
    </p:spTree>
    <p:extLst>
      <p:ext uri="{BB962C8B-B14F-4D97-AF65-F5344CB8AC3E}">
        <p14:creationId xmlns:p14="http://schemas.microsoft.com/office/powerpoint/2010/main" val="149598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03544F4E-CB3E-4403-806E-6F5A6349D5BB}"/>
              </a:ext>
            </a:extLst>
          </p:cNvPr>
          <p:cNvSpPr>
            <a:spLocks noGrp="1" noChangeArrowheads="1"/>
          </p:cNvSpPr>
          <p:nvPr>
            <p:ph type="dt" sz="half" idx="10"/>
          </p:nvPr>
        </p:nvSpPr>
        <p:spPr>
          <a:ln/>
        </p:spPr>
        <p:txBody>
          <a:bodyPr/>
          <a:lstStyle>
            <a:lvl1pPr>
              <a:defRPr/>
            </a:lvl1pPr>
          </a:lstStyle>
          <a:p>
            <a:pPr>
              <a:defRPr/>
            </a:pPr>
            <a:fld id="{5FFF23EF-3A37-49FF-8FAF-33937ED32210}" type="datetime9">
              <a:rPr lang="en-US"/>
              <a:pPr>
                <a:defRPr/>
              </a:pPr>
              <a:t>3/29/2020 9:28:13 PM</a:t>
            </a:fld>
            <a:endParaRPr lang="en-US" altLang="zh-CN"/>
          </a:p>
        </p:txBody>
      </p:sp>
      <p:sp>
        <p:nvSpPr>
          <p:cNvPr id="5" name="Rectangle 6">
            <a:extLst>
              <a:ext uri="{FF2B5EF4-FFF2-40B4-BE49-F238E27FC236}">
                <a16:creationId xmlns:a16="http://schemas.microsoft.com/office/drawing/2014/main" id="{4D6F97D7-CE8D-4338-8A14-DAB591DEED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65A0F1E5-2281-40A8-842D-D8930AB67825}"/>
              </a:ext>
            </a:extLst>
          </p:cNvPr>
          <p:cNvSpPr>
            <a:spLocks noGrp="1" noChangeArrowheads="1"/>
          </p:cNvSpPr>
          <p:nvPr>
            <p:ph type="sldNum" sz="quarter" idx="12"/>
          </p:nvPr>
        </p:nvSpPr>
        <p:spPr>
          <a:ln/>
        </p:spPr>
        <p:txBody>
          <a:bodyPr/>
          <a:lstStyle>
            <a:lvl1pPr>
              <a:defRPr/>
            </a:lvl1pPr>
          </a:lstStyle>
          <a:p>
            <a:fld id="{50B50C2C-63E4-4827-9420-2DF120F7CFE1}" type="slidenum">
              <a:rPr lang="en-US" altLang="zh-CN"/>
              <a:pPr/>
              <a:t>‹#›</a:t>
            </a:fld>
            <a:endParaRPr lang="en-US" altLang="zh-CN"/>
          </a:p>
        </p:txBody>
      </p:sp>
    </p:spTree>
    <p:extLst>
      <p:ext uri="{BB962C8B-B14F-4D97-AF65-F5344CB8AC3E}">
        <p14:creationId xmlns:p14="http://schemas.microsoft.com/office/powerpoint/2010/main" val="244472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0F5053F6-94E0-400F-A9D5-4AF63E144FC9}"/>
              </a:ext>
            </a:extLst>
          </p:cNvPr>
          <p:cNvSpPr>
            <a:spLocks noGrp="1" noChangeArrowheads="1"/>
          </p:cNvSpPr>
          <p:nvPr>
            <p:ph type="dt" sz="half" idx="10"/>
          </p:nvPr>
        </p:nvSpPr>
        <p:spPr>
          <a:ln/>
        </p:spPr>
        <p:txBody>
          <a:bodyPr/>
          <a:lstStyle>
            <a:lvl1pPr>
              <a:defRPr/>
            </a:lvl1pPr>
          </a:lstStyle>
          <a:p>
            <a:pPr>
              <a:defRPr/>
            </a:pPr>
            <a:fld id="{2322F4A4-0A15-460F-AE2F-452E47E394DC}" type="datetime9">
              <a:rPr lang="en-US"/>
              <a:pPr>
                <a:defRPr/>
              </a:pPr>
              <a:t>3/29/2020 9:28:13 PM</a:t>
            </a:fld>
            <a:endParaRPr lang="en-US" altLang="zh-CN"/>
          </a:p>
        </p:txBody>
      </p:sp>
      <p:sp>
        <p:nvSpPr>
          <p:cNvPr id="6" name="Rectangle 6">
            <a:extLst>
              <a:ext uri="{FF2B5EF4-FFF2-40B4-BE49-F238E27FC236}">
                <a16:creationId xmlns:a16="http://schemas.microsoft.com/office/drawing/2014/main" id="{F7F6B145-EF63-4DCE-A7AE-C1A904CEAA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02F0A099-ECAD-4C93-A294-0BC9DE3DA875}"/>
              </a:ext>
            </a:extLst>
          </p:cNvPr>
          <p:cNvSpPr>
            <a:spLocks noGrp="1" noChangeArrowheads="1"/>
          </p:cNvSpPr>
          <p:nvPr>
            <p:ph type="sldNum" sz="quarter" idx="12"/>
          </p:nvPr>
        </p:nvSpPr>
        <p:spPr>
          <a:ln/>
        </p:spPr>
        <p:txBody>
          <a:bodyPr/>
          <a:lstStyle>
            <a:lvl1pPr>
              <a:defRPr/>
            </a:lvl1pPr>
          </a:lstStyle>
          <a:p>
            <a:fld id="{5B2D7E3A-3BE1-46C1-8910-2FF7694832D8}" type="slidenum">
              <a:rPr lang="en-US" altLang="zh-CN"/>
              <a:pPr/>
              <a:t>‹#›</a:t>
            </a:fld>
            <a:endParaRPr lang="en-US" altLang="zh-CN"/>
          </a:p>
        </p:txBody>
      </p:sp>
    </p:spTree>
    <p:extLst>
      <p:ext uri="{BB962C8B-B14F-4D97-AF65-F5344CB8AC3E}">
        <p14:creationId xmlns:p14="http://schemas.microsoft.com/office/powerpoint/2010/main" val="15798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A747E787-B1F4-4650-9F14-01EB7FFC085D}"/>
              </a:ext>
            </a:extLst>
          </p:cNvPr>
          <p:cNvSpPr>
            <a:spLocks noGrp="1" noChangeArrowheads="1"/>
          </p:cNvSpPr>
          <p:nvPr>
            <p:ph type="dt" sz="half" idx="10"/>
          </p:nvPr>
        </p:nvSpPr>
        <p:spPr>
          <a:ln/>
        </p:spPr>
        <p:txBody>
          <a:bodyPr/>
          <a:lstStyle>
            <a:lvl1pPr>
              <a:defRPr/>
            </a:lvl1pPr>
          </a:lstStyle>
          <a:p>
            <a:pPr>
              <a:defRPr/>
            </a:pPr>
            <a:fld id="{731305B4-68F1-4C86-9DE0-BDE82B6CFA44}" type="datetime9">
              <a:rPr lang="en-US"/>
              <a:pPr>
                <a:defRPr/>
              </a:pPr>
              <a:t>3/29/2020 9:28:13 PM</a:t>
            </a:fld>
            <a:endParaRPr lang="en-US" altLang="zh-CN"/>
          </a:p>
        </p:txBody>
      </p:sp>
      <p:sp>
        <p:nvSpPr>
          <p:cNvPr id="8" name="Rectangle 6">
            <a:extLst>
              <a:ext uri="{FF2B5EF4-FFF2-40B4-BE49-F238E27FC236}">
                <a16:creationId xmlns:a16="http://schemas.microsoft.com/office/drawing/2014/main" id="{A01B8218-A95C-4EFA-B589-A456E8D64A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B3F2721A-E86C-44F9-8456-4451CB3EA3B3}"/>
              </a:ext>
            </a:extLst>
          </p:cNvPr>
          <p:cNvSpPr>
            <a:spLocks noGrp="1" noChangeArrowheads="1"/>
          </p:cNvSpPr>
          <p:nvPr>
            <p:ph type="sldNum" sz="quarter" idx="12"/>
          </p:nvPr>
        </p:nvSpPr>
        <p:spPr>
          <a:ln/>
        </p:spPr>
        <p:txBody>
          <a:bodyPr/>
          <a:lstStyle>
            <a:lvl1pPr>
              <a:defRPr/>
            </a:lvl1pPr>
          </a:lstStyle>
          <a:p>
            <a:fld id="{CD73EEF6-9069-4678-98E9-98FE7652005B}" type="slidenum">
              <a:rPr lang="en-US" altLang="zh-CN"/>
              <a:pPr/>
              <a:t>‹#›</a:t>
            </a:fld>
            <a:endParaRPr lang="en-US" altLang="zh-CN"/>
          </a:p>
        </p:txBody>
      </p:sp>
    </p:spTree>
    <p:extLst>
      <p:ext uri="{BB962C8B-B14F-4D97-AF65-F5344CB8AC3E}">
        <p14:creationId xmlns:p14="http://schemas.microsoft.com/office/powerpoint/2010/main" val="246765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1E404DF9-DE96-48C7-B78E-70AC493E196A}"/>
              </a:ext>
            </a:extLst>
          </p:cNvPr>
          <p:cNvSpPr>
            <a:spLocks noGrp="1" noChangeArrowheads="1"/>
          </p:cNvSpPr>
          <p:nvPr>
            <p:ph type="dt" sz="half" idx="10"/>
          </p:nvPr>
        </p:nvSpPr>
        <p:spPr>
          <a:ln/>
        </p:spPr>
        <p:txBody>
          <a:bodyPr/>
          <a:lstStyle>
            <a:lvl1pPr>
              <a:defRPr/>
            </a:lvl1pPr>
          </a:lstStyle>
          <a:p>
            <a:pPr>
              <a:defRPr/>
            </a:pPr>
            <a:fld id="{C32E4BDE-6F79-4C1A-BDCA-779F16E3D34E}" type="datetime9">
              <a:rPr lang="en-US"/>
              <a:pPr>
                <a:defRPr/>
              </a:pPr>
              <a:t>3/29/2020 9:28:13 PM</a:t>
            </a:fld>
            <a:endParaRPr lang="en-US" altLang="zh-CN"/>
          </a:p>
        </p:txBody>
      </p:sp>
      <p:sp>
        <p:nvSpPr>
          <p:cNvPr id="4" name="Rectangle 6">
            <a:extLst>
              <a:ext uri="{FF2B5EF4-FFF2-40B4-BE49-F238E27FC236}">
                <a16:creationId xmlns:a16="http://schemas.microsoft.com/office/drawing/2014/main" id="{8DE5F94D-A46F-49B5-B701-81B98FE1BA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1559DCA3-9254-4BA3-9C01-48CA85E52215}"/>
              </a:ext>
            </a:extLst>
          </p:cNvPr>
          <p:cNvSpPr>
            <a:spLocks noGrp="1" noChangeArrowheads="1"/>
          </p:cNvSpPr>
          <p:nvPr>
            <p:ph type="sldNum" sz="quarter" idx="12"/>
          </p:nvPr>
        </p:nvSpPr>
        <p:spPr>
          <a:ln/>
        </p:spPr>
        <p:txBody>
          <a:bodyPr/>
          <a:lstStyle>
            <a:lvl1pPr>
              <a:defRPr/>
            </a:lvl1pPr>
          </a:lstStyle>
          <a:p>
            <a:fld id="{F5356B6C-5C76-4386-ACBF-090746B7D025}" type="slidenum">
              <a:rPr lang="en-US" altLang="zh-CN"/>
              <a:pPr/>
              <a:t>‹#›</a:t>
            </a:fld>
            <a:endParaRPr lang="en-US" altLang="zh-CN"/>
          </a:p>
        </p:txBody>
      </p:sp>
    </p:spTree>
    <p:extLst>
      <p:ext uri="{BB962C8B-B14F-4D97-AF65-F5344CB8AC3E}">
        <p14:creationId xmlns:p14="http://schemas.microsoft.com/office/powerpoint/2010/main" val="71888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355A4BE-B473-43E6-8C19-34FC2DF677FB}"/>
              </a:ext>
            </a:extLst>
          </p:cNvPr>
          <p:cNvSpPr>
            <a:spLocks noGrp="1" noChangeArrowheads="1"/>
          </p:cNvSpPr>
          <p:nvPr>
            <p:ph type="dt" sz="half" idx="10"/>
          </p:nvPr>
        </p:nvSpPr>
        <p:spPr>
          <a:ln/>
        </p:spPr>
        <p:txBody>
          <a:bodyPr/>
          <a:lstStyle>
            <a:lvl1pPr>
              <a:defRPr/>
            </a:lvl1pPr>
          </a:lstStyle>
          <a:p>
            <a:pPr>
              <a:defRPr/>
            </a:pPr>
            <a:fld id="{A3D173CD-21F7-4B8A-83A0-FB835C076F14}" type="datetime9">
              <a:rPr lang="en-US"/>
              <a:pPr>
                <a:defRPr/>
              </a:pPr>
              <a:t>3/29/2020 9:28:13 PM</a:t>
            </a:fld>
            <a:endParaRPr lang="en-US" altLang="zh-CN"/>
          </a:p>
        </p:txBody>
      </p:sp>
      <p:sp>
        <p:nvSpPr>
          <p:cNvPr id="3" name="Rectangle 6">
            <a:extLst>
              <a:ext uri="{FF2B5EF4-FFF2-40B4-BE49-F238E27FC236}">
                <a16:creationId xmlns:a16="http://schemas.microsoft.com/office/drawing/2014/main" id="{CE0A32A3-6B4E-4D65-8D5B-E0AF67E70A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C63F3133-9CF1-497C-9B72-33182C024D3C}"/>
              </a:ext>
            </a:extLst>
          </p:cNvPr>
          <p:cNvSpPr>
            <a:spLocks noGrp="1" noChangeArrowheads="1"/>
          </p:cNvSpPr>
          <p:nvPr>
            <p:ph type="sldNum" sz="quarter" idx="12"/>
          </p:nvPr>
        </p:nvSpPr>
        <p:spPr>
          <a:ln/>
        </p:spPr>
        <p:txBody>
          <a:bodyPr/>
          <a:lstStyle>
            <a:lvl1pPr>
              <a:defRPr/>
            </a:lvl1pPr>
          </a:lstStyle>
          <a:p>
            <a:fld id="{44C193D7-3C86-4D99-A098-7A2C9D701229}" type="slidenum">
              <a:rPr lang="en-US" altLang="zh-CN"/>
              <a:pPr/>
              <a:t>‹#›</a:t>
            </a:fld>
            <a:endParaRPr lang="en-US" altLang="zh-CN"/>
          </a:p>
        </p:txBody>
      </p:sp>
    </p:spTree>
    <p:extLst>
      <p:ext uri="{BB962C8B-B14F-4D97-AF65-F5344CB8AC3E}">
        <p14:creationId xmlns:p14="http://schemas.microsoft.com/office/powerpoint/2010/main" val="369712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3D55A89B-0B7A-4F9F-B0D0-54DD4B6C7E10}"/>
              </a:ext>
            </a:extLst>
          </p:cNvPr>
          <p:cNvSpPr>
            <a:spLocks noGrp="1" noChangeArrowheads="1"/>
          </p:cNvSpPr>
          <p:nvPr>
            <p:ph type="dt" sz="half" idx="10"/>
          </p:nvPr>
        </p:nvSpPr>
        <p:spPr>
          <a:ln/>
        </p:spPr>
        <p:txBody>
          <a:bodyPr/>
          <a:lstStyle>
            <a:lvl1pPr>
              <a:defRPr/>
            </a:lvl1pPr>
          </a:lstStyle>
          <a:p>
            <a:pPr>
              <a:defRPr/>
            </a:pPr>
            <a:fld id="{A7001323-C2DE-4A9B-B598-7DACD88FD533}" type="datetime9">
              <a:rPr lang="en-US"/>
              <a:pPr>
                <a:defRPr/>
              </a:pPr>
              <a:t>3/29/2020 9:28:13 PM</a:t>
            </a:fld>
            <a:endParaRPr lang="en-US" altLang="zh-CN"/>
          </a:p>
        </p:txBody>
      </p:sp>
      <p:sp>
        <p:nvSpPr>
          <p:cNvPr id="6" name="Rectangle 6">
            <a:extLst>
              <a:ext uri="{FF2B5EF4-FFF2-40B4-BE49-F238E27FC236}">
                <a16:creationId xmlns:a16="http://schemas.microsoft.com/office/drawing/2014/main" id="{FBFA0691-484B-48B0-8584-FF5DA5B4E0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7A585423-F932-49AE-BAA0-11998CE551FA}"/>
              </a:ext>
            </a:extLst>
          </p:cNvPr>
          <p:cNvSpPr>
            <a:spLocks noGrp="1" noChangeArrowheads="1"/>
          </p:cNvSpPr>
          <p:nvPr>
            <p:ph type="sldNum" sz="quarter" idx="12"/>
          </p:nvPr>
        </p:nvSpPr>
        <p:spPr>
          <a:ln/>
        </p:spPr>
        <p:txBody>
          <a:bodyPr/>
          <a:lstStyle>
            <a:lvl1pPr>
              <a:defRPr/>
            </a:lvl1pPr>
          </a:lstStyle>
          <a:p>
            <a:fld id="{AB9EF6FC-8197-434C-8FC8-BB4A6D8AE224}" type="slidenum">
              <a:rPr lang="en-US" altLang="zh-CN"/>
              <a:pPr/>
              <a:t>‹#›</a:t>
            </a:fld>
            <a:endParaRPr lang="en-US" altLang="zh-CN"/>
          </a:p>
        </p:txBody>
      </p:sp>
    </p:spTree>
    <p:extLst>
      <p:ext uri="{BB962C8B-B14F-4D97-AF65-F5344CB8AC3E}">
        <p14:creationId xmlns:p14="http://schemas.microsoft.com/office/powerpoint/2010/main" val="7690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5DB1572C-C1DC-45A7-87B1-F248BF46A807}"/>
              </a:ext>
            </a:extLst>
          </p:cNvPr>
          <p:cNvSpPr>
            <a:spLocks noGrp="1" noChangeArrowheads="1"/>
          </p:cNvSpPr>
          <p:nvPr>
            <p:ph type="dt" sz="half" idx="10"/>
          </p:nvPr>
        </p:nvSpPr>
        <p:spPr>
          <a:ln/>
        </p:spPr>
        <p:txBody>
          <a:bodyPr/>
          <a:lstStyle>
            <a:lvl1pPr>
              <a:defRPr/>
            </a:lvl1pPr>
          </a:lstStyle>
          <a:p>
            <a:pPr>
              <a:defRPr/>
            </a:pPr>
            <a:fld id="{E257531C-1E0D-45D5-8EE7-84BDFAF409E1}" type="datetime9">
              <a:rPr lang="en-US"/>
              <a:pPr>
                <a:defRPr/>
              </a:pPr>
              <a:t>3/29/2020 9:28:13 PM</a:t>
            </a:fld>
            <a:endParaRPr lang="en-US" altLang="zh-CN"/>
          </a:p>
        </p:txBody>
      </p:sp>
      <p:sp>
        <p:nvSpPr>
          <p:cNvPr id="6" name="Rectangle 6">
            <a:extLst>
              <a:ext uri="{FF2B5EF4-FFF2-40B4-BE49-F238E27FC236}">
                <a16:creationId xmlns:a16="http://schemas.microsoft.com/office/drawing/2014/main" id="{DCD14B7C-8221-403E-B047-74F03D3AC0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6EBD6E6A-1D77-47D5-94DA-6525F5910322}"/>
              </a:ext>
            </a:extLst>
          </p:cNvPr>
          <p:cNvSpPr>
            <a:spLocks noGrp="1" noChangeArrowheads="1"/>
          </p:cNvSpPr>
          <p:nvPr>
            <p:ph type="sldNum" sz="quarter" idx="12"/>
          </p:nvPr>
        </p:nvSpPr>
        <p:spPr>
          <a:ln/>
        </p:spPr>
        <p:txBody>
          <a:bodyPr/>
          <a:lstStyle>
            <a:lvl1pPr>
              <a:defRPr/>
            </a:lvl1pPr>
          </a:lstStyle>
          <a:p>
            <a:fld id="{D34583F7-FCDD-4844-9EC1-888EF9FA4045}" type="slidenum">
              <a:rPr lang="en-US" altLang="zh-CN"/>
              <a:pPr/>
              <a:t>‹#›</a:t>
            </a:fld>
            <a:endParaRPr lang="en-US" altLang="zh-CN"/>
          </a:p>
        </p:txBody>
      </p:sp>
    </p:spTree>
    <p:extLst>
      <p:ext uri="{BB962C8B-B14F-4D97-AF65-F5344CB8AC3E}">
        <p14:creationId xmlns:p14="http://schemas.microsoft.com/office/powerpoint/2010/main" val="267355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幻灯片1">
            <a:extLst>
              <a:ext uri="{FF2B5EF4-FFF2-40B4-BE49-F238E27FC236}">
                <a16:creationId xmlns:a16="http://schemas.microsoft.com/office/drawing/2014/main" id="{2568C5B0-0FAC-49A6-9CD7-F35B15D1C91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7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885058B-F636-44D7-90E9-CCDB914A1BF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ACF4F49A-9F7D-49CA-B2F8-8F432D0EEB8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5781" name="Rectangle 5">
            <a:extLst>
              <a:ext uri="{FF2B5EF4-FFF2-40B4-BE49-F238E27FC236}">
                <a16:creationId xmlns:a16="http://schemas.microsoft.com/office/drawing/2014/main" id="{A519F83D-9F61-4086-AB17-87EC56BCD17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latin typeface="+mn-lt"/>
                <a:ea typeface="+mn-ea"/>
              </a:defRPr>
            </a:lvl1pPr>
          </a:lstStyle>
          <a:p>
            <a:pPr>
              <a:defRPr/>
            </a:pPr>
            <a:fld id="{5CDBCD97-28D6-48DD-86D2-6B8CFB4F899B}" type="datetime9">
              <a:rPr lang="en-US"/>
              <a:pPr>
                <a:defRPr/>
              </a:pPr>
              <a:t>3/29/2020 9:28:13 PM</a:t>
            </a:fld>
            <a:endParaRPr lang="en-US" altLang="zh-CN"/>
          </a:p>
        </p:txBody>
      </p:sp>
      <p:sp>
        <p:nvSpPr>
          <p:cNvPr id="75782" name="Rectangle 6">
            <a:extLst>
              <a:ext uri="{FF2B5EF4-FFF2-40B4-BE49-F238E27FC236}">
                <a16:creationId xmlns:a16="http://schemas.microsoft.com/office/drawing/2014/main" id="{8C06C1CB-1996-488D-A3A6-72516A067E8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latin typeface="+mn-lt"/>
                <a:ea typeface="+mn-ea"/>
              </a:defRPr>
            </a:lvl1pPr>
          </a:lstStyle>
          <a:p>
            <a:pPr>
              <a:defRPr/>
            </a:pPr>
            <a:endParaRPr lang="en-US" altLang="zh-CN"/>
          </a:p>
        </p:txBody>
      </p:sp>
      <p:sp>
        <p:nvSpPr>
          <p:cNvPr id="75783" name="Rectangle 7">
            <a:extLst>
              <a:ext uri="{FF2B5EF4-FFF2-40B4-BE49-F238E27FC236}">
                <a16:creationId xmlns:a16="http://schemas.microsoft.com/office/drawing/2014/main" id="{2A4FADE2-8F95-481A-9F59-A06A81532EB8}"/>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ea typeface="宋体" panose="02010600030101010101" pitchFamily="2" charset="-122"/>
              </a:defRPr>
            </a:lvl1pPr>
          </a:lstStyle>
          <a:p>
            <a:fld id="{897A2F38-4A25-47A1-8394-482738546C3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1.emf"/><Relationship Id="rId5" Type="http://schemas.openxmlformats.org/officeDocument/2006/relationships/oleObject" Target="../embeddings/oleObject53.bin"/><Relationship Id="rId4" Type="http://schemas.openxmlformats.org/officeDocument/2006/relationships/image" Target="../media/image50.emf"/><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5.bin"/><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4.emf"/><Relationship Id="rId5" Type="http://schemas.openxmlformats.org/officeDocument/2006/relationships/oleObject" Target="../embeddings/oleObject56.bin"/><Relationship Id="rId4" Type="http://schemas.openxmlformats.org/officeDocument/2006/relationships/image" Target="../media/image53.emf"/></Relationships>
</file>

<file path=ppt/slides/_rels/slide12.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oleObject" Target="../embeddings/oleObject62.bin"/><Relationship Id="rId18" Type="http://schemas.openxmlformats.org/officeDocument/2006/relationships/image" Target="../media/image62.emf"/><Relationship Id="rId3" Type="http://schemas.openxmlformats.org/officeDocument/2006/relationships/oleObject" Target="../embeddings/oleObject57.bin"/><Relationship Id="rId21" Type="http://schemas.openxmlformats.org/officeDocument/2006/relationships/oleObject" Target="../embeddings/oleObject66.bin"/><Relationship Id="rId7" Type="http://schemas.openxmlformats.org/officeDocument/2006/relationships/oleObject" Target="../embeddings/oleObject59.bin"/><Relationship Id="rId12" Type="http://schemas.openxmlformats.org/officeDocument/2006/relationships/image" Target="../media/image59.emf"/><Relationship Id="rId17" Type="http://schemas.openxmlformats.org/officeDocument/2006/relationships/oleObject" Target="../embeddings/oleObject64.bin"/><Relationship Id="rId2" Type="http://schemas.openxmlformats.org/officeDocument/2006/relationships/slideLayout" Target="../slideLayouts/slideLayout7.xml"/><Relationship Id="rId16" Type="http://schemas.openxmlformats.org/officeDocument/2006/relationships/image" Target="../media/image61.emf"/><Relationship Id="rId20" Type="http://schemas.openxmlformats.org/officeDocument/2006/relationships/image" Target="../media/image63.emf"/><Relationship Id="rId1" Type="http://schemas.openxmlformats.org/officeDocument/2006/relationships/vmlDrawing" Target="../drawings/vmlDrawing9.vml"/><Relationship Id="rId6" Type="http://schemas.openxmlformats.org/officeDocument/2006/relationships/image" Target="../media/image56.e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image" Target="../media/image8.png"/><Relationship Id="rId10" Type="http://schemas.openxmlformats.org/officeDocument/2006/relationships/image" Target="../media/image58.emf"/><Relationship Id="rId19" Type="http://schemas.openxmlformats.org/officeDocument/2006/relationships/oleObject" Target="../embeddings/oleObject65.bin"/><Relationship Id="rId4" Type="http://schemas.openxmlformats.org/officeDocument/2006/relationships/image" Target="../media/image55.emf"/><Relationship Id="rId9" Type="http://schemas.openxmlformats.org/officeDocument/2006/relationships/oleObject" Target="../embeddings/oleObject60.bin"/><Relationship Id="rId14" Type="http://schemas.openxmlformats.org/officeDocument/2006/relationships/image" Target="../media/image60.emf"/><Relationship Id="rId22" Type="http://schemas.openxmlformats.org/officeDocument/2006/relationships/image" Target="../media/image64.emf"/></Relationships>
</file>

<file path=ppt/slides/_rels/slide13.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6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6.e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image" Target="../media/image8.png"/><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70.bin"/><Relationship Id="rId14" Type="http://schemas.openxmlformats.org/officeDocument/2006/relationships/image" Target="../media/image70.emf"/></Relationships>
</file>

<file path=ppt/slides/_rels/slide14.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2.emf"/><Relationship Id="rId11" Type="http://schemas.openxmlformats.org/officeDocument/2006/relationships/image" Target="../media/image8.png"/><Relationship Id="rId5" Type="http://schemas.openxmlformats.org/officeDocument/2006/relationships/oleObject" Target="../embeddings/oleObject74.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76.bin"/></Relationships>
</file>

<file path=ppt/slides/_rels/slide15.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6.emf"/><Relationship Id="rId11" Type="http://schemas.openxmlformats.org/officeDocument/2006/relationships/image" Target="../media/image8.png"/><Relationship Id="rId5" Type="http://schemas.openxmlformats.org/officeDocument/2006/relationships/oleObject" Target="../embeddings/oleObject78.bin"/><Relationship Id="rId10" Type="http://schemas.openxmlformats.org/officeDocument/2006/relationships/image" Target="../media/image78.emf"/><Relationship Id="rId4" Type="http://schemas.openxmlformats.org/officeDocument/2006/relationships/image" Target="../media/image75.emf"/><Relationship Id="rId9" Type="http://schemas.openxmlformats.org/officeDocument/2006/relationships/oleObject" Target="../embeddings/oleObject80.bin"/></Relationships>
</file>

<file path=ppt/slides/_rels/slide16.xml.rels><?xml version="1.0" encoding="UTF-8" standalone="yes"?>
<Relationships xmlns="http://schemas.openxmlformats.org/package/2006/relationships"><Relationship Id="rId8" Type="http://schemas.openxmlformats.org/officeDocument/2006/relationships/image" Target="../media/image81.emf"/><Relationship Id="rId13" Type="http://schemas.openxmlformats.org/officeDocument/2006/relationships/oleObject" Target="../embeddings/oleObject86.bin"/><Relationship Id="rId18" Type="http://schemas.openxmlformats.org/officeDocument/2006/relationships/image" Target="../media/image86.emf"/><Relationship Id="rId3" Type="http://schemas.openxmlformats.org/officeDocument/2006/relationships/oleObject" Target="../embeddings/oleObject81.bin"/><Relationship Id="rId21" Type="http://schemas.openxmlformats.org/officeDocument/2006/relationships/oleObject" Target="../embeddings/oleObject90.bin"/><Relationship Id="rId7" Type="http://schemas.openxmlformats.org/officeDocument/2006/relationships/oleObject" Target="../embeddings/oleObject83.bin"/><Relationship Id="rId12" Type="http://schemas.openxmlformats.org/officeDocument/2006/relationships/image" Target="../media/image83.emf"/><Relationship Id="rId17" Type="http://schemas.openxmlformats.org/officeDocument/2006/relationships/oleObject" Target="../embeddings/oleObject88.bin"/><Relationship Id="rId2" Type="http://schemas.openxmlformats.org/officeDocument/2006/relationships/slideLayout" Target="../slideLayouts/slideLayout7.xml"/><Relationship Id="rId16" Type="http://schemas.openxmlformats.org/officeDocument/2006/relationships/image" Target="../media/image85.emf"/><Relationship Id="rId20" Type="http://schemas.openxmlformats.org/officeDocument/2006/relationships/image" Target="../media/image87.emf"/><Relationship Id="rId1" Type="http://schemas.openxmlformats.org/officeDocument/2006/relationships/vmlDrawing" Target="../drawings/vmlDrawing13.vml"/><Relationship Id="rId6" Type="http://schemas.openxmlformats.org/officeDocument/2006/relationships/image" Target="../media/image80.e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image" Target="../media/image8.png"/><Relationship Id="rId10" Type="http://schemas.openxmlformats.org/officeDocument/2006/relationships/image" Target="../media/image82.emf"/><Relationship Id="rId19" Type="http://schemas.openxmlformats.org/officeDocument/2006/relationships/oleObject" Target="../embeddings/oleObject89.bin"/><Relationship Id="rId4" Type="http://schemas.openxmlformats.org/officeDocument/2006/relationships/image" Target="../media/image79.emf"/><Relationship Id="rId9" Type="http://schemas.openxmlformats.org/officeDocument/2006/relationships/oleObject" Target="../embeddings/oleObject84.bin"/><Relationship Id="rId14" Type="http://schemas.openxmlformats.org/officeDocument/2006/relationships/image" Target="../media/image84.emf"/><Relationship Id="rId22" Type="http://schemas.openxmlformats.org/officeDocument/2006/relationships/image" Target="../media/image88.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oleObject" Target="../embeddings/oleObject91.bin"/><Relationship Id="rId7" Type="http://schemas.openxmlformats.org/officeDocument/2006/relationships/image" Target="../media/image90.emf"/><Relationship Id="rId12"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92.bin"/><Relationship Id="rId11" Type="http://schemas.openxmlformats.org/officeDocument/2006/relationships/image" Target="../media/image92.emf"/><Relationship Id="rId5" Type="http://schemas.openxmlformats.org/officeDocument/2006/relationships/image" Target="../media/image93.png"/><Relationship Id="rId10" Type="http://schemas.openxmlformats.org/officeDocument/2006/relationships/oleObject" Target="../embeddings/oleObject94.bin"/><Relationship Id="rId4" Type="http://schemas.openxmlformats.org/officeDocument/2006/relationships/image" Target="../media/image89.emf"/><Relationship Id="rId9" Type="http://schemas.openxmlformats.org/officeDocument/2006/relationships/image" Target="../media/image91.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98.emf"/><Relationship Id="rId18" Type="http://schemas.openxmlformats.org/officeDocument/2006/relationships/image" Target="../media/image8.png"/><Relationship Id="rId3" Type="http://schemas.openxmlformats.org/officeDocument/2006/relationships/image" Target="../media/image93.png"/><Relationship Id="rId7" Type="http://schemas.openxmlformats.org/officeDocument/2006/relationships/image" Target="../media/image95.emf"/><Relationship Id="rId12" Type="http://schemas.openxmlformats.org/officeDocument/2006/relationships/oleObject" Target="../embeddings/oleObject99.bin"/><Relationship Id="rId17" Type="http://schemas.openxmlformats.org/officeDocument/2006/relationships/image" Target="../media/image100.emf"/><Relationship Id="rId2" Type="http://schemas.openxmlformats.org/officeDocument/2006/relationships/slideLayout" Target="../slideLayouts/slideLayout7.xml"/><Relationship Id="rId16" Type="http://schemas.openxmlformats.org/officeDocument/2006/relationships/oleObject" Target="../embeddings/oleObject101.bin"/><Relationship Id="rId1" Type="http://schemas.openxmlformats.org/officeDocument/2006/relationships/vmlDrawing" Target="../drawings/vmlDrawing15.vml"/><Relationship Id="rId6" Type="http://schemas.openxmlformats.org/officeDocument/2006/relationships/oleObject" Target="../embeddings/oleObject96.bin"/><Relationship Id="rId11" Type="http://schemas.openxmlformats.org/officeDocument/2006/relationships/image" Target="../media/image97.emf"/><Relationship Id="rId5" Type="http://schemas.openxmlformats.org/officeDocument/2006/relationships/image" Target="../media/image94.emf"/><Relationship Id="rId15" Type="http://schemas.openxmlformats.org/officeDocument/2006/relationships/image" Target="../media/image99.e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96.emf"/><Relationship Id="rId14" Type="http://schemas.openxmlformats.org/officeDocument/2006/relationships/oleObject" Target="../embeddings/oleObject10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05.emf"/><Relationship Id="rId18" Type="http://schemas.openxmlformats.org/officeDocument/2006/relationships/image" Target="../media/image8.png"/><Relationship Id="rId3" Type="http://schemas.openxmlformats.org/officeDocument/2006/relationships/image" Target="../media/image93.png"/><Relationship Id="rId7" Type="http://schemas.openxmlformats.org/officeDocument/2006/relationships/image" Target="../media/image102.emf"/><Relationship Id="rId12" Type="http://schemas.openxmlformats.org/officeDocument/2006/relationships/oleObject" Target="../embeddings/oleObject106.bin"/><Relationship Id="rId17" Type="http://schemas.openxmlformats.org/officeDocument/2006/relationships/image" Target="../media/image107.emf"/><Relationship Id="rId2" Type="http://schemas.openxmlformats.org/officeDocument/2006/relationships/slideLayout" Target="../slideLayouts/slideLayout7.xml"/><Relationship Id="rId16" Type="http://schemas.openxmlformats.org/officeDocument/2006/relationships/oleObject" Target="../embeddings/oleObject108.bin"/><Relationship Id="rId1" Type="http://schemas.openxmlformats.org/officeDocument/2006/relationships/vmlDrawing" Target="../drawings/vmlDrawing16.vml"/><Relationship Id="rId6" Type="http://schemas.openxmlformats.org/officeDocument/2006/relationships/oleObject" Target="../embeddings/oleObject103.bin"/><Relationship Id="rId11" Type="http://schemas.openxmlformats.org/officeDocument/2006/relationships/image" Target="../media/image104.emf"/><Relationship Id="rId5" Type="http://schemas.openxmlformats.org/officeDocument/2006/relationships/image" Target="../media/image101.emf"/><Relationship Id="rId15" Type="http://schemas.openxmlformats.org/officeDocument/2006/relationships/image" Target="../media/image106.e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03.emf"/><Relationship Id="rId14" Type="http://schemas.openxmlformats.org/officeDocument/2006/relationships/oleObject" Target="../embeddings/oleObject107.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6.emf"/><Relationship Id="rId5" Type="http://schemas.openxmlformats.org/officeDocument/2006/relationships/oleObject" Target="../embeddings/oleObject2.bin"/><Relationship Id="rId15" Type="http://schemas.openxmlformats.org/officeDocument/2006/relationships/image" Target="../media/image8.png"/><Relationship Id="rId10" Type="http://schemas.openxmlformats.org/officeDocument/2006/relationships/oleObject" Target="../embeddings/oleObject6.bin"/><Relationship Id="rId4" Type="http://schemas.openxmlformats.org/officeDocument/2006/relationships/image" Target="../media/image4.emf"/><Relationship Id="rId9" Type="http://schemas.openxmlformats.org/officeDocument/2006/relationships/oleObject" Target="../embeddings/oleObject5.bin"/><Relationship Id="rId14" Type="http://schemas.openxmlformats.org/officeDocument/2006/relationships/oleObject" Target="../embeddings/oleObject8.bin"/></Relationships>
</file>

<file path=ppt/slides/_rels/slide20.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oleObject" Target="../embeddings/oleObject114.bin"/><Relationship Id="rId18" Type="http://schemas.openxmlformats.org/officeDocument/2006/relationships/image" Target="../media/image115.e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12.e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14.emf"/><Relationship Id="rId20" Type="http://schemas.openxmlformats.org/officeDocument/2006/relationships/image" Target="../media/image116.emf"/><Relationship Id="rId1" Type="http://schemas.openxmlformats.org/officeDocument/2006/relationships/vmlDrawing" Target="../drawings/vmlDrawing17.vml"/><Relationship Id="rId6" Type="http://schemas.openxmlformats.org/officeDocument/2006/relationships/image" Target="../media/image109.e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23" Type="http://schemas.openxmlformats.org/officeDocument/2006/relationships/image" Target="../media/image8.png"/><Relationship Id="rId10" Type="http://schemas.openxmlformats.org/officeDocument/2006/relationships/image" Target="../media/image111.emf"/><Relationship Id="rId19" Type="http://schemas.openxmlformats.org/officeDocument/2006/relationships/oleObject" Target="../embeddings/oleObject117.bin"/><Relationship Id="rId4" Type="http://schemas.openxmlformats.org/officeDocument/2006/relationships/image" Target="../media/image108.emf"/><Relationship Id="rId9" Type="http://schemas.openxmlformats.org/officeDocument/2006/relationships/oleObject" Target="../embeddings/oleObject112.bin"/><Relationship Id="rId14" Type="http://schemas.openxmlformats.org/officeDocument/2006/relationships/image" Target="../media/image113.emf"/><Relationship Id="rId22" Type="http://schemas.openxmlformats.org/officeDocument/2006/relationships/image" Target="../media/image117.emf"/></Relationships>
</file>

<file path=ppt/slides/_rels/slide21.xml.rels><?xml version="1.0" encoding="UTF-8" standalone="yes"?>
<Relationships xmlns="http://schemas.openxmlformats.org/package/2006/relationships"><Relationship Id="rId8" Type="http://schemas.openxmlformats.org/officeDocument/2006/relationships/image" Target="../media/image120.e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19.emf"/><Relationship Id="rId11" Type="http://schemas.openxmlformats.org/officeDocument/2006/relationships/image" Target="../media/image8.png"/><Relationship Id="rId5" Type="http://schemas.openxmlformats.org/officeDocument/2006/relationships/oleObject" Target="../embeddings/oleObject120.bin"/><Relationship Id="rId10" Type="http://schemas.openxmlformats.org/officeDocument/2006/relationships/image" Target="../media/image121.emf"/><Relationship Id="rId4" Type="http://schemas.openxmlformats.org/officeDocument/2006/relationships/image" Target="../media/image118.emf"/><Relationship Id="rId9" Type="http://schemas.openxmlformats.org/officeDocument/2006/relationships/oleObject" Target="../embeddings/oleObject122.bin"/></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3.jpeg"/><Relationship Id="rId2" Type="http://schemas.openxmlformats.org/officeDocument/2006/relationships/image" Target="../media/image12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25.jpeg"/><Relationship Id="rId2" Type="http://schemas.openxmlformats.org/officeDocument/2006/relationships/image" Target="../media/image124.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26.jpeg"/></Relationships>
</file>

<file path=ppt/slides/_rels/slide25.xml.rels><?xml version="1.0" encoding="UTF-8" standalone="yes"?>
<Relationships xmlns="http://schemas.openxmlformats.org/package/2006/relationships"><Relationship Id="rId8" Type="http://schemas.openxmlformats.org/officeDocument/2006/relationships/image" Target="../media/image129.emf"/><Relationship Id="rId13" Type="http://schemas.openxmlformats.org/officeDocument/2006/relationships/oleObject" Target="../embeddings/oleObject128.bin"/><Relationship Id="rId18" Type="http://schemas.openxmlformats.org/officeDocument/2006/relationships/image" Target="../media/image134.emf"/><Relationship Id="rId26" Type="http://schemas.openxmlformats.org/officeDocument/2006/relationships/image" Target="../media/image138.emf"/><Relationship Id="rId3" Type="http://schemas.openxmlformats.org/officeDocument/2006/relationships/oleObject" Target="../embeddings/oleObject123.bin"/><Relationship Id="rId21" Type="http://schemas.openxmlformats.org/officeDocument/2006/relationships/oleObject" Target="../embeddings/oleObject132.bin"/><Relationship Id="rId7" Type="http://schemas.openxmlformats.org/officeDocument/2006/relationships/oleObject" Target="../embeddings/oleObject125.bin"/><Relationship Id="rId12" Type="http://schemas.openxmlformats.org/officeDocument/2006/relationships/image" Target="../media/image131.emf"/><Relationship Id="rId17" Type="http://schemas.openxmlformats.org/officeDocument/2006/relationships/oleObject" Target="../embeddings/oleObject130.bin"/><Relationship Id="rId25" Type="http://schemas.openxmlformats.org/officeDocument/2006/relationships/oleObject" Target="../embeddings/oleObject134.bin"/><Relationship Id="rId2" Type="http://schemas.openxmlformats.org/officeDocument/2006/relationships/slideLayout" Target="../slideLayouts/slideLayout7.xml"/><Relationship Id="rId16" Type="http://schemas.openxmlformats.org/officeDocument/2006/relationships/image" Target="../media/image133.emf"/><Relationship Id="rId20" Type="http://schemas.openxmlformats.org/officeDocument/2006/relationships/image" Target="../media/image135.emf"/><Relationship Id="rId29" Type="http://schemas.openxmlformats.org/officeDocument/2006/relationships/oleObject" Target="../embeddings/oleObject136.bin"/><Relationship Id="rId1" Type="http://schemas.openxmlformats.org/officeDocument/2006/relationships/vmlDrawing" Target="../drawings/vmlDrawing19.vml"/><Relationship Id="rId6" Type="http://schemas.openxmlformats.org/officeDocument/2006/relationships/image" Target="../media/image128.emf"/><Relationship Id="rId11" Type="http://schemas.openxmlformats.org/officeDocument/2006/relationships/oleObject" Target="../embeddings/oleObject127.bin"/><Relationship Id="rId24" Type="http://schemas.openxmlformats.org/officeDocument/2006/relationships/image" Target="../media/image137.emf"/><Relationship Id="rId5" Type="http://schemas.openxmlformats.org/officeDocument/2006/relationships/oleObject" Target="../embeddings/oleObject124.bin"/><Relationship Id="rId15" Type="http://schemas.openxmlformats.org/officeDocument/2006/relationships/oleObject" Target="../embeddings/oleObject129.bin"/><Relationship Id="rId23" Type="http://schemas.openxmlformats.org/officeDocument/2006/relationships/oleObject" Target="../embeddings/oleObject133.bin"/><Relationship Id="rId28" Type="http://schemas.openxmlformats.org/officeDocument/2006/relationships/image" Target="../media/image139.emf"/><Relationship Id="rId10" Type="http://schemas.openxmlformats.org/officeDocument/2006/relationships/image" Target="../media/image130.emf"/><Relationship Id="rId19" Type="http://schemas.openxmlformats.org/officeDocument/2006/relationships/oleObject" Target="../embeddings/oleObject131.bin"/><Relationship Id="rId31" Type="http://schemas.openxmlformats.org/officeDocument/2006/relationships/image" Target="../media/image8.png"/><Relationship Id="rId4" Type="http://schemas.openxmlformats.org/officeDocument/2006/relationships/image" Target="../media/image127.emf"/><Relationship Id="rId9" Type="http://schemas.openxmlformats.org/officeDocument/2006/relationships/oleObject" Target="../embeddings/oleObject126.bin"/><Relationship Id="rId14" Type="http://schemas.openxmlformats.org/officeDocument/2006/relationships/image" Target="../media/image132.emf"/><Relationship Id="rId22" Type="http://schemas.openxmlformats.org/officeDocument/2006/relationships/image" Target="../media/image136.emf"/><Relationship Id="rId27" Type="http://schemas.openxmlformats.org/officeDocument/2006/relationships/oleObject" Target="../embeddings/oleObject135.bin"/><Relationship Id="rId30" Type="http://schemas.openxmlformats.org/officeDocument/2006/relationships/image" Target="../media/image140.emf"/></Relationships>
</file>

<file path=ppt/slides/_rels/slide26.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oleObject" Target="../embeddings/oleObject142.bin"/><Relationship Id="rId18" Type="http://schemas.openxmlformats.org/officeDocument/2006/relationships/image" Target="../media/image148.emf"/><Relationship Id="rId26" Type="http://schemas.openxmlformats.org/officeDocument/2006/relationships/image" Target="../media/image152.emf"/><Relationship Id="rId39" Type="http://schemas.openxmlformats.org/officeDocument/2006/relationships/oleObject" Target="../embeddings/oleObject155.bin"/><Relationship Id="rId3" Type="http://schemas.openxmlformats.org/officeDocument/2006/relationships/oleObject" Target="../embeddings/oleObject137.bin"/><Relationship Id="rId21" Type="http://schemas.openxmlformats.org/officeDocument/2006/relationships/oleObject" Target="../embeddings/oleObject146.bin"/><Relationship Id="rId34" Type="http://schemas.openxmlformats.org/officeDocument/2006/relationships/image" Target="../media/image5.png"/><Relationship Id="rId42" Type="http://schemas.openxmlformats.org/officeDocument/2006/relationships/image" Target="../media/image159.emf"/><Relationship Id="rId7" Type="http://schemas.openxmlformats.org/officeDocument/2006/relationships/oleObject" Target="../embeddings/oleObject139.bin"/><Relationship Id="rId12" Type="http://schemas.openxmlformats.org/officeDocument/2006/relationships/image" Target="../media/image145.emf"/><Relationship Id="rId17" Type="http://schemas.openxmlformats.org/officeDocument/2006/relationships/oleObject" Target="../embeddings/oleObject144.bin"/><Relationship Id="rId25" Type="http://schemas.openxmlformats.org/officeDocument/2006/relationships/oleObject" Target="../embeddings/oleObject148.bin"/><Relationship Id="rId33" Type="http://schemas.openxmlformats.org/officeDocument/2006/relationships/oleObject" Target="../embeddings/oleObject152.bin"/><Relationship Id="rId38" Type="http://schemas.openxmlformats.org/officeDocument/2006/relationships/image" Target="../media/image157.emf"/><Relationship Id="rId2" Type="http://schemas.openxmlformats.org/officeDocument/2006/relationships/slideLayout" Target="../slideLayouts/slideLayout7.xml"/><Relationship Id="rId16" Type="http://schemas.openxmlformats.org/officeDocument/2006/relationships/image" Target="../media/image147.emf"/><Relationship Id="rId20" Type="http://schemas.openxmlformats.org/officeDocument/2006/relationships/image" Target="../media/image149.emf"/><Relationship Id="rId29" Type="http://schemas.openxmlformats.org/officeDocument/2006/relationships/oleObject" Target="../embeddings/oleObject150.bin"/><Relationship Id="rId41" Type="http://schemas.openxmlformats.org/officeDocument/2006/relationships/oleObject" Target="../embeddings/oleObject156.bin"/><Relationship Id="rId1" Type="http://schemas.openxmlformats.org/officeDocument/2006/relationships/vmlDrawing" Target="../drawings/vmlDrawing20.vml"/><Relationship Id="rId6" Type="http://schemas.openxmlformats.org/officeDocument/2006/relationships/image" Target="../media/image142.emf"/><Relationship Id="rId11" Type="http://schemas.openxmlformats.org/officeDocument/2006/relationships/oleObject" Target="../embeddings/oleObject141.bin"/><Relationship Id="rId24" Type="http://schemas.openxmlformats.org/officeDocument/2006/relationships/image" Target="../media/image151.emf"/><Relationship Id="rId32" Type="http://schemas.openxmlformats.org/officeDocument/2006/relationships/image" Target="../media/image155.emf"/><Relationship Id="rId37" Type="http://schemas.openxmlformats.org/officeDocument/2006/relationships/oleObject" Target="../embeddings/oleObject154.bin"/><Relationship Id="rId40" Type="http://schemas.openxmlformats.org/officeDocument/2006/relationships/image" Target="../media/image158.emf"/><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oleObject" Target="../embeddings/oleObject147.bin"/><Relationship Id="rId28" Type="http://schemas.openxmlformats.org/officeDocument/2006/relationships/image" Target="../media/image153.emf"/><Relationship Id="rId36" Type="http://schemas.openxmlformats.org/officeDocument/2006/relationships/image" Target="../media/image156.emf"/><Relationship Id="rId10" Type="http://schemas.openxmlformats.org/officeDocument/2006/relationships/image" Target="../media/image144.emf"/><Relationship Id="rId19" Type="http://schemas.openxmlformats.org/officeDocument/2006/relationships/oleObject" Target="../embeddings/oleObject145.bin"/><Relationship Id="rId31" Type="http://schemas.openxmlformats.org/officeDocument/2006/relationships/oleObject" Target="../embeddings/oleObject151.bin"/><Relationship Id="rId44" Type="http://schemas.openxmlformats.org/officeDocument/2006/relationships/image" Target="../media/image8.png"/><Relationship Id="rId4" Type="http://schemas.openxmlformats.org/officeDocument/2006/relationships/image" Target="../media/image141.emf"/><Relationship Id="rId9" Type="http://schemas.openxmlformats.org/officeDocument/2006/relationships/oleObject" Target="../embeddings/oleObject140.bin"/><Relationship Id="rId14" Type="http://schemas.openxmlformats.org/officeDocument/2006/relationships/image" Target="../media/image146.emf"/><Relationship Id="rId22" Type="http://schemas.openxmlformats.org/officeDocument/2006/relationships/image" Target="../media/image150.emf"/><Relationship Id="rId27" Type="http://schemas.openxmlformats.org/officeDocument/2006/relationships/oleObject" Target="../embeddings/oleObject149.bin"/><Relationship Id="rId30" Type="http://schemas.openxmlformats.org/officeDocument/2006/relationships/image" Target="../media/image154.emf"/><Relationship Id="rId35" Type="http://schemas.openxmlformats.org/officeDocument/2006/relationships/oleObject" Target="../embeddings/oleObject153.bin"/><Relationship Id="rId43" Type="http://schemas.openxmlformats.org/officeDocument/2006/relationships/image" Target="../media/image160.png"/></Relationships>
</file>

<file path=ppt/slides/_rels/slide27.xml.rels><?xml version="1.0" encoding="UTF-8" standalone="yes"?>
<Relationships xmlns="http://schemas.openxmlformats.org/package/2006/relationships"><Relationship Id="rId3" Type="http://schemas.openxmlformats.org/officeDocument/2006/relationships/image" Target="../media/image162.jpeg"/><Relationship Id="rId7" Type="http://schemas.openxmlformats.org/officeDocument/2006/relationships/image" Target="../media/image8.png"/><Relationship Id="rId2" Type="http://schemas.openxmlformats.org/officeDocument/2006/relationships/image" Target="../media/image161.jpeg"/><Relationship Id="rId1" Type="http://schemas.openxmlformats.org/officeDocument/2006/relationships/slideLayout" Target="../slideLayouts/slideLayout7.xml"/><Relationship Id="rId6" Type="http://schemas.openxmlformats.org/officeDocument/2006/relationships/image" Target="../media/image165.jpeg"/><Relationship Id="rId5" Type="http://schemas.openxmlformats.org/officeDocument/2006/relationships/image" Target="../media/image164.jpeg"/><Relationship Id="rId4" Type="http://schemas.openxmlformats.org/officeDocument/2006/relationships/image" Target="../media/image163.jpeg"/></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68.emf"/><Relationship Id="rId13"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70.emf"/><Relationship Id="rId17" Type="http://schemas.openxmlformats.org/officeDocument/2006/relationships/image" Target="../media/image8.png"/><Relationship Id="rId2" Type="http://schemas.openxmlformats.org/officeDocument/2006/relationships/slideLayout" Target="../slideLayouts/slideLayout7.xml"/><Relationship Id="rId16" Type="http://schemas.openxmlformats.org/officeDocument/2006/relationships/image" Target="../media/image172.emf"/><Relationship Id="rId1" Type="http://schemas.openxmlformats.org/officeDocument/2006/relationships/vmlDrawing" Target="../drawings/vmlDrawing21.vml"/><Relationship Id="rId6" Type="http://schemas.openxmlformats.org/officeDocument/2006/relationships/image" Target="../media/image167.e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oleObject" Target="../embeddings/oleObject163.bin"/><Relationship Id="rId10" Type="http://schemas.openxmlformats.org/officeDocument/2006/relationships/image" Target="../media/image169.emf"/><Relationship Id="rId4" Type="http://schemas.openxmlformats.org/officeDocument/2006/relationships/image" Target="../media/image166.emf"/><Relationship Id="rId9" Type="http://schemas.openxmlformats.org/officeDocument/2006/relationships/oleObject" Target="../embeddings/oleObject160.bin"/><Relationship Id="rId14" Type="http://schemas.openxmlformats.org/officeDocument/2006/relationships/image" Target="../media/image171.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8.png"/><Relationship Id="rId3" Type="http://schemas.openxmlformats.org/officeDocument/2006/relationships/oleObject" Target="../embeddings/oleObject9.bin"/><Relationship Id="rId7" Type="http://schemas.openxmlformats.org/officeDocument/2006/relationships/oleObject" Target="../embeddings/oleObject12.bin"/><Relationship Id="rId12"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10.emf"/><Relationship Id="rId5" Type="http://schemas.openxmlformats.org/officeDocument/2006/relationships/oleObject" Target="../embeddings/oleObject10.bin"/><Relationship Id="rId10" Type="http://schemas.openxmlformats.org/officeDocument/2006/relationships/oleObject" Target="../embeddings/oleObject14.bin"/><Relationship Id="rId4" Type="http://schemas.openxmlformats.org/officeDocument/2006/relationships/image" Target="../media/image5.png"/><Relationship Id="rId9" Type="http://schemas.openxmlformats.org/officeDocument/2006/relationships/image" Target="../media/image9.emf"/></Relationships>
</file>

<file path=ppt/slides/_rels/slide30.xml.rels><?xml version="1.0" encoding="UTF-8" standalone="yes"?>
<Relationships xmlns="http://schemas.openxmlformats.org/package/2006/relationships"><Relationship Id="rId8" Type="http://schemas.openxmlformats.org/officeDocument/2006/relationships/image" Target="../media/image175.emf"/><Relationship Id="rId13" Type="http://schemas.openxmlformats.org/officeDocument/2006/relationships/oleObject" Target="../embeddings/oleObject169.bin"/><Relationship Id="rId18" Type="http://schemas.openxmlformats.org/officeDocument/2006/relationships/image" Target="../media/image180.emf"/><Relationship Id="rId3" Type="http://schemas.openxmlformats.org/officeDocument/2006/relationships/oleObject" Target="../embeddings/oleObject164.bin"/><Relationship Id="rId21" Type="http://schemas.openxmlformats.org/officeDocument/2006/relationships/oleObject" Target="../embeddings/oleObject173.bin"/><Relationship Id="rId7" Type="http://schemas.openxmlformats.org/officeDocument/2006/relationships/oleObject" Target="../embeddings/oleObject166.bin"/><Relationship Id="rId12" Type="http://schemas.openxmlformats.org/officeDocument/2006/relationships/image" Target="../media/image177.emf"/><Relationship Id="rId17" Type="http://schemas.openxmlformats.org/officeDocument/2006/relationships/oleObject" Target="../embeddings/oleObject171.bin"/><Relationship Id="rId2" Type="http://schemas.openxmlformats.org/officeDocument/2006/relationships/slideLayout" Target="../slideLayouts/slideLayout7.xml"/><Relationship Id="rId16" Type="http://schemas.openxmlformats.org/officeDocument/2006/relationships/image" Target="../media/image179.emf"/><Relationship Id="rId20" Type="http://schemas.openxmlformats.org/officeDocument/2006/relationships/image" Target="../media/image181.emf"/><Relationship Id="rId1" Type="http://schemas.openxmlformats.org/officeDocument/2006/relationships/vmlDrawing" Target="../drawings/vmlDrawing22.vml"/><Relationship Id="rId6" Type="http://schemas.openxmlformats.org/officeDocument/2006/relationships/image" Target="../media/image174.e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oleObject" Target="../embeddings/oleObject170.bin"/><Relationship Id="rId23" Type="http://schemas.openxmlformats.org/officeDocument/2006/relationships/image" Target="../media/image8.png"/><Relationship Id="rId10" Type="http://schemas.openxmlformats.org/officeDocument/2006/relationships/image" Target="../media/image176.emf"/><Relationship Id="rId19" Type="http://schemas.openxmlformats.org/officeDocument/2006/relationships/oleObject" Target="../embeddings/oleObject172.bin"/><Relationship Id="rId4" Type="http://schemas.openxmlformats.org/officeDocument/2006/relationships/image" Target="../media/image173.emf"/><Relationship Id="rId9" Type="http://schemas.openxmlformats.org/officeDocument/2006/relationships/oleObject" Target="../embeddings/oleObject167.bin"/><Relationship Id="rId14" Type="http://schemas.openxmlformats.org/officeDocument/2006/relationships/image" Target="../media/image178.emf"/><Relationship Id="rId22" Type="http://schemas.openxmlformats.org/officeDocument/2006/relationships/image" Target="../media/image182.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21.bin"/><Relationship Id="rId18" Type="http://schemas.openxmlformats.org/officeDocument/2006/relationships/image" Target="../media/image21.emf"/><Relationship Id="rId3" Type="http://schemas.openxmlformats.org/officeDocument/2006/relationships/oleObject" Target="../embeddings/oleObject16.bin"/><Relationship Id="rId21" Type="http://schemas.openxmlformats.org/officeDocument/2006/relationships/image" Target="../media/image8.png"/><Relationship Id="rId7" Type="http://schemas.openxmlformats.org/officeDocument/2006/relationships/oleObject" Target="../embeddings/oleObject18.bin"/><Relationship Id="rId12" Type="http://schemas.openxmlformats.org/officeDocument/2006/relationships/image" Target="../media/image18.emf"/><Relationship Id="rId17" Type="http://schemas.openxmlformats.org/officeDocument/2006/relationships/oleObject" Target="../embeddings/oleObject23.bin"/><Relationship Id="rId2" Type="http://schemas.openxmlformats.org/officeDocument/2006/relationships/slideLayout" Target="../slideLayouts/slideLayout7.xml"/><Relationship Id="rId16" Type="http://schemas.openxmlformats.org/officeDocument/2006/relationships/image" Target="../media/image20.emf"/><Relationship Id="rId20" Type="http://schemas.openxmlformats.org/officeDocument/2006/relationships/image" Target="../media/image22.emf"/><Relationship Id="rId1" Type="http://schemas.openxmlformats.org/officeDocument/2006/relationships/vmlDrawing" Target="../drawings/vmlDrawing3.vml"/><Relationship Id="rId6" Type="http://schemas.openxmlformats.org/officeDocument/2006/relationships/image" Target="../media/image15.e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7.emf"/><Relationship Id="rId19" Type="http://schemas.openxmlformats.org/officeDocument/2006/relationships/oleObject" Target="../embeddings/oleObject24.bin"/><Relationship Id="rId4" Type="http://schemas.openxmlformats.org/officeDocument/2006/relationships/image" Target="../media/image14.emf"/><Relationship Id="rId9" Type="http://schemas.openxmlformats.org/officeDocument/2006/relationships/oleObject" Target="../embeddings/oleObject19.bin"/><Relationship Id="rId14" Type="http://schemas.openxmlformats.org/officeDocument/2006/relationships/image" Target="../media/image19.emf"/></Relationships>
</file>

<file path=ppt/slides/_rels/slide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4.emf"/><Relationship Id="rId11" Type="http://schemas.openxmlformats.org/officeDocument/2006/relationships/image" Target="../media/image8.png"/><Relationship Id="rId5" Type="http://schemas.openxmlformats.org/officeDocument/2006/relationships/oleObject" Target="../embeddings/oleObject26.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8.e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image" Target="../media/image8.png"/><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32.bin"/><Relationship Id="rId14" Type="http://schemas.openxmlformats.org/officeDocument/2006/relationships/image" Target="../media/image32.emf"/></Relationships>
</file>

<file path=ppt/slides/_rels/slide9.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oleObject" Target="../embeddings/oleObject40.bin"/><Relationship Id="rId18" Type="http://schemas.openxmlformats.org/officeDocument/2006/relationships/image" Target="../media/image40.emf"/><Relationship Id="rId26" Type="http://schemas.openxmlformats.org/officeDocument/2006/relationships/image" Target="../media/image44.emf"/><Relationship Id="rId3" Type="http://schemas.openxmlformats.org/officeDocument/2006/relationships/oleObject" Target="../embeddings/oleObject35.bin"/><Relationship Id="rId21" Type="http://schemas.openxmlformats.org/officeDocument/2006/relationships/oleObject" Target="../embeddings/oleObject44.bin"/><Relationship Id="rId34" Type="http://schemas.openxmlformats.org/officeDocument/2006/relationships/image" Target="../media/image48.emf"/><Relationship Id="rId7" Type="http://schemas.openxmlformats.org/officeDocument/2006/relationships/oleObject" Target="../embeddings/oleObject37.bin"/><Relationship Id="rId12" Type="http://schemas.openxmlformats.org/officeDocument/2006/relationships/image" Target="../media/image37.emf"/><Relationship Id="rId17" Type="http://schemas.openxmlformats.org/officeDocument/2006/relationships/oleObject" Target="../embeddings/oleObject42.bin"/><Relationship Id="rId25" Type="http://schemas.openxmlformats.org/officeDocument/2006/relationships/oleObject" Target="../embeddings/oleObject46.bin"/><Relationship Id="rId33" Type="http://schemas.openxmlformats.org/officeDocument/2006/relationships/oleObject" Target="../embeddings/oleObject50.bin"/><Relationship Id="rId2" Type="http://schemas.openxmlformats.org/officeDocument/2006/relationships/slideLayout" Target="../slideLayouts/slideLayout7.xml"/><Relationship Id="rId16" Type="http://schemas.openxmlformats.org/officeDocument/2006/relationships/image" Target="../media/image39.emf"/><Relationship Id="rId20" Type="http://schemas.openxmlformats.org/officeDocument/2006/relationships/image" Target="../media/image41.emf"/><Relationship Id="rId29" Type="http://schemas.openxmlformats.org/officeDocument/2006/relationships/oleObject" Target="../embeddings/oleObject48.bin"/><Relationship Id="rId1" Type="http://schemas.openxmlformats.org/officeDocument/2006/relationships/vmlDrawing" Target="../drawings/vmlDrawing6.vml"/><Relationship Id="rId6" Type="http://schemas.openxmlformats.org/officeDocument/2006/relationships/image" Target="../media/image34.emf"/><Relationship Id="rId11" Type="http://schemas.openxmlformats.org/officeDocument/2006/relationships/oleObject" Target="../embeddings/oleObject39.bin"/><Relationship Id="rId24" Type="http://schemas.openxmlformats.org/officeDocument/2006/relationships/image" Target="../media/image43.emf"/><Relationship Id="rId32" Type="http://schemas.openxmlformats.org/officeDocument/2006/relationships/image" Target="../media/image47.emf"/><Relationship Id="rId37" Type="http://schemas.openxmlformats.org/officeDocument/2006/relationships/image" Target="../media/image8.png"/><Relationship Id="rId5" Type="http://schemas.openxmlformats.org/officeDocument/2006/relationships/oleObject" Target="../embeddings/oleObject36.bin"/><Relationship Id="rId15" Type="http://schemas.openxmlformats.org/officeDocument/2006/relationships/oleObject" Target="../embeddings/oleObject41.bin"/><Relationship Id="rId23" Type="http://schemas.openxmlformats.org/officeDocument/2006/relationships/oleObject" Target="../embeddings/oleObject45.bin"/><Relationship Id="rId28" Type="http://schemas.openxmlformats.org/officeDocument/2006/relationships/image" Target="../media/image45.emf"/><Relationship Id="rId36" Type="http://schemas.openxmlformats.org/officeDocument/2006/relationships/image" Target="../media/image49.emf"/><Relationship Id="rId10" Type="http://schemas.openxmlformats.org/officeDocument/2006/relationships/image" Target="../media/image36.emf"/><Relationship Id="rId19" Type="http://schemas.openxmlformats.org/officeDocument/2006/relationships/oleObject" Target="../embeddings/oleObject43.bin"/><Relationship Id="rId31" Type="http://schemas.openxmlformats.org/officeDocument/2006/relationships/oleObject" Target="../embeddings/oleObject49.bin"/><Relationship Id="rId4" Type="http://schemas.openxmlformats.org/officeDocument/2006/relationships/image" Target="../media/image33.emf"/><Relationship Id="rId9" Type="http://schemas.openxmlformats.org/officeDocument/2006/relationships/oleObject" Target="../embeddings/oleObject38.bin"/><Relationship Id="rId14" Type="http://schemas.openxmlformats.org/officeDocument/2006/relationships/image" Target="../media/image38.emf"/><Relationship Id="rId22" Type="http://schemas.openxmlformats.org/officeDocument/2006/relationships/image" Target="../media/image42.emf"/><Relationship Id="rId27" Type="http://schemas.openxmlformats.org/officeDocument/2006/relationships/oleObject" Target="../embeddings/oleObject47.bin"/><Relationship Id="rId30" Type="http://schemas.openxmlformats.org/officeDocument/2006/relationships/image" Target="../media/image46.emf"/><Relationship Id="rId35" Type="http://schemas.openxmlformats.org/officeDocument/2006/relationships/oleObject" Target="../embeddings/oleObject5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D24FCA75-85FD-4523-B7BD-D59C083EAAC2}"/>
              </a:ext>
            </a:extLst>
          </p:cNvPr>
          <p:cNvSpPr>
            <a:spLocks noGrp="1"/>
          </p:cNvSpPr>
          <p:nvPr>
            <p:ph type="dt" sz="quarter" idx="10"/>
          </p:nvPr>
        </p:nvSpPr>
        <p:spPr/>
        <p:txBody>
          <a:bodyPr/>
          <a:lstStyle/>
          <a:p>
            <a:pPr>
              <a:defRPr/>
            </a:pPr>
            <a:fld id="{0C6E7266-B1E0-4002-849E-8E881787B4A4}" type="datetime9">
              <a:rPr lang="en-US"/>
              <a:pPr>
                <a:defRPr/>
              </a:pPr>
              <a:t>3/29/2020 9:28:11 PM</a:t>
            </a:fld>
            <a:endParaRPr lang="en-US" altLang="zh-CN"/>
          </a:p>
        </p:txBody>
      </p:sp>
      <p:sp>
        <p:nvSpPr>
          <p:cNvPr id="14" name="灯片编号占位符 5">
            <a:extLst>
              <a:ext uri="{FF2B5EF4-FFF2-40B4-BE49-F238E27FC236}">
                <a16:creationId xmlns:a16="http://schemas.microsoft.com/office/drawing/2014/main" id="{9FF18CB3-505C-4BDF-AA0E-A83304ABB3A2}"/>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609C3F85-D1AD-4A1A-94BF-94AA248ECF78}" type="slidenum">
              <a:rPr lang="en-US" altLang="zh-CN" sz="1400" b="0">
                <a:latin typeface="Times New Roman" panose="02020603050405020304" pitchFamily="18" charset="0"/>
                <a:ea typeface="宋体" panose="02010600030101010101" pitchFamily="2" charset="-122"/>
              </a:rPr>
              <a:pPr eaLnBrk="1" hangingPunct="1"/>
              <a:t>1</a:t>
            </a:fld>
            <a:endParaRPr lang="en-US" altLang="zh-CN" sz="1400" b="0">
              <a:latin typeface="Times New Roman" panose="02020603050405020304" pitchFamily="18" charset="0"/>
              <a:ea typeface="宋体" panose="02010600030101010101" pitchFamily="2" charset="-122"/>
            </a:endParaRPr>
          </a:p>
        </p:txBody>
      </p:sp>
      <p:pic>
        <p:nvPicPr>
          <p:cNvPr id="2052" name="Picture 2" descr="图片2">
            <a:extLst>
              <a:ext uri="{FF2B5EF4-FFF2-40B4-BE49-F238E27FC236}">
                <a16:creationId xmlns:a16="http://schemas.microsoft.com/office/drawing/2014/main" id="{70286093-C2FC-4CE0-927E-6BB548300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3" name="Group 3">
            <a:extLst>
              <a:ext uri="{FF2B5EF4-FFF2-40B4-BE49-F238E27FC236}">
                <a16:creationId xmlns:a16="http://schemas.microsoft.com/office/drawing/2014/main" id="{75D4BDAC-98C8-4140-9B22-5531399201DF}"/>
              </a:ext>
            </a:extLst>
          </p:cNvPr>
          <p:cNvGrpSpPr>
            <a:grpSpLocks/>
          </p:cNvGrpSpPr>
          <p:nvPr/>
        </p:nvGrpSpPr>
        <p:grpSpPr bwMode="auto">
          <a:xfrm>
            <a:off x="304800" y="206375"/>
            <a:ext cx="8686800" cy="857250"/>
            <a:chOff x="192" y="130"/>
            <a:chExt cx="5472" cy="540"/>
          </a:xfrm>
        </p:grpSpPr>
        <p:sp>
          <p:nvSpPr>
            <p:cNvPr id="77828" name="Line 4">
              <a:extLst>
                <a:ext uri="{FF2B5EF4-FFF2-40B4-BE49-F238E27FC236}">
                  <a16:creationId xmlns:a16="http://schemas.microsoft.com/office/drawing/2014/main" id="{8A940B95-2E36-420F-BF78-924E3C980C44}"/>
                </a:ext>
              </a:extLst>
            </p:cNvPr>
            <p:cNvSpPr>
              <a:spLocks noChangeShapeType="1"/>
            </p:cNvSpPr>
            <p:nvPr/>
          </p:nvSpPr>
          <p:spPr bwMode="auto">
            <a:xfrm>
              <a:off x="2670" y="584"/>
              <a:ext cx="2994" cy="0"/>
            </a:xfrm>
            <a:prstGeom prst="line">
              <a:avLst/>
            </a:prstGeom>
            <a:noFill/>
            <a:ln w="25400">
              <a:solidFill>
                <a:srgbClr val="66FF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60" name="Rectangle 5">
              <a:extLst>
                <a:ext uri="{FF2B5EF4-FFF2-40B4-BE49-F238E27FC236}">
                  <a16:creationId xmlns:a16="http://schemas.microsoft.com/office/drawing/2014/main" id="{33E4B4BB-8F9C-439E-BC53-CD26DB092AAB}"/>
                </a:ext>
              </a:extLst>
            </p:cNvPr>
            <p:cNvSpPr>
              <a:spLocks noChangeArrowheads="1"/>
            </p:cNvSpPr>
            <p:nvPr/>
          </p:nvSpPr>
          <p:spPr bwMode="auto">
            <a:xfrm>
              <a:off x="192" y="130"/>
              <a:ext cx="370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zh-CN" altLang="en-US" b="0">
                  <a:solidFill>
                    <a:srgbClr val="66FFCC"/>
                  </a:solidFill>
                  <a:latin typeface="Webdings" panose="05030102010509060703" pitchFamily="18" charset="2"/>
                  <a:ea typeface="华文行楷" panose="02010800040101010101" pitchFamily="2" charset="-122"/>
                </a:rPr>
                <a:t>理学院</a:t>
              </a:r>
              <a:r>
                <a:rPr lang="zh-CN" altLang="en-US" b="0">
                  <a:latin typeface="Webdings" panose="05030102010509060703" pitchFamily="18" charset="2"/>
                  <a:ea typeface="华文行楷" panose="02010800040101010101" pitchFamily="2" charset="-122"/>
                </a:rPr>
                <a:t> </a:t>
              </a:r>
              <a:r>
                <a:rPr lang="zh-CN" altLang="en-US" sz="1800" b="0">
                  <a:solidFill>
                    <a:srgbClr val="66FFCC"/>
                  </a:solidFill>
                  <a:latin typeface="Times New Roman" panose="02020603050405020304" pitchFamily="18" charset="0"/>
                  <a:ea typeface="黑体" panose="02010609060101010101" pitchFamily="49" charset="-122"/>
                </a:rPr>
                <a:t>大学物理教学中心</a:t>
              </a:r>
            </a:p>
          </p:txBody>
        </p:sp>
        <p:sp>
          <p:nvSpPr>
            <p:cNvPr id="2061" name="Rectangle 6">
              <a:extLst>
                <a:ext uri="{FF2B5EF4-FFF2-40B4-BE49-F238E27FC236}">
                  <a16:creationId xmlns:a16="http://schemas.microsoft.com/office/drawing/2014/main" id="{BC07C877-BF13-488C-A9FE-BAE56A21522C}"/>
                </a:ext>
              </a:extLst>
            </p:cNvPr>
            <p:cNvSpPr>
              <a:spLocks noChangeArrowheads="1"/>
            </p:cNvSpPr>
            <p:nvPr/>
          </p:nvSpPr>
          <p:spPr bwMode="auto">
            <a:xfrm>
              <a:off x="192" y="488"/>
              <a:ext cx="28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algn="ctr" eaLnBrk="1" hangingPunct="1">
                <a:lnSpc>
                  <a:spcPct val="80000"/>
                </a:lnSpc>
                <a:spcBef>
                  <a:spcPct val="20000"/>
                </a:spcBef>
              </a:pPr>
              <a:r>
                <a:rPr lang="en-US" altLang="zh-CN" sz="1600">
                  <a:solidFill>
                    <a:srgbClr val="FFFF00"/>
                  </a:solidFill>
                  <a:latin typeface="Century Gothic" panose="020B0502020202020204" pitchFamily="34" charset="0"/>
                </a:rPr>
                <a:t>College  of  Science</a:t>
              </a:r>
            </a:p>
          </p:txBody>
        </p:sp>
      </p:grpSp>
      <p:pic>
        <p:nvPicPr>
          <p:cNvPr id="2054" name="Picture 7" descr="标题3背景副本">
            <a:extLst>
              <a:ext uri="{FF2B5EF4-FFF2-40B4-BE49-F238E27FC236}">
                <a16:creationId xmlns:a16="http://schemas.microsoft.com/office/drawing/2014/main" id="{94BB4FCB-DA4B-47E2-AC1A-3B9BEE90C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09963"/>
            <a:ext cx="388620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4" name="AutoShape 10">
            <a:extLst>
              <a:ext uri="{FF2B5EF4-FFF2-40B4-BE49-F238E27FC236}">
                <a16:creationId xmlns:a16="http://schemas.microsoft.com/office/drawing/2014/main" id="{3459BC7A-566C-44DE-B555-67055E77923B}"/>
              </a:ext>
            </a:extLst>
          </p:cNvPr>
          <p:cNvSpPr>
            <a:spLocks noChangeArrowheads="1"/>
          </p:cNvSpPr>
          <p:nvPr/>
        </p:nvSpPr>
        <p:spPr bwMode="auto">
          <a:xfrm>
            <a:off x="1403350" y="2852738"/>
            <a:ext cx="7056438" cy="1223962"/>
          </a:xfrm>
          <a:prstGeom prst="roundRect">
            <a:avLst>
              <a:gd name="adj" fmla="val 28245"/>
            </a:avLst>
          </a:prstGeom>
          <a:gradFill rotWithShape="1">
            <a:gsLst>
              <a:gs pos="0">
                <a:srgbClr val="97E5C0"/>
              </a:gs>
              <a:gs pos="100000">
                <a:srgbClr val="97E5C0">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7835" name="AutoShape 11">
            <a:extLst>
              <a:ext uri="{FF2B5EF4-FFF2-40B4-BE49-F238E27FC236}">
                <a16:creationId xmlns:a16="http://schemas.microsoft.com/office/drawing/2014/main" id="{FA377525-6A5A-400A-9E53-E000951DECA1}"/>
              </a:ext>
            </a:extLst>
          </p:cNvPr>
          <p:cNvSpPr>
            <a:spLocks noChangeArrowheads="1"/>
          </p:cNvSpPr>
          <p:nvPr/>
        </p:nvSpPr>
        <p:spPr bwMode="auto">
          <a:xfrm>
            <a:off x="987425" y="2586038"/>
            <a:ext cx="4648200" cy="603250"/>
          </a:xfrm>
          <a:prstGeom prst="roundRect">
            <a:avLst>
              <a:gd name="adj" fmla="val 28245"/>
            </a:avLst>
          </a:prstGeom>
          <a:gradFill rotWithShape="1">
            <a:gsLst>
              <a:gs pos="0">
                <a:srgbClr val="FFCCFF"/>
              </a:gs>
              <a:gs pos="100000">
                <a:srgbClr val="FFCCFF">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2057" name="Rectangle 12">
            <a:extLst>
              <a:ext uri="{FF2B5EF4-FFF2-40B4-BE49-F238E27FC236}">
                <a16:creationId xmlns:a16="http://schemas.microsoft.com/office/drawing/2014/main" id="{33923CFD-E6D6-4FFE-9833-1FBFBEB6E977}"/>
              </a:ext>
            </a:extLst>
          </p:cNvPr>
          <p:cNvSpPr>
            <a:spLocks noChangeArrowheads="1"/>
          </p:cNvSpPr>
          <p:nvPr/>
        </p:nvSpPr>
        <p:spPr bwMode="auto">
          <a:xfrm>
            <a:off x="1331913" y="2636838"/>
            <a:ext cx="3673475" cy="457200"/>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zh-CN" altLang="en-US" sz="2400">
                <a:solidFill>
                  <a:schemeClr val="tx2"/>
                </a:solidFill>
                <a:latin typeface="Times New Roman" panose="02020603050405020304" pitchFamily="18" charset="0"/>
              </a:rPr>
              <a:t>第三章  恒定电流</a:t>
            </a:r>
          </a:p>
        </p:txBody>
      </p:sp>
      <p:sp>
        <p:nvSpPr>
          <p:cNvPr id="2058" name="Rectangle 13">
            <a:extLst>
              <a:ext uri="{FF2B5EF4-FFF2-40B4-BE49-F238E27FC236}">
                <a16:creationId xmlns:a16="http://schemas.microsoft.com/office/drawing/2014/main" id="{78FE992D-08B6-4EE2-B9E0-C609DDC3169C}"/>
              </a:ext>
            </a:extLst>
          </p:cNvPr>
          <p:cNvSpPr>
            <a:spLocks noChangeArrowheads="1"/>
          </p:cNvSpPr>
          <p:nvPr/>
        </p:nvSpPr>
        <p:spPr bwMode="auto">
          <a:xfrm>
            <a:off x="2268538" y="3282950"/>
            <a:ext cx="5327650" cy="519113"/>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en-US" altLang="zh-CN">
                <a:solidFill>
                  <a:srgbClr val="FF3399"/>
                </a:solidFill>
                <a:latin typeface="隶书" panose="02010509060101010101" pitchFamily="49" charset="-122"/>
                <a:ea typeface="隶书" panose="02010509060101010101" pitchFamily="49" charset="-122"/>
              </a:rPr>
              <a:t>3-1 </a:t>
            </a:r>
            <a:r>
              <a:rPr lang="zh-CN" altLang="en-US">
                <a:solidFill>
                  <a:srgbClr val="FF3399"/>
                </a:solidFill>
                <a:latin typeface="隶书" panose="02010509060101010101" pitchFamily="49" charset="-122"/>
                <a:ea typeface="隶书" panose="02010509060101010101" pitchFamily="49" charset="-122"/>
              </a:rPr>
              <a:t>电流的恒定条件和导电规律</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5FA59D2C-FE7F-4970-9F51-0503A057CA6E}"/>
              </a:ext>
            </a:extLst>
          </p:cNvPr>
          <p:cNvSpPr>
            <a:spLocks noGrp="1"/>
          </p:cNvSpPr>
          <p:nvPr>
            <p:ph type="dt" sz="quarter" idx="10"/>
          </p:nvPr>
        </p:nvSpPr>
        <p:spPr/>
        <p:txBody>
          <a:bodyPr/>
          <a:lstStyle/>
          <a:p>
            <a:pPr>
              <a:defRPr/>
            </a:pPr>
            <a:fld id="{5013DB78-1BDD-4E49-9D13-174A3097888C}" type="datetime9">
              <a:rPr lang="en-US"/>
              <a:pPr>
                <a:defRPr/>
              </a:pPr>
              <a:t>3/29/2020 9:28:11 PM</a:t>
            </a:fld>
            <a:endParaRPr lang="en-US" altLang="zh-CN"/>
          </a:p>
        </p:txBody>
      </p:sp>
      <p:sp>
        <p:nvSpPr>
          <p:cNvPr id="12" name="灯片编号占位符 3">
            <a:extLst>
              <a:ext uri="{FF2B5EF4-FFF2-40B4-BE49-F238E27FC236}">
                <a16:creationId xmlns:a16="http://schemas.microsoft.com/office/drawing/2014/main" id="{7C988157-EA41-4894-AAA4-ACBE1D7F6D97}"/>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BAA8EE5F-03AA-4155-8906-A1FA129429DA}" type="slidenum">
              <a:rPr lang="en-US" altLang="zh-CN" sz="1400" b="0">
                <a:latin typeface="Times New Roman" panose="02020603050405020304" pitchFamily="18" charset="0"/>
                <a:ea typeface="宋体" panose="02010600030101010101" pitchFamily="2" charset="-122"/>
              </a:rPr>
              <a:pPr eaLnBrk="1" hangingPunct="1"/>
              <a:t>10</a:t>
            </a:fld>
            <a:endParaRPr lang="en-US" altLang="zh-CN" sz="1400" b="0">
              <a:latin typeface="Times New Roman" panose="02020603050405020304" pitchFamily="18" charset="0"/>
              <a:ea typeface="宋体" panose="02010600030101010101" pitchFamily="2" charset="-122"/>
            </a:endParaRPr>
          </a:p>
        </p:txBody>
      </p:sp>
      <p:sp>
        <p:nvSpPr>
          <p:cNvPr id="16425" name="Text Box 41">
            <a:extLst>
              <a:ext uri="{FF2B5EF4-FFF2-40B4-BE49-F238E27FC236}">
                <a16:creationId xmlns:a16="http://schemas.microsoft.com/office/drawing/2014/main" id="{4B224F3B-33DE-45FB-9597-E1511BC8CE2F}"/>
              </a:ext>
            </a:extLst>
          </p:cNvPr>
          <p:cNvSpPr txBox="1">
            <a:spLocks noChangeArrowheads="1"/>
          </p:cNvSpPr>
          <p:nvPr/>
        </p:nvSpPr>
        <p:spPr bwMode="auto">
          <a:xfrm>
            <a:off x="434975" y="1844675"/>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latin typeface="Times New Roman" panose="02020603050405020304" pitchFamily="18" charset="0"/>
              </a:rPr>
              <a:t>上式表示电流密度（</a:t>
            </a:r>
            <a:r>
              <a:rPr kumimoji="0" lang="en-US" altLang="zh-CN" i="1">
                <a:latin typeface="Times New Roman" panose="02020603050405020304" pitchFamily="18" charset="0"/>
              </a:rPr>
              <a:t>current density</a:t>
            </a:r>
            <a:r>
              <a:rPr kumimoji="0" lang="zh-CN" altLang="en-US">
                <a:latin typeface="Times New Roman" panose="02020603050405020304" pitchFamily="18" charset="0"/>
              </a:rPr>
              <a:t>）矢量与载流子电量、载流子数密度以及</a:t>
            </a:r>
            <a:r>
              <a:rPr lang="zh-CN" altLang="en-US"/>
              <a:t>平均定向漂移速率的关系，由</a:t>
            </a:r>
            <a:endParaRPr kumimoji="0" lang="zh-CN" altLang="en-US">
              <a:latin typeface="Times New Roman" panose="02020603050405020304" pitchFamily="18" charset="0"/>
            </a:endParaRPr>
          </a:p>
        </p:txBody>
      </p:sp>
      <p:graphicFrame>
        <p:nvGraphicFramePr>
          <p:cNvPr id="104448" name="Object 1024">
            <a:extLst>
              <a:ext uri="{FF2B5EF4-FFF2-40B4-BE49-F238E27FC236}">
                <a16:creationId xmlns:a16="http://schemas.microsoft.com/office/drawing/2014/main" id="{CF8609C6-144F-4C18-ABD1-36E40C52E8A4}"/>
              </a:ext>
            </a:extLst>
          </p:cNvPr>
          <p:cNvGraphicFramePr>
            <a:graphicFrameLocks noChangeAspect="1"/>
          </p:cNvGraphicFramePr>
          <p:nvPr/>
        </p:nvGraphicFramePr>
        <p:xfrm>
          <a:off x="3419475" y="1341438"/>
          <a:ext cx="1271588" cy="574675"/>
        </p:xfrm>
        <a:graphic>
          <a:graphicData uri="http://schemas.openxmlformats.org/presentationml/2006/ole">
            <mc:AlternateContent xmlns:mc="http://schemas.openxmlformats.org/markup-compatibility/2006">
              <mc:Choice xmlns:v="urn:schemas-microsoft-com:vml" Requires="v">
                <p:oleObj spid="_x0000_s11277" name="Equation" r:id="rId3" imgW="504749" imgH="209448" progId="Equation.3">
                  <p:embed/>
                </p:oleObj>
              </mc:Choice>
              <mc:Fallback>
                <p:oleObj name="Equation" r:id="rId3" imgW="504749" imgH="209448"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341438"/>
                        <a:ext cx="1271588" cy="574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27" name="Text Box 43">
            <a:extLst>
              <a:ext uri="{FF2B5EF4-FFF2-40B4-BE49-F238E27FC236}">
                <a16:creationId xmlns:a16="http://schemas.microsoft.com/office/drawing/2014/main" id="{55BB2333-F6F3-433D-BC0B-B9285C659AA6}"/>
              </a:ext>
            </a:extLst>
          </p:cNvPr>
          <p:cNvSpPr txBox="1">
            <a:spLocks noChangeArrowheads="1"/>
          </p:cNvSpPr>
          <p:nvPr/>
        </p:nvSpPr>
        <p:spPr bwMode="auto">
          <a:xfrm>
            <a:off x="457200" y="3284538"/>
            <a:ext cx="84359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latin typeface="Times New Roman" panose="02020603050405020304" pitchFamily="18" charset="0"/>
              </a:rPr>
              <a:t>表明，带负电荷的载流子逆电流方向运动与带正电荷的载流子沿电流方向运动的效果相同，实际导体中可能具有多种载流子，</a:t>
            </a:r>
          </a:p>
        </p:txBody>
      </p:sp>
      <p:graphicFrame>
        <p:nvGraphicFramePr>
          <p:cNvPr id="104449" name="Object 1025">
            <a:extLst>
              <a:ext uri="{FF2B5EF4-FFF2-40B4-BE49-F238E27FC236}">
                <a16:creationId xmlns:a16="http://schemas.microsoft.com/office/drawing/2014/main" id="{BA958DFD-1073-4CA6-9017-EC0F465B5CFC}"/>
              </a:ext>
            </a:extLst>
          </p:cNvPr>
          <p:cNvGraphicFramePr>
            <a:graphicFrameLocks noChangeAspect="1"/>
          </p:cNvGraphicFramePr>
          <p:nvPr/>
        </p:nvGraphicFramePr>
        <p:xfrm>
          <a:off x="3055938" y="4724400"/>
          <a:ext cx="1876425" cy="793750"/>
        </p:xfrm>
        <a:graphic>
          <a:graphicData uri="http://schemas.openxmlformats.org/presentationml/2006/ole">
            <mc:AlternateContent xmlns:mc="http://schemas.openxmlformats.org/markup-compatibility/2006">
              <mc:Choice xmlns:v="urn:schemas-microsoft-com:vml" Requires="v">
                <p:oleObj spid="_x0000_s11278" name="Equation" r:id="rId5" imgW="809549" imgH="323952" progId="Equation.3">
                  <p:embed/>
                </p:oleObj>
              </mc:Choice>
              <mc:Fallback>
                <p:oleObj name="Equation" r:id="rId5" imgW="809549" imgH="323952"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5938" y="4724400"/>
                        <a:ext cx="1876425" cy="793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29" name="Text Box 45">
            <a:extLst>
              <a:ext uri="{FF2B5EF4-FFF2-40B4-BE49-F238E27FC236}">
                <a16:creationId xmlns:a16="http://schemas.microsoft.com/office/drawing/2014/main" id="{6444BDBF-0DBA-4AFF-A5B2-ADE57D09BC9B}"/>
              </a:ext>
            </a:extLst>
          </p:cNvPr>
          <p:cNvSpPr txBox="1">
            <a:spLocks noChangeArrowheads="1"/>
          </p:cNvSpPr>
          <p:nvPr/>
        </p:nvSpPr>
        <p:spPr bwMode="auto">
          <a:xfrm>
            <a:off x="457200" y="5362575"/>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latin typeface="Times New Roman" panose="02020603050405020304" pitchFamily="18" charset="0"/>
              </a:rPr>
              <a:t>其中</a:t>
            </a:r>
            <a:r>
              <a:rPr kumimoji="0" lang="en-US" altLang="zh-CN" i="1">
                <a:latin typeface="Times New Roman" panose="02020603050405020304" pitchFamily="18" charset="0"/>
              </a:rPr>
              <a:t>u </a:t>
            </a:r>
            <a:r>
              <a:rPr kumimoji="0" lang="zh-CN" altLang="en-US">
                <a:latin typeface="Times New Roman" panose="02020603050405020304" pitchFamily="18" charset="0"/>
              </a:rPr>
              <a:t>称为载流子的平均定向</a:t>
            </a:r>
            <a:r>
              <a:rPr lang="zh-CN" altLang="en-US"/>
              <a:t>漂</a:t>
            </a:r>
            <a:r>
              <a:rPr kumimoji="0" lang="zh-CN" altLang="en-US">
                <a:latin typeface="Times New Roman" panose="02020603050405020304" pitchFamily="18" charset="0"/>
              </a:rPr>
              <a:t>移速度，又称作</a:t>
            </a:r>
            <a:r>
              <a:rPr kumimoji="0" lang="zh-CN" altLang="en-US">
                <a:solidFill>
                  <a:srgbClr val="FFFF66"/>
                </a:solidFill>
                <a:latin typeface="Times New Roman" panose="02020603050405020304" pitchFamily="18" charset="0"/>
              </a:rPr>
              <a:t>漂移速度（</a:t>
            </a:r>
            <a:r>
              <a:rPr kumimoji="0" lang="en-US" altLang="zh-CN" i="1">
                <a:solidFill>
                  <a:schemeClr val="tx2"/>
                </a:solidFill>
                <a:latin typeface="Times New Roman" panose="02020603050405020304" pitchFamily="18" charset="0"/>
              </a:rPr>
              <a:t>drift velocity</a:t>
            </a:r>
            <a:r>
              <a:rPr kumimoji="0" lang="zh-CN" altLang="en-US">
                <a:solidFill>
                  <a:srgbClr val="FFFF66"/>
                </a:solidFill>
                <a:latin typeface="Times New Roman" panose="02020603050405020304" pitchFamily="18" charset="0"/>
              </a:rPr>
              <a:t>）</a:t>
            </a:r>
            <a:r>
              <a:rPr kumimoji="0" lang="zh-CN" altLang="en-US">
                <a:latin typeface="Times New Roman" panose="02020603050405020304" pitchFamily="18" charset="0"/>
              </a:rPr>
              <a:t>。</a:t>
            </a:r>
          </a:p>
        </p:txBody>
      </p:sp>
      <p:graphicFrame>
        <p:nvGraphicFramePr>
          <p:cNvPr id="104450" name="Object 1026">
            <a:extLst>
              <a:ext uri="{FF2B5EF4-FFF2-40B4-BE49-F238E27FC236}">
                <a16:creationId xmlns:a16="http://schemas.microsoft.com/office/drawing/2014/main" id="{D8FD510F-6683-4941-A96E-415966A89C01}"/>
              </a:ext>
            </a:extLst>
          </p:cNvPr>
          <p:cNvGraphicFramePr>
            <a:graphicFrameLocks noChangeAspect="1"/>
          </p:cNvGraphicFramePr>
          <p:nvPr/>
        </p:nvGraphicFramePr>
        <p:xfrm>
          <a:off x="3032125" y="2852738"/>
          <a:ext cx="2076450" cy="454025"/>
        </p:xfrm>
        <a:graphic>
          <a:graphicData uri="http://schemas.openxmlformats.org/presentationml/2006/ole">
            <mc:AlternateContent xmlns:mc="http://schemas.openxmlformats.org/markup-compatibility/2006">
              <mc:Choice xmlns:v="urn:schemas-microsoft-com:vml" Requires="v">
                <p:oleObj spid="_x0000_s11279" name="公式" r:id="rId7" imgW="895299" imgH="171552" progId="Equation.3">
                  <p:embed/>
                </p:oleObj>
              </mc:Choice>
              <mc:Fallback>
                <p:oleObj name="公式" r:id="rId7" imgW="895299" imgH="171552"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2125" y="2852738"/>
                        <a:ext cx="2076450" cy="454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274" name="Group 16">
            <a:extLst>
              <a:ext uri="{FF2B5EF4-FFF2-40B4-BE49-F238E27FC236}">
                <a16:creationId xmlns:a16="http://schemas.microsoft.com/office/drawing/2014/main" id="{78A78D47-54C3-408B-B6C9-48D8C2BBED25}"/>
              </a:ext>
            </a:extLst>
          </p:cNvPr>
          <p:cNvGrpSpPr>
            <a:grpSpLocks/>
          </p:cNvGrpSpPr>
          <p:nvPr/>
        </p:nvGrpSpPr>
        <p:grpSpPr bwMode="auto">
          <a:xfrm>
            <a:off x="0" y="303213"/>
            <a:ext cx="5715000" cy="1068387"/>
            <a:chOff x="0" y="191"/>
            <a:chExt cx="3600" cy="673"/>
          </a:xfrm>
        </p:grpSpPr>
        <p:pic>
          <p:nvPicPr>
            <p:cNvPr id="11275" name="Picture 31" descr="bar_1">
              <a:extLst>
                <a:ext uri="{FF2B5EF4-FFF2-40B4-BE49-F238E27FC236}">
                  <a16:creationId xmlns:a16="http://schemas.microsoft.com/office/drawing/2014/main" id="{07023CC9-2444-41A2-A7FD-DBEEC71435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584B6F74-C169-48F1-8E9E-7072F6942113}"/>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4448"/>
                                        </p:tgtEl>
                                        <p:attrNameLst>
                                          <p:attrName>style.visibility</p:attrName>
                                        </p:attrNameLst>
                                      </p:cBhvr>
                                      <p:to>
                                        <p:strVal val="visible"/>
                                      </p:to>
                                    </p:set>
                                    <p:animEffect transition="in" filter="dissolve">
                                      <p:cBhvr>
                                        <p:cTn id="7" dur="500"/>
                                        <p:tgtEl>
                                          <p:spTgt spid="1044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425"/>
                                        </p:tgtEl>
                                        <p:attrNameLst>
                                          <p:attrName>style.visibility</p:attrName>
                                        </p:attrNameLst>
                                      </p:cBhvr>
                                      <p:to>
                                        <p:strVal val="visible"/>
                                      </p:to>
                                    </p:set>
                                    <p:animEffect transition="in" filter="dissolve">
                                      <p:cBhvr>
                                        <p:cTn id="12" dur="500"/>
                                        <p:tgtEl>
                                          <p:spTgt spid="164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4450"/>
                                        </p:tgtEl>
                                        <p:attrNameLst>
                                          <p:attrName>style.visibility</p:attrName>
                                        </p:attrNameLst>
                                      </p:cBhvr>
                                      <p:to>
                                        <p:strVal val="visible"/>
                                      </p:to>
                                    </p:set>
                                    <p:animEffect transition="in" filter="dissolve">
                                      <p:cBhvr>
                                        <p:cTn id="17" dur="500"/>
                                        <p:tgtEl>
                                          <p:spTgt spid="1044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427"/>
                                        </p:tgtEl>
                                        <p:attrNameLst>
                                          <p:attrName>style.visibility</p:attrName>
                                        </p:attrNameLst>
                                      </p:cBhvr>
                                      <p:to>
                                        <p:strVal val="visible"/>
                                      </p:to>
                                    </p:set>
                                    <p:animEffect transition="in" filter="dissolve">
                                      <p:cBhvr>
                                        <p:cTn id="22" dur="500"/>
                                        <p:tgtEl>
                                          <p:spTgt spid="164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4449"/>
                                        </p:tgtEl>
                                        <p:attrNameLst>
                                          <p:attrName>style.visibility</p:attrName>
                                        </p:attrNameLst>
                                      </p:cBhvr>
                                      <p:to>
                                        <p:strVal val="visible"/>
                                      </p:to>
                                    </p:set>
                                    <p:animEffect transition="in" filter="dissolve">
                                      <p:cBhvr>
                                        <p:cTn id="27" dur="500"/>
                                        <p:tgtEl>
                                          <p:spTgt spid="1044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429"/>
                                        </p:tgtEl>
                                        <p:attrNameLst>
                                          <p:attrName>style.visibility</p:attrName>
                                        </p:attrNameLst>
                                      </p:cBhvr>
                                      <p:to>
                                        <p:strVal val="visible"/>
                                      </p:to>
                                    </p:set>
                                    <p:animEffect transition="in" filter="dissolve">
                                      <p:cBhvr>
                                        <p:cTn id="32" dur="500"/>
                                        <p:tgtEl>
                                          <p:spTgt spid="16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5" grpId="0" autoUpdateAnimBg="0"/>
      <p:bldP spid="16427" grpId="0" autoUpdateAnimBg="0"/>
      <p:bldP spid="1642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a:extLst>
              <a:ext uri="{FF2B5EF4-FFF2-40B4-BE49-F238E27FC236}">
                <a16:creationId xmlns:a16="http://schemas.microsoft.com/office/drawing/2014/main" id="{5CEDEF5A-124F-47C7-90E2-B105812305B2}"/>
              </a:ext>
            </a:extLst>
          </p:cNvPr>
          <p:cNvSpPr>
            <a:spLocks noGrp="1"/>
          </p:cNvSpPr>
          <p:nvPr>
            <p:ph type="dt" sz="quarter" idx="10"/>
          </p:nvPr>
        </p:nvSpPr>
        <p:spPr/>
        <p:txBody>
          <a:bodyPr/>
          <a:lstStyle/>
          <a:p>
            <a:pPr>
              <a:defRPr/>
            </a:pPr>
            <a:fld id="{3F762E0A-AF6A-44D2-AC0E-0CC6ABDB9628}" type="datetime9">
              <a:rPr lang="en-US"/>
              <a:pPr>
                <a:defRPr/>
              </a:pPr>
              <a:t>3/29/2020 9:28:11 PM</a:t>
            </a:fld>
            <a:endParaRPr lang="en-US" altLang="zh-CN"/>
          </a:p>
        </p:txBody>
      </p:sp>
      <p:sp>
        <p:nvSpPr>
          <p:cNvPr id="24" name="灯片编号占位符 3">
            <a:extLst>
              <a:ext uri="{FF2B5EF4-FFF2-40B4-BE49-F238E27FC236}">
                <a16:creationId xmlns:a16="http://schemas.microsoft.com/office/drawing/2014/main" id="{8BE44AE8-81FB-4D16-81F8-E18028B0F3C9}"/>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42AD928D-3B1B-4600-885F-977B69F9CAFC}" type="slidenum">
              <a:rPr lang="en-US" altLang="zh-CN" sz="1400" b="0">
                <a:latin typeface="Times New Roman" panose="02020603050405020304" pitchFamily="18" charset="0"/>
                <a:ea typeface="宋体" panose="02010600030101010101" pitchFamily="2" charset="-122"/>
              </a:rPr>
              <a:pPr eaLnBrk="1" hangingPunct="1"/>
              <a:t>11</a:t>
            </a:fld>
            <a:endParaRPr lang="en-US" altLang="zh-CN" sz="1400" b="0">
              <a:latin typeface="Times New Roman" panose="02020603050405020304" pitchFamily="18" charset="0"/>
              <a:ea typeface="宋体" panose="02010600030101010101" pitchFamily="2" charset="-122"/>
            </a:endParaRPr>
          </a:p>
        </p:txBody>
      </p:sp>
      <p:sp>
        <p:nvSpPr>
          <p:cNvPr id="15379" name="Rectangle 1043">
            <a:extLst>
              <a:ext uri="{FF2B5EF4-FFF2-40B4-BE49-F238E27FC236}">
                <a16:creationId xmlns:a16="http://schemas.microsoft.com/office/drawing/2014/main" id="{AC6ABDE5-ACEE-470F-8653-5C41AB456062}"/>
              </a:ext>
            </a:extLst>
          </p:cNvPr>
          <p:cNvSpPr>
            <a:spLocks noChangeArrowheads="1"/>
          </p:cNvSpPr>
          <p:nvPr/>
        </p:nvSpPr>
        <p:spPr bwMode="auto">
          <a:xfrm>
            <a:off x="3924300" y="2503488"/>
            <a:ext cx="4876800" cy="37338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362" name="Text Box 1026">
            <a:extLst>
              <a:ext uri="{FF2B5EF4-FFF2-40B4-BE49-F238E27FC236}">
                <a16:creationId xmlns:a16="http://schemas.microsoft.com/office/drawing/2014/main" id="{549A6416-5D4D-431F-8422-D9A9F4EDD0A6}"/>
              </a:ext>
            </a:extLst>
          </p:cNvPr>
          <p:cNvSpPr txBox="1">
            <a:spLocks noChangeArrowheads="1"/>
          </p:cNvSpPr>
          <p:nvPr/>
        </p:nvSpPr>
        <p:spPr bwMode="auto">
          <a:xfrm>
            <a:off x="381000" y="1254125"/>
            <a:ext cx="8167688" cy="5191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chemeClr val="tx2"/>
                </a:solidFill>
                <a:latin typeface="隶书" panose="02010509060101010101" pitchFamily="49" charset="-122"/>
                <a:ea typeface="隶书" panose="02010509060101010101" pitchFamily="49" charset="-122"/>
              </a:rPr>
              <a:t>四</a:t>
            </a:r>
            <a:r>
              <a:rPr lang="en-US" altLang="zh-CN">
                <a:solidFill>
                  <a:schemeClr val="tx2"/>
                </a:solidFill>
                <a:latin typeface="隶书" panose="02010509060101010101" pitchFamily="49" charset="-122"/>
                <a:ea typeface="隶书" panose="02010509060101010101" pitchFamily="49" charset="-122"/>
              </a:rPr>
              <a:t>.</a:t>
            </a:r>
            <a:r>
              <a:rPr lang="zh-CN" altLang="en-US">
                <a:solidFill>
                  <a:schemeClr val="tx2"/>
                </a:solidFill>
                <a:latin typeface="隶书" panose="02010509060101010101" pitchFamily="49" charset="-122"/>
                <a:ea typeface="隶书" panose="02010509060101010101" pitchFamily="49" charset="-122"/>
              </a:rPr>
              <a:t>电流的连续性方程 稳恒电流的闭合性</a:t>
            </a:r>
          </a:p>
        </p:txBody>
      </p:sp>
      <p:sp>
        <p:nvSpPr>
          <p:cNvPr id="15363" name="Text Box 1027">
            <a:extLst>
              <a:ext uri="{FF2B5EF4-FFF2-40B4-BE49-F238E27FC236}">
                <a16:creationId xmlns:a16="http://schemas.microsoft.com/office/drawing/2014/main" id="{78A3A2B0-1AF3-47C4-8ACD-DBF9AD1E6D3F}"/>
              </a:ext>
            </a:extLst>
          </p:cNvPr>
          <p:cNvSpPr txBox="1">
            <a:spLocks noChangeArrowheads="1"/>
          </p:cNvSpPr>
          <p:nvPr/>
        </p:nvSpPr>
        <p:spPr bwMode="auto">
          <a:xfrm>
            <a:off x="334963" y="1779588"/>
            <a:ext cx="8686800" cy="9461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在导体内任意取一个闭合面</a:t>
            </a:r>
            <a:r>
              <a:rPr lang="en-US" altLang="zh-CN" i="1">
                <a:latin typeface="Times New Roman" panose="02020603050405020304" pitchFamily="18" charset="0"/>
              </a:rPr>
              <a:t>S</a:t>
            </a:r>
            <a:r>
              <a:rPr lang="zh-CN" altLang="en-US"/>
              <a:t>，穿出闭合面的电流为正；穿入闭合面的</a:t>
            </a:r>
          </a:p>
        </p:txBody>
      </p:sp>
      <p:sp>
        <p:nvSpPr>
          <p:cNvPr id="15365" name="Text Box 1029">
            <a:extLst>
              <a:ext uri="{FF2B5EF4-FFF2-40B4-BE49-F238E27FC236}">
                <a16:creationId xmlns:a16="http://schemas.microsoft.com/office/drawing/2014/main" id="{408C482F-DB8F-47F1-ACC1-058F412DD79D}"/>
              </a:ext>
            </a:extLst>
          </p:cNvPr>
          <p:cNvSpPr txBox="1">
            <a:spLocks noChangeArrowheads="1"/>
          </p:cNvSpPr>
          <p:nvPr/>
        </p:nvSpPr>
        <p:spPr bwMode="auto">
          <a:xfrm>
            <a:off x="334963" y="4621213"/>
            <a:ext cx="2997200" cy="5191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t>根据电荷守恒</a:t>
            </a:r>
          </a:p>
        </p:txBody>
      </p:sp>
      <p:grpSp>
        <p:nvGrpSpPr>
          <p:cNvPr id="2" name="Group 1041">
            <a:extLst>
              <a:ext uri="{FF2B5EF4-FFF2-40B4-BE49-F238E27FC236}">
                <a16:creationId xmlns:a16="http://schemas.microsoft.com/office/drawing/2014/main" id="{86DBE7CB-7EFD-46F8-8412-B6034D2BADE4}"/>
              </a:ext>
            </a:extLst>
          </p:cNvPr>
          <p:cNvGrpSpPr>
            <a:grpSpLocks/>
          </p:cNvGrpSpPr>
          <p:nvPr/>
        </p:nvGrpSpPr>
        <p:grpSpPr bwMode="auto">
          <a:xfrm>
            <a:off x="4000500" y="2884488"/>
            <a:ext cx="4572000" cy="3048000"/>
            <a:chOff x="2592" y="1920"/>
            <a:chExt cx="2880" cy="1920"/>
          </a:xfrm>
        </p:grpSpPr>
        <p:sp>
          <p:nvSpPr>
            <p:cNvPr id="15366" name="Oval 1030">
              <a:extLst>
                <a:ext uri="{FF2B5EF4-FFF2-40B4-BE49-F238E27FC236}">
                  <a16:creationId xmlns:a16="http://schemas.microsoft.com/office/drawing/2014/main" id="{E6179827-AA6E-481E-997F-1D8B7E1A42F4}"/>
                </a:ext>
              </a:extLst>
            </p:cNvPr>
            <p:cNvSpPr>
              <a:spLocks noChangeArrowheads="1"/>
            </p:cNvSpPr>
            <p:nvPr/>
          </p:nvSpPr>
          <p:spPr bwMode="auto">
            <a:xfrm>
              <a:off x="3216" y="2448"/>
              <a:ext cx="1920" cy="912"/>
            </a:xfrm>
            <a:prstGeom prst="ellipse">
              <a:avLst/>
            </a:prstGeom>
            <a:solidFill>
              <a:srgbClr val="FF99CC">
                <a:alpha val="50000"/>
              </a:srgbClr>
            </a:soli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367" name="Freeform 1031">
              <a:extLst>
                <a:ext uri="{FF2B5EF4-FFF2-40B4-BE49-F238E27FC236}">
                  <a16:creationId xmlns:a16="http://schemas.microsoft.com/office/drawing/2014/main" id="{32B19EC5-E9F8-4FE4-8EE0-E4145908347F}"/>
                </a:ext>
              </a:extLst>
            </p:cNvPr>
            <p:cNvSpPr>
              <a:spLocks/>
            </p:cNvSpPr>
            <p:nvPr/>
          </p:nvSpPr>
          <p:spPr bwMode="auto">
            <a:xfrm>
              <a:off x="4416" y="2016"/>
              <a:ext cx="720" cy="612"/>
            </a:xfrm>
            <a:custGeom>
              <a:avLst/>
              <a:gdLst/>
              <a:ahLst/>
              <a:cxnLst>
                <a:cxn ang="0">
                  <a:pos x="0" y="660"/>
                </a:cxn>
                <a:cxn ang="0">
                  <a:pos x="108" y="372"/>
                </a:cxn>
                <a:cxn ang="0">
                  <a:pos x="360" y="168"/>
                </a:cxn>
                <a:cxn ang="0">
                  <a:pos x="660" y="48"/>
                </a:cxn>
                <a:cxn ang="0">
                  <a:pos x="1008" y="0"/>
                </a:cxn>
              </a:cxnLst>
              <a:rect l="0" t="0" r="r" b="b"/>
              <a:pathLst>
                <a:path w="1008" h="660">
                  <a:moveTo>
                    <a:pt x="0" y="660"/>
                  </a:moveTo>
                  <a:cubicBezTo>
                    <a:pt x="18" y="612"/>
                    <a:pt x="48" y="454"/>
                    <a:pt x="108" y="372"/>
                  </a:cubicBezTo>
                  <a:cubicBezTo>
                    <a:pt x="168" y="290"/>
                    <a:pt x="268" y="222"/>
                    <a:pt x="360" y="168"/>
                  </a:cubicBezTo>
                  <a:cubicBezTo>
                    <a:pt x="452" y="114"/>
                    <a:pt x="552" y="76"/>
                    <a:pt x="660" y="48"/>
                  </a:cubicBezTo>
                  <a:cubicBezTo>
                    <a:pt x="768" y="20"/>
                    <a:pt x="936" y="10"/>
                    <a:pt x="1008" y="0"/>
                  </a:cubicBezTo>
                </a:path>
              </a:pathLst>
            </a:custGeom>
            <a:noFill/>
            <a:ln w="28575" cmpd="sng">
              <a:solidFill>
                <a:srgbClr val="99FF99"/>
              </a:solidFill>
              <a:round/>
              <a:headEnd type="none" w="med" len="me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368" name="Freeform 1032">
              <a:extLst>
                <a:ext uri="{FF2B5EF4-FFF2-40B4-BE49-F238E27FC236}">
                  <a16:creationId xmlns:a16="http://schemas.microsoft.com/office/drawing/2014/main" id="{05D7DBF4-690F-4B92-8310-E9512592F7EA}"/>
                </a:ext>
              </a:extLst>
            </p:cNvPr>
            <p:cNvSpPr>
              <a:spLocks/>
            </p:cNvSpPr>
            <p:nvPr/>
          </p:nvSpPr>
          <p:spPr bwMode="auto">
            <a:xfrm>
              <a:off x="3984" y="1920"/>
              <a:ext cx="384" cy="672"/>
            </a:xfrm>
            <a:custGeom>
              <a:avLst/>
              <a:gdLst/>
              <a:ahLst/>
              <a:cxnLst>
                <a:cxn ang="0">
                  <a:pos x="0" y="864"/>
                </a:cxn>
                <a:cxn ang="0">
                  <a:pos x="108" y="576"/>
                </a:cxn>
                <a:cxn ang="0">
                  <a:pos x="288" y="288"/>
                </a:cxn>
                <a:cxn ang="0">
                  <a:pos x="528" y="84"/>
                </a:cxn>
                <a:cxn ang="0">
                  <a:pos x="696" y="0"/>
                </a:cxn>
              </a:cxnLst>
              <a:rect l="0" t="0" r="r" b="b"/>
              <a:pathLst>
                <a:path w="696" h="864">
                  <a:moveTo>
                    <a:pt x="0" y="864"/>
                  </a:moveTo>
                  <a:cubicBezTo>
                    <a:pt x="18" y="816"/>
                    <a:pt x="60" y="672"/>
                    <a:pt x="108" y="576"/>
                  </a:cubicBezTo>
                  <a:cubicBezTo>
                    <a:pt x="156" y="480"/>
                    <a:pt x="218" y="370"/>
                    <a:pt x="288" y="288"/>
                  </a:cubicBezTo>
                  <a:cubicBezTo>
                    <a:pt x="358" y="206"/>
                    <a:pt x="460" y="132"/>
                    <a:pt x="528" y="84"/>
                  </a:cubicBezTo>
                  <a:cubicBezTo>
                    <a:pt x="596" y="36"/>
                    <a:pt x="661" y="17"/>
                    <a:pt x="696" y="0"/>
                  </a:cubicBezTo>
                </a:path>
              </a:pathLst>
            </a:custGeom>
            <a:noFill/>
            <a:ln w="28575" cmpd="sng">
              <a:solidFill>
                <a:srgbClr val="99FF99"/>
              </a:solidFill>
              <a:round/>
              <a:headEnd type="none" w="med" len="me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369" name="Freeform 1033">
              <a:extLst>
                <a:ext uri="{FF2B5EF4-FFF2-40B4-BE49-F238E27FC236}">
                  <a16:creationId xmlns:a16="http://schemas.microsoft.com/office/drawing/2014/main" id="{276819EC-B847-4D8C-880A-74117E29F862}"/>
                </a:ext>
              </a:extLst>
            </p:cNvPr>
            <p:cNvSpPr>
              <a:spLocks/>
            </p:cNvSpPr>
            <p:nvPr/>
          </p:nvSpPr>
          <p:spPr bwMode="auto">
            <a:xfrm>
              <a:off x="4032" y="3168"/>
              <a:ext cx="288" cy="672"/>
            </a:xfrm>
            <a:custGeom>
              <a:avLst/>
              <a:gdLst/>
              <a:ahLst/>
              <a:cxnLst>
                <a:cxn ang="0">
                  <a:pos x="0" y="0"/>
                </a:cxn>
                <a:cxn ang="0">
                  <a:pos x="96" y="384"/>
                </a:cxn>
                <a:cxn ang="0">
                  <a:pos x="384" y="720"/>
                </a:cxn>
              </a:cxnLst>
              <a:rect l="0" t="0" r="r" b="b"/>
              <a:pathLst>
                <a:path w="384" h="720">
                  <a:moveTo>
                    <a:pt x="0" y="0"/>
                  </a:moveTo>
                  <a:cubicBezTo>
                    <a:pt x="16" y="132"/>
                    <a:pt x="32" y="264"/>
                    <a:pt x="96" y="384"/>
                  </a:cubicBezTo>
                  <a:cubicBezTo>
                    <a:pt x="160" y="504"/>
                    <a:pt x="336" y="664"/>
                    <a:pt x="384" y="720"/>
                  </a:cubicBezTo>
                </a:path>
              </a:pathLst>
            </a:custGeom>
            <a:noFill/>
            <a:ln w="28575" cmpd="sng">
              <a:solidFill>
                <a:srgbClr val="99FF99"/>
              </a:solidFill>
              <a:round/>
              <a:headEnd type="none" w="med" len="me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370" name="Freeform 1034">
              <a:extLst>
                <a:ext uri="{FF2B5EF4-FFF2-40B4-BE49-F238E27FC236}">
                  <a16:creationId xmlns:a16="http://schemas.microsoft.com/office/drawing/2014/main" id="{B6AA64B3-312F-441B-A17C-E749CCA1A2DE}"/>
                </a:ext>
              </a:extLst>
            </p:cNvPr>
            <p:cNvSpPr>
              <a:spLocks/>
            </p:cNvSpPr>
            <p:nvPr/>
          </p:nvSpPr>
          <p:spPr bwMode="auto">
            <a:xfrm>
              <a:off x="4464" y="3072"/>
              <a:ext cx="720" cy="576"/>
            </a:xfrm>
            <a:custGeom>
              <a:avLst/>
              <a:gdLst/>
              <a:ahLst/>
              <a:cxnLst>
                <a:cxn ang="0">
                  <a:pos x="0" y="0"/>
                </a:cxn>
                <a:cxn ang="0">
                  <a:pos x="528" y="480"/>
                </a:cxn>
                <a:cxn ang="0">
                  <a:pos x="1008" y="672"/>
                </a:cxn>
              </a:cxnLst>
              <a:rect l="0" t="0" r="r" b="b"/>
              <a:pathLst>
                <a:path w="1008" h="672">
                  <a:moveTo>
                    <a:pt x="0" y="0"/>
                  </a:moveTo>
                  <a:cubicBezTo>
                    <a:pt x="180" y="184"/>
                    <a:pt x="360" y="368"/>
                    <a:pt x="528" y="480"/>
                  </a:cubicBezTo>
                  <a:cubicBezTo>
                    <a:pt x="696" y="592"/>
                    <a:pt x="852" y="632"/>
                    <a:pt x="1008" y="672"/>
                  </a:cubicBezTo>
                </a:path>
              </a:pathLst>
            </a:custGeom>
            <a:noFill/>
            <a:ln w="28575" cmpd="sng">
              <a:solidFill>
                <a:srgbClr val="99FF99"/>
              </a:solidFill>
              <a:round/>
              <a:headEnd type="none" w="med" len="me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371" name="Freeform 1035">
              <a:extLst>
                <a:ext uri="{FF2B5EF4-FFF2-40B4-BE49-F238E27FC236}">
                  <a16:creationId xmlns:a16="http://schemas.microsoft.com/office/drawing/2014/main" id="{39D92A56-7EEA-42B8-97CE-0D9F45AD06A5}"/>
                </a:ext>
              </a:extLst>
            </p:cNvPr>
            <p:cNvSpPr>
              <a:spLocks/>
            </p:cNvSpPr>
            <p:nvPr/>
          </p:nvSpPr>
          <p:spPr bwMode="auto">
            <a:xfrm>
              <a:off x="4848" y="2592"/>
              <a:ext cx="624" cy="336"/>
            </a:xfrm>
            <a:custGeom>
              <a:avLst/>
              <a:gdLst/>
              <a:ahLst/>
              <a:cxnLst>
                <a:cxn ang="0">
                  <a:pos x="0" y="336"/>
                </a:cxn>
                <a:cxn ang="0">
                  <a:pos x="288" y="96"/>
                </a:cxn>
                <a:cxn ang="0">
                  <a:pos x="624" y="0"/>
                </a:cxn>
              </a:cxnLst>
              <a:rect l="0" t="0" r="r" b="b"/>
              <a:pathLst>
                <a:path w="624" h="336">
                  <a:moveTo>
                    <a:pt x="0" y="336"/>
                  </a:moveTo>
                  <a:cubicBezTo>
                    <a:pt x="92" y="244"/>
                    <a:pt x="184" y="152"/>
                    <a:pt x="288" y="96"/>
                  </a:cubicBezTo>
                  <a:cubicBezTo>
                    <a:pt x="392" y="40"/>
                    <a:pt x="508" y="20"/>
                    <a:pt x="624" y="0"/>
                  </a:cubicBezTo>
                </a:path>
              </a:pathLst>
            </a:custGeom>
            <a:noFill/>
            <a:ln w="28575" cmpd="sng">
              <a:solidFill>
                <a:srgbClr val="99FF99"/>
              </a:solidFill>
              <a:round/>
              <a:headEnd type="none" w="med" len="me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372" name="Freeform 1036">
              <a:extLst>
                <a:ext uri="{FF2B5EF4-FFF2-40B4-BE49-F238E27FC236}">
                  <a16:creationId xmlns:a16="http://schemas.microsoft.com/office/drawing/2014/main" id="{2AA2D9D4-E075-4E15-B521-B3E29B49996D}"/>
                </a:ext>
              </a:extLst>
            </p:cNvPr>
            <p:cNvSpPr>
              <a:spLocks/>
            </p:cNvSpPr>
            <p:nvPr/>
          </p:nvSpPr>
          <p:spPr bwMode="auto">
            <a:xfrm>
              <a:off x="3168" y="2016"/>
              <a:ext cx="432" cy="720"/>
            </a:xfrm>
            <a:custGeom>
              <a:avLst/>
              <a:gdLst/>
              <a:ahLst/>
              <a:cxnLst>
                <a:cxn ang="0">
                  <a:pos x="528" y="864"/>
                </a:cxn>
                <a:cxn ang="0">
                  <a:pos x="384" y="432"/>
                </a:cxn>
                <a:cxn ang="0">
                  <a:pos x="0" y="0"/>
                </a:cxn>
              </a:cxnLst>
              <a:rect l="0" t="0" r="r" b="b"/>
              <a:pathLst>
                <a:path w="528" h="864">
                  <a:moveTo>
                    <a:pt x="528" y="864"/>
                  </a:moveTo>
                  <a:cubicBezTo>
                    <a:pt x="500" y="720"/>
                    <a:pt x="472" y="576"/>
                    <a:pt x="384" y="432"/>
                  </a:cubicBezTo>
                  <a:cubicBezTo>
                    <a:pt x="296" y="288"/>
                    <a:pt x="64" y="72"/>
                    <a:pt x="0" y="0"/>
                  </a:cubicBezTo>
                </a:path>
              </a:pathLst>
            </a:custGeom>
            <a:noFill/>
            <a:ln w="28575" cmpd="sng">
              <a:solidFill>
                <a:srgbClr val="99FF99"/>
              </a:solidFill>
              <a:round/>
              <a:headEnd type="stealth" w="med" len="lg"/>
              <a:tailEnd type="non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373" name="Freeform 1037">
              <a:extLst>
                <a:ext uri="{FF2B5EF4-FFF2-40B4-BE49-F238E27FC236}">
                  <a16:creationId xmlns:a16="http://schemas.microsoft.com/office/drawing/2014/main" id="{E0A3A9A0-5493-4AA3-AA98-4BEEE36BCC79}"/>
                </a:ext>
              </a:extLst>
            </p:cNvPr>
            <p:cNvSpPr>
              <a:spLocks/>
            </p:cNvSpPr>
            <p:nvPr/>
          </p:nvSpPr>
          <p:spPr bwMode="auto">
            <a:xfrm>
              <a:off x="2976" y="3072"/>
              <a:ext cx="720" cy="456"/>
            </a:xfrm>
            <a:custGeom>
              <a:avLst/>
              <a:gdLst/>
              <a:ahLst/>
              <a:cxnLst>
                <a:cxn ang="0">
                  <a:pos x="0" y="432"/>
                </a:cxn>
                <a:cxn ang="0">
                  <a:pos x="96" y="432"/>
                </a:cxn>
                <a:cxn ang="0">
                  <a:pos x="432" y="288"/>
                </a:cxn>
                <a:cxn ang="0">
                  <a:pos x="720" y="0"/>
                </a:cxn>
              </a:cxnLst>
              <a:rect l="0" t="0" r="r" b="b"/>
              <a:pathLst>
                <a:path w="720" h="456">
                  <a:moveTo>
                    <a:pt x="0" y="432"/>
                  </a:moveTo>
                  <a:cubicBezTo>
                    <a:pt x="12" y="444"/>
                    <a:pt x="24" y="456"/>
                    <a:pt x="96" y="432"/>
                  </a:cubicBezTo>
                  <a:cubicBezTo>
                    <a:pt x="168" y="408"/>
                    <a:pt x="328" y="360"/>
                    <a:pt x="432" y="288"/>
                  </a:cubicBezTo>
                  <a:cubicBezTo>
                    <a:pt x="536" y="216"/>
                    <a:pt x="672" y="48"/>
                    <a:pt x="720" y="0"/>
                  </a:cubicBezTo>
                </a:path>
              </a:pathLst>
            </a:custGeom>
            <a:noFill/>
            <a:ln w="28575" cmpd="sng">
              <a:solidFill>
                <a:srgbClr val="99FF99"/>
              </a:solidFill>
              <a:round/>
              <a:headEnd type="none" w="med" len="me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374" name="Freeform 1038">
              <a:extLst>
                <a:ext uri="{FF2B5EF4-FFF2-40B4-BE49-F238E27FC236}">
                  <a16:creationId xmlns:a16="http://schemas.microsoft.com/office/drawing/2014/main" id="{B5F3ECDC-5089-47D5-BDBB-C9246D5F4A9D}"/>
                </a:ext>
              </a:extLst>
            </p:cNvPr>
            <p:cNvSpPr>
              <a:spLocks/>
            </p:cNvSpPr>
            <p:nvPr/>
          </p:nvSpPr>
          <p:spPr bwMode="auto">
            <a:xfrm>
              <a:off x="2592" y="2880"/>
              <a:ext cx="960" cy="96"/>
            </a:xfrm>
            <a:custGeom>
              <a:avLst/>
              <a:gdLst/>
              <a:ahLst/>
              <a:cxnLst>
                <a:cxn ang="0">
                  <a:pos x="0" y="0"/>
                </a:cxn>
                <a:cxn ang="0">
                  <a:pos x="336" y="96"/>
                </a:cxn>
                <a:cxn ang="0">
                  <a:pos x="720" y="0"/>
                </a:cxn>
              </a:cxnLst>
              <a:rect l="0" t="0" r="r" b="b"/>
              <a:pathLst>
                <a:path w="720" h="96">
                  <a:moveTo>
                    <a:pt x="0" y="0"/>
                  </a:moveTo>
                  <a:cubicBezTo>
                    <a:pt x="108" y="48"/>
                    <a:pt x="216" y="96"/>
                    <a:pt x="336" y="96"/>
                  </a:cubicBezTo>
                  <a:cubicBezTo>
                    <a:pt x="456" y="96"/>
                    <a:pt x="588" y="48"/>
                    <a:pt x="720" y="0"/>
                  </a:cubicBezTo>
                </a:path>
              </a:pathLst>
            </a:custGeom>
            <a:noFill/>
            <a:ln w="28575" cmpd="sng">
              <a:solidFill>
                <a:srgbClr val="99FF99"/>
              </a:solidFill>
              <a:round/>
              <a:headEnd type="none" w="med" len="me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12" name="Text Box 1039">
              <a:extLst>
                <a:ext uri="{FF2B5EF4-FFF2-40B4-BE49-F238E27FC236}">
                  <a16:creationId xmlns:a16="http://schemas.microsoft.com/office/drawing/2014/main" id="{69DCB013-0E86-4397-9527-70F2894AD035}"/>
                </a:ext>
              </a:extLst>
            </p:cNvPr>
            <p:cNvSpPr txBox="1">
              <a:spLocks noChangeArrowheads="1"/>
            </p:cNvSpPr>
            <p:nvPr/>
          </p:nvSpPr>
          <p:spPr bwMode="auto">
            <a:xfrm>
              <a:off x="4992" y="305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en-US" altLang="zh-CN" i="1">
                  <a:solidFill>
                    <a:schemeClr val="accent1"/>
                  </a:solidFill>
                  <a:latin typeface="Times New Roman" panose="02020603050405020304" pitchFamily="18" charset="0"/>
                  <a:ea typeface="文鼎CS中等线" pitchFamily="49" charset="-122"/>
                </a:rPr>
                <a:t>S</a:t>
              </a:r>
            </a:p>
          </p:txBody>
        </p:sp>
      </p:grpSp>
      <p:graphicFrame>
        <p:nvGraphicFramePr>
          <p:cNvPr id="107520" name="Object 2048">
            <a:extLst>
              <a:ext uri="{FF2B5EF4-FFF2-40B4-BE49-F238E27FC236}">
                <a16:creationId xmlns:a16="http://schemas.microsoft.com/office/drawing/2014/main" id="{7F94F172-D7E0-4B04-B071-F3D6FC904EA8}"/>
              </a:ext>
            </a:extLst>
          </p:cNvPr>
          <p:cNvGraphicFramePr>
            <a:graphicFrameLocks noChangeAspect="1"/>
          </p:cNvGraphicFramePr>
          <p:nvPr/>
        </p:nvGraphicFramePr>
        <p:xfrm>
          <a:off x="1104900" y="3848100"/>
          <a:ext cx="1919288" cy="704850"/>
        </p:xfrm>
        <a:graphic>
          <a:graphicData uri="http://schemas.openxmlformats.org/presentationml/2006/ole">
            <mc:AlternateContent xmlns:mc="http://schemas.openxmlformats.org/markup-compatibility/2006">
              <mc:Choice xmlns:v="urn:schemas-microsoft-com:vml" Requires="v">
                <p:oleObj spid="_x0000_s12313" name="公式" r:id="rId3" imgW="800202" imgH="276276" progId="Equation.3">
                  <p:embed/>
                </p:oleObj>
              </mc:Choice>
              <mc:Fallback>
                <p:oleObj name="公式" r:id="rId3" imgW="800202" imgH="276276" progId="Equation.3">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3848100"/>
                        <a:ext cx="1919288" cy="7048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21" name="Object 2049">
            <a:extLst>
              <a:ext uri="{FF2B5EF4-FFF2-40B4-BE49-F238E27FC236}">
                <a16:creationId xmlns:a16="http://schemas.microsoft.com/office/drawing/2014/main" id="{CBE4A3B6-3F95-4F33-8C9D-47858EA8F697}"/>
              </a:ext>
            </a:extLst>
          </p:cNvPr>
          <p:cNvGraphicFramePr>
            <a:graphicFrameLocks noChangeAspect="1"/>
          </p:cNvGraphicFramePr>
          <p:nvPr/>
        </p:nvGraphicFramePr>
        <p:xfrm>
          <a:off x="762000" y="5227638"/>
          <a:ext cx="2354263" cy="887412"/>
        </p:xfrm>
        <a:graphic>
          <a:graphicData uri="http://schemas.openxmlformats.org/presentationml/2006/ole">
            <mc:AlternateContent xmlns:mc="http://schemas.openxmlformats.org/markup-compatibility/2006">
              <mc:Choice xmlns:v="urn:schemas-microsoft-com:vml" Requires="v">
                <p:oleObj spid="_x0000_s12314" name="公式" r:id="rId5" imgW="1009498" imgH="361848" progId="Equation.3">
                  <p:embed/>
                </p:oleObj>
              </mc:Choice>
              <mc:Fallback>
                <p:oleObj name="公式" r:id="rId5" imgW="1009498" imgH="361848" progId="Equation.3">
                  <p:embed/>
                  <p:pic>
                    <p:nvPicPr>
                      <p:cNvPr id="0" name="Object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227638"/>
                        <a:ext cx="2354263" cy="8874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Text Box 1047">
            <a:extLst>
              <a:ext uri="{FF2B5EF4-FFF2-40B4-BE49-F238E27FC236}">
                <a16:creationId xmlns:a16="http://schemas.microsoft.com/office/drawing/2014/main" id="{5F1062EB-6896-4B32-ABD9-3E98512A0091}"/>
              </a:ext>
            </a:extLst>
          </p:cNvPr>
          <p:cNvSpPr txBox="1">
            <a:spLocks noChangeArrowheads="1"/>
          </p:cNvSpPr>
          <p:nvPr/>
        </p:nvSpPr>
        <p:spPr bwMode="auto">
          <a:xfrm>
            <a:off x="323850" y="2708275"/>
            <a:ext cx="34559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t>电流为负，通过闭合面的</a:t>
            </a:r>
            <a:r>
              <a:rPr lang="zh-CN" altLang="en-US">
                <a:solidFill>
                  <a:srgbClr val="FFFF00"/>
                </a:solidFill>
              </a:rPr>
              <a:t>净电流</a:t>
            </a:r>
          </a:p>
        </p:txBody>
      </p:sp>
      <p:grpSp>
        <p:nvGrpSpPr>
          <p:cNvPr id="12300" name="Group 28">
            <a:extLst>
              <a:ext uri="{FF2B5EF4-FFF2-40B4-BE49-F238E27FC236}">
                <a16:creationId xmlns:a16="http://schemas.microsoft.com/office/drawing/2014/main" id="{520A77E9-91E6-4626-8CB4-A76808E6A213}"/>
              </a:ext>
            </a:extLst>
          </p:cNvPr>
          <p:cNvGrpSpPr>
            <a:grpSpLocks/>
          </p:cNvGrpSpPr>
          <p:nvPr/>
        </p:nvGrpSpPr>
        <p:grpSpPr bwMode="auto">
          <a:xfrm>
            <a:off x="0" y="303213"/>
            <a:ext cx="5715000" cy="1068387"/>
            <a:chOff x="0" y="191"/>
            <a:chExt cx="3600" cy="673"/>
          </a:xfrm>
        </p:grpSpPr>
        <p:pic>
          <p:nvPicPr>
            <p:cNvPr id="12301" name="Picture 31" descr="bar_1">
              <a:extLst>
                <a:ext uri="{FF2B5EF4-FFF2-40B4-BE49-F238E27FC236}">
                  <a16:creationId xmlns:a16="http://schemas.microsoft.com/office/drawing/2014/main" id="{869FAD63-CC21-48F3-9EF2-13029286A1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C28C41D6-53D0-4AB1-B9B7-78FB1F83C3FC}"/>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ssolve">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up)">
                                      <p:cBhvr>
                                        <p:cTn id="12" dur="500"/>
                                        <p:tgtEl>
                                          <p:spTgt spid="15363"/>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5383"/>
                                        </p:tgtEl>
                                        <p:attrNameLst>
                                          <p:attrName>style.visibility</p:attrName>
                                        </p:attrNameLst>
                                      </p:cBhvr>
                                      <p:to>
                                        <p:strVal val="visible"/>
                                      </p:to>
                                    </p:set>
                                    <p:animEffect transition="in" filter="wipe(up)">
                                      <p:cBhvr>
                                        <p:cTn id="16" dur="500"/>
                                        <p:tgtEl>
                                          <p:spTgt spid="153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5379"/>
                                        </p:tgtEl>
                                        <p:attrNameLst>
                                          <p:attrName>style.visibility</p:attrName>
                                        </p:attrNameLst>
                                      </p:cBhvr>
                                      <p:to>
                                        <p:strVal val="visible"/>
                                      </p:to>
                                    </p:set>
                                    <p:animEffect transition="in" filter="strips(downRight)">
                                      <p:cBhvr>
                                        <p:cTn id="21" dur="500"/>
                                        <p:tgtEl>
                                          <p:spTgt spid="1537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07520"/>
                                        </p:tgtEl>
                                        <p:attrNameLst>
                                          <p:attrName>style.visibility</p:attrName>
                                        </p:attrNameLst>
                                      </p:cBhvr>
                                      <p:to>
                                        <p:strVal val="visible"/>
                                      </p:to>
                                    </p:set>
                                    <p:animEffect transition="in" filter="dissolve">
                                      <p:cBhvr>
                                        <p:cTn id="31" dur="500"/>
                                        <p:tgtEl>
                                          <p:spTgt spid="1075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5365"/>
                                        </p:tgtEl>
                                        <p:attrNameLst>
                                          <p:attrName>style.visibility</p:attrName>
                                        </p:attrNameLst>
                                      </p:cBhvr>
                                      <p:to>
                                        <p:strVal val="visible"/>
                                      </p:to>
                                    </p:set>
                                    <p:animEffect transition="in" filter="dissolve">
                                      <p:cBhvr>
                                        <p:cTn id="36" dur="500"/>
                                        <p:tgtEl>
                                          <p:spTgt spid="1536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07521"/>
                                        </p:tgtEl>
                                        <p:attrNameLst>
                                          <p:attrName>style.visibility</p:attrName>
                                        </p:attrNameLst>
                                      </p:cBhvr>
                                      <p:to>
                                        <p:strVal val="visible"/>
                                      </p:to>
                                    </p:set>
                                    <p:animEffect transition="in" filter="dissolve">
                                      <p:cBhvr>
                                        <p:cTn id="41" dur="500"/>
                                        <p:tgtEl>
                                          <p:spTgt spid="107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9" grpId="0" animBg="1"/>
      <p:bldP spid="15362" grpId="0" autoUpdateAnimBg="0"/>
      <p:bldP spid="15363" grpId="0" autoUpdateAnimBg="0"/>
      <p:bldP spid="15365" grpId="0" autoUpdateAnimBg="0"/>
      <p:bldP spid="153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1">
            <a:extLst>
              <a:ext uri="{FF2B5EF4-FFF2-40B4-BE49-F238E27FC236}">
                <a16:creationId xmlns:a16="http://schemas.microsoft.com/office/drawing/2014/main" id="{9834964F-CE05-4855-BFF3-F049F8F68C7D}"/>
              </a:ext>
            </a:extLst>
          </p:cNvPr>
          <p:cNvSpPr>
            <a:spLocks noGrp="1"/>
          </p:cNvSpPr>
          <p:nvPr>
            <p:ph type="dt" sz="quarter" idx="10"/>
          </p:nvPr>
        </p:nvSpPr>
        <p:spPr/>
        <p:txBody>
          <a:bodyPr/>
          <a:lstStyle/>
          <a:p>
            <a:pPr>
              <a:defRPr/>
            </a:pPr>
            <a:fld id="{F89D1EB3-B0CC-4B0D-9AD7-51166EA3BC00}" type="datetime9">
              <a:rPr lang="en-US"/>
              <a:pPr>
                <a:defRPr/>
              </a:pPr>
              <a:t>3/29/2020 9:28:11 PM</a:t>
            </a:fld>
            <a:endParaRPr lang="en-US" altLang="zh-CN"/>
          </a:p>
        </p:txBody>
      </p:sp>
      <p:sp>
        <p:nvSpPr>
          <p:cNvPr id="26" name="灯片编号占位符 3">
            <a:extLst>
              <a:ext uri="{FF2B5EF4-FFF2-40B4-BE49-F238E27FC236}">
                <a16:creationId xmlns:a16="http://schemas.microsoft.com/office/drawing/2014/main" id="{0C2972C4-6607-4A2E-8F8A-A8F17044F6E1}"/>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B35CE317-31F5-4B5E-BBF4-FFDB830CACEF}" type="slidenum">
              <a:rPr lang="en-US" altLang="zh-CN" sz="1400" b="0">
                <a:latin typeface="Times New Roman" panose="02020603050405020304" pitchFamily="18" charset="0"/>
                <a:ea typeface="宋体" panose="02010600030101010101" pitchFamily="2" charset="-122"/>
              </a:rPr>
              <a:pPr eaLnBrk="1" hangingPunct="1"/>
              <a:t>12</a:t>
            </a:fld>
            <a:endParaRPr lang="en-US" altLang="zh-CN" sz="1400" b="0">
              <a:latin typeface="Times New Roman" panose="02020603050405020304" pitchFamily="18" charset="0"/>
              <a:ea typeface="宋体" panose="02010600030101010101" pitchFamily="2" charset="-122"/>
            </a:endParaRPr>
          </a:p>
        </p:txBody>
      </p:sp>
      <p:sp>
        <p:nvSpPr>
          <p:cNvPr id="18435" name="Text Box 3">
            <a:extLst>
              <a:ext uri="{FF2B5EF4-FFF2-40B4-BE49-F238E27FC236}">
                <a16:creationId xmlns:a16="http://schemas.microsoft.com/office/drawing/2014/main" id="{A2F9BCB4-7C07-41A4-A8F8-4A5FB796E466}"/>
              </a:ext>
            </a:extLst>
          </p:cNvPr>
          <p:cNvSpPr txBox="1">
            <a:spLocks noChangeArrowheads="1"/>
          </p:cNvSpPr>
          <p:nvPr/>
        </p:nvSpPr>
        <p:spPr bwMode="auto">
          <a:xfrm>
            <a:off x="395288" y="1978025"/>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上式称作</a:t>
            </a:r>
            <a:r>
              <a:rPr lang="zh-CN" altLang="en-US">
                <a:solidFill>
                  <a:srgbClr val="99FF99"/>
                </a:solidFill>
              </a:rPr>
              <a:t>电流的连续性方程</a:t>
            </a:r>
            <a:r>
              <a:rPr lang="zh-CN" altLang="en-US"/>
              <a:t>。在稳恒条件下，空间的电荷分布不会变化。</a:t>
            </a:r>
          </a:p>
        </p:txBody>
      </p:sp>
      <p:grpSp>
        <p:nvGrpSpPr>
          <p:cNvPr id="2" name="Group 31">
            <a:extLst>
              <a:ext uri="{FF2B5EF4-FFF2-40B4-BE49-F238E27FC236}">
                <a16:creationId xmlns:a16="http://schemas.microsoft.com/office/drawing/2014/main" id="{5D98F4A9-90C5-4007-8946-C8FE66065AA7}"/>
              </a:ext>
            </a:extLst>
          </p:cNvPr>
          <p:cNvGrpSpPr>
            <a:grpSpLocks/>
          </p:cNvGrpSpPr>
          <p:nvPr/>
        </p:nvGrpSpPr>
        <p:grpSpPr bwMode="auto">
          <a:xfrm>
            <a:off x="3505200" y="3476625"/>
            <a:ext cx="5410200" cy="3048000"/>
            <a:chOff x="2112" y="1872"/>
            <a:chExt cx="3504" cy="1920"/>
          </a:xfrm>
        </p:grpSpPr>
        <p:sp>
          <p:nvSpPr>
            <p:cNvPr id="18461" name="Rectangle 29">
              <a:extLst>
                <a:ext uri="{FF2B5EF4-FFF2-40B4-BE49-F238E27FC236}">
                  <a16:creationId xmlns:a16="http://schemas.microsoft.com/office/drawing/2014/main" id="{AFEB520B-282E-4DB1-8444-532FEC4C797F}"/>
                </a:ext>
              </a:extLst>
            </p:cNvPr>
            <p:cNvSpPr>
              <a:spLocks noChangeArrowheads="1"/>
            </p:cNvSpPr>
            <p:nvPr/>
          </p:nvSpPr>
          <p:spPr bwMode="auto">
            <a:xfrm>
              <a:off x="2112" y="1872"/>
              <a:ext cx="3504" cy="192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437" name="Oval 5">
              <a:extLst>
                <a:ext uri="{FF2B5EF4-FFF2-40B4-BE49-F238E27FC236}">
                  <a16:creationId xmlns:a16="http://schemas.microsoft.com/office/drawing/2014/main" id="{C098A6A3-EA08-4B0D-819F-94E46A2E5CFC}"/>
                </a:ext>
              </a:extLst>
            </p:cNvPr>
            <p:cNvSpPr>
              <a:spLocks noChangeArrowheads="1"/>
            </p:cNvSpPr>
            <p:nvPr/>
          </p:nvSpPr>
          <p:spPr bwMode="auto">
            <a:xfrm>
              <a:off x="2880" y="2465"/>
              <a:ext cx="336" cy="768"/>
            </a:xfrm>
            <a:prstGeom prst="ellipse">
              <a:avLst/>
            </a:prstGeom>
            <a:gradFill rotWithShape="0">
              <a:gsLst>
                <a:gs pos="0">
                  <a:srgbClr val="9999FF"/>
                </a:gs>
                <a:gs pos="100000">
                  <a:srgbClr val="9999FF">
                    <a:gamma/>
                    <a:shade val="46275"/>
                    <a:invGamma/>
                  </a:srgbClr>
                </a:gs>
              </a:gsLst>
              <a:path path="shape">
                <a:fillToRect l="50000" t="50000" r="50000" b="50000"/>
              </a:path>
            </a:grad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438" name="Oval 6">
              <a:extLst>
                <a:ext uri="{FF2B5EF4-FFF2-40B4-BE49-F238E27FC236}">
                  <a16:creationId xmlns:a16="http://schemas.microsoft.com/office/drawing/2014/main" id="{E3E321FE-76AA-4131-8098-377C6FF888D8}"/>
                </a:ext>
              </a:extLst>
            </p:cNvPr>
            <p:cNvSpPr>
              <a:spLocks noChangeArrowheads="1"/>
            </p:cNvSpPr>
            <p:nvPr/>
          </p:nvSpPr>
          <p:spPr bwMode="auto">
            <a:xfrm rot="600000">
              <a:off x="4656" y="2513"/>
              <a:ext cx="245" cy="528"/>
            </a:xfrm>
            <a:prstGeom prst="ellipse">
              <a:avLst/>
            </a:prstGeom>
            <a:gradFill rotWithShape="0">
              <a:gsLst>
                <a:gs pos="0">
                  <a:srgbClr val="9999FF"/>
                </a:gs>
                <a:gs pos="100000">
                  <a:srgbClr val="9999FF">
                    <a:gamma/>
                    <a:shade val="46275"/>
                    <a:invGamma/>
                  </a:srgbClr>
                </a:gs>
              </a:gsLst>
              <a:path path="shape">
                <a:fillToRect l="50000" t="50000" r="50000" b="50000"/>
              </a:path>
            </a:grad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439" name="Freeform 7">
              <a:extLst>
                <a:ext uri="{FF2B5EF4-FFF2-40B4-BE49-F238E27FC236}">
                  <a16:creationId xmlns:a16="http://schemas.microsoft.com/office/drawing/2014/main" id="{B565E97B-6F8A-4DA4-B121-4198821C8407}"/>
                </a:ext>
              </a:extLst>
            </p:cNvPr>
            <p:cNvSpPr>
              <a:spLocks/>
            </p:cNvSpPr>
            <p:nvPr/>
          </p:nvSpPr>
          <p:spPr bwMode="auto">
            <a:xfrm>
              <a:off x="3024" y="2352"/>
              <a:ext cx="1808" cy="163"/>
            </a:xfrm>
            <a:custGeom>
              <a:avLst/>
              <a:gdLst/>
              <a:ahLst/>
              <a:cxnLst>
                <a:cxn ang="0">
                  <a:pos x="0" y="113"/>
                </a:cxn>
                <a:cxn ang="0">
                  <a:pos x="413" y="39"/>
                </a:cxn>
                <a:cxn ang="0">
                  <a:pos x="858" y="0"/>
                </a:cxn>
                <a:cxn ang="0">
                  <a:pos x="1356" y="39"/>
                </a:cxn>
                <a:cxn ang="0">
                  <a:pos x="1808" y="163"/>
                </a:cxn>
              </a:cxnLst>
              <a:rect l="0" t="0" r="r" b="b"/>
              <a:pathLst>
                <a:path w="1808" h="163">
                  <a:moveTo>
                    <a:pt x="0" y="113"/>
                  </a:moveTo>
                  <a:cubicBezTo>
                    <a:pt x="69" y="101"/>
                    <a:pt x="270" y="58"/>
                    <a:pt x="413" y="39"/>
                  </a:cubicBezTo>
                  <a:cubicBezTo>
                    <a:pt x="556" y="20"/>
                    <a:pt x="701" y="0"/>
                    <a:pt x="858" y="0"/>
                  </a:cubicBezTo>
                  <a:cubicBezTo>
                    <a:pt x="1015" y="0"/>
                    <a:pt x="1198" y="12"/>
                    <a:pt x="1356" y="39"/>
                  </a:cubicBezTo>
                  <a:cubicBezTo>
                    <a:pt x="1514" y="66"/>
                    <a:pt x="1714" y="137"/>
                    <a:pt x="1808" y="163"/>
                  </a:cubicBezTo>
                </a:path>
              </a:pathLst>
            </a:cu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440" name="Freeform 8">
              <a:extLst>
                <a:ext uri="{FF2B5EF4-FFF2-40B4-BE49-F238E27FC236}">
                  <a16:creationId xmlns:a16="http://schemas.microsoft.com/office/drawing/2014/main" id="{A16CDA9D-93D5-4020-B937-009D1331F4D0}"/>
                </a:ext>
              </a:extLst>
            </p:cNvPr>
            <p:cNvSpPr>
              <a:spLocks/>
            </p:cNvSpPr>
            <p:nvPr/>
          </p:nvSpPr>
          <p:spPr bwMode="auto">
            <a:xfrm>
              <a:off x="3072" y="2975"/>
              <a:ext cx="1654" cy="258"/>
            </a:xfrm>
            <a:custGeom>
              <a:avLst/>
              <a:gdLst/>
              <a:ahLst/>
              <a:cxnLst>
                <a:cxn ang="0">
                  <a:pos x="0" y="258"/>
                </a:cxn>
                <a:cxn ang="0">
                  <a:pos x="480" y="114"/>
                </a:cxn>
                <a:cxn ang="0">
                  <a:pos x="1098" y="16"/>
                </a:cxn>
                <a:cxn ang="0">
                  <a:pos x="1433" y="16"/>
                </a:cxn>
                <a:cxn ang="0">
                  <a:pos x="1659" y="62"/>
                </a:cxn>
              </a:cxnLst>
              <a:rect l="0" t="0" r="r" b="b"/>
              <a:pathLst>
                <a:path w="1659" h="258">
                  <a:moveTo>
                    <a:pt x="0" y="258"/>
                  </a:moveTo>
                  <a:cubicBezTo>
                    <a:pt x="148" y="202"/>
                    <a:pt x="297" y="154"/>
                    <a:pt x="480" y="114"/>
                  </a:cubicBezTo>
                  <a:cubicBezTo>
                    <a:pt x="663" y="74"/>
                    <a:pt x="939" y="32"/>
                    <a:pt x="1098" y="16"/>
                  </a:cubicBezTo>
                  <a:cubicBezTo>
                    <a:pt x="1257" y="0"/>
                    <a:pt x="1340" y="8"/>
                    <a:pt x="1433" y="16"/>
                  </a:cubicBezTo>
                  <a:cubicBezTo>
                    <a:pt x="1526" y="24"/>
                    <a:pt x="1612" y="52"/>
                    <a:pt x="1659" y="62"/>
                  </a:cubicBezTo>
                </a:path>
              </a:pathLst>
            </a:cu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441" name="Line 9">
              <a:extLst>
                <a:ext uri="{FF2B5EF4-FFF2-40B4-BE49-F238E27FC236}">
                  <a16:creationId xmlns:a16="http://schemas.microsoft.com/office/drawing/2014/main" id="{95222248-C058-4ADE-98C8-F876F7C76BF7}"/>
                </a:ext>
              </a:extLst>
            </p:cNvPr>
            <p:cNvSpPr>
              <a:spLocks noChangeShapeType="1"/>
            </p:cNvSpPr>
            <p:nvPr/>
          </p:nvSpPr>
          <p:spPr bwMode="auto">
            <a:xfrm>
              <a:off x="4800" y="2801"/>
              <a:ext cx="433" cy="96"/>
            </a:xfrm>
            <a:prstGeom prst="line">
              <a:avLst/>
            </a:prstGeom>
            <a:noFill/>
            <a:ln w="28575">
              <a:solidFill>
                <a:srgbClr val="FF99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3333" name="Object 1029">
              <a:extLst>
                <a:ext uri="{FF2B5EF4-FFF2-40B4-BE49-F238E27FC236}">
                  <a16:creationId xmlns:a16="http://schemas.microsoft.com/office/drawing/2014/main" id="{F60CC983-1313-4038-BE19-D4E5A1D2B193}"/>
                </a:ext>
              </a:extLst>
            </p:cNvPr>
            <p:cNvGraphicFramePr>
              <a:graphicFrameLocks noChangeAspect="1"/>
            </p:cNvGraphicFramePr>
            <p:nvPr/>
          </p:nvGraphicFramePr>
          <p:xfrm>
            <a:off x="5002" y="2504"/>
            <a:ext cx="267" cy="327"/>
          </p:xfrm>
          <a:graphic>
            <a:graphicData uri="http://schemas.openxmlformats.org/presentationml/2006/ole">
              <mc:AlternateContent xmlns:mc="http://schemas.openxmlformats.org/markup-compatibility/2006">
                <mc:Choice xmlns:v="urn:schemas-microsoft-com:vml" Requires="v">
                  <p:oleObj spid="_x0000_s13339" name="公式" r:id="rId3" imgW="152400" imgH="190704" progId="Equation.3">
                    <p:embed/>
                  </p:oleObj>
                </mc:Choice>
                <mc:Fallback>
                  <p:oleObj name="公式" r:id="rId3" imgW="152400" imgH="190704" progId="Equation.3">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 y="2504"/>
                          <a:ext cx="2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4" name="Object 1030">
              <a:extLst>
                <a:ext uri="{FF2B5EF4-FFF2-40B4-BE49-F238E27FC236}">
                  <a16:creationId xmlns:a16="http://schemas.microsoft.com/office/drawing/2014/main" id="{51916B4F-F47E-4C04-8004-8F56D4BAA404}"/>
                </a:ext>
              </a:extLst>
            </p:cNvPr>
            <p:cNvGraphicFramePr>
              <a:graphicFrameLocks noChangeAspect="1"/>
            </p:cNvGraphicFramePr>
            <p:nvPr/>
          </p:nvGraphicFramePr>
          <p:xfrm>
            <a:off x="2926" y="2928"/>
            <a:ext cx="212" cy="240"/>
          </p:xfrm>
          <a:graphic>
            <a:graphicData uri="http://schemas.openxmlformats.org/presentationml/2006/ole">
              <mc:AlternateContent xmlns:mc="http://schemas.openxmlformats.org/markup-compatibility/2006">
                <mc:Choice xmlns:v="urn:schemas-microsoft-com:vml" Requires="v">
                  <p:oleObj spid="_x0000_s13340" name="公式" r:id="rId5" imgW="161747" imgH="190704" progId="Equation.3">
                    <p:embed/>
                  </p:oleObj>
                </mc:Choice>
                <mc:Fallback>
                  <p:oleObj name="公式" r:id="rId5" imgW="161747" imgH="190704" progId="Equation.3">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6" y="2928"/>
                          <a:ext cx="212" cy="240"/>
                        </a:xfrm>
                        <a:prstGeom prst="rect">
                          <a:avLst/>
                        </a:prstGeom>
                        <a:noFill/>
                        <a:ln>
                          <a:noFill/>
                        </a:ln>
                        <a:effectLst>
                          <a:outerShdw dist="254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5" name="Object 1031">
              <a:extLst>
                <a:ext uri="{FF2B5EF4-FFF2-40B4-BE49-F238E27FC236}">
                  <a16:creationId xmlns:a16="http://schemas.microsoft.com/office/drawing/2014/main" id="{E7F4F8AB-6FBB-4A84-A2F9-1D7FD811363F}"/>
                </a:ext>
              </a:extLst>
            </p:cNvPr>
            <p:cNvGraphicFramePr>
              <a:graphicFrameLocks noChangeAspect="1"/>
            </p:cNvGraphicFramePr>
            <p:nvPr/>
          </p:nvGraphicFramePr>
          <p:xfrm>
            <a:off x="4682" y="2543"/>
            <a:ext cx="214" cy="241"/>
          </p:xfrm>
          <a:graphic>
            <a:graphicData uri="http://schemas.openxmlformats.org/presentationml/2006/ole">
              <mc:AlternateContent xmlns:mc="http://schemas.openxmlformats.org/markup-compatibility/2006">
                <mc:Choice xmlns:v="urn:schemas-microsoft-com:vml" Requires="v">
                  <p:oleObj spid="_x0000_s13341" name="公式" r:id="rId7" imgW="161747" imgH="190704" progId="Equation.3">
                    <p:embed/>
                  </p:oleObj>
                </mc:Choice>
                <mc:Fallback>
                  <p:oleObj name="公式" r:id="rId7" imgW="161747" imgH="190704" progId="Equation.3">
                    <p:embed/>
                    <p:pic>
                      <p:nvPicPr>
                        <p:cNvPr id="0" name="Object 10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2" y="2543"/>
                          <a:ext cx="214" cy="241"/>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3" name="Line 21">
              <a:extLst>
                <a:ext uri="{FF2B5EF4-FFF2-40B4-BE49-F238E27FC236}">
                  <a16:creationId xmlns:a16="http://schemas.microsoft.com/office/drawing/2014/main" id="{A47176C8-3F56-4D6B-8764-BC4F50C6F1C3}"/>
                </a:ext>
              </a:extLst>
            </p:cNvPr>
            <p:cNvSpPr>
              <a:spLocks noChangeShapeType="1"/>
            </p:cNvSpPr>
            <p:nvPr/>
          </p:nvSpPr>
          <p:spPr bwMode="auto">
            <a:xfrm flipV="1">
              <a:off x="2448" y="2879"/>
              <a:ext cx="561" cy="96"/>
            </a:xfrm>
            <a:prstGeom prst="line">
              <a:avLst/>
            </a:prstGeom>
            <a:noFill/>
            <a:ln w="28575">
              <a:solidFill>
                <a:srgbClr val="FF99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3337" name="Object 1032">
              <a:extLst>
                <a:ext uri="{FF2B5EF4-FFF2-40B4-BE49-F238E27FC236}">
                  <a16:creationId xmlns:a16="http://schemas.microsoft.com/office/drawing/2014/main" id="{3A441945-174D-4F70-9147-5088F5165150}"/>
                </a:ext>
              </a:extLst>
            </p:cNvPr>
            <p:cNvGraphicFramePr>
              <a:graphicFrameLocks noChangeAspect="1"/>
            </p:cNvGraphicFramePr>
            <p:nvPr/>
          </p:nvGraphicFramePr>
          <p:xfrm>
            <a:off x="2601" y="2543"/>
            <a:ext cx="248" cy="327"/>
          </p:xfrm>
          <a:graphic>
            <a:graphicData uri="http://schemas.openxmlformats.org/presentationml/2006/ole">
              <mc:AlternateContent xmlns:mc="http://schemas.openxmlformats.org/markup-compatibility/2006">
                <mc:Choice xmlns:v="urn:schemas-microsoft-com:vml" Requires="v">
                  <p:oleObj spid="_x0000_s13342" name="公式" r:id="rId9" imgW="133299" imgH="190704" progId="Equation.3">
                    <p:embed/>
                  </p:oleObj>
                </mc:Choice>
                <mc:Fallback>
                  <p:oleObj name="公式" r:id="rId9" imgW="133299" imgH="190704" progId="Equation.3">
                    <p:embed/>
                    <p:pic>
                      <p:nvPicPr>
                        <p:cNvPr id="0" name="Object 10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1" y="2543"/>
                          <a:ext cx="2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8" name="Object 1033">
              <a:extLst>
                <a:ext uri="{FF2B5EF4-FFF2-40B4-BE49-F238E27FC236}">
                  <a16:creationId xmlns:a16="http://schemas.microsoft.com/office/drawing/2014/main" id="{5C18F6A8-A0A4-47C1-84FC-4643EE55BD5A}"/>
                </a:ext>
              </a:extLst>
            </p:cNvPr>
            <p:cNvGraphicFramePr>
              <a:graphicFrameLocks noChangeAspect="1"/>
            </p:cNvGraphicFramePr>
            <p:nvPr/>
          </p:nvGraphicFramePr>
          <p:xfrm>
            <a:off x="3792" y="3024"/>
            <a:ext cx="288" cy="348"/>
          </p:xfrm>
          <a:graphic>
            <a:graphicData uri="http://schemas.openxmlformats.org/presentationml/2006/ole">
              <mc:AlternateContent xmlns:mc="http://schemas.openxmlformats.org/markup-compatibility/2006">
                <mc:Choice xmlns:v="urn:schemas-microsoft-com:vml" Requires="v">
                  <p:oleObj spid="_x0000_s13343" name="公式" r:id="rId11" imgW="161747" imgH="200076" progId="Equation.3">
                    <p:embed/>
                  </p:oleObj>
                </mc:Choice>
                <mc:Fallback>
                  <p:oleObj name="公式" r:id="rId11" imgW="161747" imgH="200076" progId="Equation.3">
                    <p:embed/>
                    <p:pic>
                      <p:nvPicPr>
                        <p:cNvPr id="0" name="Object 10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024"/>
                          <a:ext cx="288"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8544" name="Object 1024">
            <a:extLst>
              <a:ext uri="{FF2B5EF4-FFF2-40B4-BE49-F238E27FC236}">
                <a16:creationId xmlns:a16="http://schemas.microsoft.com/office/drawing/2014/main" id="{E94FAD77-0FC2-4B57-9F3A-0E8F3A0B483C}"/>
              </a:ext>
            </a:extLst>
          </p:cNvPr>
          <p:cNvGraphicFramePr>
            <a:graphicFrameLocks noChangeAspect="1"/>
          </p:cNvGraphicFramePr>
          <p:nvPr/>
        </p:nvGraphicFramePr>
        <p:xfrm>
          <a:off x="323850" y="3840163"/>
          <a:ext cx="3082925" cy="720725"/>
        </p:xfrm>
        <a:graphic>
          <a:graphicData uri="http://schemas.openxmlformats.org/presentationml/2006/ole">
            <mc:AlternateContent xmlns:mc="http://schemas.openxmlformats.org/markup-compatibility/2006">
              <mc:Choice xmlns:v="urn:schemas-microsoft-com:vml" Requires="v">
                <p:oleObj spid="_x0000_s13344" name="公式" r:id="rId13" imgW="1466698" imgH="285648" progId="Equation.3">
                  <p:embed/>
                </p:oleObj>
              </mc:Choice>
              <mc:Fallback>
                <p:oleObj name="公式" r:id="rId13" imgW="1466698" imgH="285648" progId="Equation.3">
                  <p:embed/>
                  <p:pic>
                    <p:nvPicPr>
                      <p:cNvPr id="0" name="Object 10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850" y="3840163"/>
                        <a:ext cx="3082925" cy="720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45" name="Object 1025">
            <a:extLst>
              <a:ext uri="{FF2B5EF4-FFF2-40B4-BE49-F238E27FC236}">
                <a16:creationId xmlns:a16="http://schemas.microsoft.com/office/drawing/2014/main" id="{8EF09FE0-3C46-4FCC-93A6-5F0263B40434}"/>
              </a:ext>
            </a:extLst>
          </p:cNvPr>
          <p:cNvGraphicFramePr>
            <a:graphicFrameLocks noChangeAspect="1"/>
          </p:cNvGraphicFramePr>
          <p:nvPr/>
        </p:nvGraphicFramePr>
        <p:xfrm>
          <a:off x="1181100" y="4530725"/>
          <a:ext cx="1106488" cy="519113"/>
        </p:xfrm>
        <a:graphic>
          <a:graphicData uri="http://schemas.openxmlformats.org/presentationml/2006/ole">
            <mc:AlternateContent xmlns:mc="http://schemas.openxmlformats.org/markup-compatibility/2006">
              <mc:Choice xmlns:v="urn:schemas-microsoft-com:vml" Requires="v">
                <p:oleObj spid="_x0000_s13345" name="公式" r:id="rId15" imgW="428752" imgH="190704" progId="Equation.3">
                  <p:embed/>
                </p:oleObj>
              </mc:Choice>
              <mc:Fallback>
                <p:oleObj name="公式" r:id="rId15" imgW="428752" imgH="190704" progId="Equation.3">
                  <p:embed/>
                  <p:pic>
                    <p:nvPicPr>
                      <p:cNvPr id="0" name="Object 10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1100" y="4530725"/>
                        <a:ext cx="1106488" cy="519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6" name="Text Box 34">
            <a:extLst>
              <a:ext uri="{FF2B5EF4-FFF2-40B4-BE49-F238E27FC236}">
                <a16:creationId xmlns:a16="http://schemas.microsoft.com/office/drawing/2014/main" id="{C0E2BD4E-5E88-4B60-883E-4EFC95DAFC16}"/>
              </a:ext>
            </a:extLst>
          </p:cNvPr>
          <p:cNvSpPr txBox="1">
            <a:spLocks noChangeArrowheads="1"/>
          </p:cNvSpPr>
          <p:nvPr/>
        </p:nvSpPr>
        <p:spPr bwMode="auto">
          <a:xfrm>
            <a:off x="457200" y="4905375"/>
            <a:ext cx="3124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latin typeface="Times New Roman" panose="02020603050405020304" pitchFamily="18" charset="0"/>
              </a:rPr>
              <a:t>恒定的空间电荷分布建立的电场不随时间变化。</a:t>
            </a:r>
          </a:p>
        </p:txBody>
      </p:sp>
      <p:graphicFrame>
        <p:nvGraphicFramePr>
          <p:cNvPr id="108546" name="Object 1026">
            <a:extLst>
              <a:ext uri="{FF2B5EF4-FFF2-40B4-BE49-F238E27FC236}">
                <a16:creationId xmlns:a16="http://schemas.microsoft.com/office/drawing/2014/main" id="{2737B623-05E4-46CC-AED2-374BBEDC70B6}"/>
              </a:ext>
            </a:extLst>
          </p:cNvPr>
          <p:cNvGraphicFramePr>
            <a:graphicFrameLocks noChangeAspect="1"/>
          </p:cNvGraphicFramePr>
          <p:nvPr/>
        </p:nvGraphicFramePr>
        <p:xfrm>
          <a:off x="1873250" y="2781300"/>
          <a:ext cx="1169988" cy="931863"/>
        </p:xfrm>
        <a:graphic>
          <a:graphicData uri="http://schemas.openxmlformats.org/presentationml/2006/ole">
            <mc:AlternateContent xmlns:mc="http://schemas.openxmlformats.org/markup-compatibility/2006">
              <mc:Choice xmlns:v="urn:schemas-microsoft-com:vml" Requires="v">
                <p:oleObj spid="_x0000_s13346" name="公式" r:id="rId17" imgW="466547" imgH="361848" progId="Equation.3">
                  <p:embed/>
                </p:oleObj>
              </mc:Choice>
              <mc:Fallback>
                <p:oleObj name="公式" r:id="rId17" imgW="466547" imgH="361848" progId="Equation.3">
                  <p:embed/>
                  <p:pic>
                    <p:nvPicPr>
                      <p:cNvPr id="0" name="Object 10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3250" y="2781300"/>
                        <a:ext cx="1169988" cy="9318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47" name="Object 1027">
            <a:extLst>
              <a:ext uri="{FF2B5EF4-FFF2-40B4-BE49-F238E27FC236}">
                <a16:creationId xmlns:a16="http://schemas.microsoft.com/office/drawing/2014/main" id="{D06FFBBF-EB09-442D-9CE6-6A57D427F4B9}"/>
              </a:ext>
            </a:extLst>
          </p:cNvPr>
          <p:cNvGraphicFramePr>
            <a:graphicFrameLocks noChangeAspect="1"/>
          </p:cNvGraphicFramePr>
          <p:nvPr/>
        </p:nvGraphicFramePr>
        <p:xfrm>
          <a:off x="4645025" y="2852738"/>
          <a:ext cx="1925638" cy="717550"/>
        </p:xfrm>
        <a:graphic>
          <a:graphicData uri="http://schemas.openxmlformats.org/presentationml/2006/ole">
            <mc:AlternateContent xmlns:mc="http://schemas.openxmlformats.org/markup-compatibility/2006">
              <mc:Choice xmlns:v="urn:schemas-microsoft-com:vml" Requires="v">
                <p:oleObj spid="_x0000_s13347" name="公式" r:id="rId19" imgW="781101" imgH="276276" progId="Equation.3">
                  <p:embed/>
                </p:oleObj>
              </mc:Choice>
              <mc:Fallback>
                <p:oleObj name="公式" r:id="rId19" imgW="781101" imgH="276276" progId="Equation.3">
                  <p:embed/>
                  <p:pic>
                    <p:nvPicPr>
                      <p:cNvPr id="0" name="Object 10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5025" y="2852738"/>
                        <a:ext cx="1925638" cy="717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48" name="Object 1028">
            <a:extLst>
              <a:ext uri="{FF2B5EF4-FFF2-40B4-BE49-F238E27FC236}">
                <a16:creationId xmlns:a16="http://schemas.microsoft.com/office/drawing/2014/main" id="{6D5B366B-4D78-4D9D-AC2D-C5E7629C1348}"/>
              </a:ext>
            </a:extLst>
          </p:cNvPr>
          <p:cNvGraphicFramePr>
            <a:graphicFrameLocks noChangeAspect="1"/>
          </p:cNvGraphicFramePr>
          <p:nvPr/>
        </p:nvGraphicFramePr>
        <p:xfrm>
          <a:off x="3287713" y="1211263"/>
          <a:ext cx="2711450" cy="930275"/>
        </p:xfrm>
        <a:graphic>
          <a:graphicData uri="http://schemas.openxmlformats.org/presentationml/2006/ole">
            <mc:AlternateContent xmlns:mc="http://schemas.openxmlformats.org/markup-compatibility/2006">
              <mc:Choice xmlns:v="urn:schemas-microsoft-com:vml" Requires="v">
                <p:oleObj spid="_x0000_s13348" name="公式" r:id="rId21" imgW="1114349" imgH="361848" progId="Equation.3">
                  <p:embed/>
                </p:oleObj>
              </mc:Choice>
              <mc:Fallback>
                <p:oleObj name="公式" r:id="rId21" imgW="1114349" imgH="361848" progId="Equation.3">
                  <p:embed/>
                  <p:pic>
                    <p:nvPicPr>
                      <p:cNvPr id="0" name="Object 10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87713" y="1211263"/>
                        <a:ext cx="2711450" cy="930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24" name="Group 30">
            <a:extLst>
              <a:ext uri="{FF2B5EF4-FFF2-40B4-BE49-F238E27FC236}">
                <a16:creationId xmlns:a16="http://schemas.microsoft.com/office/drawing/2014/main" id="{1E647BF3-265A-4180-9D31-11287B03265E}"/>
              </a:ext>
            </a:extLst>
          </p:cNvPr>
          <p:cNvGrpSpPr>
            <a:grpSpLocks/>
          </p:cNvGrpSpPr>
          <p:nvPr/>
        </p:nvGrpSpPr>
        <p:grpSpPr bwMode="auto">
          <a:xfrm>
            <a:off x="0" y="303213"/>
            <a:ext cx="5715000" cy="1068387"/>
            <a:chOff x="0" y="191"/>
            <a:chExt cx="3600" cy="673"/>
          </a:xfrm>
        </p:grpSpPr>
        <p:pic>
          <p:nvPicPr>
            <p:cNvPr id="13325" name="Picture 31" descr="bar_1">
              <a:extLst>
                <a:ext uri="{FF2B5EF4-FFF2-40B4-BE49-F238E27FC236}">
                  <a16:creationId xmlns:a16="http://schemas.microsoft.com/office/drawing/2014/main" id="{1D06EC35-316A-401A-8A67-B54FFA9983D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0AA59227-F86D-4675-9C8C-F10465F8C7F5}"/>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dissolve">
                                      <p:cBhvr>
                                        <p:cTn id="7" dur="500"/>
                                        <p:tgtEl>
                                          <p:spTgt spid="10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dissolve">
                                      <p:cBhvr>
                                        <p:cTn id="12" dur="500"/>
                                        <p:tgtEl>
                                          <p:spTgt spid="18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8546"/>
                                        </p:tgtEl>
                                        <p:attrNameLst>
                                          <p:attrName>style.visibility</p:attrName>
                                        </p:attrNameLst>
                                      </p:cBhvr>
                                      <p:to>
                                        <p:strVal val="visible"/>
                                      </p:to>
                                    </p:set>
                                    <p:animEffect transition="in" filter="dissolve">
                                      <p:cBhvr>
                                        <p:cTn id="22" dur="500"/>
                                        <p:tgtEl>
                                          <p:spTgt spid="1085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8547"/>
                                        </p:tgtEl>
                                        <p:attrNameLst>
                                          <p:attrName>style.visibility</p:attrName>
                                        </p:attrNameLst>
                                      </p:cBhvr>
                                      <p:to>
                                        <p:strVal val="visible"/>
                                      </p:to>
                                    </p:set>
                                    <p:animEffect transition="in" filter="dissolve">
                                      <p:cBhvr>
                                        <p:cTn id="27" dur="500"/>
                                        <p:tgtEl>
                                          <p:spTgt spid="1085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8544"/>
                                        </p:tgtEl>
                                        <p:attrNameLst>
                                          <p:attrName>style.visibility</p:attrName>
                                        </p:attrNameLst>
                                      </p:cBhvr>
                                      <p:to>
                                        <p:strVal val="visible"/>
                                      </p:to>
                                    </p:set>
                                    <p:animEffect transition="in" filter="dissolve">
                                      <p:cBhvr>
                                        <p:cTn id="32" dur="500"/>
                                        <p:tgtEl>
                                          <p:spTgt spid="1085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8545"/>
                                        </p:tgtEl>
                                        <p:attrNameLst>
                                          <p:attrName>style.visibility</p:attrName>
                                        </p:attrNameLst>
                                      </p:cBhvr>
                                      <p:to>
                                        <p:strVal val="visible"/>
                                      </p:to>
                                    </p:set>
                                    <p:animEffect transition="in" filter="dissolve">
                                      <p:cBhvr>
                                        <p:cTn id="37" dur="500"/>
                                        <p:tgtEl>
                                          <p:spTgt spid="1085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466"/>
                                        </p:tgtEl>
                                        <p:attrNameLst>
                                          <p:attrName>style.visibility</p:attrName>
                                        </p:attrNameLst>
                                      </p:cBhvr>
                                      <p:to>
                                        <p:strVal val="visible"/>
                                      </p:to>
                                    </p:set>
                                    <p:animEffect transition="in" filter="dissolve">
                                      <p:cBhvr>
                                        <p:cTn id="42" dur="500"/>
                                        <p:tgtEl>
                                          <p:spTgt spid="18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P spid="1846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a:extLst>
              <a:ext uri="{FF2B5EF4-FFF2-40B4-BE49-F238E27FC236}">
                <a16:creationId xmlns:a16="http://schemas.microsoft.com/office/drawing/2014/main" id="{D1BB7832-4DED-4B3E-93BB-48DB64873B07}"/>
              </a:ext>
            </a:extLst>
          </p:cNvPr>
          <p:cNvSpPr>
            <a:spLocks noGrp="1"/>
          </p:cNvSpPr>
          <p:nvPr>
            <p:ph type="dt" sz="quarter" idx="10"/>
          </p:nvPr>
        </p:nvSpPr>
        <p:spPr/>
        <p:txBody>
          <a:bodyPr/>
          <a:lstStyle/>
          <a:p>
            <a:pPr>
              <a:defRPr/>
            </a:pPr>
            <a:fld id="{8FB7DFA2-CCE6-4F97-BEDB-8D24FFFDD5D6}" type="datetime9">
              <a:rPr lang="en-US"/>
              <a:pPr>
                <a:defRPr/>
              </a:pPr>
              <a:t>3/29/2020 9:28:11 PM</a:t>
            </a:fld>
            <a:endParaRPr lang="en-US" altLang="zh-CN"/>
          </a:p>
        </p:txBody>
      </p:sp>
      <p:sp>
        <p:nvSpPr>
          <p:cNvPr id="16" name="灯片编号占位符 3">
            <a:extLst>
              <a:ext uri="{FF2B5EF4-FFF2-40B4-BE49-F238E27FC236}">
                <a16:creationId xmlns:a16="http://schemas.microsoft.com/office/drawing/2014/main" id="{0201A41C-80C8-4BBB-991B-643836CDF14E}"/>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7CE469EE-F8E8-4668-BC17-49A6CCFB67BD}" type="slidenum">
              <a:rPr lang="en-US" altLang="zh-CN" sz="1400" b="0">
                <a:latin typeface="Times New Roman" panose="02020603050405020304" pitchFamily="18" charset="0"/>
                <a:ea typeface="宋体" panose="02010600030101010101" pitchFamily="2" charset="-122"/>
              </a:rPr>
              <a:pPr eaLnBrk="1" hangingPunct="1"/>
              <a:t>13</a:t>
            </a:fld>
            <a:endParaRPr lang="en-US" altLang="zh-CN" sz="1400" b="0">
              <a:latin typeface="Times New Roman" panose="02020603050405020304" pitchFamily="18" charset="0"/>
              <a:ea typeface="宋体" panose="02010600030101010101" pitchFamily="2" charset="-122"/>
            </a:endParaRPr>
          </a:p>
        </p:txBody>
      </p:sp>
      <p:sp>
        <p:nvSpPr>
          <p:cNvPr id="89095" name="Text Box 7">
            <a:extLst>
              <a:ext uri="{FF2B5EF4-FFF2-40B4-BE49-F238E27FC236}">
                <a16:creationId xmlns:a16="http://schemas.microsoft.com/office/drawing/2014/main" id="{D987EE35-07D5-4E4A-B030-CA3C2BB235AE}"/>
              </a:ext>
            </a:extLst>
          </p:cNvPr>
          <p:cNvSpPr txBox="1">
            <a:spLocks noChangeArrowheads="1"/>
          </p:cNvSpPr>
          <p:nvPr/>
        </p:nvSpPr>
        <p:spPr bwMode="auto">
          <a:xfrm>
            <a:off x="409575" y="1628775"/>
            <a:ext cx="84105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在经典金属电子论中，导体内的载流子受电场力作用，在热运动基础上叠加一个加速度。载流子在两次碰撞之间作初速度为零的匀加速运动，</a:t>
            </a:r>
          </a:p>
        </p:txBody>
      </p:sp>
      <p:sp>
        <p:nvSpPr>
          <p:cNvPr id="89097" name="Rectangle 9">
            <a:extLst>
              <a:ext uri="{FF2B5EF4-FFF2-40B4-BE49-F238E27FC236}">
                <a16:creationId xmlns:a16="http://schemas.microsoft.com/office/drawing/2014/main" id="{BB675C9C-7CE3-434D-9B4C-4EB57FEAFBCB}"/>
              </a:ext>
            </a:extLst>
          </p:cNvPr>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9096" name="Object 8">
            <a:extLst>
              <a:ext uri="{FF2B5EF4-FFF2-40B4-BE49-F238E27FC236}">
                <a16:creationId xmlns:a16="http://schemas.microsoft.com/office/drawing/2014/main" id="{B26A7DE8-65B5-49B3-BC3D-D4421CBE5527}"/>
              </a:ext>
            </a:extLst>
          </p:cNvPr>
          <p:cNvGraphicFramePr>
            <a:graphicFrameLocks noChangeAspect="1"/>
          </p:cNvGraphicFramePr>
          <p:nvPr/>
        </p:nvGraphicFramePr>
        <p:xfrm>
          <a:off x="2916238" y="3122613"/>
          <a:ext cx="1308100" cy="874712"/>
        </p:xfrm>
        <a:graphic>
          <a:graphicData uri="http://schemas.openxmlformats.org/presentationml/2006/ole">
            <mc:AlternateContent xmlns:mc="http://schemas.openxmlformats.org/markup-compatibility/2006">
              <mc:Choice xmlns:v="urn:schemas-microsoft-com:vml" Requires="v">
                <p:oleObj spid="_x0000_s14354" name="公式" r:id="rId3" imgW="581152" imgH="381000" progId="Equation.3">
                  <p:embed/>
                </p:oleObj>
              </mc:Choice>
              <mc:Fallback>
                <p:oleObj name="公式" r:id="rId3" imgW="581152" imgH="381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122613"/>
                        <a:ext cx="130810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8" name="Text Box 10">
            <a:extLst>
              <a:ext uri="{FF2B5EF4-FFF2-40B4-BE49-F238E27FC236}">
                <a16:creationId xmlns:a16="http://schemas.microsoft.com/office/drawing/2014/main" id="{17DC471E-910F-48A4-8497-F7C8C880DFA9}"/>
              </a:ext>
            </a:extLst>
          </p:cNvPr>
          <p:cNvSpPr txBox="1">
            <a:spLocks noChangeArrowheads="1"/>
          </p:cNvSpPr>
          <p:nvPr/>
        </p:nvSpPr>
        <p:spPr bwMode="auto">
          <a:xfrm>
            <a:off x="468313" y="4003675"/>
            <a:ext cx="6551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l-GR" altLang="zh-CN">
                <a:latin typeface="Times New Roman" panose="02020603050405020304" pitchFamily="18" charset="0"/>
                <a:ea typeface="宋体" panose="02010600030101010101" pitchFamily="2" charset="-122"/>
              </a:rPr>
              <a:t>τ</a:t>
            </a:r>
            <a:r>
              <a:rPr lang="zh-CN" altLang="el-GR"/>
              <a:t>为</a:t>
            </a:r>
            <a:r>
              <a:rPr lang="zh-CN" altLang="en-US"/>
              <a:t>电子相邻两次碰撞的平均时间。 </a:t>
            </a:r>
          </a:p>
        </p:txBody>
      </p:sp>
      <p:graphicFrame>
        <p:nvGraphicFramePr>
          <p:cNvPr id="89099" name="Object 11">
            <a:extLst>
              <a:ext uri="{FF2B5EF4-FFF2-40B4-BE49-F238E27FC236}">
                <a16:creationId xmlns:a16="http://schemas.microsoft.com/office/drawing/2014/main" id="{2187786E-A97C-4C63-B494-A52CF1900C2C}"/>
              </a:ext>
            </a:extLst>
          </p:cNvPr>
          <p:cNvGraphicFramePr>
            <a:graphicFrameLocks noChangeAspect="1"/>
          </p:cNvGraphicFramePr>
          <p:nvPr/>
        </p:nvGraphicFramePr>
        <p:xfrm>
          <a:off x="2484438" y="4873625"/>
          <a:ext cx="1095375" cy="495300"/>
        </p:xfrm>
        <a:graphic>
          <a:graphicData uri="http://schemas.openxmlformats.org/presentationml/2006/ole">
            <mc:AlternateContent xmlns:mc="http://schemas.openxmlformats.org/markup-compatibility/2006">
              <mc:Choice xmlns:v="urn:schemas-microsoft-com:vml" Requires="v">
                <p:oleObj spid="_x0000_s14355" name="公式" r:id="rId5" imgW="504749" imgH="209448" progId="Equation.3">
                  <p:embed/>
                </p:oleObj>
              </mc:Choice>
              <mc:Fallback>
                <p:oleObj name="公式" r:id="rId5" imgW="504749" imgH="209448"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873625"/>
                        <a:ext cx="10953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1" name="Object 13">
            <a:extLst>
              <a:ext uri="{FF2B5EF4-FFF2-40B4-BE49-F238E27FC236}">
                <a16:creationId xmlns:a16="http://schemas.microsoft.com/office/drawing/2014/main" id="{ECB1ECFA-AB60-4BEB-AAE8-DF4225D4E9B5}"/>
              </a:ext>
            </a:extLst>
          </p:cNvPr>
          <p:cNvGraphicFramePr>
            <a:graphicFrameLocks noChangeAspect="1"/>
          </p:cNvGraphicFramePr>
          <p:nvPr/>
        </p:nvGraphicFramePr>
        <p:xfrm>
          <a:off x="3609975" y="4681538"/>
          <a:ext cx="1538288" cy="936625"/>
        </p:xfrm>
        <a:graphic>
          <a:graphicData uri="http://schemas.openxmlformats.org/presentationml/2006/ole">
            <mc:AlternateContent xmlns:mc="http://schemas.openxmlformats.org/markup-compatibility/2006">
              <mc:Choice xmlns:v="urn:schemas-microsoft-com:vml" Requires="v">
                <p:oleObj spid="_x0000_s14356" name="公式" r:id="rId7" imgW="723798" imgH="428676" progId="Equation.3">
                  <p:embed/>
                </p:oleObj>
              </mc:Choice>
              <mc:Fallback>
                <p:oleObj name="公式" r:id="rId7" imgW="723798" imgH="428676"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9975" y="4681538"/>
                        <a:ext cx="15382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2" name="Object 14">
            <a:extLst>
              <a:ext uri="{FF2B5EF4-FFF2-40B4-BE49-F238E27FC236}">
                <a16:creationId xmlns:a16="http://schemas.microsoft.com/office/drawing/2014/main" id="{3FC3883A-9B85-4AE2-AC9A-24453E41028D}"/>
              </a:ext>
            </a:extLst>
          </p:cNvPr>
          <p:cNvGraphicFramePr>
            <a:graphicFrameLocks noChangeAspect="1"/>
          </p:cNvGraphicFramePr>
          <p:nvPr/>
        </p:nvGraphicFramePr>
        <p:xfrm>
          <a:off x="4227513" y="3094038"/>
          <a:ext cx="1281112" cy="982662"/>
        </p:xfrm>
        <a:graphic>
          <a:graphicData uri="http://schemas.openxmlformats.org/presentationml/2006/ole">
            <mc:AlternateContent xmlns:mc="http://schemas.openxmlformats.org/markup-compatibility/2006">
              <mc:Choice xmlns:v="urn:schemas-microsoft-com:vml" Requires="v">
                <p:oleObj spid="_x0000_s14357" name="公式" r:id="rId9" imgW="571398" imgH="428676" progId="Equation.3">
                  <p:embed/>
                </p:oleObj>
              </mc:Choice>
              <mc:Fallback>
                <p:oleObj name="公式" r:id="rId9" imgW="571398" imgH="42867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7513" y="3094038"/>
                        <a:ext cx="1281112"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4" name="Object 16">
            <a:extLst>
              <a:ext uri="{FF2B5EF4-FFF2-40B4-BE49-F238E27FC236}">
                <a16:creationId xmlns:a16="http://schemas.microsoft.com/office/drawing/2014/main" id="{01586BB6-04F2-4C67-9898-ED16D69691B3}"/>
              </a:ext>
            </a:extLst>
          </p:cNvPr>
          <p:cNvGraphicFramePr>
            <a:graphicFrameLocks noChangeAspect="1"/>
          </p:cNvGraphicFramePr>
          <p:nvPr/>
        </p:nvGraphicFramePr>
        <p:xfrm>
          <a:off x="5149850" y="4892675"/>
          <a:ext cx="704850" cy="442913"/>
        </p:xfrm>
        <a:graphic>
          <a:graphicData uri="http://schemas.openxmlformats.org/presentationml/2006/ole">
            <mc:AlternateContent xmlns:mc="http://schemas.openxmlformats.org/markup-compatibility/2006">
              <mc:Choice xmlns:v="urn:schemas-microsoft-com:vml" Requires="v">
                <p:oleObj spid="_x0000_s14358" name="公式" r:id="rId11" imgW="314147" imgH="190704" progId="Equation.3">
                  <p:embed/>
                </p:oleObj>
              </mc:Choice>
              <mc:Fallback>
                <p:oleObj name="公式" r:id="rId11" imgW="314147" imgH="190704"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9850" y="4892675"/>
                        <a:ext cx="7048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5" name="Object 17">
            <a:extLst>
              <a:ext uri="{FF2B5EF4-FFF2-40B4-BE49-F238E27FC236}">
                <a16:creationId xmlns:a16="http://schemas.microsoft.com/office/drawing/2014/main" id="{85020AE8-4A2D-42DB-A30C-E24551109E37}"/>
              </a:ext>
            </a:extLst>
          </p:cNvPr>
          <p:cNvGraphicFramePr>
            <a:graphicFrameLocks noChangeAspect="1"/>
          </p:cNvGraphicFramePr>
          <p:nvPr/>
        </p:nvGraphicFramePr>
        <p:xfrm>
          <a:off x="3479800" y="5588000"/>
          <a:ext cx="1511300" cy="936625"/>
        </p:xfrm>
        <a:graphic>
          <a:graphicData uri="http://schemas.openxmlformats.org/presentationml/2006/ole">
            <mc:AlternateContent xmlns:mc="http://schemas.openxmlformats.org/markup-compatibility/2006">
              <mc:Choice xmlns:v="urn:schemas-microsoft-com:vml" Requires="v">
                <p:oleObj spid="_x0000_s14359" name="公式" r:id="rId13" imgW="704698" imgH="428676" progId="Equation.3">
                  <p:embed/>
                </p:oleObj>
              </mc:Choice>
              <mc:Fallback>
                <p:oleObj name="公式" r:id="rId13" imgW="704698" imgH="428676"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9800" y="5588000"/>
                        <a:ext cx="15113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6" name="Text Box 18">
            <a:extLst>
              <a:ext uri="{FF2B5EF4-FFF2-40B4-BE49-F238E27FC236}">
                <a16:creationId xmlns:a16="http://schemas.microsoft.com/office/drawing/2014/main" id="{AA39E75A-1A62-4792-BF54-31167A362128}"/>
              </a:ext>
            </a:extLst>
          </p:cNvPr>
          <p:cNvSpPr txBox="1">
            <a:spLocks noChangeArrowheads="1"/>
          </p:cNvSpPr>
          <p:nvPr/>
        </p:nvSpPr>
        <p:spPr bwMode="auto">
          <a:xfrm>
            <a:off x="425450" y="5661025"/>
            <a:ext cx="2592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t>导体的电导率</a:t>
            </a:r>
          </a:p>
        </p:txBody>
      </p:sp>
      <p:sp>
        <p:nvSpPr>
          <p:cNvPr id="89108" name="Text Box 20">
            <a:extLst>
              <a:ext uri="{FF2B5EF4-FFF2-40B4-BE49-F238E27FC236}">
                <a16:creationId xmlns:a16="http://schemas.microsoft.com/office/drawing/2014/main" id="{18E826B6-CE78-40A5-9815-EFF0EE0003B0}"/>
              </a:ext>
            </a:extLst>
          </p:cNvPr>
          <p:cNvSpPr txBox="1">
            <a:spLocks noChangeArrowheads="1"/>
          </p:cNvSpPr>
          <p:nvPr/>
        </p:nvSpPr>
        <p:spPr bwMode="auto">
          <a:xfrm>
            <a:off x="381000" y="1196975"/>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chemeClr val="tx2"/>
                </a:solidFill>
                <a:latin typeface="隶书" panose="02010509060101010101" pitchFamily="49" charset="-122"/>
                <a:ea typeface="隶书" panose="02010509060101010101" pitchFamily="49" charset="-122"/>
              </a:rPr>
              <a:t>五</a:t>
            </a:r>
            <a:r>
              <a:rPr lang="en-US" altLang="zh-CN">
                <a:solidFill>
                  <a:schemeClr val="tx2"/>
                </a:solidFill>
                <a:latin typeface="隶书" panose="02010509060101010101" pitchFamily="49" charset="-122"/>
                <a:ea typeface="隶书" panose="02010509060101010101" pitchFamily="49" charset="-122"/>
              </a:rPr>
              <a:t>.</a:t>
            </a:r>
            <a:r>
              <a:rPr lang="zh-CN" altLang="en-US">
                <a:solidFill>
                  <a:schemeClr val="tx2"/>
                </a:solidFill>
                <a:latin typeface="隶书" panose="02010509060101010101" pitchFamily="49" charset="-122"/>
                <a:ea typeface="隶书" panose="02010509060101010101" pitchFamily="49" charset="-122"/>
              </a:rPr>
              <a:t>欧姆定律的微分形式</a:t>
            </a:r>
            <a:endParaRPr lang="zh-CN" altLang="en-US">
              <a:latin typeface="隶书" panose="02010509060101010101" pitchFamily="49" charset="-122"/>
              <a:ea typeface="隶书" panose="02010509060101010101" pitchFamily="49" charset="-122"/>
            </a:endParaRPr>
          </a:p>
        </p:txBody>
      </p:sp>
      <p:grpSp>
        <p:nvGrpSpPr>
          <p:cNvPr id="14351" name="Group 20">
            <a:extLst>
              <a:ext uri="{FF2B5EF4-FFF2-40B4-BE49-F238E27FC236}">
                <a16:creationId xmlns:a16="http://schemas.microsoft.com/office/drawing/2014/main" id="{271EE6C5-E4F9-4B54-AF11-86B6C1394B36}"/>
              </a:ext>
            </a:extLst>
          </p:cNvPr>
          <p:cNvGrpSpPr>
            <a:grpSpLocks/>
          </p:cNvGrpSpPr>
          <p:nvPr/>
        </p:nvGrpSpPr>
        <p:grpSpPr bwMode="auto">
          <a:xfrm>
            <a:off x="0" y="303213"/>
            <a:ext cx="5715000" cy="1068387"/>
            <a:chOff x="0" y="191"/>
            <a:chExt cx="3600" cy="673"/>
          </a:xfrm>
        </p:grpSpPr>
        <p:pic>
          <p:nvPicPr>
            <p:cNvPr id="14352" name="Picture 31" descr="bar_1">
              <a:extLst>
                <a:ext uri="{FF2B5EF4-FFF2-40B4-BE49-F238E27FC236}">
                  <a16:creationId xmlns:a16="http://schemas.microsoft.com/office/drawing/2014/main" id="{6E77F112-610C-4F57-83C5-20162F0EAB7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51FF3CF3-6CAB-428A-977A-50ECF1B771C0}"/>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108"/>
                                        </p:tgtEl>
                                        <p:attrNameLst>
                                          <p:attrName>style.visibility</p:attrName>
                                        </p:attrNameLst>
                                      </p:cBhvr>
                                      <p:to>
                                        <p:strVal val="visible"/>
                                      </p:to>
                                    </p:set>
                                    <p:animEffect transition="in" filter="wipe(left)">
                                      <p:cBhvr>
                                        <p:cTn id="7" dur="500"/>
                                        <p:tgtEl>
                                          <p:spTgt spid="89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wipe(left)">
                                      <p:cBhvr>
                                        <p:cTn id="12" dur="500"/>
                                        <p:tgtEl>
                                          <p:spTgt spid="890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9096"/>
                                        </p:tgtEl>
                                        <p:attrNameLst>
                                          <p:attrName>style.visibility</p:attrName>
                                        </p:attrNameLst>
                                      </p:cBhvr>
                                      <p:to>
                                        <p:strVal val="visible"/>
                                      </p:to>
                                    </p:set>
                                    <p:animEffect transition="in" filter="wipe(left)">
                                      <p:cBhvr>
                                        <p:cTn id="17" dur="500"/>
                                        <p:tgtEl>
                                          <p:spTgt spid="890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9102"/>
                                        </p:tgtEl>
                                        <p:attrNameLst>
                                          <p:attrName>style.visibility</p:attrName>
                                        </p:attrNameLst>
                                      </p:cBhvr>
                                      <p:to>
                                        <p:strVal val="visible"/>
                                      </p:to>
                                    </p:set>
                                    <p:animEffect transition="in" filter="wipe(left)">
                                      <p:cBhvr>
                                        <p:cTn id="22" dur="500"/>
                                        <p:tgtEl>
                                          <p:spTgt spid="891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098"/>
                                        </p:tgtEl>
                                        <p:attrNameLst>
                                          <p:attrName>style.visibility</p:attrName>
                                        </p:attrNameLst>
                                      </p:cBhvr>
                                      <p:to>
                                        <p:strVal val="visible"/>
                                      </p:to>
                                    </p:set>
                                    <p:animEffect transition="in" filter="wipe(left)">
                                      <p:cBhvr>
                                        <p:cTn id="27" dur="500"/>
                                        <p:tgtEl>
                                          <p:spTgt spid="890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9099"/>
                                        </p:tgtEl>
                                        <p:attrNameLst>
                                          <p:attrName>style.visibility</p:attrName>
                                        </p:attrNameLst>
                                      </p:cBhvr>
                                      <p:to>
                                        <p:strVal val="visible"/>
                                      </p:to>
                                    </p:set>
                                    <p:animEffect transition="in" filter="wipe(left)">
                                      <p:cBhvr>
                                        <p:cTn id="32" dur="500"/>
                                        <p:tgtEl>
                                          <p:spTgt spid="890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9101"/>
                                        </p:tgtEl>
                                        <p:attrNameLst>
                                          <p:attrName>style.visibility</p:attrName>
                                        </p:attrNameLst>
                                      </p:cBhvr>
                                      <p:to>
                                        <p:strVal val="visible"/>
                                      </p:to>
                                    </p:set>
                                    <p:animEffect transition="in" filter="wipe(left)">
                                      <p:cBhvr>
                                        <p:cTn id="37" dur="500"/>
                                        <p:tgtEl>
                                          <p:spTgt spid="891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9104"/>
                                        </p:tgtEl>
                                        <p:attrNameLst>
                                          <p:attrName>style.visibility</p:attrName>
                                        </p:attrNameLst>
                                      </p:cBhvr>
                                      <p:to>
                                        <p:strVal val="visible"/>
                                      </p:to>
                                    </p:set>
                                    <p:animEffect transition="in" filter="wipe(left)">
                                      <p:cBhvr>
                                        <p:cTn id="42" dur="500"/>
                                        <p:tgtEl>
                                          <p:spTgt spid="891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9106"/>
                                        </p:tgtEl>
                                        <p:attrNameLst>
                                          <p:attrName>style.visibility</p:attrName>
                                        </p:attrNameLst>
                                      </p:cBhvr>
                                      <p:to>
                                        <p:strVal val="visible"/>
                                      </p:to>
                                    </p:set>
                                    <p:animEffect transition="in" filter="wipe(left)">
                                      <p:cBhvr>
                                        <p:cTn id="47" dur="500"/>
                                        <p:tgtEl>
                                          <p:spTgt spid="891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9105"/>
                                        </p:tgtEl>
                                        <p:attrNameLst>
                                          <p:attrName>style.visibility</p:attrName>
                                        </p:attrNameLst>
                                      </p:cBhvr>
                                      <p:to>
                                        <p:strVal val="visible"/>
                                      </p:to>
                                    </p:set>
                                    <p:animEffect transition="in" filter="wipe(left)">
                                      <p:cBhvr>
                                        <p:cTn id="52" dur="500"/>
                                        <p:tgtEl>
                                          <p:spTgt spid="89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p:bldP spid="89098" grpId="0"/>
      <p:bldP spid="89106" grpId="0"/>
      <p:bldP spid="8910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0F053D1E-17F3-4945-BFAD-0E707DC7244F}"/>
              </a:ext>
            </a:extLst>
          </p:cNvPr>
          <p:cNvSpPr>
            <a:spLocks noGrp="1"/>
          </p:cNvSpPr>
          <p:nvPr>
            <p:ph type="dt" sz="quarter" idx="10"/>
          </p:nvPr>
        </p:nvSpPr>
        <p:spPr/>
        <p:txBody>
          <a:bodyPr/>
          <a:lstStyle/>
          <a:p>
            <a:pPr>
              <a:defRPr/>
            </a:pPr>
            <a:fld id="{C71B712D-BE13-44AF-BEBC-26D2FDB900BB}" type="datetime9">
              <a:rPr lang="en-US"/>
              <a:pPr>
                <a:defRPr/>
              </a:pPr>
              <a:t>3/29/2020 9:28:12 PM</a:t>
            </a:fld>
            <a:endParaRPr lang="en-US" altLang="zh-CN"/>
          </a:p>
        </p:txBody>
      </p:sp>
      <p:sp>
        <p:nvSpPr>
          <p:cNvPr id="13" name="灯片编号占位符 3">
            <a:extLst>
              <a:ext uri="{FF2B5EF4-FFF2-40B4-BE49-F238E27FC236}">
                <a16:creationId xmlns:a16="http://schemas.microsoft.com/office/drawing/2014/main" id="{5E4DA13D-CB9F-48D0-818E-560863958017}"/>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8D445B59-6F56-40E3-84BB-B98DB7A009EA}" type="slidenum">
              <a:rPr lang="en-US" altLang="zh-CN" sz="1400" b="0">
                <a:latin typeface="Times New Roman" panose="02020603050405020304" pitchFamily="18" charset="0"/>
                <a:ea typeface="宋体" panose="02010600030101010101" pitchFamily="2" charset="-122"/>
              </a:rPr>
              <a:pPr eaLnBrk="1" hangingPunct="1"/>
              <a:t>14</a:t>
            </a:fld>
            <a:endParaRPr lang="en-US" altLang="zh-CN" sz="1400" b="0">
              <a:latin typeface="Times New Roman" panose="02020603050405020304" pitchFamily="18" charset="0"/>
              <a:ea typeface="宋体" panose="02010600030101010101" pitchFamily="2" charset="-122"/>
            </a:endParaRPr>
          </a:p>
        </p:txBody>
      </p:sp>
      <p:sp>
        <p:nvSpPr>
          <p:cNvPr id="59395" name="Text Box 3">
            <a:extLst>
              <a:ext uri="{FF2B5EF4-FFF2-40B4-BE49-F238E27FC236}">
                <a16:creationId xmlns:a16="http://schemas.microsoft.com/office/drawing/2014/main" id="{3FC0871C-1395-41EF-BCC5-5EFAFBC55016}"/>
              </a:ext>
            </a:extLst>
          </p:cNvPr>
          <p:cNvSpPr txBox="1">
            <a:spLocks noChangeArrowheads="1"/>
          </p:cNvSpPr>
          <p:nvPr/>
        </p:nvSpPr>
        <p:spPr bwMode="auto">
          <a:xfrm>
            <a:off x="457200" y="2046288"/>
            <a:ext cx="84359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en-US" altLang="zh-CN">
                <a:latin typeface="Times New Roman" panose="02020603050405020304" pitchFamily="18" charset="0"/>
              </a:rPr>
              <a:t>        </a:t>
            </a:r>
            <a:r>
              <a:rPr kumimoji="0" lang="zh-CN" altLang="en-US">
                <a:latin typeface="Times New Roman" panose="02020603050405020304" pitchFamily="18" charset="0"/>
              </a:rPr>
              <a:t>当导体中存在电场时，导体中便出现电流。导体中的电场恒定不变，则形成的电流也恒定不变，一旦撤除电场，电流也随之消失。</a:t>
            </a:r>
          </a:p>
        </p:txBody>
      </p:sp>
      <p:sp>
        <p:nvSpPr>
          <p:cNvPr id="59401" name="Text Box 9">
            <a:extLst>
              <a:ext uri="{FF2B5EF4-FFF2-40B4-BE49-F238E27FC236}">
                <a16:creationId xmlns:a16="http://schemas.microsoft.com/office/drawing/2014/main" id="{D103AB4C-869A-46D1-9F10-19D535C7B677}"/>
              </a:ext>
            </a:extLst>
          </p:cNvPr>
          <p:cNvSpPr txBox="1">
            <a:spLocks noChangeArrowheads="1"/>
          </p:cNvSpPr>
          <p:nvPr/>
        </p:nvSpPr>
        <p:spPr bwMode="auto">
          <a:xfrm>
            <a:off x="468313" y="3419475"/>
            <a:ext cx="84248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经典金属电子论中，电导率取决于材料中载流子的碰撞频率，由分子运动学</a:t>
            </a:r>
          </a:p>
        </p:txBody>
      </p:sp>
      <p:graphicFrame>
        <p:nvGraphicFramePr>
          <p:cNvPr id="96260" name="Object 4">
            <a:extLst>
              <a:ext uri="{FF2B5EF4-FFF2-40B4-BE49-F238E27FC236}">
                <a16:creationId xmlns:a16="http://schemas.microsoft.com/office/drawing/2014/main" id="{9BA446CF-8C69-4E6B-AF6C-71085697CB2E}"/>
              </a:ext>
            </a:extLst>
          </p:cNvPr>
          <p:cNvGraphicFramePr>
            <a:graphicFrameLocks noChangeAspect="1"/>
          </p:cNvGraphicFramePr>
          <p:nvPr/>
        </p:nvGraphicFramePr>
        <p:xfrm>
          <a:off x="2700338" y="1412875"/>
          <a:ext cx="965200" cy="495300"/>
        </p:xfrm>
        <a:graphic>
          <a:graphicData uri="http://schemas.openxmlformats.org/presentationml/2006/ole">
            <mc:AlternateContent xmlns:mc="http://schemas.openxmlformats.org/markup-compatibility/2006">
              <mc:Choice xmlns:v="urn:schemas-microsoft-com:vml" Requires="v">
                <p:oleObj spid="_x0000_s15374" name="公式" r:id="rId3" imgW="438099" imgH="209448" progId="Equation.3">
                  <p:embed/>
                </p:oleObj>
              </mc:Choice>
              <mc:Fallback>
                <p:oleObj name="公式" r:id="rId3" imgW="438099" imgH="20944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412875"/>
                        <a:ext cx="965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1" name="Object 5">
            <a:extLst>
              <a:ext uri="{FF2B5EF4-FFF2-40B4-BE49-F238E27FC236}">
                <a16:creationId xmlns:a16="http://schemas.microsoft.com/office/drawing/2014/main" id="{56CB8BD9-3E60-42FB-9656-884AAF11D20F}"/>
              </a:ext>
            </a:extLst>
          </p:cNvPr>
          <p:cNvGraphicFramePr>
            <a:graphicFrameLocks noChangeAspect="1"/>
          </p:cNvGraphicFramePr>
          <p:nvPr/>
        </p:nvGraphicFramePr>
        <p:xfrm>
          <a:off x="4586288" y="1225550"/>
          <a:ext cx="1511300" cy="936625"/>
        </p:xfrm>
        <a:graphic>
          <a:graphicData uri="http://schemas.openxmlformats.org/presentationml/2006/ole">
            <mc:AlternateContent xmlns:mc="http://schemas.openxmlformats.org/markup-compatibility/2006">
              <mc:Choice xmlns:v="urn:schemas-microsoft-com:vml" Requires="v">
                <p:oleObj spid="_x0000_s15375" name="公式" r:id="rId5" imgW="704698" imgH="428676" progId="Equation.3">
                  <p:embed/>
                </p:oleObj>
              </mc:Choice>
              <mc:Fallback>
                <p:oleObj name="公式" r:id="rId5" imgW="704698" imgH="42867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6288" y="1225550"/>
                        <a:ext cx="15113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3" name="Object 7">
            <a:extLst>
              <a:ext uri="{FF2B5EF4-FFF2-40B4-BE49-F238E27FC236}">
                <a16:creationId xmlns:a16="http://schemas.microsoft.com/office/drawing/2014/main" id="{D8FB81DF-13BA-45E1-873A-3B380C435205}"/>
              </a:ext>
            </a:extLst>
          </p:cNvPr>
          <p:cNvGraphicFramePr>
            <a:graphicFrameLocks noChangeAspect="1"/>
          </p:cNvGraphicFramePr>
          <p:nvPr/>
        </p:nvGraphicFramePr>
        <p:xfrm>
          <a:off x="1806575" y="4408488"/>
          <a:ext cx="2767013" cy="989012"/>
        </p:xfrm>
        <a:graphic>
          <a:graphicData uri="http://schemas.openxmlformats.org/presentationml/2006/ole">
            <mc:AlternateContent xmlns:mc="http://schemas.openxmlformats.org/markup-compatibility/2006">
              <mc:Choice xmlns:v="urn:schemas-microsoft-com:vml" Requires="v">
                <p:oleObj spid="_x0000_s15376" name="公式" r:id="rId7" imgW="1161898" imgH="400152" progId="Equation.3">
                  <p:embed/>
                </p:oleObj>
              </mc:Choice>
              <mc:Fallback>
                <p:oleObj name="公式" r:id="rId7" imgW="1161898" imgH="40015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6575" y="4408488"/>
                        <a:ext cx="2767013" cy="989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5" name="Object 9">
            <a:extLst>
              <a:ext uri="{FF2B5EF4-FFF2-40B4-BE49-F238E27FC236}">
                <a16:creationId xmlns:a16="http://schemas.microsoft.com/office/drawing/2014/main" id="{D2CAF166-2326-41E2-9FF5-51F3AD13E607}"/>
              </a:ext>
            </a:extLst>
          </p:cNvPr>
          <p:cNvGraphicFramePr>
            <a:graphicFrameLocks noChangeAspect="1"/>
          </p:cNvGraphicFramePr>
          <p:nvPr/>
        </p:nvGraphicFramePr>
        <p:xfrm>
          <a:off x="4545013" y="4349750"/>
          <a:ext cx="2619375" cy="1047750"/>
        </p:xfrm>
        <a:graphic>
          <a:graphicData uri="http://schemas.openxmlformats.org/presentationml/2006/ole">
            <mc:AlternateContent xmlns:mc="http://schemas.openxmlformats.org/markup-compatibility/2006">
              <mc:Choice xmlns:v="urn:schemas-microsoft-com:vml" Requires="v">
                <p:oleObj spid="_x0000_s15377" name="公式" r:id="rId9" imgW="1105002" imgH="428676" progId="Equation.3">
                  <p:embed/>
                </p:oleObj>
              </mc:Choice>
              <mc:Fallback>
                <p:oleObj name="公式" r:id="rId9" imgW="1105002" imgH="428676"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5013" y="4349750"/>
                        <a:ext cx="2619375" cy="1047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6" name="Rectangle 10">
            <a:extLst>
              <a:ext uri="{FF2B5EF4-FFF2-40B4-BE49-F238E27FC236}">
                <a16:creationId xmlns:a16="http://schemas.microsoft.com/office/drawing/2014/main" id="{4688A548-5B20-4E4C-B3AA-AAE6A37F8A0A}"/>
              </a:ext>
            </a:extLst>
          </p:cNvPr>
          <p:cNvSpPr>
            <a:spLocks noChangeArrowheads="1"/>
          </p:cNvSpPr>
          <p:nvPr/>
        </p:nvSpPr>
        <p:spPr bwMode="auto">
          <a:xfrm>
            <a:off x="454025" y="5400675"/>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zh-CN" altLang="en-US"/>
              <a:t>电导率与温度的平方根成反比，实验结果电导率与温度成反比，这需要有量子固体理论解释。</a:t>
            </a:r>
          </a:p>
        </p:txBody>
      </p:sp>
      <p:grpSp>
        <p:nvGrpSpPr>
          <p:cNvPr id="15371" name="Group 17">
            <a:extLst>
              <a:ext uri="{FF2B5EF4-FFF2-40B4-BE49-F238E27FC236}">
                <a16:creationId xmlns:a16="http://schemas.microsoft.com/office/drawing/2014/main" id="{B9B6AA7C-3E69-49C4-9CFD-8452403736B2}"/>
              </a:ext>
            </a:extLst>
          </p:cNvPr>
          <p:cNvGrpSpPr>
            <a:grpSpLocks/>
          </p:cNvGrpSpPr>
          <p:nvPr/>
        </p:nvGrpSpPr>
        <p:grpSpPr bwMode="auto">
          <a:xfrm>
            <a:off x="0" y="303213"/>
            <a:ext cx="5715000" cy="1068387"/>
            <a:chOff x="0" y="191"/>
            <a:chExt cx="3600" cy="673"/>
          </a:xfrm>
        </p:grpSpPr>
        <p:pic>
          <p:nvPicPr>
            <p:cNvPr id="15372" name="Picture 31" descr="bar_1">
              <a:extLst>
                <a:ext uri="{FF2B5EF4-FFF2-40B4-BE49-F238E27FC236}">
                  <a16:creationId xmlns:a16="http://schemas.microsoft.com/office/drawing/2014/main" id="{FFE3EE04-1CB6-469D-9ED6-2CD912E8D89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A4548201-464A-4962-B7AD-8ABCA2F7C5FC}"/>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wipe(left)">
                                      <p:cBhvr>
                                        <p:cTn id="7" dur="500"/>
                                        <p:tgtEl>
                                          <p:spTgt spid="9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wipe(left)">
                                      <p:cBhvr>
                                        <p:cTn id="12" dur="500"/>
                                        <p:tgtEl>
                                          <p:spTgt spid="962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5"/>
                                        </p:tgtEl>
                                        <p:attrNameLst>
                                          <p:attrName>style.visibility</p:attrName>
                                        </p:attrNameLst>
                                      </p:cBhvr>
                                      <p:to>
                                        <p:strVal val="visible"/>
                                      </p:to>
                                    </p:set>
                                    <p:animEffect transition="in" filter="wipe(left)">
                                      <p:cBhvr>
                                        <p:cTn id="17" dur="500"/>
                                        <p:tgtEl>
                                          <p:spTgt spid="593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401"/>
                                        </p:tgtEl>
                                        <p:attrNameLst>
                                          <p:attrName>style.visibility</p:attrName>
                                        </p:attrNameLst>
                                      </p:cBhvr>
                                      <p:to>
                                        <p:strVal val="visible"/>
                                      </p:to>
                                    </p:set>
                                    <p:animEffect transition="in" filter="wipe(left)">
                                      <p:cBhvr>
                                        <p:cTn id="22" dur="500"/>
                                        <p:tgtEl>
                                          <p:spTgt spid="594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6263"/>
                                        </p:tgtEl>
                                        <p:attrNameLst>
                                          <p:attrName>style.visibility</p:attrName>
                                        </p:attrNameLst>
                                      </p:cBhvr>
                                      <p:to>
                                        <p:strVal val="visible"/>
                                      </p:to>
                                    </p:set>
                                    <p:animEffect transition="in" filter="dissolve">
                                      <p:cBhvr>
                                        <p:cTn id="27" dur="500"/>
                                        <p:tgtEl>
                                          <p:spTgt spid="962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6265"/>
                                        </p:tgtEl>
                                        <p:attrNameLst>
                                          <p:attrName>style.visibility</p:attrName>
                                        </p:attrNameLst>
                                      </p:cBhvr>
                                      <p:to>
                                        <p:strVal val="visible"/>
                                      </p:to>
                                    </p:set>
                                    <p:animEffect transition="in" filter="dissolve">
                                      <p:cBhvr>
                                        <p:cTn id="32" dur="500"/>
                                        <p:tgtEl>
                                          <p:spTgt spid="962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6266"/>
                                        </p:tgtEl>
                                        <p:attrNameLst>
                                          <p:attrName>style.visibility</p:attrName>
                                        </p:attrNameLst>
                                      </p:cBhvr>
                                      <p:to>
                                        <p:strVal val="visible"/>
                                      </p:to>
                                    </p:set>
                                    <p:animEffect transition="in" filter="wipe(left)">
                                      <p:cBhvr>
                                        <p:cTn id="37" dur="500"/>
                                        <p:tgtEl>
                                          <p:spTgt spid="96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utoUpdateAnimBg="0"/>
      <p:bldP spid="59401" grpId="0"/>
      <p:bldP spid="962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
            <a:extLst>
              <a:ext uri="{FF2B5EF4-FFF2-40B4-BE49-F238E27FC236}">
                <a16:creationId xmlns:a16="http://schemas.microsoft.com/office/drawing/2014/main" id="{B186B8A0-4D99-4465-AA8D-46567B995FF2}"/>
              </a:ext>
            </a:extLst>
          </p:cNvPr>
          <p:cNvSpPr>
            <a:spLocks noGrp="1"/>
          </p:cNvSpPr>
          <p:nvPr>
            <p:ph type="dt" sz="quarter" idx="10"/>
          </p:nvPr>
        </p:nvSpPr>
        <p:spPr/>
        <p:txBody>
          <a:bodyPr/>
          <a:lstStyle/>
          <a:p>
            <a:pPr>
              <a:defRPr/>
            </a:pPr>
            <a:fld id="{F296C76E-B7EB-4E44-AF9F-1D476131434A}" type="datetime9">
              <a:rPr lang="en-US"/>
              <a:pPr>
                <a:defRPr/>
              </a:pPr>
              <a:t>3/29/2020 9:28:12 PM</a:t>
            </a:fld>
            <a:endParaRPr lang="en-US" altLang="zh-CN"/>
          </a:p>
        </p:txBody>
      </p:sp>
      <p:sp>
        <p:nvSpPr>
          <p:cNvPr id="18" name="灯片编号占位符 3">
            <a:extLst>
              <a:ext uri="{FF2B5EF4-FFF2-40B4-BE49-F238E27FC236}">
                <a16:creationId xmlns:a16="http://schemas.microsoft.com/office/drawing/2014/main" id="{423DD269-338E-471A-97DE-FFA518C7C8E6}"/>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00720F1D-BD4F-43A3-85F5-C548ED2A894B}" type="slidenum">
              <a:rPr lang="en-US" altLang="zh-CN" sz="1400" b="0">
                <a:latin typeface="Times New Roman" panose="02020603050405020304" pitchFamily="18" charset="0"/>
                <a:ea typeface="宋体" panose="02010600030101010101" pitchFamily="2" charset="-122"/>
              </a:rPr>
              <a:pPr eaLnBrk="1" hangingPunct="1"/>
              <a:t>15</a:t>
            </a:fld>
            <a:endParaRPr lang="en-US" altLang="zh-CN" sz="1400" b="0">
              <a:latin typeface="Times New Roman" panose="02020603050405020304" pitchFamily="18" charset="0"/>
              <a:ea typeface="宋体" panose="02010600030101010101" pitchFamily="2" charset="-122"/>
            </a:endParaRPr>
          </a:p>
        </p:txBody>
      </p:sp>
      <p:sp>
        <p:nvSpPr>
          <p:cNvPr id="44034" name="Text Box 2">
            <a:extLst>
              <a:ext uri="{FF2B5EF4-FFF2-40B4-BE49-F238E27FC236}">
                <a16:creationId xmlns:a16="http://schemas.microsoft.com/office/drawing/2014/main" id="{F57B53C7-2681-469A-B0F6-BDAA63A784BB}"/>
              </a:ext>
            </a:extLst>
          </p:cNvPr>
          <p:cNvSpPr txBox="1">
            <a:spLocks noChangeArrowheads="1"/>
          </p:cNvSpPr>
          <p:nvPr/>
        </p:nvSpPr>
        <p:spPr bwMode="auto">
          <a:xfrm>
            <a:off x="342900" y="1412875"/>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1826</a:t>
            </a:r>
            <a:r>
              <a:rPr lang="zh-CN" altLang="en-US"/>
              <a:t>年，</a:t>
            </a:r>
            <a:r>
              <a:rPr lang="zh-CN" altLang="en-US">
                <a:solidFill>
                  <a:srgbClr val="99FF99"/>
                </a:solidFill>
              </a:rPr>
              <a:t>欧姆</a:t>
            </a:r>
            <a:r>
              <a:rPr lang="en-US" altLang="zh-CN">
                <a:solidFill>
                  <a:srgbClr val="99FF99"/>
                </a:solidFill>
              </a:rPr>
              <a:t>(</a:t>
            </a:r>
            <a:r>
              <a:rPr lang="en-US" altLang="zh-CN" i="1">
                <a:solidFill>
                  <a:srgbClr val="99FF99"/>
                </a:solidFill>
                <a:latin typeface="Times New Roman" panose="02020603050405020304" pitchFamily="18" charset="0"/>
              </a:rPr>
              <a:t>G.S.Ohm</a:t>
            </a:r>
            <a:r>
              <a:rPr lang="en-US" altLang="zh-CN">
                <a:solidFill>
                  <a:srgbClr val="99FF99"/>
                </a:solidFill>
              </a:rPr>
              <a:t>,1787-1854)</a:t>
            </a:r>
            <a:r>
              <a:rPr lang="zh-CN" altLang="en-US"/>
              <a:t>由实验发现，导体两端的电势差、通过导体的电流以及导体的电阻间有</a:t>
            </a:r>
          </a:p>
        </p:txBody>
      </p:sp>
      <p:sp>
        <p:nvSpPr>
          <p:cNvPr id="44036" name="Text Box 4">
            <a:extLst>
              <a:ext uri="{FF2B5EF4-FFF2-40B4-BE49-F238E27FC236}">
                <a16:creationId xmlns:a16="http://schemas.microsoft.com/office/drawing/2014/main" id="{D695A1C1-C2DD-4F6A-81EA-501747454833}"/>
              </a:ext>
            </a:extLst>
          </p:cNvPr>
          <p:cNvSpPr txBox="1">
            <a:spLocks noChangeArrowheads="1"/>
          </p:cNvSpPr>
          <p:nvPr/>
        </p:nvSpPr>
        <p:spPr bwMode="auto">
          <a:xfrm>
            <a:off x="250825" y="4292600"/>
            <a:ext cx="41608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上式称作电路的</a:t>
            </a:r>
            <a:r>
              <a:rPr lang="zh-CN" altLang="en-US">
                <a:solidFill>
                  <a:schemeClr val="tx2"/>
                </a:solidFill>
              </a:rPr>
              <a:t>欧姆定律</a:t>
            </a:r>
            <a:r>
              <a:rPr lang="zh-CN" altLang="en-US"/>
              <a:t>。并非流过所有电阻的电流与电阻两端的电势差都是线性的</a:t>
            </a:r>
            <a:r>
              <a:rPr lang="en-US" altLang="zh-CN"/>
              <a:t>.</a:t>
            </a:r>
          </a:p>
        </p:txBody>
      </p:sp>
      <p:grpSp>
        <p:nvGrpSpPr>
          <p:cNvPr id="2" name="Group 13">
            <a:extLst>
              <a:ext uri="{FF2B5EF4-FFF2-40B4-BE49-F238E27FC236}">
                <a16:creationId xmlns:a16="http://schemas.microsoft.com/office/drawing/2014/main" id="{D0A0355A-E1D1-4A99-BD42-8F8F05FFD05C}"/>
              </a:ext>
            </a:extLst>
          </p:cNvPr>
          <p:cNvGrpSpPr>
            <a:grpSpLocks/>
          </p:cNvGrpSpPr>
          <p:nvPr/>
        </p:nvGrpSpPr>
        <p:grpSpPr bwMode="auto">
          <a:xfrm>
            <a:off x="4500563" y="2611438"/>
            <a:ext cx="4267200" cy="3913187"/>
            <a:chOff x="2835" y="1440"/>
            <a:chExt cx="2688" cy="2465"/>
          </a:xfrm>
        </p:grpSpPr>
        <p:sp>
          <p:nvSpPr>
            <p:cNvPr id="44038" name="Rectangle 6">
              <a:extLst>
                <a:ext uri="{FF2B5EF4-FFF2-40B4-BE49-F238E27FC236}">
                  <a16:creationId xmlns:a16="http://schemas.microsoft.com/office/drawing/2014/main" id="{EB444D2E-0C66-413F-B788-0201256C1DF2}"/>
                </a:ext>
              </a:extLst>
            </p:cNvPr>
            <p:cNvSpPr>
              <a:spLocks noChangeArrowheads="1"/>
            </p:cNvSpPr>
            <p:nvPr/>
          </p:nvSpPr>
          <p:spPr bwMode="auto">
            <a:xfrm>
              <a:off x="2835" y="1440"/>
              <a:ext cx="2676" cy="2448"/>
            </a:xfrm>
            <a:prstGeom prst="rect">
              <a:avLst/>
            </a:prstGeom>
            <a:gradFill rotWithShape="1">
              <a:gsLst>
                <a:gs pos="0">
                  <a:srgbClr val="9999FF"/>
                </a:gs>
                <a:gs pos="100000">
                  <a:srgbClr val="9999FF">
                    <a:gamma/>
                    <a:shade val="46275"/>
                    <a:invGamma/>
                  </a:srgbClr>
                </a:gs>
              </a:gsLst>
              <a:path path="rect">
                <a:fillToRect l="100000" b="100000"/>
              </a:path>
            </a:gradFill>
            <a:ln w="9525">
              <a:solidFill>
                <a:srgbClr val="9999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039" name="Line 7">
              <a:extLst>
                <a:ext uri="{FF2B5EF4-FFF2-40B4-BE49-F238E27FC236}">
                  <a16:creationId xmlns:a16="http://schemas.microsoft.com/office/drawing/2014/main" id="{81875AF5-A64B-42FC-8E6F-8A28E1B71428}"/>
                </a:ext>
              </a:extLst>
            </p:cNvPr>
            <p:cNvSpPr>
              <a:spLocks noChangeShapeType="1"/>
            </p:cNvSpPr>
            <p:nvPr/>
          </p:nvSpPr>
          <p:spPr bwMode="auto">
            <a:xfrm flipV="1">
              <a:off x="3020" y="2779"/>
              <a:ext cx="2400" cy="0"/>
            </a:xfrm>
            <a:prstGeom prst="line">
              <a:avLst/>
            </a:prstGeom>
            <a:noFill/>
            <a:ln w="28575">
              <a:solidFill>
                <a:schemeClr val="tx2"/>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040" name="Line 8">
              <a:extLst>
                <a:ext uri="{FF2B5EF4-FFF2-40B4-BE49-F238E27FC236}">
                  <a16:creationId xmlns:a16="http://schemas.microsoft.com/office/drawing/2014/main" id="{A5B0532B-E3D5-432B-B16D-6C5EC1326DB4}"/>
                </a:ext>
              </a:extLst>
            </p:cNvPr>
            <p:cNvSpPr>
              <a:spLocks noChangeShapeType="1"/>
            </p:cNvSpPr>
            <p:nvPr/>
          </p:nvSpPr>
          <p:spPr bwMode="auto">
            <a:xfrm flipV="1">
              <a:off x="4172" y="1483"/>
              <a:ext cx="0" cy="2304"/>
            </a:xfrm>
            <a:prstGeom prst="line">
              <a:avLst/>
            </a:prstGeom>
            <a:noFill/>
            <a:ln w="28575">
              <a:solidFill>
                <a:schemeClr val="tx2"/>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041" name="Freeform 9">
              <a:extLst>
                <a:ext uri="{FF2B5EF4-FFF2-40B4-BE49-F238E27FC236}">
                  <a16:creationId xmlns:a16="http://schemas.microsoft.com/office/drawing/2014/main" id="{B34C84E1-B4AD-4DE2-9E53-FF814A06A6D9}"/>
                </a:ext>
              </a:extLst>
            </p:cNvPr>
            <p:cNvSpPr>
              <a:spLocks/>
            </p:cNvSpPr>
            <p:nvPr/>
          </p:nvSpPr>
          <p:spPr bwMode="auto">
            <a:xfrm>
              <a:off x="3610" y="1533"/>
              <a:ext cx="1382" cy="2163"/>
            </a:xfrm>
            <a:custGeom>
              <a:avLst/>
              <a:gdLst/>
              <a:ahLst/>
              <a:cxnLst>
                <a:cxn ang="0">
                  <a:pos x="1382" y="0"/>
                </a:cxn>
                <a:cxn ang="0">
                  <a:pos x="1351" y="670"/>
                </a:cxn>
                <a:cxn ang="0">
                  <a:pos x="1296" y="1011"/>
                </a:cxn>
                <a:cxn ang="0">
                  <a:pos x="1203" y="1169"/>
                </a:cxn>
                <a:cxn ang="0">
                  <a:pos x="1008" y="1239"/>
                </a:cxn>
                <a:cxn ang="0">
                  <a:pos x="299" y="1293"/>
                </a:cxn>
                <a:cxn ang="0">
                  <a:pos x="96" y="1683"/>
                </a:cxn>
                <a:cxn ang="0">
                  <a:pos x="0" y="2163"/>
                </a:cxn>
              </a:cxnLst>
              <a:rect l="0" t="0" r="r" b="b"/>
              <a:pathLst>
                <a:path w="1382" h="2163">
                  <a:moveTo>
                    <a:pt x="1382" y="0"/>
                  </a:moveTo>
                  <a:cubicBezTo>
                    <a:pt x="1378" y="112"/>
                    <a:pt x="1365" y="502"/>
                    <a:pt x="1351" y="670"/>
                  </a:cubicBezTo>
                  <a:cubicBezTo>
                    <a:pt x="1337" y="838"/>
                    <a:pt x="1321" y="928"/>
                    <a:pt x="1296" y="1011"/>
                  </a:cubicBezTo>
                  <a:cubicBezTo>
                    <a:pt x="1271" y="1094"/>
                    <a:pt x="1251" y="1131"/>
                    <a:pt x="1203" y="1169"/>
                  </a:cubicBezTo>
                  <a:cubicBezTo>
                    <a:pt x="1155" y="1207"/>
                    <a:pt x="1159" y="1218"/>
                    <a:pt x="1008" y="1239"/>
                  </a:cubicBezTo>
                  <a:cubicBezTo>
                    <a:pt x="857" y="1260"/>
                    <a:pt x="451" y="1219"/>
                    <a:pt x="299" y="1293"/>
                  </a:cubicBezTo>
                  <a:cubicBezTo>
                    <a:pt x="147" y="1367"/>
                    <a:pt x="146" y="1538"/>
                    <a:pt x="96" y="1683"/>
                  </a:cubicBezTo>
                  <a:cubicBezTo>
                    <a:pt x="46" y="1828"/>
                    <a:pt x="16" y="2083"/>
                    <a:pt x="0" y="2163"/>
                  </a:cubicBezTo>
                </a:path>
              </a:pathLst>
            </a:custGeom>
            <a:noFill/>
            <a:ln w="28575" cmpd="sng">
              <a:solidFill>
                <a:srgbClr val="99FF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6403" name="Object 10">
              <a:extLst>
                <a:ext uri="{FF2B5EF4-FFF2-40B4-BE49-F238E27FC236}">
                  <a16:creationId xmlns:a16="http://schemas.microsoft.com/office/drawing/2014/main" id="{740FF215-4C47-4A54-8D0E-9BF5CCB68463}"/>
                </a:ext>
              </a:extLst>
            </p:cNvPr>
            <p:cNvGraphicFramePr>
              <a:graphicFrameLocks noChangeAspect="1"/>
            </p:cNvGraphicFramePr>
            <p:nvPr/>
          </p:nvGraphicFramePr>
          <p:xfrm>
            <a:off x="5180" y="2491"/>
            <a:ext cx="230" cy="248"/>
          </p:xfrm>
          <a:graphic>
            <a:graphicData uri="http://schemas.openxmlformats.org/presentationml/2006/ole">
              <mc:AlternateContent xmlns:mc="http://schemas.openxmlformats.org/markup-compatibility/2006">
                <mc:Choice xmlns:v="urn:schemas-microsoft-com:vml" Requires="v">
                  <p:oleObj spid="_x0000_s16406" name="公式" r:id="rId3" imgW="133299" imgH="152400" progId="Equation.3">
                    <p:embed/>
                  </p:oleObj>
                </mc:Choice>
                <mc:Fallback>
                  <p:oleObj name="公式" r:id="rId3" imgW="133299" imgH="152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0" y="2491"/>
                          <a:ext cx="230" cy="2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gradFill rotWithShape="1">
                                <a:gsLst>
                                  <a:gs pos="0">
                                    <a:schemeClr val="accent1"/>
                                  </a:gs>
                                  <a:gs pos="100000">
                                    <a:srgbClr val="764747"/>
                                  </a:gs>
                                </a:gsLst>
                                <a:path path="rect">
                                  <a:fillToRect l="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4" name="Object 11">
              <a:extLst>
                <a:ext uri="{FF2B5EF4-FFF2-40B4-BE49-F238E27FC236}">
                  <a16:creationId xmlns:a16="http://schemas.microsoft.com/office/drawing/2014/main" id="{574DCA19-D006-4228-93E5-4D1C0B61AE6B}"/>
                </a:ext>
              </a:extLst>
            </p:cNvPr>
            <p:cNvGraphicFramePr>
              <a:graphicFrameLocks noChangeAspect="1"/>
            </p:cNvGraphicFramePr>
            <p:nvPr/>
          </p:nvGraphicFramePr>
          <p:xfrm>
            <a:off x="3932" y="1483"/>
            <a:ext cx="187" cy="244"/>
          </p:xfrm>
          <a:graphic>
            <a:graphicData uri="http://schemas.openxmlformats.org/presentationml/2006/ole">
              <mc:AlternateContent xmlns:mc="http://schemas.openxmlformats.org/markup-compatibility/2006">
                <mc:Choice xmlns:v="urn:schemas-microsoft-com:vml" Requires="v">
                  <p:oleObj spid="_x0000_s16407" name="公式" r:id="rId5" imgW="95098" imgH="133248" progId="Equation.3">
                    <p:embed/>
                  </p:oleObj>
                </mc:Choice>
                <mc:Fallback>
                  <p:oleObj name="公式" r:id="rId5" imgW="95098" imgH="133248"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2" y="1483"/>
                          <a:ext cx="187" cy="24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gradFill rotWithShape="1">
                                <a:gsLst>
                                  <a:gs pos="0">
                                    <a:schemeClr val="accent1"/>
                                  </a:gs>
                                  <a:gs pos="100000">
                                    <a:srgbClr val="764747"/>
                                  </a:gs>
                                </a:gsLst>
                                <a:path path="rect">
                                  <a:fillToRect l="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5" name="Text Box 12">
              <a:extLst>
                <a:ext uri="{FF2B5EF4-FFF2-40B4-BE49-F238E27FC236}">
                  <a16:creationId xmlns:a16="http://schemas.microsoft.com/office/drawing/2014/main" id="{57030118-FFA4-46FB-B671-DC2CD8F79418}"/>
                </a:ext>
              </a:extLst>
            </p:cNvPr>
            <p:cNvSpPr txBox="1">
              <a:spLocks noChangeArrowheads="1"/>
            </p:cNvSpPr>
            <p:nvPr/>
          </p:nvSpPr>
          <p:spPr bwMode="auto">
            <a:xfrm>
              <a:off x="3939" y="3617"/>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sz="2400" i="1">
                  <a:solidFill>
                    <a:srgbClr val="99FF99"/>
                  </a:solidFill>
                  <a:latin typeface="Times New Roman" panose="02020603050405020304" pitchFamily="18" charset="0"/>
                </a:rPr>
                <a:t>p-n</a:t>
              </a:r>
              <a:r>
                <a:rPr lang="zh-CN" altLang="en-US" sz="2400">
                  <a:solidFill>
                    <a:srgbClr val="99FF99"/>
                  </a:solidFill>
                  <a:latin typeface="Times New Roman" panose="02020603050405020304" pitchFamily="18" charset="0"/>
                </a:rPr>
                <a:t>结</a:t>
              </a:r>
              <a:r>
                <a:rPr lang="zh-CN" altLang="en-US" sz="2400">
                  <a:solidFill>
                    <a:srgbClr val="99FF99"/>
                  </a:solidFill>
                </a:rPr>
                <a:t>的伏安特性</a:t>
              </a:r>
              <a:endParaRPr lang="zh-CN" altLang="en-US" sz="3200">
                <a:solidFill>
                  <a:srgbClr val="99FF99"/>
                </a:solidFill>
              </a:endParaRPr>
            </a:p>
          </p:txBody>
        </p:sp>
      </p:grpSp>
      <p:sp>
        <p:nvSpPr>
          <p:cNvPr id="44047" name="Text Box 15">
            <a:extLst>
              <a:ext uri="{FF2B5EF4-FFF2-40B4-BE49-F238E27FC236}">
                <a16:creationId xmlns:a16="http://schemas.microsoft.com/office/drawing/2014/main" id="{C3C447DA-DEA5-4DB0-B439-B74E98C1CCD2}"/>
              </a:ext>
            </a:extLst>
          </p:cNvPr>
          <p:cNvSpPr txBox="1">
            <a:spLocks noChangeArrowheads="1"/>
          </p:cNvSpPr>
          <p:nvPr/>
        </p:nvSpPr>
        <p:spPr bwMode="auto">
          <a:xfrm>
            <a:off x="381000" y="981075"/>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solidFill>
                  <a:schemeClr val="tx2"/>
                </a:solidFill>
                <a:latin typeface="隶书" panose="02010509060101010101" pitchFamily="49" charset="-122"/>
                <a:ea typeface="隶书" panose="02010509060101010101" pitchFamily="49" charset="-122"/>
              </a:rPr>
              <a:t>六、一段电路的欧姆定律 电阻</a:t>
            </a:r>
          </a:p>
        </p:txBody>
      </p:sp>
      <p:graphicFrame>
        <p:nvGraphicFramePr>
          <p:cNvPr id="44035" name="Object 3">
            <a:extLst>
              <a:ext uri="{FF2B5EF4-FFF2-40B4-BE49-F238E27FC236}">
                <a16:creationId xmlns:a16="http://schemas.microsoft.com/office/drawing/2014/main" id="{5B2502DD-0573-4386-B234-D195D0C3CE95}"/>
              </a:ext>
            </a:extLst>
          </p:cNvPr>
          <p:cNvGraphicFramePr>
            <a:graphicFrameLocks noChangeAspect="1"/>
          </p:cNvGraphicFramePr>
          <p:nvPr/>
        </p:nvGraphicFramePr>
        <p:xfrm>
          <a:off x="1187450" y="2857500"/>
          <a:ext cx="1600200" cy="787400"/>
        </p:xfrm>
        <a:graphic>
          <a:graphicData uri="http://schemas.openxmlformats.org/presentationml/2006/ole">
            <mc:AlternateContent xmlns:mc="http://schemas.openxmlformats.org/markup-compatibility/2006">
              <mc:Choice xmlns:v="urn:schemas-microsoft-com:vml" Requires="v">
                <p:oleObj spid="_x0000_s16408" name="公式" r:id="rId7" imgW="771347" imgH="361848" progId="Equation.3">
                  <p:embed/>
                </p:oleObj>
              </mc:Choice>
              <mc:Fallback>
                <p:oleObj name="公式" r:id="rId7" imgW="771347" imgH="361848"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857500"/>
                        <a:ext cx="1600200" cy="787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4" name="Group 25">
            <a:extLst>
              <a:ext uri="{FF2B5EF4-FFF2-40B4-BE49-F238E27FC236}">
                <a16:creationId xmlns:a16="http://schemas.microsoft.com/office/drawing/2014/main" id="{C6D28E1B-357D-412B-80B3-2EB1512C11FF}"/>
              </a:ext>
            </a:extLst>
          </p:cNvPr>
          <p:cNvGrpSpPr>
            <a:grpSpLocks/>
          </p:cNvGrpSpPr>
          <p:nvPr/>
        </p:nvGrpSpPr>
        <p:grpSpPr bwMode="auto">
          <a:xfrm>
            <a:off x="684213" y="3619500"/>
            <a:ext cx="3527425" cy="457200"/>
            <a:chOff x="431" y="2251"/>
            <a:chExt cx="2222" cy="288"/>
          </a:xfrm>
        </p:grpSpPr>
        <p:sp>
          <p:nvSpPr>
            <p:cNvPr id="16397" name="Text Box 23">
              <a:extLst>
                <a:ext uri="{FF2B5EF4-FFF2-40B4-BE49-F238E27FC236}">
                  <a16:creationId xmlns:a16="http://schemas.microsoft.com/office/drawing/2014/main" id="{361E78CB-D3FB-4957-AE0C-E6D76911BF61}"/>
                </a:ext>
              </a:extLst>
            </p:cNvPr>
            <p:cNvSpPr txBox="1">
              <a:spLocks noChangeArrowheads="1"/>
            </p:cNvSpPr>
            <p:nvPr/>
          </p:nvSpPr>
          <p:spPr bwMode="auto">
            <a:xfrm>
              <a:off x="431" y="2251"/>
              <a:ext cx="2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sz="2400"/>
                <a:t>（电导：        ）</a:t>
              </a:r>
            </a:p>
          </p:txBody>
        </p:sp>
        <p:graphicFrame>
          <p:nvGraphicFramePr>
            <p:cNvPr id="16398" name="Object 3">
              <a:extLst>
                <a:ext uri="{FF2B5EF4-FFF2-40B4-BE49-F238E27FC236}">
                  <a16:creationId xmlns:a16="http://schemas.microsoft.com/office/drawing/2014/main" id="{6B341E2C-C883-474E-8709-38485400D2F9}"/>
                </a:ext>
              </a:extLst>
            </p:cNvPr>
            <p:cNvGraphicFramePr>
              <a:graphicFrameLocks noChangeAspect="1"/>
            </p:cNvGraphicFramePr>
            <p:nvPr/>
          </p:nvGraphicFramePr>
          <p:xfrm>
            <a:off x="1292" y="2314"/>
            <a:ext cx="688" cy="224"/>
          </p:xfrm>
          <a:graphic>
            <a:graphicData uri="http://schemas.openxmlformats.org/presentationml/2006/ole">
              <mc:AlternateContent xmlns:mc="http://schemas.openxmlformats.org/markup-compatibility/2006">
                <mc:Choice xmlns:v="urn:schemas-microsoft-com:vml" Requires="v">
                  <p:oleObj spid="_x0000_s16409" name="公式" r:id="rId9" imgW="514502" imgH="152400" progId="Equation.3">
                    <p:embed/>
                  </p:oleObj>
                </mc:Choice>
                <mc:Fallback>
                  <p:oleObj name="公式" r:id="rId9" imgW="514502" imgH="1524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2" y="2314"/>
                          <a:ext cx="688" cy="22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nvGrpSpPr>
          <p:cNvPr id="16394" name="Group 26">
            <a:extLst>
              <a:ext uri="{FF2B5EF4-FFF2-40B4-BE49-F238E27FC236}">
                <a16:creationId xmlns:a16="http://schemas.microsoft.com/office/drawing/2014/main" id="{E32E04B7-03A3-4B95-9945-C44541202CD9}"/>
              </a:ext>
            </a:extLst>
          </p:cNvPr>
          <p:cNvGrpSpPr>
            <a:grpSpLocks/>
          </p:cNvGrpSpPr>
          <p:nvPr/>
        </p:nvGrpSpPr>
        <p:grpSpPr bwMode="auto">
          <a:xfrm>
            <a:off x="0" y="44450"/>
            <a:ext cx="5715000" cy="1068388"/>
            <a:chOff x="0" y="191"/>
            <a:chExt cx="3600" cy="673"/>
          </a:xfrm>
        </p:grpSpPr>
        <p:pic>
          <p:nvPicPr>
            <p:cNvPr id="16395" name="Picture 31" descr="bar_1">
              <a:extLst>
                <a:ext uri="{FF2B5EF4-FFF2-40B4-BE49-F238E27FC236}">
                  <a16:creationId xmlns:a16="http://schemas.microsoft.com/office/drawing/2014/main" id="{9BD3005A-7457-4E33-8D5C-B6D8C852D94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8929AE27-0842-4E7E-B53B-3227EAFF1F68}"/>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47"/>
                                        </p:tgtEl>
                                        <p:attrNameLst>
                                          <p:attrName>style.visibility</p:attrName>
                                        </p:attrNameLst>
                                      </p:cBhvr>
                                      <p:to>
                                        <p:strVal val="visible"/>
                                      </p:to>
                                    </p:set>
                                    <p:animEffect transition="in" filter="wipe(left)">
                                      <p:cBhvr>
                                        <p:cTn id="7" dur="500"/>
                                        <p:tgtEl>
                                          <p:spTgt spid="44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dissolve">
                                      <p:cBhvr>
                                        <p:cTn id="12" dur="500"/>
                                        <p:tgtEl>
                                          <p:spTgt spid="44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4035"/>
                                        </p:tgtEl>
                                        <p:attrNameLst>
                                          <p:attrName>style.visibility</p:attrName>
                                        </p:attrNameLst>
                                      </p:cBhvr>
                                      <p:to>
                                        <p:strVal val="visible"/>
                                      </p:to>
                                    </p:set>
                                    <p:animEffect transition="in" filter="dissolve">
                                      <p:cBhvr>
                                        <p:cTn id="17" dur="500"/>
                                        <p:tgtEl>
                                          <p:spTgt spid="440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036"/>
                                        </p:tgtEl>
                                        <p:attrNameLst>
                                          <p:attrName>style.visibility</p:attrName>
                                        </p:attrNameLst>
                                      </p:cBhvr>
                                      <p:to>
                                        <p:strVal val="visible"/>
                                      </p:to>
                                    </p:set>
                                    <p:animEffect transition="in" filter="dissolve">
                                      <p:cBhvr>
                                        <p:cTn id="27" dur="500"/>
                                        <p:tgtEl>
                                          <p:spTgt spid="440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downRigh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6" grpId="0" autoUpdateAnimBg="0"/>
      <p:bldP spid="440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1">
            <a:extLst>
              <a:ext uri="{FF2B5EF4-FFF2-40B4-BE49-F238E27FC236}">
                <a16:creationId xmlns:a16="http://schemas.microsoft.com/office/drawing/2014/main" id="{9D1A7D8A-CF98-49C1-93E4-640AED432F9D}"/>
              </a:ext>
            </a:extLst>
          </p:cNvPr>
          <p:cNvSpPr>
            <a:spLocks noGrp="1"/>
          </p:cNvSpPr>
          <p:nvPr>
            <p:ph type="dt" sz="quarter" idx="10"/>
          </p:nvPr>
        </p:nvSpPr>
        <p:spPr/>
        <p:txBody>
          <a:bodyPr/>
          <a:lstStyle/>
          <a:p>
            <a:pPr>
              <a:defRPr/>
            </a:pPr>
            <a:fld id="{FADFEC27-C76C-4D51-8C5B-6E1542F44DA6}" type="datetime9">
              <a:rPr lang="en-US"/>
              <a:pPr>
                <a:defRPr/>
              </a:pPr>
              <a:t>3/29/2020 9:28:12 PM</a:t>
            </a:fld>
            <a:endParaRPr lang="en-US" altLang="zh-CN"/>
          </a:p>
        </p:txBody>
      </p:sp>
      <p:sp>
        <p:nvSpPr>
          <p:cNvPr id="31" name="灯片编号占位符 3">
            <a:extLst>
              <a:ext uri="{FF2B5EF4-FFF2-40B4-BE49-F238E27FC236}">
                <a16:creationId xmlns:a16="http://schemas.microsoft.com/office/drawing/2014/main" id="{1971BB02-8FBB-46BA-B32C-79CE9188B1E5}"/>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5BFA24F3-EEA6-4DA6-AB51-8B4B7C129CFA}" type="slidenum">
              <a:rPr lang="en-US" altLang="zh-CN" sz="1400" b="0">
                <a:latin typeface="Times New Roman" panose="02020603050405020304" pitchFamily="18" charset="0"/>
                <a:ea typeface="宋体" panose="02010600030101010101" pitchFamily="2" charset="-122"/>
              </a:rPr>
              <a:pPr eaLnBrk="1" hangingPunct="1"/>
              <a:t>16</a:t>
            </a:fld>
            <a:endParaRPr lang="en-US" altLang="zh-CN" sz="1400" b="0">
              <a:latin typeface="Times New Roman" panose="02020603050405020304" pitchFamily="18" charset="0"/>
              <a:ea typeface="宋体" panose="02010600030101010101" pitchFamily="2" charset="-122"/>
            </a:endParaRPr>
          </a:p>
        </p:txBody>
      </p:sp>
      <p:grpSp>
        <p:nvGrpSpPr>
          <p:cNvPr id="2" name="Group 31">
            <a:extLst>
              <a:ext uri="{FF2B5EF4-FFF2-40B4-BE49-F238E27FC236}">
                <a16:creationId xmlns:a16="http://schemas.microsoft.com/office/drawing/2014/main" id="{7259E087-7E7C-4BBC-A2CA-8AFCAF9F2DB7}"/>
              </a:ext>
            </a:extLst>
          </p:cNvPr>
          <p:cNvGrpSpPr>
            <a:grpSpLocks/>
          </p:cNvGrpSpPr>
          <p:nvPr/>
        </p:nvGrpSpPr>
        <p:grpSpPr bwMode="auto">
          <a:xfrm>
            <a:off x="4572000" y="3429000"/>
            <a:ext cx="4191000" cy="3124200"/>
            <a:chOff x="2880" y="1824"/>
            <a:chExt cx="2640" cy="1968"/>
          </a:xfrm>
        </p:grpSpPr>
        <p:sp>
          <p:nvSpPr>
            <p:cNvPr id="30723" name="Rectangle 3">
              <a:extLst>
                <a:ext uri="{FF2B5EF4-FFF2-40B4-BE49-F238E27FC236}">
                  <a16:creationId xmlns:a16="http://schemas.microsoft.com/office/drawing/2014/main" id="{DC05B54C-D710-4536-8D96-72130CBD226B}"/>
                </a:ext>
              </a:extLst>
            </p:cNvPr>
            <p:cNvSpPr>
              <a:spLocks noChangeArrowheads="1"/>
            </p:cNvSpPr>
            <p:nvPr/>
          </p:nvSpPr>
          <p:spPr bwMode="auto">
            <a:xfrm>
              <a:off x="2880" y="1824"/>
              <a:ext cx="2640" cy="196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24" name="AutoShape 4">
              <a:extLst>
                <a:ext uri="{FF2B5EF4-FFF2-40B4-BE49-F238E27FC236}">
                  <a16:creationId xmlns:a16="http://schemas.microsoft.com/office/drawing/2014/main" id="{F7222E7A-FBED-440E-B020-7B9102281495}"/>
                </a:ext>
              </a:extLst>
            </p:cNvPr>
            <p:cNvSpPr>
              <a:spLocks noChangeArrowheads="1"/>
            </p:cNvSpPr>
            <p:nvPr/>
          </p:nvSpPr>
          <p:spPr bwMode="auto">
            <a:xfrm rot="5400000">
              <a:off x="3864" y="2328"/>
              <a:ext cx="432" cy="960"/>
            </a:xfrm>
            <a:prstGeom prst="can">
              <a:avLst>
                <a:gd name="adj" fmla="val 55556"/>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7427" name="Group 5">
              <a:extLst>
                <a:ext uri="{FF2B5EF4-FFF2-40B4-BE49-F238E27FC236}">
                  <a16:creationId xmlns:a16="http://schemas.microsoft.com/office/drawing/2014/main" id="{0A5D4A7F-A0C5-4F8E-BEA5-77C0D625CBA7}"/>
                </a:ext>
              </a:extLst>
            </p:cNvPr>
            <p:cNvGrpSpPr>
              <a:grpSpLocks/>
            </p:cNvGrpSpPr>
            <p:nvPr/>
          </p:nvGrpSpPr>
          <p:grpSpPr bwMode="auto">
            <a:xfrm>
              <a:off x="3696" y="3024"/>
              <a:ext cx="768" cy="288"/>
              <a:chOff x="3168" y="1680"/>
              <a:chExt cx="768" cy="288"/>
            </a:xfrm>
          </p:grpSpPr>
          <p:sp>
            <p:nvSpPr>
              <p:cNvPr id="30726" name="Line 6">
                <a:extLst>
                  <a:ext uri="{FF2B5EF4-FFF2-40B4-BE49-F238E27FC236}">
                    <a16:creationId xmlns:a16="http://schemas.microsoft.com/office/drawing/2014/main" id="{FB46AAD3-A8B6-47DB-AEBA-91C9E58E04AC}"/>
                  </a:ext>
                </a:extLst>
              </p:cNvPr>
              <p:cNvSpPr>
                <a:spLocks noChangeShapeType="1"/>
              </p:cNvSpPr>
              <p:nvPr/>
            </p:nvSpPr>
            <p:spPr bwMode="auto">
              <a:xfrm>
                <a:off x="3168" y="1680"/>
                <a:ext cx="0" cy="288"/>
              </a:xfrm>
              <a:prstGeom prst="line">
                <a:avLst/>
              </a:prstGeom>
              <a:no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27" name="Line 7">
                <a:extLst>
                  <a:ext uri="{FF2B5EF4-FFF2-40B4-BE49-F238E27FC236}">
                    <a16:creationId xmlns:a16="http://schemas.microsoft.com/office/drawing/2014/main" id="{7353C87E-B2B5-4EC1-83B0-E493C5FD7B7B}"/>
                  </a:ext>
                </a:extLst>
              </p:cNvPr>
              <p:cNvSpPr>
                <a:spLocks noChangeShapeType="1"/>
              </p:cNvSpPr>
              <p:nvPr/>
            </p:nvSpPr>
            <p:spPr bwMode="auto">
              <a:xfrm>
                <a:off x="3936" y="1680"/>
                <a:ext cx="0" cy="288"/>
              </a:xfrm>
              <a:prstGeom prst="line">
                <a:avLst/>
              </a:prstGeom>
              <a:no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28" name="Line 8">
                <a:extLst>
                  <a:ext uri="{FF2B5EF4-FFF2-40B4-BE49-F238E27FC236}">
                    <a16:creationId xmlns:a16="http://schemas.microsoft.com/office/drawing/2014/main" id="{C7088A49-E5B1-4F5F-BB95-9A921BCB58AB}"/>
                  </a:ext>
                </a:extLst>
              </p:cNvPr>
              <p:cNvSpPr>
                <a:spLocks noChangeShapeType="1"/>
              </p:cNvSpPr>
              <p:nvPr/>
            </p:nvSpPr>
            <p:spPr bwMode="auto">
              <a:xfrm>
                <a:off x="3168" y="1824"/>
                <a:ext cx="768" cy="0"/>
              </a:xfrm>
              <a:prstGeom prst="line">
                <a:avLst/>
              </a:prstGeom>
              <a:noFill/>
              <a:ln w="28575">
                <a:solidFill>
                  <a:srgbClr val="9966FF"/>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7428" name="Group 9">
              <a:extLst>
                <a:ext uri="{FF2B5EF4-FFF2-40B4-BE49-F238E27FC236}">
                  <a16:creationId xmlns:a16="http://schemas.microsoft.com/office/drawing/2014/main" id="{4A037F16-0538-4251-B6AF-01626B4822F7}"/>
                </a:ext>
              </a:extLst>
            </p:cNvPr>
            <p:cNvGrpSpPr>
              <a:grpSpLocks/>
            </p:cNvGrpSpPr>
            <p:nvPr/>
          </p:nvGrpSpPr>
          <p:grpSpPr bwMode="auto">
            <a:xfrm>
              <a:off x="3696" y="2304"/>
              <a:ext cx="768" cy="288"/>
              <a:chOff x="3168" y="1680"/>
              <a:chExt cx="768" cy="288"/>
            </a:xfrm>
          </p:grpSpPr>
          <p:sp>
            <p:nvSpPr>
              <p:cNvPr id="30730" name="Line 10">
                <a:extLst>
                  <a:ext uri="{FF2B5EF4-FFF2-40B4-BE49-F238E27FC236}">
                    <a16:creationId xmlns:a16="http://schemas.microsoft.com/office/drawing/2014/main" id="{57D18763-ED96-4F3F-9C6E-A307E070CF75}"/>
                  </a:ext>
                </a:extLst>
              </p:cNvPr>
              <p:cNvSpPr>
                <a:spLocks noChangeShapeType="1"/>
              </p:cNvSpPr>
              <p:nvPr/>
            </p:nvSpPr>
            <p:spPr bwMode="auto">
              <a:xfrm>
                <a:off x="3168" y="1680"/>
                <a:ext cx="0" cy="288"/>
              </a:xfrm>
              <a:prstGeom prst="line">
                <a:avLst/>
              </a:prstGeom>
              <a:no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31" name="Line 11">
                <a:extLst>
                  <a:ext uri="{FF2B5EF4-FFF2-40B4-BE49-F238E27FC236}">
                    <a16:creationId xmlns:a16="http://schemas.microsoft.com/office/drawing/2014/main" id="{8A96A7C5-936B-4F83-B266-755F6AAD90A5}"/>
                  </a:ext>
                </a:extLst>
              </p:cNvPr>
              <p:cNvSpPr>
                <a:spLocks noChangeShapeType="1"/>
              </p:cNvSpPr>
              <p:nvPr/>
            </p:nvSpPr>
            <p:spPr bwMode="auto">
              <a:xfrm>
                <a:off x="3936" y="1680"/>
                <a:ext cx="0" cy="288"/>
              </a:xfrm>
              <a:prstGeom prst="line">
                <a:avLst/>
              </a:prstGeom>
              <a:no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32" name="Line 12">
                <a:extLst>
                  <a:ext uri="{FF2B5EF4-FFF2-40B4-BE49-F238E27FC236}">
                    <a16:creationId xmlns:a16="http://schemas.microsoft.com/office/drawing/2014/main" id="{FAE82B69-EFEC-4024-A649-E8E785920BEF}"/>
                  </a:ext>
                </a:extLst>
              </p:cNvPr>
              <p:cNvSpPr>
                <a:spLocks noChangeShapeType="1"/>
              </p:cNvSpPr>
              <p:nvPr/>
            </p:nvSpPr>
            <p:spPr bwMode="auto">
              <a:xfrm>
                <a:off x="3168" y="1824"/>
                <a:ext cx="768" cy="0"/>
              </a:xfrm>
              <a:prstGeom prst="line">
                <a:avLst/>
              </a:prstGeom>
              <a:noFill/>
              <a:ln w="28575">
                <a:solidFill>
                  <a:srgbClr val="9966FF"/>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17429" name="Object 1030">
              <a:extLst>
                <a:ext uri="{FF2B5EF4-FFF2-40B4-BE49-F238E27FC236}">
                  <a16:creationId xmlns:a16="http://schemas.microsoft.com/office/drawing/2014/main" id="{6EC58008-376F-4381-B2B8-2741B2083AB9}"/>
                </a:ext>
              </a:extLst>
            </p:cNvPr>
            <p:cNvGraphicFramePr>
              <a:graphicFrameLocks noChangeAspect="1"/>
            </p:cNvGraphicFramePr>
            <p:nvPr/>
          </p:nvGraphicFramePr>
          <p:xfrm>
            <a:off x="3984" y="3216"/>
            <a:ext cx="248" cy="248"/>
          </p:xfrm>
          <a:graphic>
            <a:graphicData uri="http://schemas.openxmlformats.org/presentationml/2006/ole">
              <mc:AlternateContent xmlns:mc="http://schemas.openxmlformats.org/markup-compatibility/2006">
                <mc:Choice xmlns:v="urn:schemas-microsoft-com:vml" Requires="v">
                  <p:oleObj spid="_x0000_s17440" name="公式" r:id="rId3" imgW="152400" imgH="152400" progId="Equation.3">
                    <p:embed/>
                  </p:oleObj>
                </mc:Choice>
                <mc:Fallback>
                  <p:oleObj name="公式" r:id="rId3" imgW="152400" imgH="152400" progId="Equation.3">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3216"/>
                          <a:ext cx="24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0" name="Object 1031">
              <a:extLst>
                <a:ext uri="{FF2B5EF4-FFF2-40B4-BE49-F238E27FC236}">
                  <a16:creationId xmlns:a16="http://schemas.microsoft.com/office/drawing/2014/main" id="{7C692031-2AC4-46AF-BB82-500A85956D59}"/>
                </a:ext>
              </a:extLst>
            </p:cNvPr>
            <p:cNvGraphicFramePr>
              <a:graphicFrameLocks noChangeAspect="1"/>
            </p:cNvGraphicFramePr>
            <p:nvPr/>
          </p:nvGraphicFramePr>
          <p:xfrm>
            <a:off x="3937" y="2112"/>
            <a:ext cx="354" cy="248"/>
          </p:xfrm>
          <a:graphic>
            <a:graphicData uri="http://schemas.openxmlformats.org/presentationml/2006/ole">
              <mc:AlternateContent xmlns:mc="http://schemas.openxmlformats.org/markup-compatibility/2006">
                <mc:Choice xmlns:v="urn:schemas-microsoft-com:vml" Requires="v">
                  <p:oleObj spid="_x0000_s17441" name="公式" r:id="rId5" imgW="228803" imgH="152400" progId="Equation.3">
                    <p:embed/>
                  </p:oleObj>
                </mc:Choice>
                <mc:Fallback>
                  <p:oleObj name="公式" r:id="rId5" imgW="228803" imgH="152400" progId="Equation.3">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7" y="2112"/>
                          <a:ext cx="35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1" name="Object 1032">
              <a:extLst>
                <a:ext uri="{FF2B5EF4-FFF2-40B4-BE49-F238E27FC236}">
                  <a16:creationId xmlns:a16="http://schemas.microsoft.com/office/drawing/2014/main" id="{53DFC0A2-7559-4CC2-9BCB-47487C8A131D}"/>
                </a:ext>
              </a:extLst>
            </p:cNvPr>
            <p:cNvGraphicFramePr>
              <a:graphicFrameLocks noChangeAspect="1"/>
            </p:cNvGraphicFramePr>
            <p:nvPr/>
          </p:nvGraphicFramePr>
          <p:xfrm>
            <a:off x="4569" y="2544"/>
            <a:ext cx="195" cy="248"/>
          </p:xfrm>
          <a:graphic>
            <a:graphicData uri="http://schemas.openxmlformats.org/presentationml/2006/ole">
              <mc:AlternateContent xmlns:mc="http://schemas.openxmlformats.org/markup-compatibility/2006">
                <mc:Choice xmlns:v="urn:schemas-microsoft-com:vml" Requires="v">
                  <p:oleObj spid="_x0000_s17442" name="公式" r:id="rId7" imgW="114198" imgH="152400" progId="Equation.3">
                    <p:embed/>
                  </p:oleObj>
                </mc:Choice>
                <mc:Fallback>
                  <p:oleObj name="公式" r:id="rId7" imgW="114198" imgH="152400" progId="Equation.3">
                    <p:embed/>
                    <p:pic>
                      <p:nvPicPr>
                        <p:cNvPr id="0" name="Object 10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9" y="2544"/>
                          <a:ext cx="19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6" name="Line 16">
              <a:extLst>
                <a:ext uri="{FF2B5EF4-FFF2-40B4-BE49-F238E27FC236}">
                  <a16:creationId xmlns:a16="http://schemas.microsoft.com/office/drawing/2014/main" id="{79C77EF4-33B5-485A-A120-90D962E8F685}"/>
                </a:ext>
              </a:extLst>
            </p:cNvPr>
            <p:cNvSpPr>
              <a:spLocks noChangeShapeType="1"/>
            </p:cNvSpPr>
            <p:nvPr/>
          </p:nvSpPr>
          <p:spPr bwMode="auto">
            <a:xfrm>
              <a:off x="4464" y="2832"/>
              <a:ext cx="336" cy="0"/>
            </a:xfrm>
            <a:prstGeom prst="line">
              <a:avLst/>
            </a:prstGeom>
            <a:noFill/>
            <a:ln w="28575">
              <a:solidFill>
                <a:srgbClr val="99FF9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433" name="Object 1033">
              <a:extLst>
                <a:ext uri="{FF2B5EF4-FFF2-40B4-BE49-F238E27FC236}">
                  <a16:creationId xmlns:a16="http://schemas.microsoft.com/office/drawing/2014/main" id="{10B342A1-DD8B-4204-B160-974C27D6DDEA}"/>
                </a:ext>
              </a:extLst>
            </p:cNvPr>
            <p:cNvGraphicFramePr>
              <a:graphicFrameLocks noChangeAspect="1"/>
            </p:cNvGraphicFramePr>
            <p:nvPr/>
          </p:nvGraphicFramePr>
          <p:xfrm>
            <a:off x="4848" y="2592"/>
            <a:ext cx="165" cy="316"/>
          </p:xfrm>
          <a:graphic>
            <a:graphicData uri="http://schemas.openxmlformats.org/presentationml/2006/ole">
              <mc:AlternateContent xmlns:mc="http://schemas.openxmlformats.org/markup-compatibility/2006">
                <mc:Choice xmlns:v="urn:schemas-microsoft-com:vml" Requires="v">
                  <p:oleObj spid="_x0000_s17443" name="公式" r:id="rId9" imgW="95098" imgH="209448" progId="Equation.3">
                    <p:embed/>
                  </p:oleObj>
                </mc:Choice>
                <mc:Fallback>
                  <p:oleObj name="公式" r:id="rId9" imgW="95098" imgH="209448" progId="Equation.3">
                    <p:embed/>
                    <p:pic>
                      <p:nvPicPr>
                        <p:cNvPr id="0" name="Object 10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8" y="2592"/>
                          <a:ext cx="165"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738" name="Text Box 18">
            <a:extLst>
              <a:ext uri="{FF2B5EF4-FFF2-40B4-BE49-F238E27FC236}">
                <a16:creationId xmlns:a16="http://schemas.microsoft.com/office/drawing/2014/main" id="{D59CCDC7-0E04-49C4-966F-318B3BA1B9E7}"/>
              </a:ext>
            </a:extLst>
          </p:cNvPr>
          <p:cNvSpPr txBox="1">
            <a:spLocks noChangeArrowheads="1"/>
          </p:cNvSpPr>
          <p:nvPr/>
        </p:nvSpPr>
        <p:spPr bwMode="auto">
          <a:xfrm>
            <a:off x="533400" y="1431925"/>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t>由欧姆定律的微分形式得</a:t>
            </a:r>
          </a:p>
        </p:txBody>
      </p:sp>
      <p:graphicFrame>
        <p:nvGraphicFramePr>
          <p:cNvPr id="109568" name="Object 1024">
            <a:extLst>
              <a:ext uri="{FF2B5EF4-FFF2-40B4-BE49-F238E27FC236}">
                <a16:creationId xmlns:a16="http://schemas.microsoft.com/office/drawing/2014/main" id="{61466E12-7EB8-4B75-AF5D-5F5A1494C34F}"/>
              </a:ext>
            </a:extLst>
          </p:cNvPr>
          <p:cNvGraphicFramePr>
            <a:graphicFrameLocks noChangeAspect="1"/>
          </p:cNvGraphicFramePr>
          <p:nvPr/>
        </p:nvGraphicFramePr>
        <p:xfrm>
          <a:off x="5378450" y="1212850"/>
          <a:ext cx="1973263" cy="912813"/>
        </p:xfrm>
        <a:graphic>
          <a:graphicData uri="http://schemas.openxmlformats.org/presentationml/2006/ole">
            <mc:AlternateContent xmlns:mc="http://schemas.openxmlformats.org/markup-compatibility/2006">
              <mc:Choice xmlns:v="urn:schemas-microsoft-com:vml" Requires="v">
                <p:oleObj spid="_x0000_s17444" name="公式" r:id="rId11" imgW="819302" imgH="361848" progId="Equation.3">
                  <p:embed/>
                </p:oleObj>
              </mc:Choice>
              <mc:Fallback>
                <p:oleObj name="公式" r:id="rId11" imgW="819302" imgH="361848" progId="Equation.3">
                  <p:embed/>
                  <p:pic>
                    <p:nvPicPr>
                      <p:cNvPr id="0" name="Object 10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8450" y="1212850"/>
                        <a:ext cx="1973263" cy="9128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69" name="Object 1025">
            <a:extLst>
              <a:ext uri="{FF2B5EF4-FFF2-40B4-BE49-F238E27FC236}">
                <a16:creationId xmlns:a16="http://schemas.microsoft.com/office/drawing/2014/main" id="{8CDF1E4F-6AA5-4E0F-9019-6C2A77ED383C}"/>
              </a:ext>
            </a:extLst>
          </p:cNvPr>
          <p:cNvGraphicFramePr>
            <a:graphicFrameLocks noChangeAspect="1"/>
          </p:cNvGraphicFramePr>
          <p:nvPr/>
        </p:nvGraphicFramePr>
        <p:xfrm>
          <a:off x="1265238" y="2106613"/>
          <a:ext cx="2287587" cy="917575"/>
        </p:xfrm>
        <a:graphic>
          <a:graphicData uri="http://schemas.openxmlformats.org/presentationml/2006/ole">
            <mc:AlternateContent xmlns:mc="http://schemas.openxmlformats.org/markup-compatibility/2006">
              <mc:Choice xmlns:v="urn:schemas-microsoft-com:vml" Requires="v">
                <p:oleObj spid="_x0000_s17445" name="公式" r:id="rId13" imgW="952602" imgH="361848" progId="Equation.3">
                  <p:embed/>
                </p:oleObj>
              </mc:Choice>
              <mc:Fallback>
                <p:oleObj name="公式" r:id="rId13" imgW="952602" imgH="361848" progId="Equation.3">
                  <p:embed/>
                  <p:pic>
                    <p:nvPicPr>
                      <p:cNvPr id="0" name="Object 10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65238" y="2106613"/>
                        <a:ext cx="2287587" cy="917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0" name="Object 1026">
            <a:extLst>
              <a:ext uri="{FF2B5EF4-FFF2-40B4-BE49-F238E27FC236}">
                <a16:creationId xmlns:a16="http://schemas.microsoft.com/office/drawing/2014/main" id="{B41BED76-AEC2-4E69-8DCC-25D915FAED2A}"/>
              </a:ext>
            </a:extLst>
          </p:cNvPr>
          <p:cNvGraphicFramePr>
            <a:graphicFrameLocks noChangeAspect="1"/>
          </p:cNvGraphicFramePr>
          <p:nvPr/>
        </p:nvGraphicFramePr>
        <p:xfrm>
          <a:off x="3906838" y="2049463"/>
          <a:ext cx="3887787" cy="895350"/>
        </p:xfrm>
        <a:graphic>
          <a:graphicData uri="http://schemas.openxmlformats.org/presentationml/2006/ole">
            <mc:AlternateContent xmlns:mc="http://schemas.openxmlformats.org/markup-compatibility/2006">
              <mc:Choice xmlns:v="urn:schemas-microsoft-com:vml" Requires="v">
                <p:oleObj spid="_x0000_s17446" name="公式" r:id="rId15" imgW="1676400" imgH="361848" progId="Equation.3">
                  <p:embed/>
                </p:oleObj>
              </mc:Choice>
              <mc:Fallback>
                <p:oleObj name="公式" r:id="rId15" imgW="1676400" imgH="361848" progId="Equation.3">
                  <p:embed/>
                  <p:pic>
                    <p:nvPicPr>
                      <p:cNvPr id="0" name="Object 10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06838" y="2049463"/>
                        <a:ext cx="3887787" cy="895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1" name="Object 1027">
            <a:extLst>
              <a:ext uri="{FF2B5EF4-FFF2-40B4-BE49-F238E27FC236}">
                <a16:creationId xmlns:a16="http://schemas.microsoft.com/office/drawing/2014/main" id="{72212B51-3437-43B9-B225-1E40921B8B4B}"/>
              </a:ext>
            </a:extLst>
          </p:cNvPr>
          <p:cNvGraphicFramePr>
            <a:graphicFrameLocks noChangeAspect="1"/>
          </p:cNvGraphicFramePr>
          <p:nvPr/>
        </p:nvGraphicFramePr>
        <p:xfrm>
          <a:off x="1712913" y="3875088"/>
          <a:ext cx="1512887" cy="936625"/>
        </p:xfrm>
        <a:graphic>
          <a:graphicData uri="http://schemas.openxmlformats.org/presentationml/2006/ole">
            <mc:AlternateContent xmlns:mc="http://schemas.openxmlformats.org/markup-compatibility/2006">
              <mc:Choice xmlns:v="urn:schemas-microsoft-com:vml" Requires="v">
                <p:oleObj spid="_x0000_s17447" name="公式" r:id="rId17" imgW="609600" imgH="361848" progId="Equation.3">
                  <p:embed/>
                </p:oleObj>
              </mc:Choice>
              <mc:Fallback>
                <p:oleObj name="公式" r:id="rId17" imgW="609600" imgH="361848" progId="Equation.3">
                  <p:embed/>
                  <p:pic>
                    <p:nvPicPr>
                      <p:cNvPr id="0" name="Object 10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2913" y="3875088"/>
                        <a:ext cx="1512887" cy="936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30745" name="Text Box 25">
            <a:extLst>
              <a:ext uri="{FF2B5EF4-FFF2-40B4-BE49-F238E27FC236}">
                <a16:creationId xmlns:a16="http://schemas.microsoft.com/office/drawing/2014/main" id="{BBF7213B-DDDD-4BC0-9A72-D9B6D9BADA15}"/>
              </a:ext>
            </a:extLst>
          </p:cNvPr>
          <p:cNvSpPr txBox="1">
            <a:spLocks noChangeArrowheads="1"/>
          </p:cNvSpPr>
          <p:nvPr/>
        </p:nvSpPr>
        <p:spPr bwMode="auto">
          <a:xfrm>
            <a:off x="609600" y="2981325"/>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sym typeface="Symbol" panose="05050102010706020507" pitchFamily="18" charset="2"/>
              </a:rPr>
              <a:t> =1/ </a:t>
            </a:r>
            <a:r>
              <a:rPr lang="zh-CN" altLang="en-US">
                <a:sym typeface="Symbol" panose="05050102010706020507" pitchFamily="18" charset="2"/>
              </a:rPr>
              <a:t>称作导体的</a:t>
            </a:r>
            <a:r>
              <a:rPr lang="zh-CN" altLang="en-US">
                <a:solidFill>
                  <a:schemeClr val="hlink"/>
                </a:solidFill>
                <a:sym typeface="Symbol" panose="05050102010706020507" pitchFamily="18" charset="2"/>
              </a:rPr>
              <a:t>电阻率。</a:t>
            </a:r>
            <a:r>
              <a:rPr lang="zh-CN" altLang="en-US">
                <a:sym typeface="Symbol" panose="05050102010706020507" pitchFamily="18" charset="2"/>
              </a:rPr>
              <a:t>定义导线的电阻</a:t>
            </a:r>
          </a:p>
        </p:txBody>
      </p:sp>
      <p:sp>
        <p:nvSpPr>
          <p:cNvPr id="30752" name="Rectangle 32">
            <a:extLst>
              <a:ext uri="{FF2B5EF4-FFF2-40B4-BE49-F238E27FC236}">
                <a16:creationId xmlns:a16="http://schemas.microsoft.com/office/drawing/2014/main" id="{D53B0AF0-0CA1-429F-82D4-710194FB69A4}"/>
              </a:ext>
            </a:extLst>
          </p:cNvPr>
          <p:cNvSpPr>
            <a:spLocks noChangeArrowheads="1"/>
          </p:cNvSpPr>
          <p:nvPr/>
        </p:nvSpPr>
        <p:spPr bwMode="auto">
          <a:xfrm>
            <a:off x="533400" y="4751388"/>
            <a:ext cx="2670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t>对于稳恒电流</a:t>
            </a:r>
          </a:p>
        </p:txBody>
      </p:sp>
      <p:graphicFrame>
        <p:nvGraphicFramePr>
          <p:cNvPr id="109572" name="Object 1028">
            <a:extLst>
              <a:ext uri="{FF2B5EF4-FFF2-40B4-BE49-F238E27FC236}">
                <a16:creationId xmlns:a16="http://schemas.microsoft.com/office/drawing/2014/main" id="{4EF963EA-8D25-4250-98FA-47ECAA0AB727}"/>
              </a:ext>
            </a:extLst>
          </p:cNvPr>
          <p:cNvGraphicFramePr>
            <a:graphicFrameLocks noChangeAspect="1"/>
          </p:cNvGraphicFramePr>
          <p:nvPr/>
        </p:nvGraphicFramePr>
        <p:xfrm>
          <a:off x="1690688" y="5283200"/>
          <a:ext cx="1936750" cy="514350"/>
        </p:xfrm>
        <a:graphic>
          <a:graphicData uri="http://schemas.openxmlformats.org/presentationml/2006/ole">
            <mc:AlternateContent xmlns:mc="http://schemas.openxmlformats.org/markup-compatibility/2006">
              <mc:Choice xmlns:v="urn:schemas-microsoft-com:vml" Requires="v">
                <p:oleObj spid="_x0000_s17448" name="公式" r:id="rId19" imgW="781101" imgH="190704" progId="Equation.3">
                  <p:embed/>
                </p:oleObj>
              </mc:Choice>
              <mc:Fallback>
                <p:oleObj name="公式" r:id="rId19" imgW="781101" imgH="190704" progId="Equation.3">
                  <p:embed/>
                  <p:pic>
                    <p:nvPicPr>
                      <p:cNvPr id="0" name="Object 10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90688" y="5283200"/>
                        <a:ext cx="1936750" cy="514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09573" name="Object 1029">
            <a:extLst>
              <a:ext uri="{FF2B5EF4-FFF2-40B4-BE49-F238E27FC236}">
                <a16:creationId xmlns:a16="http://schemas.microsoft.com/office/drawing/2014/main" id="{D31573BA-3011-4B09-B313-DDB2C06C9335}"/>
              </a:ext>
            </a:extLst>
          </p:cNvPr>
          <p:cNvGraphicFramePr>
            <a:graphicFrameLocks noChangeAspect="1"/>
          </p:cNvGraphicFramePr>
          <p:nvPr/>
        </p:nvGraphicFramePr>
        <p:xfrm>
          <a:off x="2097088" y="5929313"/>
          <a:ext cx="1179512" cy="423862"/>
        </p:xfrm>
        <a:graphic>
          <a:graphicData uri="http://schemas.openxmlformats.org/presentationml/2006/ole">
            <mc:AlternateContent xmlns:mc="http://schemas.openxmlformats.org/markup-compatibility/2006">
              <mc:Choice xmlns:v="urn:schemas-microsoft-com:vml" Requires="v">
                <p:oleObj spid="_x0000_s17449" name="Equation" r:id="rId21" imgW="466547" imgH="152400" progId="Equation.3">
                  <p:embed/>
                </p:oleObj>
              </mc:Choice>
              <mc:Fallback>
                <p:oleObj name="Equation" r:id="rId21" imgW="466547" imgH="152400" progId="Equation.3">
                  <p:embed/>
                  <p:pic>
                    <p:nvPicPr>
                      <p:cNvPr id="0" name="Object 10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97088" y="5929313"/>
                        <a:ext cx="1179512" cy="4238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17422" name="Group 35">
            <a:extLst>
              <a:ext uri="{FF2B5EF4-FFF2-40B4-BE49-F238E27FC236}">
                <a16:creationId xmlns:a16="http://schemas.microsoft.com/office/drawing/2014/main" id="{927C2078-D02C-4C69-8247-662867071254}"/>
              </a:ext>
            </a:extLst>
          </p:cNvPr>
          <p:cNvGrpSpPr>
            <a:grpSpLocks/>
          </p:cNvGrpSpPr>
          <p:nvPr/>
        </p:nvGrpSpPr>
        <p:grpSpPr bwMode="auto">
          <a:xfrm>
            <a:off x="0" y="200025"/>
            <a:ext cx="5715000" cy="1068388"/>
            <a:chOff x="0" y="191"/>
            <a:chExt cx="3600" cy="673"/>
          </a:xfrm>
        </p:grpSpPr>
        <p:pic>
          <p:nvPicPr>
            <p:cNvPr id="17423" name="Picture 31" descr="bar_1">
              <a:extLst>
                <a:ext uri="{FF2B5EF4-FFF2-40B4-BE49-F238E27FC236}">
                  <a16:creationId xmlns:a16="http://schemas.microsoft.com/office/drawing/2014/main" id="{A6503E18-0244-4BA1-9CCA-F9289CF948C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6B25FC47-10AD-4891-A707-12979726CCA2}"/>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38"/>
                                        </p:tgtEl>
                                        <p:attrNameLst>
                                          <p:attrName>style.visibility</p:attrName>
                                        </p:attrNameLst>
                                      </p:cBhvr>
                                      <p:to>
                                        <p:strVal val="visible"/>
                                      </p:to>
                                    </p:set>
                                    <p:animEffect transition="in" filter="dissolve">
                                      <p:cBhvr>
                                        <p:cTn id="7" dur="500"/>
                                        <p:tgtEl>
                                          <p:spTgt spid="30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9568"/>
                                        </p:tgtEl>
                                        <p:attrNameLst>
                                          <p:attrName>style.visibility</p:attrName>
                                        </p:attrNameLst>
                                      </p:cBhvr>
                                      <p:to>
                                        <p:strVal val="visible"/>
                                      </p:to>
                                    </p:set>
                                    <p:animEffect transition="in" filter="dissolve">
                                      <p:cBhvr>
                                        <p:cTn id="12" dur="500"/>
                                        <p:tgtEl>
                                          <p:spTgt spid="109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9569"/>
                                        </p:tgtEl>
                                        <p:attrNameLst>
                                          <p:attrName>style.visibility</p:attrName>
                                        </p:attrNameLst>
                                      </p:cBhvr>
                                      <p:to>
                                        <p:strVal val="visible"/>
                                      </p:to>
                                    </p:set>
                                    <p:animEffect transition="in" filter="dissolve">
                                      <p:cBhvr>
                                        <p:cTn id="22" dur="500"/>
                                        <p:tgtEl>
                                          <p:spTgt spid="1095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9570"/>
                                        </p:tgtEl>
                                        <p:attrNameLst>
                                          <p:attrName>style.visibility</p:attrName>
                                        </p:attrNameLst>
                                      </p:cBhvr>
                                      <p:to>
                                        <p:strVal val="visible"/>
                                      </p:to>
                                    </p:set>
                                    <p:animEffect transition="in" filter="dissolve">
                                      <p:cBhvr>
                                        <p:cTn id="27" dur="500"/>
                                        <p:tgtEl>
                                          <p:spTgt spid="1095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745"/>
                                        </p:tgtEl>
                                        <p:attrNameLst>
                                          <p:attrName>style.visibility</p:attrName>
                                        </p:attrNameLst>
                                      </p:cBhvr>
                                      <p:to>
                                        <p:strVal val="visible"/>
                                      </p:to>
                                    </p:set>
                                    <p:animEffect transition="in" filter="dissolve">
                                      <p:cBhvr>
                                        <p:cTn id="32" dur="500"/>
                                        <p:tgtEl>
                                          <p:spTgt spid="307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9571"/>
                                        </p:tgtEl>
                                        <p:attrNameLst>
                                          <p:attrName>style.visibility</p:attrName>
                                        </p:attrNameLst>
                                      </p:cBhvr>
                                      <p:to>
                                        <p:strVal val="visible"/>
                                      </p:to>
                                    </p:set>
                                    <p:animEffect transition="in" filter="dissolve">
                                      <p:cBhvr>
                                        <p:cTn id="37" dur="500"/>
                                        <p:tgtEl>
                                          <p:spTgt spid="1095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0752"/>
                                        </p:tgtEl>
                                        <p:attrNameLst>
                                          <p:attrName>style.visibility</p:attrName>
                                        </p:attrNameLst>
                                      </p:cBhvr>
                                      <p:to>
                                        <p:strVal val="visible"/>
                                      </p:to>
                                    </p:set>
                                    <p:animEffect transition="in" filter="dissolve">
                                      <p:cBhvr>
                                        <p:cTn id="42" dur="500"/>
                                        <p:tgtEl>
                                          <p:spTgt spid="307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9572"/>
                                        </p:tgtEl>
                                        <p:attrNameLst>
                                          <p:attrName>style.visibility</p:attrName>
                                        </p:attrNameLst>
                                      </p:cBhvr>
                                      <p:to>
                                        <p:strVal val="visible"/>
                                      </p:to>
                                    </p:set>
                                    <p:animEffect transition="in" filter="dissolve">
                                      <p:cBhvr>
                                        <p:cTn id="47" dur="500"/>
                                        <p:tgtEl>
                                          <p:spTgt spid="1095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9573"/>
                                        </p:tgtEl>
                                        <p:attrNameLst>
                                          <p:attrName>style.visibility</p:attrName>
                                        </p:attrNameLst>
                                      </p:cBhvr>
                                      <p:to>
                                        <p:strVal val="visible"/>
                                      </p:to>
                                    </p:set>
                                    <p:animEffect transition="in" filter="dissolve">
                                      <p:cBhvr>
                                        <p:cTn id="52" dur="500"/>
                                        <p:tgtEl>
                                          <p:spTgt spid="109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8" grpId="0" autoUpdateAnimBg="0"/>
      <p:bldP spid="30745" grpId="0" autoUpdateAnimBg="0"/>
      <p:bldP spid="3075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a:extLst>
              <a:ext uri="{FF2B5EF4-FFF2-40B4-BE49-F238E27FC236}">
                <a16:creationId xmlns:a16="http://schemas.microsoft.com/office/drawing/2014/main" id="{4D7DF5E0-AA91-4EFF-9EB9-EB43F758765C}"/>
              </a:ext>
            </a:extLst>
          </p:cNvPr>
          <p:cNvSpPr>
            <a:spLocks noGrp="1"/>
          </p:cNvSpPr>
          <p:nvPr>
            <p:ph type="dt" sz="quarter" idx="10"/>
          </p:nvPr>
        </p:nvSpPr>
        <p:spPr/>
        <p:txBody>
          <a:bodyPr/>
          <a:lstStyle/>
          <a:p>
            <a:pPr>
              <a:defRPr/>
            </a:pPr>
            <a:fld id="{4AE1BC81-BE45-40FE-B4D2-465C5EB42B7A}" type="datetime9">
              <a:rPr lang="en-US"/>
              <a:pPr>
                <a:defRPr/>
              </a:pPr>
              <a:t>3/29/2020 9:28:12 PM</a:t>
            </a:fld>
            <a:endParaRPr lang="en-US" altLang="zh-CN"/>
          </a:p>
        </p:txBody>
      </p:sp>
      <p:sp>
        <p:nvSpPr>
          <p:cNvPr id="34" name="灯片编号占位符 3">
            <a:extLst>
              <a:ext uri="{FF2B5EF4-FFF2-40B4-BE49-F238E27FC236}">
                <a16:creationId xmlns:a16="http://schemas.microsoft.com/office/drawing/2014/main" id="{3801AD69-8164-4FAE-AE2B-769CCFDB0C9B}"/>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CFB7CD3D-5940-434D-A8DA-9A5B4FBE7F7B}" type="slidenum">
              <a:rPr lang="en-US" altLang="zh-CN" sz="1400" b="0">
                <a:latin typeface="Times New Roman" panose="02020603050405020304" pitchFamily="18" charset="0"/>
                <a:ea typeface="宋体" panose="02010600030101010101" pitchFamily="2" charset="-122"/>
              </a:rPr>
              <a:pPr eaLnBrk="1" hangingPunct="1"/>
              <a:t>17</a:t>
            </a:fld>
            <a:endParaRPr lang="en-US" altLang="zh-CN" sz="1400" b="0">
              <a:latin typeface="Times New Roman" panose="02020603050405020304" pitchFamily="18" charset="0"/>
              <a:ea typeface="宋体" panose="02010600030101010101" pitchFamily="2" charset="-122"/>
            </a:endParaRPr>
          </a:p>
        </p:txBody>
      </p:sp>
      <p:sp>
        <p:nvSpPr>
          <p:cNvPr id="86023" name="Text Box 7">
            <a:extLst>
              <a:ext uri="{FF2B5EF4-FFF2-40B4-BE49-F238E27FC236}">
                <a16:creationId xmlns:a16="http://schemas.microsoft.com/office/drawing/2014/main" id="{061C41CF-BC47-48CA-AC71-A37F895188B1}"/>
              </a:ext>
            </a:extLst>
          </p:cNvPr>
          <p:cNvSpPr txBox="1">
            <a:spLocks noChangeArrowheads="1"/>
          </p:cNvSpPr>
          <p:nvPr/>
        </p:nvSpPr>
        <p:spPr bwMode="auto">
          <a:xfrm>
            <a:off x="395288" y="1287463"/>
            <a:ext cx="84978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chemeClr val="tx2"/>
                </a:solidFill>
              </a:rPr>
              <a:t>例题  </a:t>
            </a:r>
            <a:r>
              <a:rPr lang="zh-CN" altLang="en-US"/>
              <a:t>求半球型接地导体扩散电阻，并求泄漏电流为</a:t>
            </a:r>
            <a:r>
              <a:rPr lang="en-US" altLang="zh-CN" i="1"/>
              <a:t>I </a:t>
            </a:r>
            <a:r>
              <a:rPr lang="zh-CN" altLang="en-US"/>
              <a:t>时的跨步电压。</a:t>
            </a:r>
          </a:p>
        </p:txBody>
      </p:sp>
      <p:grpSp>
        <p:nvGrpSpPr>
          <p:cNvPr id="2" name="Group 26">
            <a:extLst>
              <a:ext uri="{FF2B5EF4-FFF2-40B4-BE49-F238E27FC236}">
                <a16:creationId xmlns:a16="http://schemas.microsoft.com/office/drawing/2014/main" id="{5C53D304-F132-4AD2-BFF0-C5F977A7627A}"/>
              </a:ext>
            </a:extLst>
          </p:cNvPr>
          <p:cNvGrpSpPr>
            <a:grpSpLocks/>
          </p:cNvGrpSpPr>
          <p:nvPr/>
        </p:nvGrpSpPr>
        <p:grpSpPr bwMode="auto">
          <a:xfrm>
            <a:off x="4140200" y="2997200"/>
            <a:ext cx="4679950" cy="3429000"/>
            <a:chOff x="2608" y="1888"/>
            <a:chExt cx="2948" cy="2160"/>
          </a:xfrm>
        </p:grpSpPr>
        <p:sp>
          <p:nvSpPr>
            <p:cNvPr id="86026" name="Rectangle 10">
              <a:extLst>
                <a:ext uri="{FF2B5EF4-FFF2-40B4-BE49-F238E27FC236}">
                  <a16:creationId xmlns:a16="http://schemas.microsoft.com/office/drawing/2014/main" id="{E7ABC509-149F-489B-A42F-B26B8E16C7FF}"/>
                </a:ext>
              </a:extLst>
            </p:cNvPr>
            <p:cNvSpPr>
              <a:spLocks noChangeArrowheads="1"/>
            </p:cNvSpPr>
            <p:nvPr/>
          </p:nvSpPr>
          <p:spPr bwMode="auto">
            <a:xfrm>
              <a:off x="2608" y="1888"/>
              <a:ext cx="2948"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27" name="Line 11">
              <a:extLst>
                <a:ext uri="{FF2B5EF4-FFF2-40B4-BE49-F238E27FC236}">
                  <a16:creationId xmlns:a16="http://schemas.microsoft.com/office/drawing/2014/main" id="{41C926FE-36B1-4835-BCCB-E8D4D615F641}"/>
                </a:ext>
              </a:extLst>
            </p:cNvPr>
            <p:cNvSpPr>
              <a:spLocks noChangeShapeType="1"/>
            </p:cNvSpPr>
            <p:nvPr/>
          </p:nvSpPr>
          <p:spPr bwMode="auto">
            <a:xfrm flipV="1">
              <a:off x="2865" y="2969"/>
              <a:ext cx="2496" cy="0"/>
            </a:xfrm>
            <a:prstGeom prst="line">
              <a:avLst/>
            </a:prstGeom>
            <a:noFill/>
            <a:ln w="28575">
              <a:solidFill>
                <a:srgbClr val="9999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28" name="Oval 12">
              <a:extLst>
                <a:ext uri="{FF2B5EF4-FFF2-40B4-BE49-F238E27FC236}">
                  <a16:creationId xmlns:a16="http://schemas.microsoft.com/office/drawing/2014/main" id="{49AD43FD-011E-4D53-AC91-5FC588C339B4}"/>
                </a:ext>
              </a:extLst>
            </p:cNvPr>
            <p:cNvSpPr>
              <a:spLocks noChangeArrowheads="1"/>
            </p:cNvSpPr>
            <p:nvPr/>
          </p:nvSpPr>
          <p:spPr bwMode="auto">
            <a:xfrm>
              <a:off x="3825" y="2777"/>
              <a:ext cx="528" cy="480"/>
            </a:xfrm>
            <a:prstGeom prst="ellipse">
              <a:avLst/>
            </a:prstGeom>
            <a:gradFill rotWithShape="0">
              <a:gsLst>
                <a:gs pos="0">
                  <a:srgbClr val="FFCC99"/>
                </a:gs>
                <a:gs pos="100000">
                  <a:srgbClr val="FFCC99">
                    <a:gamma/>
                    <a:shade val="56078"/>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29" name="AutoShape 13">
              <a:extLst>
                <a:ext uri="{FF2B5EF4-FFF2-40B4-BE49-F238E27FC236}">
                  <a16:creationId xmlns:a16="http://schemas.microsoft.com/office/drawing/2014/main" id="{428BD1F9-3016-40BF-98A2-7DD38A7F66E5}"/>
                </a:ext>
              </a:extLst>
            </p:cNvPr>
            <p:cNvSpPr>
              <a:spLocks noChangeArrowheads="1"/>
            </p:cNvSpPr>
            <p:nvPr/>
          </p:nvSpPr>
          <p:spPr bwMode="auto">
            <a:xfrm>
              <a:off x="3887" y="2447"/>
              <a:ext cx="411" cy="480"/>
            </a:xfrm>
            <a:prstGeom prst="can">
              <a:avLst>
                <a:gd name="adj" fmla="val 31387"/>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30" name="Line 14">
              <a:extLst>
                <a:ext uri="{FF2B5EF4-FFF2-40B4-BE49-F238E27FC236}">
                  <a16:creationId xmlns:a16="http://schemas.microsoft.com/office/drawing/2014/main" id="{51A27AE3-BC16-4111-B939-2E0E95A439DF}"/>
                </a:ext>
              </a:extLst>
            </p:cNvPr>
            <p:cNvSpPr>
              <a:spLocks noChangeShapeType="1"/>
            </p:cNvSpPr>
            <p:nvPr/>
          </p:nvSpPr>
          <p:spPr bwMode="auto">
            <a:xfrm>
              <a:off x="4097" y="3257"/>
              <a:ext cx="0" cy="576"/>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31" name="Line 15">
              <a:extLst>
                <a:ext uri="{FF2B5EF4-FFF2-40B4-BE49-F238E27FC236}">
                  <a16:creationId xmlns:a16="http://schemas.microsoft.com/office/drawing/2014/main" id="{158C0C35-D358-45E1-B114-A27CCF64D873}"/>
                </a:ext>
              </a:extLst>
            </p:cNvPr>
            <p:cNvSpPr>
              <a:spLocks noChangeShapeType="1"/>
            </p:cNvSpPr>
            <p:nvPr/>
          </p:nvSpPr>
          <p:spPr bwMode="auto">
            <a:xfrm flipH="1">
              <a:off x="3537" y="3209"/>
              <a:ext cx="384" cy="480"/>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32" name="Line 16">
              <a:extLst>
                <a:ext uri="{FF2B5EF4-FFF2-40B4-BE49-F238E27FC236}">
                  <a16:creationId xmlns:a16="http://schemas.microsoft.com/office/drawing/2014/main" id="{62BB8A71-FAF6-4449-837F-DB30513DA9F1}"/>
                </a:ext>
              </a:extLst>
            </p:cNvPr>
            <p:cNvSpPr>
              <a:spLocks noChangeShapeType="1"/>
            </p:cNvSpPr>
            <p:nvPr/>
          </p:nvSpPr>
          <p:spPr bwMode="auto">
            <a:xfrm flipH="1">
              <a:off x="3249" y="3065"/>
              <a:ext cx="576" cy="192"/>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33" name="Line 17">
              <a:extLst>
                <a:ext uri="{FF2B5EF4-FFF2-40B4-BE49-F238E27FC236}">
                  <a16:creationId xmlns:a16="http://schemas.microsoft.com/office/drawing/2014/main" id="{52DAC450-18C0-4C3C-A596-1215FF7A90EC}"/>
                </a:ext>
              </a:extLst>
            </p:cNvPr>
            <p:cNvSpPr>
              <a:spLocks noChangeShapeType="1"/>
            </p:cNvSpPr>
            <p:nvPr/>
          </p:nvSpPr>
          <p:spPr bwMode="auto">
            <a:xfrm>
              <a:off x="4281" y="3185"/>
              <a:ext cx="384" cy="480"/>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34" name="Line 18">
              <a:extLst>
                <a:ext uri="{FF2B5EF4-FFF2-40B4-BE49-F238E27FC236}">
                  <a16:creationId xmlns:a16="http://schemas.microsoft.com/office/drawing/2014/main" id="{D4FEA037-73DD-4920-8BCC-CD57B40A30E6}"/>
                </a:ext>
              </a:extLst>
            </p:cNvPr>
            <p:cNvSpPr>
              <a:spLocks noChangeShapeType="1"/>
            </p:cNvSpPr>
            <p:nvPr/>
          </p:nvSpPr>
          <p:spPr bwMode="auto">
            <a:xfrm>
              <a:off x="4353" y="3065"/>
              <a:ext cx="528" cy="144"/>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35" name="Line 19">
              <a:extLst>
                <a:ext uri="{FF2B5EF4-FFF2-40B4-BE49-F238E27FC236}">
                  <a16:creationId xmlns:a16="http://schemas.microsoft.com/office/drawing/2014/main" id="{A1A11621-1F48-42F2-8FD5-3E6CE242EAFD}"/>
                </a:ext>
              </a:extLst>
            </p:cNvPr>
            <p:cNvSpPr>
              <a:spLocks noChangeShapeType="1"/>
            </p:cNvSpPr>
            <p:nvPr/>
          </p:nvSpPr>
          <p:spPr bwMode="auto">
            <a:xfrm flipV="1">
              <a:off x="4097" y="2091"/>
              <a:ext cx="0" cy="432"/>
            </a:xfrm>
            <a:prstGeom prst="line">
              <a:avLst/>
            </a:prstGeom>
            <a:noFill/>
            <a:ln w="28575">
              <a:solidFill>
                <a:srgbClr val="99FFCC"/>
              </a:solidFill>
              <a:round/>
              <a:headEnd type="stealth" w="med" len="lg"/>
              <a:tailEn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8466" name="Object 25">
              <a:extLst>
                <a:ext uri="{FF2B5EF4-FFF2-40B4-BE49-F238E27FC236}">
                  <a16:creationId xmlns:a16="http://schemas.microsoft.com/office/drawing/2014/main" id="{49FDBACA-2476-4E7E-AC11-C4FDAE1B6CC5}"/>
                </a:ext>
              </a:extLst>
            </p:cNvPr>
            <p:cNvGraphicFramePr>
              <a:graphicFrameLocks noChangeAspect="1"/>
            </p:cNvGraphicFramePr>
            <p:nvPr/>
          </p:nvGraphicFramePr>
          <p:xfrm>
            <a:off x="4195" y="2106"/>
            <a:ext cx="179" cy="233"/>
          </p:xfrm>
          <a:graphic>
            <a:graphicData uri="http://schemas.openxmlformats.org/presentationml/2006/ole">
              <mc:AlternateContent xmlns:mc="http://schemas.openxmlformats.org/markup-compatibility/2006">
                <mc:Choice xmlns:v="urn:schemas-microsoft-com:vml" Requires="v">
                  <p:oleObj spid="_x0000_s18467" name="公式" r:id="rId3" imgW="95098" imgH="133248" progId="Equation.3">
                    <p:embed/>
                  </p:oleObj>
                </mc:Choice>
                <mc:Fallback>
                  <p:oleObj name="公式" r:id="rId3" imgW="95098" imgH="133248"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 y="2106"/>
                          <a:ext cx="17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6043" name="Rectangle 27">
            <a:extLst>
              <a:ext uri="{FF2B5EF4-FFF2-40B4-BE49-F238E27FC236}">
                <a16:creationId xmlns:a16="http://schemas.microsoft.com/office/drawing/2014/main" id="{9B0D2BF5-CED2-4FD3-8A64-2DB125FAF6F7}"/>
              </a:ext>
            </a:extLst>
          </p:cNvPr>
          <p:cNvSpPr>
            <a:spLocks noChangeArrowheads="1"/>
          </p:cNvSpPr>
          <p:nvPr/>
        </p:nvSpPr>
        <p:spPr bwMode="auto">
          <a:xfrm>
            <a:off x="4140200" y="2997200"/>
            <a:ext cx="4679950" cy="34290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86053" name="Picture 37">
            <a:extLst>
              <a:ext uri="{FF2B5EF4-FFF2-40B4-BE49-F238E27FC236}">
                <a16:creationId xmlns:a16="http://schemas.microsoft.com/office/drawing/2014/main" id="{9718D681-1D9F-4E67-843A-0B624D3DCA6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725" y="3711575"/>
            <a:ext cx="4699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0">
            <a:extLst>
              <a:ext uri="{FF2B5EF4-FFF2-40B4-BE49-F238E27FC236}">
                <a16:creationId xmlns:a16="http://schemas.microsoft.com/office/drawing/2014/main" id="{A2DE6BA3-E4C1-4105-B36E-48AA57C04CD3}"/>
              </a:ext>
            </a:extLst>
          </p:cNvPr>
          <p:cNvGrpSpPr>
            <a:grpSpLocks/>
          </p:cNvGrpSpPr>
          <p:nvPr/>
        </p:nvGrpSpPr>
        <p:grpSpPr bwMode="auto">
          <a:xfrm>
            <a:off x="4211638" y="3760788"/>
            <a:ext cx="4608512" cy="1655762"/>
            <a:chOff x="2653" y="2369"/>
            <a:chExt cx="2903" cy="1043"/>
          </a:xfrm>
        </p:grpSpPr>
        <p:grpSp>
          <p:nvGrpSpPr>
            <p:cNvPr id="18446" name="Group 32">
              <a:extLst>
                <a:ext uri="{FF2B5EF4-FFF2-40B4-BE49-F238E27FC236}">
                  <a16:creationId xmlns:a16="http://schemas.microsoft.com/office/drawing/2014/main" id="{AAEA3F15-4B9E-497C-9FD5-B69F089167D2}"/>
                </a:ext>
              </a:extLst>
            </p:cNvPr>
            <p:cNvGrpSpPr>
              <a:grpSpLocks/>
            </p:cNvGrpSpPr>
            <p:nvPr/>
          </p:nvGrpSpPr>
          <p:grpSpPr bwMode="auto">
            <a:xfrm>
              <a:off x="3650" y="2840"/>
              <a:ext cx="863" cy="572"/>
              <a:chOff x="3650" y="2840"/>
              <a:chExt cx="863" cy="572"/>
            </a:xfrm>
          </p:grpSpPr>
          <p:sp>
            <p:nvSpPr>
              <p:cNvPr id="86045" name="Oval 29">
                <a:extLst>
                  <a:ext uri="{FF2B5EF4-FFF2-40B4-BE49-F238E27FC236}">
                    <a16:creationId xmlns:a16="http://schemas.microsoft.com/office/drawing/2014/main" id="{B7BF1250-6D46-4D2D-8A7B-C73CD3FED4D0}"/>
                  </a:ext>
                </a:extLst>
              </p:cNvPr>
              <p:cNvSpPr>
                <a:spLocks noChangeArrowheads="1"/>
              </p:cNvSpPr>
              <p:nvPr/>
            </p:nvSpPr>
            <p:spPr bwMode="auto">
              <a:xfrm>
                <a:off x="3651" y="2840"/>
                <a:ext cx="862" cy="31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46" name="Arc 30">
                <a:extLst>
                  <a:ext uri="{FF2B5EF4-FFF2-40B4-BE49-F238E27FC236}">
                    <a16:creationId xmlns:a16="http://schemas.microsoft.com/office/drawing/2014/main" id="{222C2F24-ADC0-4FA7-9BC0-6212F2193CB8}"/>
                  </a:ext>
                </a:extLst>
              </p:cNvPr>
              <p:cNvSpPr>
                <a:spLocks/>
              </p:cNvSpPr>
              <p:nvPr/>
            </p:nvSpPr>
            <p:spPr bwMode="auto">
              <a:xfrm rot="10800000">
                <a:off x="3650" y="2981"/>
                <a:ext cx="862" cy="431"/>
              </a:xfrm>
              <a:custGeom>
                <a:avLst/>
                <a:gdLst>
                  <a:gd name="G0" fmla="+- 21599 0 0"/>
                  <a:gd name="G1" fmla="+- 21600 0 0"/>
                  <a:gd name="G2" fmla="+- 21600 0 0"/>
                  <a:gd name="T0" fmla="*/ 0 w 43199"/>
                  <a:gd name="T1" fmla="*/ 21352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52"/>
                    </a:moveTo>
                    <a:cubicBezTo>
                      <a:pt x="136" y="9520"/>
                      <a:pt x="9766" y="-1"/>
                      <a:pt x="21599" y="0"/>
                    </a:cubicBezTo>
                    <a:cubicBezTo>
                      <a:pt x="33528" y="0"/>
                      <a:pt x="43199" y="9670"/>
                      <a:pt x="43199" y="21600"/>
                    </a:cubicBezTo>
                  </a:path>
                  <a:path w="43199" h="21600" stroke="0" extrusionOk="0">
                    <a:moveTo>
                      <a:pt x="0" y="21352"/>
                    </a:moveTo>
                    <a:cubicBezTo>
                      <a:pt x="136" y="9520"/>
                      <a:pt x="9766" y="-1"/>
                      <a:pt x="21599" y="0"/>
                    </a:cubicBezTo>
                    <a:cubicBezTo>
                      <a:pt x="33528" y="0"/>
                      <a:pt x="43199" y="9670"/>
                      <a:pt x="43199" y="21600"/>
                    </a:cubicBezTo>
                    <a:lnTo>
                      <a:pt x="21599" y="21600"/>
                    </a:lnTo>
                    <a:close/>
                  </a:path>
                </a:pathLst>
              </a:custGeom>
              <a:noFill/>
              <a:ln w="9525">
                <a:solidFill>
                  <a:schemeClr val="accent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86044" name="AutoShape 28">
              <a:extLst>
                <a:ext uri="{FF2B5EF4-FFF2-40B4-BE49-F238E27FC236}">
                  <a16:creationId xmlns:a16="http://schemas.microsoft.com/office/drawing/2014/main" id="{1465A79F-7FB2-4530-8AD7-665E8C7435F0}"/>
                </a:ext>
              </a:extLst>
            </p:cNvPr>
            <p:cNvSpPr>
              <a:spLocks noChangeArrowheads="1"/>
            </p:cNvSpPr>
            <p:nvPr/>
          </p:nvSpPr>
          <p:spPr bwMode="auto">
            <a:xfrm>
              <a:off x="2653" y="2614"/>
              <a:ext cx="2903" cy="635"/>
            </a:xfrm>
            <a:prstGeom prst="parallelogram">
              <a:avLst>
                <a:gd name="adj" fmla="val 114291"/>
              </a:avLst>
            </a:prstGeom>
            <a:solidFill>
              <a:srgbClr val="7DE9D4">
                <a:alpha val="50000"/>
              </a:srgbClr>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6049" name="Line 33">
              <a:extLst>
                <a:ext uri="{FF2B5EF4-FFF2-40B4-BE49-F238E27FC236}">
                  <a16:creationId xmlns:a16="http://schemas.microsoft.com/office/drawing/2014/main" id="{388CEE39-715A-4C6A-9696-35A6985C04AC}"/>
                </a:ext>
              </a:extLst>
            </p:cNvPr>
            <p:cNvSpPr>
              <a:spLocks noChangeShapeType="1"/>
            </p:cNvSpPr>
            <p:nvPr/>
          </p:nvSpPr>
          <p:spPr bwMode="auto">
            <a:xfrm flipV="1">
              <a:off x="4105" y="2886"/>
              <a:ext cx="317" cy="90"/>
            </a:xfrm>
            <a:prstGeom prst="line">
              <a:avLst/>
            </a:prstGeom>
            <a:noFill/>
            <a:ln w="9525">
              <a:solidFill>
                <a:schemeClr val="tx2"/>
              </a:solidFill>
              <a:miter lim="800000"/>
              <a:headEnd/>
              <a:tailEnd type="stealth" w="med" len="lg"/>
            </a:ln>
            <a:effectLst>
              <a:outerShdw dist="45791" dir="2021404" algn="ctr" rotWithShape="0">
                <a:schemeClr val="folHlink">
                  <a:alpha val="50000"/>
                </a:schemeClr>
              </a:outerShdw>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6050" name="Line 34">
              <a:extLst>
                <a:ext uri="{FF2B5EF4-FFF2-40B4-BE49-F238E27FC236}">
                  <a16:creationId xmlns:a16="http://schemas.microsoft.com/office/drawing/2014/main" id="{D3E4901D-0D11-4AFB-9814-8C53D53135D2}"/>
                </a:ext>
              </a:extLst>
            </p:cNvPr>
            <p:cNvSpPr>
              <a:spLocks noChangeShapeType="1"/>
            </p:cNvSpPr>
            <p:nvPr/>
          </p:nvSpPr>
          <p:spPr bwMode="auto">
            <a:xfrm flipH="1" flipV="1">
              <a:off x="3470" y="2704"/>
              <a:ext cx="635" cy="272"/>
            </a:xfrm>
            <a:prstGeom prst="line">
              <a:avLst/>
            </a:prstGeom>
            <a:noFill/>
            <a:ln w="9525">
              <a:solidFill>
                <a:schemeClr val="tx2"/>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18450" name="Object 35">
              <a:extLst>
                <a:ext uri="{FF2B5EF4-FFF2-40B4-BE49-F238E27FC236}">
                  <a16:creationId xmlns:a16="http://schemas.microsoft.com/office/drawing/2014/main" id="{8F5E09AB-3450-43A7-B5AC-F84393351776}"/>
                </a:ext>
              </a:extLst>
            </p:cNvPr>
            <p:cNvGraphicFramePr>
              <a:graphicFrameLocks noChangeAspect="1"/>
            </p:cNvGraphicFramePr>
            <p:nvPr/>
          </p:nvGraphicFramePr>
          <p:xfrm>
            <a:off x="4114" y="2750"/>
            <a:ext cx="164" cy="180"/>
          </p:xfrm>
          <a:graphic>
            <a:graphicData uri="http://schemas.openxmlformats.org/presentationml/2006/ole">
              <mc:AlternateContent xmlns:mc="http://schemas.openxmlformats.org/markup-compatibility/2006">
                <mc:Choice xmlns:v="urn:schemas-microsoft-com:vml" Requires="v">
                  <p:oleObj spid="_x0000_s18468" name="公式" r:id="rId6" imgW="95098" imgH="114504" progId="Equation.3">
                    <p:embed/>
                  </p:oleObj>
                </mc:Choice>
                <mc:Fallback>
                  <p:oleObj name="公式" r:id="rId6" imgW="95098" imgH="114504" progId="Equation.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 y="2750"/>
                          <a:ext cx="16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1" name="Object 36">
              <a:extLst>
                <a:ext uri="{FF2B5EF4-FFF2-40B4-BE49-F238E27FC236}">
                  <a16:creationId xmlns:a16="http://schemas.microsoft.com/office/drawing/2014/main" id="{A3A5153F-80AD-4D84-8BA4-3D786DC33377}"/>
                </a:ext>
              </a:extLst>
            </p:cNvPr>
            <p:cNvGraphicFramePr>
              <a:graphicFrameLocks noChangeAspect="1"/>
            </p:cNvGraphicFramePr>
            <p:nvPr/>
          </p:nvGraphicFramePr>
          <p:xfrm>
            <a:off x="3515" y="2771"/>
            <a:ext cx="164" cy="229"/>
          </p:xfrm>
          <a:graphic>
            <a:graphicData uri="http://schemas.openxmlformats.org/presentationml/2006/ole">
              <mc:AlternateContent xmlns:mc="http://schemas.openxmlformats.org/markup-compatibility/2006">
                <mc:Choice xmlns:v="urn:schemas-microsoft-com:vml" Requires="v">
                  <p:oleObj spid="_x0000_s18469" name="公式" r:id="rId8" imgW="95098" imgH="152400" progId="Equation.3">
                    <p:embed/>
                  </p:oleObj>
                </mc:Choice>
                <mc:Fallback>
                  <p:oleObj name="公式" r:id="rId8" imgW="95098" imgH="152400"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5" y="2771"/>
                          <a:ext cx="16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54" name="Line 38">
              <a:extLst>
                <a:ext uri="{FF2B5EF4-FFF2-40B4-BE49-F238E27FC236}">
                  <a16:creationId xmlns:a16="http://schemas.microsoft.com/office/drawing/2014/main" id="{E24EE62E-47AF-4904-B014-5D6B68D40243}"/>
                </a:ext>
              </a:extLst>
            </p:cNvPr>
            <p:cNvSpPr>
              <a:spLocks noChangeShapeType="1"/>
            </p:cNvSpPr>
            <p:nvPr/>
          </p:nvSpPr>
          <p:spPr bwMode="auto">
            <a:xfrm>
              <a:off x="4105" y="2369"/>
              <a:ext cx="0" cy="590"/>
            </a:xfrm>
            <a:prstGeom prst="line">
              <a:avLst/>
            </a:prstGeom>
            <a:noFill/>
            <a:ln w="19050">
              <a:solidFill>
                <a:srgbClr val="FF3399"/>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18453" name="Object 39">
              <a:extLst>
                <a:ext uri="{FF2B5EF4-FFF2-40B4-BE49-F238E27FC236}">
                  <a16:creationId xmlns:a16="http://schemas.microsoft.com/office/drawing/2014/main" id="{BD4CAA67-49F4-44E1-9CA1-5056B587A929}"/>
                </a:ext>
              </a:extLst>
            </p:cNvPr>
            <p:cNvGraphicFramePr>
              <a:graphicFrameLocks noChangeAspect="1"/>
            </p:cNvGraphicFramePr>
            <p:nvPr/>
          </p:nvGraphicFramePr>
          <p:xfrm>
            <a:off x="3878" y="2395"/>
            <a:ext cx="164" cy="212"/>
          </p:xfrm>
          <a:graphic>
            <a:graphicData uri="http://schemas.openxmlformats.org/presentationml/2006/ole">
              <mc:AlternateContent xmlns:mc="http://schemas.openxmlformats.org/markup-compatibility/2006">
                <mc:Choice xmlns:v="urn:schemas-microsoft-com:vml" Requires="v">
                  <p:oleObj spid="_x0000_s18470" name="公式" r:id="rId10" imgW="95098" imgH="133248" progId="Equation.3">
                    <p:embed/>
                  </p:oleObj>
                </mc:Choice>
                <mc:Fallback>
                  <p:oleObj name="公式" r:id="rId10" imgW="95098" imgH="133248" progId="Equation.3">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8" y="2395"/>
                          <a:ext cx="16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6057" name="Text Box 41">
            <a:extLst>
              <a:ext uri="{FF2B5EF4-FFF2-40B4-BE49-F238E27FC236}">
                <a16:creationId xmlns:a16="http://schemas.microsoft.com/office/drawing/2014/main" id="{9616CD9D-5758-4650-A2C5-53F7BFAAC014}"/>
              </a:ext>
            </a:extLst>
          </p:cNvPr>
          <p:cNvSpPr txBox="1">
            <a:spLocks noChangeArrowheads="1"/>
          </p:cNvSpPr>
          <p:nvPr/>
        </p:nvSpPr>
        <p:spPr bwMode="auto">
          <a:xfrm>
            <a:off x="381000" y="2200275"/>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rgbClr val="99FF99"/>
                </a:solidFill>
              </a:rPr>
              <a:t>解：</a:t>
            </a:r>
            <a:r>
              <a:rPr lang="zh-CN" altLang="en-US"/>
              <a:t>电流在大地中扩散直至消失，由欧姆定律的微分形式可以求出大地中的</a:t>
            </a:r>
          </a:p>
        </p:txBody>
      </p:sp>
      <p:sp>
        <p:nvSpPr>
          <p:cNvPr id="86058" name="Text Box 42">
            <a:extLst>
              <a:ext uri="{FF2B5EF4-FFF2-40B4-BE49-F238E27FC236}">
                <a16:creationId xmlns:a16="http://schemas.microsoft.com/office/drawing/2014/main" id="{6129F1FA-E236-4EFB-B83C-1BD913D68C77}"/>
              </a:ext>
            </a:extLst>
          </p:cNvPr>
          <p:cNvSpPr txBox="1">
            <a:spLocks noChangeArrowheads="1"/>
          </p:cNvSpPr>
          <p:nvPr/>
        </p:nvSpPr>
        <p:spPr bwMode="auto">
          <a:xfrm>
            <a:off x="396875" y="3054350"/>
            <a:ext cx="388778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t>电场强度；并进一步求电极的电势和两点间的电势差；由电极电势差与电流之比可以求得接地导体的扩散电阻。</a:t>
            </a:r>
          </a:p>
        </p:txBody>
      </p:sp>
      <p:grpSp>
        <p:nvGrpSpPr>
          <p:cNvPr id="18443" name="Group 38">
            <a:extLst>
              <a:ext uri="{FF2B5EF4-FFF2-40B4-BE49-F238E27FC236}">
                <a16:creationId xmlns:a16="http://schemas.microsoft.com/office/drawing/2014/main" id="{FBDA9EFC-E45E-4822-A85D-D0664461D511}"/>
              </a:ext>
            </a:extLst>
          </p:cNvPr>
          <p:cNvGrpSpPr>
            <a:grpSpLocks/>
          </p:cNvGrpSpPr>
          <p:nvPr/>
        </p:nvGrpSpPr>
        <p:grpSpPr bwMode="auto">
          <a:xfrm>
            <a:off x="0" y="115888"/>
            <a:ext cx="5715000" cy="1068387"/>
            <a:chOff x="0" y="191"/>
            <a:chExt cx="3600" cy="673"/>
          </a:xfrm>
        </p:grpSpPr>
        <p:pic>
          <p:nvPicPr>
            <p:cNvPr id="18444" name="Picture 31" descr="bar_1">
              <a:extLst>
                <a:ext uri="{FF2B5EF4-FFF2-40B4-BE49-F238E27FC236}">
                  <a16:creationId xmlns:a16="http://schemas.microsoft.com/office/drawing/2014/main" id="{95AE4099-8039-4948-98D9-147649D0CC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F8E0A673-D014-4253-82F9-A10D0EAFAA67}"/>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dissolve">
                                      <p:cBhvr>
                                        <p:cTn id="7" dur="500"/>
                                        <p:tgtEl>
                                          <p:spTgt spid="860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57"/>
                                        </p:tgtEl>
                                        <p:attrNameLst>
                                          <p:attrName>style.visibility</p:attrName>
                                        </p:attrNameLst>
                                      </p:cBhvr>
                                      <p:to>
                                        <p:strVal val="visible"/>
                                      </p:to>
                                    </p:set>
                                    <p:animEffect transition="in" filter="wipe(left)">
                                      <p:cBhvr>
                                        <p:cTn id="17" dur="500"/>
                                        <p:tgtEl>
                                          <p:spTgt spid="8605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86058">
                                            <p:txEl>
                                              <p:pRg st="0" end="0"/>
                                            </p:txEl>
                                          </p:spTgt>
                                        </p:tgtEl>
                                        <p:attrNameLst>
                                          <p:attrName>style.visibility</p:attrName>
                                        </p:attrNameLst>
                                      </p:cBhvr>
                                      <p:to>
                                        <p:strVal val="visible"/>
                                      </p:to>
                                    </p:set>
                                    <p:animEffect transition="in" filter="wipe(left)">
                                      <p:cBhvr>
                                        <p:cTn id="21" dur="500"/>
                                        <p:tgtEl>
                                          <p:spTgt spid="8605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6043"/>
                                        </p:tgtEl>
                                        <p:attrNameLst>
                                          <p:attrName>style.visibility</p:attrName>
                                        </p:attrNameLst>
                                      </p:cBhvr>
                                      <p:to>
                                        <p:strVal val="visible"/>
                                      </p:to>
                                    </p:set>
                                    <p:animEffect transition="in" filter="blinds(horizontal)">
                                      <p:cBhvr>
                                        <p:cTn id="26" dur="500"/>
                                        <p:tgtEl>
                                          <p:spTgt spid="860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86053"/>
                                        </p:tgtEl>
                                        <p:attrNameLst>
                                          <p:attrName>style.visibility</p:attrName>
                                        </p:attrNameLst>
                                      </p:cBhvr>
                                      <p:to>
                                        <p:strVal val="visible"/>
                                      </p:to>
                                    </p:set>
                                    <p:animEffect transition="in" filter="blinds(horizontal)">
                                      <p:cBhvr>
                                        <p:cTn id="35" dur="500"/>
                                        <p:tgtEl>
                                          <p:spTgt spid="86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utoUpdateAnimBg="0"/>
      <p:bldP spid="86043" grpId="0" animBg="1"/>
      <p:bldP spid="8605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1">
            <a:extLst>
              <a:ext uri="{FF2B5EF4-FFF2-40B4-BE49-F238E27FC236}">
                <a16:creationId xmlns:a16="http://schemas.microsoft.com/office/drawing/2014/main" id="{BEFD12EC-0636-46B7-8821-30C76438AE54}"/>
              </a:ext>
            </a:extLst>
          </p:cNvPr>
          <p:cNvSpPr>
            <a:spLocks noGrp="1"/>
          </p:cNvSpPr>
          <p:nvPr>
            <p:ph type="dt" sz="quarter" idx="10"/>
          </p:nvPr>
        </p:nvSpPr>
        <p:spPr/>
        <p:txBody>
          <a:bodyPr/>
          <a:lstStyle/>
          <a:p>
            <a:pPr>
              <a:defRPr/>
            </a:pPr>
            <a:fld id="{C9D101B0-E6D1-4B98-B20B-966EA48C7352}" type="datetime9">
              <a:rPr lang="en-US"/>
              <a:pPr>
                <a:defRPr/>
              </a:pPr>
              <a:t>3/29/2020 9:28:12 PM</a:t>
            </a:fld>
            <a:endParaRPr lang="en-US" altLang="zh-CN"/>
          </a:p>
        </p:txBody>
      </p:sp>
      <p:sp>
        <p:nvSpPr>
          <p:cNvPr id="26" name="灯片编号占位符 3">
            <a:extLst>
              <a:ext uri="{FF2B5EF4-FFF2-40B4-BE49-F238E27FC236}">
                <a16:creationId xmlns:a16="http://schemas.microsoft.com/office/drawing/2014/main" id="{CC9EC002-6296-4A9B-BF76-406CC122FA32}"/>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3B6B053B-317B-4720-8D9F-7D791AA08A60}" type="slidenum">
              <a:rPr lang="en-US" altLang="zh-CN" sz="1400" b="0">
                <a:latin typeface="Times New Roman" panose="02020603050405020304" pitchFamily="18" charset="0"/>
                <a:ea typeface="宋体" panose="02010600030101010101" pitchFamily="2" charset="-122"/>
              </a:rPr>
              <a:pPr eaLnBrk="1" hangingPunct="1"/>
              <a:t>18</a:t>
            </a:fld>
            <a:endParaRPr lang="en-US" altLang="zh-CN" sz="1400" b="0">
              <a:latin typeface="Times New Roman" panose="02020603050405020304" pitchFamily="18" charset="0"/>
              <a:ea typeface="宋体" panose="02010600030101010101" pitchFamily="2" charset="-122"/>
            </a:endParaRPr>
          </a:p>
        </p:txBody>
      </p:sp>
      <p:grpSp>
        <p:nvGrpSpPr>
          <p:cNvPr id="19460" name="Group 34">
            <a:extLst>
              <a:ext uri="{FF2B5EF4-FFF2-40B4-BE49-F238E27FC236}">
                <a16:creationId xmlns:a16="http://schemas.microsoft.com/office/drawing/2014/main" id="{BE833BFF-2064-4D31-93AF-6C85C8A6BDF2}"/>
              </a:ext>
            </a:extLst>
          </p:cNvPr>
          <p:cNvGrpSpPr>
            <a:grpSpLocks/>
          </p:cNvGrpSpPr>
          <p:nvPr/>
        </p:nvGrpSpPr>
        <p:grpSpPr bwMode="auto">
          <a:xfrm>
            <a:off x="4140200" y="2997200"/>
            <a:ext cx="4679950" cy="3429000"/>
            <a:chOff x="2608" y="1888"/>
            <a:chExt cx="2948" cy="2160"/>
          </a:xfrm>
        </p:grpSpPr>
        <p:sp>
          <p:nvSpPr>
            <p:cNvPr id="87061" name="Rectangle 21">
              <a:extLst>
                <a:ext uri="{FF2B5EF4-FFF2-40B4-BE49-F238E27FC236}">
                  <a16:creationId xmlns:a16="http://schemas.microsoft.com/office/drawing/2014/main" id="{6D5BF27D-DD48-4E1C-9F84-C83EAC77D26B}"/>
                </a:ext>
              </a:extLst>
            </p:cNvPr>
            <p:cNvSpPr>
              <a:spLocks noChangeArrowheads="1"/>
            </p:cNvSpPr>
            <p:nvPr/>
          </p:nvSpPr>
          <p:spPr bwMode="auto">
            <a:xfrm>
              <a:off x="2608" y="1888"/>
              <a:ext cx="2948"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19471" name="Picture 22">
              <a:extLst>
                <a:ext uri="{FF2B5EF4-FFF2-40B4-BE49-F238E27FC236}">
                  <a16:creationId xmlns:a16="http://schemas.microsoft.com/office/drawing/2014/main" id="{242CA99F-A800-4177-811C-52F0A691777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4" y="2338"/>
              <a:ext cx="29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72" name="Group 23">
              <a:extLst>
                <a:ext uri="{FF2B5EF4-FFF2-40B4-BE49-F238E27FC236}">
                  <a16:creationId xmlns:a16="http://schemas.microsoft.com/office/drawing/2014/main" id="{5BB16AAA-29A4-4603-8CBE-1A6E071E72B5}"/>
                </a:ext>
              </a:extLst>
            </p:cNvPr>
            <p:cNvGrpSpPr>
              <a:grpSpLocks/>
            </p:cNvGrpSpPr>
            <p:nvPr/>
          </p:nvGrpSpPr>
          <p:grpSpPr bwMode="auto">
            <a:xfrm>
              <a:off x="2653" y="2369"/>
              <a:ext cx="2903" cy="1043"/>
              <a:chOff x="2653" y="2369"/>
              <a:chExt cx="2903" cy="1043"/>
            </a:xfrm>
          </p:grpSpPr>
          <p:grpSp>
            <p:nvGrpSpPr>
              <p:cNvPr id="19473" name="Group 24">
                <a:extLst>
                  <a:ext uri="{FF2B5EF4-FFF2-40B4-BE49-F238E27FC236}">
                    <a16:creationId xmlns:a16="http://schemas.microsoft.com/office/drawing/2014/main" id="{7A00B523-899C-4F9E-9E6E-81495B3FBC09}"/>
                  </a:ext>
                </a:extLst>
              </p:cNvPr>
              <p:cNvGrpSpPr>
                <a:grpSpLocks/>
              </p:cNvGrpSpPr>
              <p:nvPr/>
            </p:nvGrpSpPr>
            <p:grpSpPr bwMode="auto">
              <a:xfrm>
                <a:off x="3650" y="2840"/>
                <a:ext cx="863" cy="572"/>
                <a:chOff x="3650" y="2840"/>
                <a:chExt cx="863" cy="572"/>
              </a:xfrm>
            </p:grpSpPr>
            <p:sp>
              <p:nvSpPr>
                <p:cNvPr id="87065" name="Oval 25">
                  <a:extLst>
                    <a:ext uri="{FF2B5EF4-FFF2-40B4-BE49-F238E27FC236}">
                      <a16:creationId xmlns:a16="http://schemas.microsoft.com/office/drawing/2014/main" id="{D3C7924C-7670-4A8F-BB8A-BCC130A24413}"/>
                    </a:ext>
                  </a:extLst>
                </p:cNvPr>
                <p:cNvSpPr>
                  <a:spLocks noChangeArrowheads="1"/>
                </p:cNvSpPr>
                <p:nvPr/>
              </p:nvSpPr>
              <p:spPr bwMode="auto">
                <a:xfrm>
                  <a:off x="3651" y="2840"/>
                  <a:ext cx="862" cy="31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66" name="Arc 26">
                  <a:extLst>
                    <a:ext uri="{FF2B5EF4-FFF2-40B4-BE49-F238E27FC236}">
                      <a16:creationId xmlns:a16="http://schemas.microsoft.com/office/drawing/2014/main" id="{B812A8C1-4621-44EB-B8D4-7232BE32718A}"/>
                    </a:ext>
                  </a:extLst>
                </p:cNvPr>
                <p:cNvSpPr>
                  <a:spLocks/>
                </p:cNvSpPr>
                <p:nvPr/>
              </p:nvSpPr>
              <p:spPr bwMode="auto">
                <a:xfrm rot="10800000">
                  <a:off x="3650" y="2981"/>
                  <a:ext cx="862" cy="431"/>
                </a:xfrm>
                <a:custGeom>
                  <a:avLst/>
                  <a:gdLst>
                    <a:gd name="G0" fmla="+- 21599 0 0"/>
                    <a:gd name="G1" fmla="+- 21600 0 0"/>
                    <a:gd name="G2" fmla="+- 21600 0 0"/>
                    <a:gd name="T0" fmla="*/ 0 w 43199"/>
                    <a:gd name="T1" fmla="*/ 21352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52"/>
                      </a:moveTo>
                      <a:cubicBezTo>
                        <a:pt x="136" y="9520"/>
                        <a:pt x="9766" y="-1"/>
                        <a:pt x="21599" y="0"/>
                      </a:cubicBezTo>
                      <a:cubicBezTo>
                        <a:pt x="33528" y="0"/>
                        <a:pt x="43199" y="9670"/>
                        <a:pt x="43199" y="21600"/>
                      </a:cubicBezTo>
                    </a:path>
                    <a:path w="43199" h="21600" stroke="0" extrusionOk="0">
                      <a:moveTo>
                        <a:pt x="0" y="21352"/>
                      </a:moveTo>
                      <a:cubicBezTo>
                        <a:pt x="136" y="9520"/>
                        <a:pt x="9766" y="-1"/>
                        <a:pt x="21599" y="0"/>
                      </a:cubicBezTo>
                      <a:cubicBezTo>
                        <a:pt x="33528" y="0"/>
                        <a:pt x="43199" y="9670"/>
                        <a:pt x="43199" y="21600"/>
                      </a:cubicBezTo>
                      <a:lnTo>
                        <a:pt x="21599" y="21600"/>
                      </a:lnTo>
                      <a:close/>
                    </a:path>
                  </a:pathLst>
                </a:custGeom>
                <a:noFill/>
                <a:ln w="9525">
                  <a:solidFill>
                    <a:schemeClr val="accent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87067" name="AutoShape 27">
                <a:extLst>
                  <a:ext uri="{FF2B5EF4-FFF2-40B4-BE49-F238E27FC236}">
                    <a16:creationId xmlns:a16="http://schemas.microsoft.com/office/drawing/2014/main" id="{9BF58350-4D1A-4710-9DAB-12D81164A4C7}"/>
                  </a:ext>
                </a:extLst>
              </p:cNvPr>
              <p:cNvSpPr>
                <a:spLocks noChangeArrowheads="1"/>
              </p:cNvSpPr>
              <p:nvPr/>
            </p:nvSpPr>
            <p:spPr bwMode="auto">
              <a:xfrm>
                <a:off x="2653" y="2614"/>
                <a:ext cx="2903" cy="635"/>
              </a:xfrm>
              <a:prstGeom prst="parallelogram">
                <a:avLst>
                  <a:gd name="adj" fmla="val 114291"/>
                </a:avLst>
              </a:prstGeom>
              <a:solidFill>
                <a:srgbClr val="7DE9D4">
                  <a:alpha val="50000"/>
                </a:srgbClr>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68" name="Line 28">
                <a:extLst>
                  <a:ext uri="{FF2B5EF4-FFF2-40B4-BE49-F238E27FC236}">
                    <a16:creationId xmlns:a16="http://schemas.microsoft.com/office/drawing/2014/main" id="{69AB4BE9-0ABC-42C7-B2B0-984374C24D5E}"/>
                  </a:ext>
                </a:extLst>
              </p:cNvPr>
              <p:cNvSpPr>
                <a:spLocks noChangeShapeType="1"/>
              </p:cNvSpPr>
              <p:nvPr/>
            </p:nvSpPr>
            <p:spPr bwMode="auto">
              <a:xfrm flipV="1">
                <a:off x="4105" y="2886"/>
                <a:ext cx="317" cy="90"/>
              </a:xfrm>
              <a:prstGeom prst="line">
                <a:avLst/>
              </a:prstGeom>
              <a:noFill/>
              <a:ln w="9525">
                <a:solidFill>
                  <a:schemeClr val="tx2"/>
                </a:solidFill>
                <a:miter lim="800000"/>
                <a:headEnd/>
                <a:tailEnd type="stealth" w="med" len="lg"/>
              </a:ln>
              <a:effectLst>
                <a:outerShdw dist="45791" dir="2021404" algn="ctr" rotWithShape="0">
                  <a:schemeClr val="folHlink">
                    <a:alpha val="50000"/>
                  </a:schemeClr>
                </a:outerShdw>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7069" name="Line 29">
                <a:extLst>
                  <a:ext uri="{FF2B5EF4-FFF2-40B4-BE49-F238E27FC236}">
                    <a16:creationId xmlns:a16="http://schemas.microsoft.com/office/drawing/2014/main" id="{7D46C7D6-7DB5-490C-804C-8BA67449BE0C}"/>
                  </a:ext>
                </a:extLst>
              </p:cNvPr>
              <p:cNvSpPr>
                <a:spLocks noChangeShapeType="1"/>
              </p:cNvSpPr>
              <p:nvPr/>
            </p:nvSpPr>
            <p:spPr bwMode="auto">
              <a:xfrm flipH="1" flipV="1">
                <a:off x="3470" y="2704"/>
                <a:ext cx="635" cy="272"/>
              </a:xfrm>
              <a:prstGeom prst="line">
                <a:avLst/>
              </a:prstGeom>
              <a:noFill/>
              <a:ln w="9525">
                <a:solidFill>
                  <a:schemeClr val="tx2"/>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19477" name="Object 30">
                <a:extLst>
                  <a:ext uri="{FF2B5EF4-FFF2-40B4-BE49-F238E27FC236}">
                    <a16:creationId xmlns:a16="http://schemas.microsoft.com/office/drawing/2014/main" id="{FBF7A30E-91CA-4878-9CA9-6608C6CA5D53}"/>
                  </a:ext>
                </a:extLst>
              </p:cNvPr>
              <p:cNvGraphicFramePr>
                <a:graphicFrameLocks noChangeAspect="1"/>
              </p:cNvGraphicFramePr>
              <p:nvPr/>
            </p:nvGraphicFramePr>
            <p:xfrm>
              <a:off x="4114" y="2750"/>
              <a:ext cx="164" cy="180"/>
            </p:xfrm>
            <a:graphic>
              <a:graphicData uri="http://schemas.openxmlformats.org/presentationml/2006/ole">
                <mc:AlternateContent xmlns:mc="http://schemas.openxmlformats.org/markup-compatibility/2006">
                  <mc:Choice xmlns:v="urn:schemas-microsoft-com:vml" Requires="v">
                    <p:oleObj spid="_x0000_s19483" name="公式" r:id="rId4" imgW="95098" imgH="114504" progId="Equation.3">
                      <p:embed/>
                    </p:oleObj>
                  </mc:Choice>
                  <mc:Fallback>
                    <p:oleObj name="公式" r:id="rId4" imgW="95098" imgH="114504"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 y="2750"/>
                            <a:ext cx="16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8" name="Object 31">
                <a:extLst>
                  <a:ext uri="{FF2B5EF4-FFF2-40B4-BE49-F238E27FC236}">
                    <a16:creationId xmlns:a16="http://schemas.microsoft.com/office/drawing/2014/main" id="{B4DEB1E2-3830-4EE1-9390-35A601DCD605}"/>
                  </a:ext>
                </a:extLst>
              </p:cNvPr>
              <p:cNvGraphicFramePr>
                <a:graphicFrameLocks noChangeAspect="1"/>
              </p:cNvGraphicFramePr>
              <p:nvPr/>
            </p:nvGraphicFramePr>
            <p:xfrm>
              <a:off x="3515" y="2771"/>
              <a:ext cx="164" cy="229"/>
            </p:xfrm>
            <a:graphic>
              <a:graphicData uri="http://schemas.openxmlformats.org/presentationml/2006/ole">
                <mc:AlternateContent xmlns:mc="http://schemas.openxmlformats.org/markup-compatibility/2006">
                  <mc:Choice xmlns:v="urn:schemas-microsoft-com:vml" Requires="v">
                    <p:oleObj spid="_x0000_s19484" name="公式" r:id="rId6" imgW="95098" imgH="152400" progId="Equation.3">
                      <p:embed/>
                    </p:oleObj>
                  </mc:Choice>
                  <mc:Fallback>
                    <p:oleObj name="公式" r:id="rId6" imgW="95098" imgH="152400"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 y="2771"/>
                            <a:ext cx="16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72" name="Line 32">
                <a:extLst>
                  <a:ext uri="{FF2B5EF4-FFF2-40B4-BE49-F238E27FC236}">
                    <a16:creationId xmlns:a16="http://schemas.microsoft.com/office/drawing/2014/main" id="{B0C2D383-9D50-4249-91F3-04F2E6AFB2C4}"/>
                  </a:ext>
                </a:extLst>
              </p:cNvPr>
              <p:cNvSpPr>
                <a:spLocks noChangeShapeType="1"/>
              </p:cNvSpPr>
              <p:nvPr/>
            </p:nvSpPr>
            <p:spPr bwMode="auto">
              <a:xfrm>
                <a:off x="4105" y="2369"/>
                <a:ext cx="0" cy="590"/>
              </a:xfrm>
              <a:prstGeom prst="line">
                <a:avLst/>
              </a:prstGeom>
              <a:noFill/>
              <a:ln w="19050">
                <a:solidFill>
                  <a:srgbClr val="FF3399"/>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19480" name="Object 33">
                <a:extLst>
                  <a:ext uri="{FF2B5EF4-FFF2-40B4-BE49-F238E27FC236}">
                    <a16:creationId xmlns:a16="http://schemas.microsoft.com/office/drawing/2014/main" id="{DDCB0D30-3011-49D9-8113-89A38AF84383}"/>
                  </a:ext>
                </a:extLst>
              </p:cNvPr>
              <p:cNvGraphicFramePr>
                <a:graphicFrameLocks noChangeAspect="1"/>
              </p:cNvGraphicFramePr>
              <p:nvPr/>
            </p:nvGraphicFramePr>
            <p:xfrm>
              <a:off x="3878" y="2395"/>
              <a:ext cx="164" cy="212"/>
            </p:xfrm>
            <a:graphic>
              <a:graphicData uri="http://schemas.openxmlformats.org/presentationml/2006/ole">
                <mc:AlternateContent xmlns:mc="http://schemas.openxmlformats.org/markup-compatibility/2006">
                  <mc:Choice xmlns:v="urn:schemas-microsoft-com:vml" Requires="v">
                    <p:oleObj spid="_x0000_s19485" name="公式" r:id="rId8" imgW="95098" imgH="133248" progId="Equation.3">
                      <p:embed/>
                    </p:oleObj>
                  </mc:Choice>
                  <mc:Fallback>
                    <p:oleObj name="公式" r:id="rId8" imgW="95098" imgH="133248"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8" y="2395"/>
                            <a:ext cx="16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87075" name="Object 35">
            <a:extLst>
              <a:ext uri="{FF2B5EF4-FFF2-40B4-BE49-F238E27FC236}">
                <a16:creationId xmlns:a16="http://schemas.microsoft.com/office/drawing/2014/main" id="{33284D9B-60E3-4AC8-9938-FF77E9C7DF3F}"/>
              </a:ext>
            </a:extLst>
          </p:cNvPr>
          <p:cNvGraphicFramePr>
            <a:graphicFrameLocks noChangeAspect="1"/>
          </p:cNvGraphicFramePr>
          <p:nvPr/>
        </p:nvGraphicFramePr>
        <p:xfrm>
          <a:off x="2346325" y="1930400"/>
          <a:ext cx="2312988" cy="915988"/>
        </p:xfrm>
        <a:graphic>
          <a:graphicData uri="http://schemas.openxmlformats.org/presentationml/2006/ole">
            <mc:AlternateContent xmlns:mc="http://schemas.openxmlformats.org/markup-compatibility/2006">
              <mc:Choice xmlns:v="urn:schemas-microsoft-com:vml" Requires="v">
                <p:oleObj spid="_x0000_s19486" name="公式" r:id="rId10" imgW="961949" imgH="361848" progId="Equation.3">
                  <p:embed/>
                </p:oleObj>
              </mc:Choice>
              <mc:Fallback>
                <p:oleObj name="公式" r:id="rId10" imgW="961949" imgH="361848" progId="Equation.3">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46325" y="1930400"/>
                        <a:ext cx="2312988" cy="9159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76" name="Text Box 36">
            <a:extLst>
              <a:ext uri="{FF2B5EF4-FFF2-40B4-BE49-F238E27FC236}">
                <a16:creationId xmlns:a16="http://schemas.microsoft.com/office/drawing/2014/main" id="{D627F4B6-AAC9-43B1-8CEE-D58B12E35F96}"/>
              </a:ext>
            </a:extLst>
          </p:cNvPr>
          <p:cNvSpPr txBox="1">
            <a:spLocks noChangeArrowheads="1"/>
          </p:cNvSpPr>
          <p:nvPr/>
        </p:nvSpPr>
        <p:spPr bwMode="auto">
          <a:xfrm>
            <a:off x="395288" y="1412875"/>
            <a:ext cx="828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t>设大地为导体，电导率为</a:t>
            </a:r>
            <a:r>
              <a:rPr lang="zh-CN" altLang="el-GR">
                <a:sym typeface="Symbol" panose="05050102010706020507" pitchFamily="18" charset="2"/>
              </a:rPr>
              <a:t></a:t>
            </a:r>
            <a:r>
              <a:rPr lang="zh-CN" altLang="el-GR"/>
              <a:t>（大地</a:t>
            </a:r>
            <a:r>
              <a:rPr lang="el-GR" altLang="zh-CN">
                <a:latin typeface="Times New Roman" panose="02020603050405020304" pitchFamily="18" charset="0"/>
                <a:ea typeface="宋体" panose="02010600030101010101" pitchFamily="2" charset="-122"/>
              </a:rPr>
              <a:t> </a:t>
            </a:r>
            <a:r>
              <a:rPr lang="zh-CN" altLang="el-GR">
                <a:sym typeface="Symbol" panose="05050102010706020507" pitchFamily="18" charset="2"/>
              </a:rPr>
              <a:t></a:t>
            </a:r>
            <a:r>
              <a:rPr lang="zh-CN" altLang="el-GR"/>
              <a:t> </a:t>
            </a:r>
            <a:r>
              <a:rPr lang="en-US" altLang="zh-CN">
                <a:latin typeface="Times New Roman" panose="02020603050405020304" pitchFamily="18" charset="0"/>
              </a:rPr>
              <a:t>~10</a:t>
            </a:r>
            <a:r>
              <a:rPr lang="en-US" altLang="zh-CN" baseline="30000">
                <a:latin typeface="Times New Roman" panose="02020603050405020304" pitchFamily="18" charset="0"/>
              </a:rPr>
              <a:t>-2</a:t>
            </a:r>
            <a:r>
              <a:rPr lang="en-US" altLang="zh-CN" i="1">
                <a:latin typeface="Times New Roman" panose="02020603050405020304" pitchFamily="18" charset="0"/>
              </a:rPr>
              <a:t>S</a:t>
            </a:r>
            <a:r>
              <a:rPr lang="en-US" altLang="zh-CN" i="1">
                <a:latin typeface="Times New Roman" panose="02020603050405020304" pitchFamily="18" charset="0"/>
                <a:cs typeface="Times New Roman" panose="02020603050405020304" pitchFamily="18" charset="0"/>
              </a:rPr>
              <a:t>·m</a:t>
            </a:r>
            <a:r>
              <a:rPr lang="en-US" altLang="zh-CN" i="1" baseline="30000">
                <a:latin typeface="Times New Roman" panose="02020603050405020304" pitchFamily="18" charset="0"/>
                <a:cs typeface="Times New Roman" panose="02020603050405020304" pitchFamily="18" charset="0"/>
              </a:rPr>
              <a:t>-1</a:t>
            </a:r>
            <a:r>
              <a:rPr lang="zh-CN" altLang="el-GR"/>
              <a:t>）</a:t>
            </a:r>
          </a:p>
        </p:txBody>
      </p:sp>
      <p:sp>
        <p:nvSpPr>
          <p:cNvPr id="87077" name="Rectangle 37">
            <a:extLst>
              <a:ext uri="{FF2B5EF4-FFF2-40B4-BE49-F238E27FC236}">
                <a16:creationId xmlns:a16="http://schemas.microsoft.com/office/drawing/2014/main" id="{153B43A1-374D-44E3-A8A0-8609712EF7A4}"/>
              </a:ext>
            </a:extLst>
          </p:cNvPr>
          <p:cNvSpPr>
            <a:spLocks noChangeArrowheads="1"/>
          </p:cNvSpPr>
          <p:nvPr/>
        </p:nvSpPr>
        <p:spPr bwMode="auto">
          <a:xfrm>
            <a:off x="395288" y="2765425"/>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zh-CN" altLang="en-US"/>
              <a:t>电极的电势</a:t>
            </a:r>
          </a:p>
        </p:txBody>
      </p:sp>
      <p:graphicFrame>
        <p:nvGraphicFramePr>
          <p:cNvPr id="87078" name="Object 38">
            <a:extLst>
              <a:ext uri="{FF2B5EF4-FFF2-40B4-BE49-F238E27FC236}">
                <a16:creationId xmlns:a16="http://schemas.microsoft.com/office/drawing/2014/main" id="{352BDEF0-7685-4DD3-B4C3-AA0E2C8E767A}"/>
              </a:ext>
            </a:extLst>
          </p:cNvPr>
          <p:cNvGraphicFramePr>
            <a:graphicFrameLocks noChangeAspect="1"/>
          </p:cNvGraphicFramePr>
          <p:nvPr/>
        </p:nvGraphicFramePr>
        <p:xfrm>
          <a:off x="354013" y="3255963"/>
          <a:ext cx="3557587" cy="917575"/>
        </p:xfrm>
        <a:graphic>
          <a:graphicData uri="http://schemas.openxmlformats.org/presentationml/2006/ole">
            <mc:AlternateContent xmlns:mc="http://schemas.openxmlformats.org/markup-compatibility/2006">
              <mc:Choice xmlns:v="urn:schemas-microsoft-com:vml" Requires="v">
                <p:oleObj spid="_x0000_s19487" name="公式" r:id="rId12" imgW="1495552" imgH="361848" progId="Equation.3">
                  <p:embed/>
                </p:oleObj>
              </mc:Choice>
              <mc:Fallback>
                <p:oleObj name="公式" r:id="rId12" imgW="1495552" imgH="361848" progId="Equation.3">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4013" y="3255963"/>
                        <a:ext cx="3557587" cy="917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79" name="Object 39">
            <a:extLst>
              <a:ext uri="{FF2B5EF4-FFF2-40B4-BE49-F238E27FC236}">
                <a16:creationId xmlns:a16="http://schemas.microsoft.com/office/drawing/2014/main" id="{8102E07E-28DB-463E-BF3F-5A48E04A0D30}"/>
              </a:ext>
            </a:extLst>
          </p:cNvPr>
          <p:cNvGraphicFramePr>
            <a:graphicFrameLocks noChangeAspect="1"/>
          </p:cNvGraphicFramePr>
          <p:nvPr/>
        </p:nvGraphicFramePr>
        <p:xfrm>
          <a:off x="2201863" y="4119563"/>
          <a:ext cx="1247775" cy="917575"/>
        </p:xfrm>
        <a:graphic>
          <a:graphicData uri="http://schemas.openxmlformats.org/presentationml/2006/ole">
            <mc:AlternateContent xmlns:mc="http://schemas.openxmlformats.org/markup-compatibility/2006">
              <mc:Choice xmlns:v="urn:schemas-microsoft-com:vml" Requires="v">
                <p:oleObj spid="_x0000_s19488" name="公式" r:id="rId14" imgW="504749" imgH="361848" progId="Equation.3">
                  <p:embed/>
                </p:oleObj>
              </mc:Choice>
              <mc:Fallback>
                <p:oleObj name="公式" r:id="rId14" imgW="504749" imgH="361848" progId="Equation.3">
                  <p:embed/>
                  <p:pic>
                    <p:nvPicPr>
                      <p:cNvPr id="0"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1863" y="4119563"/>
                        <a:ext cx="1247775" cy="917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80" name="Object 40">
            <a:extLst>
              <a:ext uri="{FF2B5EF4-FFF2-40B4-BE49-F238E27FC236}">
                <a16:creationId xmlns:a16="http://schemas.microsoft.com/office/drawing/2014/main" id="{65B96291-0E43-4721-BB79-F1F9D028433B}"/>
              </a:ext>
            </a:extLst>
          </p:cNvPr>
          <p:cNvGraphicFramePr>
            <a:graphicFrameLocks noChangeAspect="1"/>
          </p:cNvGraphicFramePr>
          <p:nvPr/>
        </p:nvGraphicFramePr>
        <p:xfrm>
          <a:off x="885825" y="5127625"/>
          <a:ext cx="2254250" cy="917575"/>
        </p:xfrm>
        <a:graphic>
          <a:graphicData uri="http://schemas.openxmlformats.org/presentationml/2006/ole">
            <mc:AlternateContent xmlns:mc="http://schemas.openxmlformats.org/markup-compatibility/2006">
              <mc:Choice xmlns:v="urn:schemas-microsoft-com:vml" Requires="v">
                <p:oleObj spid="_x0000_s19489" name="公式" r:id="rId16" imgW="933501" imgH="361848" progId="Equation.3">
                  <p:embed/>
                </p:oleObj>
              </mc:Choice>
              <mc:Fallback>
                <p:oleObj name="公式" r:id="rId16" imgW="933501" imgH="361848" progId="Equation.3">
                  <p:embed/>
                  <p:pic>
                    <p:nvPicPr>
                      <p:cNvPr id="0"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5825" y="5127625"/>
                        <a:ext cx="2254250" cy="917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7" name="Group 30">
            <a:extLst>
              <a:ext uri="{FF2B5EF4-FFF2-40B4-BE49-F238E27FC236}">
                <a16:creationId xmlns:a16="http://schemas.microsoft.com/office/drawing/2014/main" id="{89220CF4-580A-4BA8-9B3F-6FD82823E8EF}"/>
              </a:ext>
            </a:extLst>
          </p:cNvPr>
          <p:cNvGrpSpPr>
            <a:grpSpLocks/>
          </p:cNvGrpSpPr>
          <p:nvPr/>
        </p:nvGrpSpPr>
        <p:grpSpPr bwMode="auto">
          <a:xfrm>
            <a:off x="0" y="303213"/>
            <a:ext cx="5715000" cy="1068387"/>
            <a:chOff x="0" y="191"/>
            <a:chExt cx="3600" cy="673"/>
          </a:xfrm>
        </p:grpSpPr>
        <p:pic>
          <p:nvPicPr>
            <p:cNvPr id="19468" name="Picture 31" descr="bar_1">
              <a:extLst>
                <a:ext uri="{FF2B5EF4-FFF2-40B4-BE49-F238E27FC236}">
                  <a16:creationId xmlns:a16="http://schemas.microsoft.com/office/drawing/2014/main" id="{3CE4C853-45FD-4368-B7B1-8AC37D22906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8B5E1B28-84BD-4827-AFFE-B00D3551E45A}"/>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76"/>
                                        </p:tgtEl>
                                        <p:attrNameLst>
                                          <p:attrName>style.visibility</p:attrName>
                                        </p:attrNameLst>
                                      </p:cBhvr>
                                      <p:to>
                                        <p:strVal val="visible"/>
                                      </p:to>
                                    </p:set>
                                    <p:animEffect transition="in" filter="wipe(left)">
                                      <p:cBhvr>
                                        <p:cTn id="7" dur="500"/>
                                        <p:tgtEl>
                                          <p:spTgt spid="87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7075"/>
                                        </p:tgtEl>
                                        <p:attrNameLst>
                                          <p:attrName>style.visibility</p:attrName>
                                        </p:attrNameLst>
                                      </p:cBhvr>
                                      <p:to>
                                        <p:strVal val="visible"/>
                                      </p:to>
                                    </p:set>
                                    <p:animEffect transition="in" filter="dissolve">
                                      <p:cBhvr>
                                        <p:cTn id="12" dur="500"/>
                                        <p:tgtEl>
                                          <p:spTgt spid="870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77"/>
                                        </p:tgtEl>
                                        <p:attrNameLst>
                                          <p:attrName>style.visibility</p:attrName>
                                        </p:attrNameLst>
                                      </p:cBhvr>
                                      <p:to>
                                        <p:strVal val="visible"/>
                                      </p:to>
                                    </p:set>
                                    <p:animEffect transition="in" filter="wipe(left)">
                                      <p:cBhvr>
                                        <p:cTn id="17" dur="500"/>
                                        <p:tgtEl>
                                          <p:spTgt spid="87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7078"/>
                                        </p:tgtEl>
                                        <p:attrNameLst>
                                          <p:attrName>style.visibility</p:attrName>
                                        </p:attrNameLst>
                                      </p:cBhvr>
                                      <p:to>
                                        <p:strVal val="visible"/>
                                      </p:to>
                                    </p:set>
                                    <p:animEffect transition="in" filter="dissolve">
                                      <p:cBhvr>
                                        <p:cTn id="22" dur="500"/>
                                        <p:tgtEl>
                                          <p:spTgt spid="870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7079"/>
                                        </p:tgtEl>
                                        <p:attrNameLst>
                                          <p:attrName>style.visibility</p:attrName>
                                        </p:attrNameLst>
                                      </p:cBhvr>
                                      <p:to>
                                        <p:strVal val="visible"/>
                                      </p:to>
                                    </p:set>
                                    <p:animEffect transition="in" filter="dissolve">
                                      <p:cBhvr>
                                        <p:cTn id="27" dur="500"/>
                                        <p:tgtEl>
                                          <p:spTgt spid="870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7080"/>
                                        </p:tgtEl>
                                        <p:attrNameLst>
                                          <p:attrName>style.visibility</p:attrName>
                                        </p:attrNameLst>
                                      </p:cBhvr>
                                      <p:to>
                                        <p:strVal val="visible"/>
                                      </p:to>
                                    </p:set>
                                    <p:animEffect transition="in" filter="dissolve">
                                      <p:cBhvr>
                                        <p:cTn id="32" dur="500"/>
                                        <p:tgtEl>
                                          <p:spTgt spid="87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6" grpId="0"/>
      <p:bldP spid="870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7D240087-8C30-4ECD-8C8E-BC8914190B36}"/>
              </a:ext>
            </a:extLst>
          </p:cNvPr>
          <p:cNvSpPr>
            <a:spLocks noGrp="1"/>
          </p:cNvSpPr>
          <p:nvPr>
            <p:ph type="dt" sz="quarter" idx="10"/>
          </p:nvPr>
        </p:nvSpPr>
        <p:spPr/>
        <p:txBody>
          <a:bodyPr/>
          <a:lstStyle/>
          <a:p>
            <a:pPr>
              <a:defRPr/>
            </a:pPr>
            <a:fld id="{31FFD152-D2F5-4D35-B50C-D143AAB1387E}" type="datetime9">
              <a:rPr lang="en-US"/>
              <a:pPr>
                <a:defRPr/>
              </a:pPr>
              <a:t>3/29/2020 9:28:12 PM</a:t>
            </a:fld>
            <a:endParaRPr lang="en-US" altLang="zh-CN"/>
          </a:p>
        </p:txBody>
      </p:sp>
      <p:sp>
        <p:nvSpPr>
          <p:cNvPr id="30" name="灯片编号占位符 3">
            <a:extLst>
              <a:ext uri="{FF2B5EF4-FFF2-40B4-BE49-F238E27FC236}">
                <a16:creationId xmlns:a16="http://schemas.microsoft.com/office/drawing/2014/main" id="{E5DF5D1D-B1D6-41F4-BE84-50E5892B2014}"/>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1D4CF989-89C5-4562-BE0D-E8C090FA7573}" type="slidenum">
              <a:rPr lang="en-US" altLang="zh-CN" sz="1400" b="0">
                <a:latin typeface="Times New Roman" panose="02020603050405020304" pitchFamily="18" charset="0"/>
                <a:ea typeface="宋体" panose="02010600030101010101" pitchFamily="2" charset="-122"/>
              </a:rPr>
              <a:pPr eaLnBrk="1" hangingPunct="1"/>
              <a:t>19</a:t>
            </a:fld>
            <a:endParaRPr lang="en-US" altLang="zh-CN" sz="1400" b="0">
              <a:latin typeface="Times New Roman" panose="02020603050405020304" pitchFamily="18" charset="0"/>
              <a:ea typeface="宋体" panose="02010600030101010101" pitchFamily="2" charset="-122"/>
            </a:endParaRPr>
          </a:p>
        </p:txBody>
      </p:sp>
      <p:grpSp>
        <p:nvGrpSpPr>
          <p:cNvPr id="20484" name="Group 4">
            <a:extLst>
              <a:ext uri="{FF2B5EF4-FFF2-40B4-BE49-F238E27FC236}">
                <a16:creationId xmlns:a16="http://schemas.microsoft.com/office/drawing/2014/main" id="{D2EE8157-7DDE-46A5-A8DD-D4180287AF54}"/>
              </a:ext>
            </a:extLst>
          </p:cNvPr>
          <p:cNvGrpSpPr>
            <a:grpSpLocks/>
          </p:cNvGrpSpPr>
          <p:nvPr/>
        </p:nvGrpSpPr>
        <p:grpSpPr bwMode="auto">
          <a:xfrm>
            <a:off x="4140200" y="2997200"/>
            <a:ext cx="4679950" cy="3429000"/>
            <a:chOff x="2608" y="1888"/>
            <a:chExt cx="2948" cy="2160"/>
          </a:xfrm>
        </p:grpSpPr>
        <p:sp>
          <p:nvSpPr>
            <p:cNvPr id="88069" name="Rectangle 5">
              <a:extLst>
                <a:ext uri="{FF2B5EF4-FFF2-40B4-BE49-F238E27FC236}">
                  <a16:creationId xmlns:a16="http://schemas.microsoft.com/office/drawing/2014/main" id="{31C140EB-4660-4FFB-A062-B70C4CE90252}"/>
                </a:ext>
              </a:extLst>
            </p:cNvPr>
            <p:cNvSpPr>
              <a:spLocks noChangeArrowheads="1"/>
            </p:cNvSpPr>
            <p:nvPr/>
          </p:nvSpPr>
          <p:spPr bwMode="auto">
            <a:xfrm>
              <a:off x="2608" y="1888"/>
              <a:ext cx="2948"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20495" name="Picture 6">
              <a:extLst>
                <a:ext uri="{FF2B5EF4-FFF2-40B4-BE49-F238E27FC236}">
                  <a16:creationId xmlns:a16="http://schemas.microsoft.com/office/drawing/2014/main" id="{EAC54468-F7DF-4A49-A980-C0C9B5712A4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4" y="2338"/>
              <a:ext cx="29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6" name="Group 7">
              <a:extLst>
                <a:ext uri="{FF2B5EF4-FFF2-40B4-BE49-F238E27FC236}">
                  <a16:creationId xmlns:a16="http://schemas.microsoft.com/office/drawing/2014/main" id="{B3CFA6AB-993E-4DE3-A028-E88450C04ECB}"/>
                </a:ext>
              </a:extLst>
            </p:cNvPr>
            <p:cNvGrpSpPr>
              <a:grpSpLocks/>
            </p:cNvGrpSpPr>
            <p:nvPr/>
          </p:nvGrpSpPr>
          <p:grpSpPr bwMode="auto">
            <a:xfrm>
              <a:off x="2653" y="2369"/>
              <a:ext cx="2903" cy="1043"/>
              <a:chOff x="2653" y="2369"/>
              <a:chExt cx="2903" cy="1043"/>
            </a:xfrm>
          </p:grpSpPr>
          <p:grpSp>
            <p:nvGrpSpPr>
              <p:cNvPr id="20497" name="Group 8">
                <a:extLst>
                  <a:ext uri="{FF2B5EF4-FFF2-40B4-BE49-F238E27FC236}">
                    <a16:creationId xmlns:a16="http://schemas.microsoft.com/office/drawing/2014/main" id="{B577A889-4924-43A3-AC37-129CBB2C58BB}"/>
                  </a:ext>
                </a:extLst>
              </p:cNvPr>
              <p:cNvGrpSpPr>
                <a:grpSpLocks/>
              </p:cNvGrpSpPr>
              <p:nvPr/>
            </p:nvGrpSpPr>
            <p:grpSpPr bwMode="auto">
              <a:xfrm>
                <a:off x="3650" y="2840"/>
                <a:ext cx="863" cy="572"/>
                <a:chOff x="3650" y="2840"/>
                <a:chExt cx="863" cy="572"/>
              </a:xfrm>
            </p:grpSpPr>
            <p:sp>
              <p:nvSpPr>
                <p:cNvPr id="88073" name="Oval 9">
                  <a:extLst>
                    <a:ext uri="{FF2B5EF4-FFF2-40B4-BE49-F238E27FC236}">
                      <a16:creationId xmlns:a16="http://schemas.microsoft.com/office/drawing/2014/main" id="{198E6050-C1B4-413C-AB7C-51099CAC0104}"/>
                    </a:ext>
                  </a:extLst>
                </p:cNvPr>
                <p:cNvSpPr>
                  <a:spLocks noChangeArrowheads="1"/>
                </p:cNvSpPr>
                <p:nvPr/>
              </p:nvSpPr>
              <p:spPr bwMode="auto">
                <a:xfrm>
                  <a:off x="3651" y="2840"/>
                  <a:ext cx="862" cy="31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8074" name="Arc 10">
                  <a:extLst>
                    <a:ext uri="{FF2B5EF4-FFF2-40B4-BE49-F238E27FC236}">
                      <a16:creationId xmlns:a16="http://schemas.microsoft.com/office/drawing/2014/main" id="{3BBC200F-69C1-4BA0-9199-9BA30F8C0C22}"/>
                    </a:ext>
                  </a:extLst>
                </p:cNvPr>
                <p:cNvSpPr>
                  <a:spLocks/>
                </p:cNvSpPr>
                <p:nvPr/>
              </p:nvSpPr>
              <p:spPr bwMode="auto">
                <a:xfrm rot="10800000">
                  <a:off x="3650" y="2981"/>
                  <a:ext cx="862" cy="431"/>
                </a:xfrm>
                <a:custGeom>
                  <a:avLst/>
                  <a:gdLst>
                    <a:gd name="G0" fmla="+- 21599 0 0"/>
                    <a:gd name="G1" fmla="+- 21600 0 0"/>
                    <a:gd name="G2" fmla="+- 21600 0 0"/>
                    <a:gd name="T0" fmla="*/ 0 w 43199"/>
                    <a:gd name="T1" fmla="*/ 21352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52"/>
                      </a:moveTo>
                      <a:cubicBezTo>
                        <a:pt x="136" y="9520"/>
                        <a:pt x="9766" y="-1"/>
                        <a:pt x="21599" y="0"/>
                      </a:cubicBezTo>
                      <a:cubicBezTo>
                        <a:pt x="33528" y="0"/>
                        <a:pt x="43199" y="9670"/>
                        <a:pt x="43199" y="21600"/>
                      </a:cubicBezTo>
                    </a:path>
                    <a:path w="43199" h="21600" stroke="0" extrusionOk="0">
                      <a:moveTo>
                        <a:pt x="0" y="21352"/>
                      </a:moveTo>
                      <a:cubicBezTo>
                        <a:pt x="136" y="9520"/>
                        <a:pt x="9766" y="-1"/>
                        <a:pt x="21599" y="0"/>
                      </a:cubicBezTo>
                      <a:cubicBezTo>
                        <a:pt x="33528" y="0"/>
                        <a:pt x="43199" y="9670"/>
                        <a:pt x="43199" y="21600"/>
                      </a:cubicBezTo>
                      <a:lnTo>
                        <a:pt x="21599" y="21600"/>
                      </a:lnTo>
                      <a:close/>
                    </a:path>
                  </a:pathLst>
                </a:custGeom>
                <a:noFill/>
                <a:ln w="9525">
                  <a:solidFill>
                    <a:schemeClr val="accent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88075" name="AutoShape 11">
                <a:extLst>
                  <a:ext uri="{FF2B5EF4-FFF2-40B4-BE49-F238E27FC236}">
                    <a16:creationId xmlns:a16="http://schemas.microsoft.com/office/drawing/2014/main" id="{EB43F3A1-E1C2-474F-864E-FF13D6A3B31F}"/>
                  </a:ext>
                </a:extLst>
              </p:cNvPr>
              <p:cNvSpPr>
                <a:spLocks noChangeArrowheads="1"/>
              </p:cNvSpPr>
              <p:nvPr/>
            </p:nvSpPr>
            <p:spPr bwMode="auto">
              <a:xfrm>
                <a:off x="2653" y="2614"/>
                <a:ext cx="2903" cy="635"/>
              </a:xfrm>
              <a:prstGeom prst="parallelogram">
                <a:avLst>
                  <a:gd name="adj" fmla="val 114291"/>
                </a:avLst>
              </a:prstGeom>
              <a:solidFill>
                <a:srgbClr val="7DE9D4">
                  <a:alpha val="50000"/>
                </a:srgbClr>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8076" name="Line 12">
                <a:extLst>
                  <a:ext uri="{FF2B5EF4-FFF2-40B4-BE49-F238E27FC236}">
                    <a16:creationId xmlns:a16="http://schemas.microsoft.com/office/drawing/2014/main" id="{04A7CB96-F2DF-4F82-8704-6EC9392090FB}"/>
                  </a:ext>
                </a:extLst>
              </p:cNvPr>
              <p:cNvSpPr>
                <a:spLocks noChangeShapeType="1"/>
              </p:cNvSpPr>
              <p:nvPr/>
            </p:nvSpPr>
            <p:spPr bwMode="auto">
              <a:xfrm flipV="1">
                <a:off x="4105" y="2886"/>
                <a:ext cx="317" cy="90"/>
              </a:xfrm>
              <a:prstGeom prst="line">
                <a:avLst/>
              </a:prstGeom>
              <a:noFill/>
              <a:ln w="9525">
                <a:solidFill>
                  <a:schemeClr val="tx2"/>
                </a:solidFill>
                <a:miter lim="800000"/>
                <a:headEnd/>
                <a:tailEnd type="stealth" w="med" len="lg"/>
              </a:ln>
              <a:effectLst>
                <a:outerShdw dist="45791" dir="2021404" algn="ctr" rotWithShape="0">
                  <a:schemeClr val="folHlink">
                    <a:alpha val="50000"/>
                  </a:schemeClr>
                </a:outerShdw>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8077" name="Line 13">
                <a:extLst>
                  <a:ext uri="{FF2B5EF4-FFF2-40B4-BE49-F238E27FC236}">
                    <a16:creationId xmlns:a16="http://schemas.microsoft.com/office/drawing/2014/main" id="{B3699A25-3440-4664-A79D-C97038D0C105}"/>
                  </a:ext>
                </a:extLst>
              </p:cNvPr>
              <p:cNvSpPr>
                <a:spLocks noChangeShapeType="1"/>
              </p:cNvSpPr>
              <p:nvPr/>
            </p:nvSpPr>
            <p:spPr bwMode="auto">
              <a:xfrm flipH="1" flipV="1">
                <a:off x="3470" y="2704"/>
                <a:ext cx="635" cy="272"/>
              </a:xfrm>
              <a:prstGeom prst="line">
                <a:avLst/>
              </a:prstGeom>
              <a:noFill/>
              <a:ln w="9525">
                <a:solidFill>
                  <a:schemeClr val="tx2"/>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0501" name="Object 14">
                <a:extLst>
                  <a:ext uri="{FF2B5EF4-FFF2-40B4-BE49-F238E27FC236}">
                    <a16:creationId xmlns:a16="http://schemas.microsoft.com/office/drawing/2014/main" id="{A74932FC-1C0C-471F-AC3F-478BCBDB411E}"/>
                  </a:ext>
                </a:extLst>
              </p:cNvPr>
              <p:cNvGraphicFramePr>
                <a:graphicFrameLocks noChangeAspect="1"/>
              </p:cNvGraphicFramePr>
              <p:nvPr/>
            </p:nvGraphicFramePr>
            <p:xfrm>
              <a:off x="4114" y="2750"/>
              <a:ext cx="164" cy="180"/>
            </p:xfrm>
            <a:graphic>
              <a:graphicData uri="http://schemas.openxmlformats.org/presentationml/2006/ole">
                <mc:AlternateContent xmlns:mc="http://schemas.openxmlformats.org/markup-compatibility/2006">
                  <mc:Choice xmlns:v="urn:schemas-microsoft-com:vml" Requires="v">
                    <p:oleObj spid="_x0000_s20507" name="公式" r:id="rId4" imgW="95098" imgH="114504" progId="Equation.3">
                      <p:embed/>
                    </p:oleObj>
                  </mc:Choice>
                  <mc:Fallback>
                    <p:oleObj name="公式" r:id="rId4" imgW="95098" imgH="114504"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 y="2750"/>
                            <a:ext cx="16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2" name="Object 15">
                <a:extLst>
                  <a:ext uri="{FF2B5EF4-FFF2-40B4-BE49-F238E27FC236}">
                    <a16:creationId xmlns:a16="http://schemas.microsoft.com/office/drawing/2014/main" id="{2F1E87B8-7DD7-4874-9555-8AB0BFED5512}"/>
                  </a:ext>
                </a:extLst>
              </p:cNvPr>
              <p:cNvGraphicFramePr>
                <a:graphicFrameLocks noChangeAspect="1"/>
              </p:cNvGraphicFramePr>
              <p:nvPr/>
            </p:nvGraphicFramePr>
            <p:xfrm>
              <a:off x="3515" y="2771"/>
              <a:ext cx="164" cy="229"/>
            </p:xfrm>
            <a:graphic>
              <a:graphicData uri="http://schemas.openxmlformats.org/presentationml/2006/ole">
                <mc:AlternateContent xmlns:mc="http://schemas.openxmlformats.org/markup-compatibility/2006">
                  <mc:Choice xmlns:v="urn:schemas-microsoft-com:vml" Requires="v">
                    <p:oleObj spid="_x0000_s20508" name="公式" r:id="rId6" imgW="95098" imgH="152400" progId="Equation.3">
                      <p:embed/>
                    </p:oleObj>
                  </mc:Choice>
                  <mc:Fallback>
                    <p:oleObj name="公式" r:id="rId6" imgW="95098" imgH="1524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 y="2771"/>
                            <a:ext cx="16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0" name="Line 16">
                <a:extLst>
                  <a:ext uri="{FF2B5EF4-FFF2-40B4-BE49-F238E27FC236}">
                    <a16:creationId xmlns:a16="http://schemas.microsoft.com/office/drawing/2014/main" id="{A0822D05-070C-441D-9214-29FB26C9E3F3}"/>
                  </a:ext>
                </a:extLst>
              </p:cNvPr>
              <p:cNvSpPr>
                <a:spLocks noChangeShapeType="1"/>
              </p:cNvSpPr>
              <p:nvPr/>
            </p:nvSpPr>
            <p:spPr bwMode="auto">
              <a:xfrm>
                <a:off x="4105" y="2369"/>
                <a:ext cx="0" cy="590"/>
              </a:xfrm>
              <a:prstGeom prst="line">
                <a:avLst/>
              </a:prstGeom>
              <a:noFill/>
              <a:ln w="19050">
                <a:solidFill>
                  <a:srgbClr val="FF3399"/>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0504" name="Object 17">
                <a:extLst>
                  <a:ext uri="{FF2B5EF4-FFF2-40B4-BE49-F238E27FC236}">
                    <a16:creationId xmlns:a16="http://schemas.microsoft.com/office/drawing/2014/main" id="{69C2E731-9747-4F0E-BD91-4EB63FB35F24}"/>
                  </a:ext>
                </a:extLst>
              </p:cNvPr>
              <p:cNvGraphicFramePr>
                <a:graphicFrameLocks noChangeAspect="1"/>
              </p:cNvGraphicFramePr>
              <p:nvPr/>
            </p:nvGraphicFramePr>
            <p:xfrm>
              <a:off x="3878" y="2395"/>
              <a:ext cx="164" cy="212"/>
            </p:xfrm>
            <a:graphic>
              <a:graphicData uri="http://schemas.openxmlformats.org/presentationml/2006/ole">
                <mc:AlternateContent xmlns:mc="http://schemas.openxmlformats.org/markup-compatibility/2006">
                  <mc:Choice xmlns:v="urn:schemas-microsoft-com:vml" Requires="v">
                    <p:oleObj spid="_x0000_s20509" name="公式" r:id="rId8" imgW="95098" imgH="133248" progId="Equation.3">
                      <p:embed/>
                    </p:oleObj>
                  </mc:Choice>
                  <mc:Fallback>
                    <p:oleObj name="公式" r:id="rId8" imgW="95098" imgH="133248"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8" y="2395"/>
                            <a:ext cx="16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8085" name="Rectangle 21">
            <a:extLst>
              <a:ext uri="{FF2B5EF4-FFF2-40B4-BE49-F238E27FC236}">
                <a16:creationId xmlns:a16="http://schemas.microsoft.com/office/drawing/2014/main" id="{426D17D1-B64C-4BFC-8BEB-EB59ED0011CC}"/>
              </a:ext>
            </a:extLst>
          </p:cNvPr>
          <p:cNvSpPr>
            <a:spLocks noChangeArrowheads="1"/>
          </p:cNvSpPr>
          <p:nvPr/>
        </p:nvSpPr>
        <p:spPr bwMode="auto">
          <a:xfrm>
            <a:off x="466725" y="1484313"/>
            <a:ext cx="8281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zh-CN" altLang="en-US"/>
              <a:t>设人的步幅为</a:t>
            </a:r>
            <a:r>
              <a:rPr lang="el-GR" altLang="zh-CN"/>
              <a:t>δ</a:t>
            </a:r>
            <a:r>
              <a:rPr lang="zh-CN" altLang="el-GR"/>
              <a:t>，在距离电极</a:t>
            </a:r>
            <a:r>
              <a:rPr lang="el-GR" altLang="zh-CN" i="1">
                <a:latin typeface="Times New Roman" panose="02020603050405020304" pitchFamily="18" charset="0"/>
              </a:rPr>
              <a:t>b</a:t>
            </a:r>
            <a:r>
              <a:rPr lang="zh-CN" altLang="el-GR"/>
              <a:t>处，步幅电势差</a:t>
            </a:r>
            <a:endParaRPr lang="el-GR" altLang="zh-CN"/>
          </a:p>
        </p:txBody>
      </p:sp>
      <p:graphicFrame>
        <p:nvGraphicFramePr>
          <p:cNvPr id="88086" name="Object 22">
            <a:extLst>
              <a:ext uri="{FF2B5EF4-FFF2-40B4-BE49-F238E27FC236}">
                <a16:creationId xmlns:a16="http://schemas.microsoft.com/office/drawing/2014/main" id="{9B25FCF5-4E78-4882-8CB6-060D74D38206}"/>
              </a:ext>
            </a:extLst>
          </p:cNvPr>
          <p:cNvGraphicFramePr>
            <a:graphicFrameLocks noChangeAspect="1"/>
          </p:cNvGraphicFramePr>
          <p:nvPr/>
        </p:nvGraphicFramePr>
        <p:xfrm>
          <a:off x="1211263" y="1973263"/>
          <a:ext cx="3787775" cy="841375"/>
        </p:xfrm>
        <a:graphic>
          <a:graphicData uri="http://schemas.openxmlformats.org/presentationml/2006/ole">
            <mc:AlternateContent xmlns:mc="http://schemas.openxmlformats.org/markup-compatibility/2006">
              <mc:Choice xmlns:v="urn:schemas-microsoft-com:vml" Requires="v">
                <p:oleObj spid="_x0000_s20510" name="公式" r:id="rId10" imgW="1733702" imgH="361848" progId="Equation.3">
                  <p:embed/>
                </p:oleObj>
              </mc:Choice>
              <mc:Fallback>
                <p:oleObj name="公式" r:id="rId10" imgW="1733702" imgH="361848"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1263" y="1973263"/>
                        <a:ext cx="3787775" cy="841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7" name="Object 23">
            <a:extLst>
              <a:ext uri="{FF2B5EF4-FFF2-40B4-BE49-F238E27FC236}">
                <a16:creationId xmlns:a16="http://schemas.microsoft.com/office/drawing/2014/main" id="{AD1139A2-668E-4DAF-A41B-A7424FA741A3}"/>
              </a:ext>
            </a:extLst>
          </p:cNvPr>
          <p:cNvGraphicFramePr>
            <a:graphicFrameLocks noChangeAspect="1"/>
          </p:cNvGraphicFramePr>
          <p:nvPr/>
        </p:nvGraphicFramePr>
        <p:xfrm>
          <a:off x="5121275" y="1933575"/>
          <a:ext cx="2540000" cy="923925"/>
        </p:xfrm>
        <a:graphic>
          <a:graphicData uri="http://schemas.openxmlformats.org/presentationml/2006/ole">
            <mc:AlternateContent xmlns:mc="http://schemas.openxmlformats.org/markup-compatibility/2006">
              <mc:Choice xmlns:v="urn:schemas-microsoft-com:vml" Requires="v">
                <p:oleObj spid="_x0000_s20511" name="公式" r:id="rId12" imgW="1152550" imgH="400152" progId="Equation.3">
                  <p:embed/>
                </p:oleObj>
              </mc:Choice>
              <mc:Fallback>
                <p:oleObj name="公式" r:id="rId12" imgW="1152550" imgH="400152"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21275" y="1933575"/>
                        <a:ext cx="2540000" cy="923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8" name="Object 24">
            <a:extLst>
              <a:ext uri="{FF2B5EF4-FFF2-40B4-BE49-F238E27FC236}">
                <a16:creationId xmlns:a16="http://schemas.microsoft.com/office/drawing/2014/main" id="{F33BC846-1B70-402F-889D-018347D755ED}"/>
              </a:ext>
            </a:extLst>
          </p:cNvPr>
          <p:cNvGraphicFramePr>
            <a:graphicFrameLocks noChangeAspect="1"/>
          </p:cNvGraphicFramePr>
          <p:nvPr/>
        </p:nvGraphicFramePr>
        <p:xfrm>
          <a:off x="800100" y="3009900"/>
          <a:ext cx="2536825" cy="896938"/>
        </p:xfrm>
        <a:graphic>
          <a:graphicData uri="http://schemas.openxmlformats.org/presentationml/2006/ole">
            <mc:AlternateContent xmlns:mc="http://schemas.openxmlformats.org/markup-compatibility/2006">
              <mc:Choice xmlns:v="urn:schemas-microsoft-com:vml" Requires="v">
                <p:oleObj spid="_x0000_s20512" name="公式" r:id="rId14" imgW="1152550" imgH="390372" progId="Equation.3">
                  <p:embed/>
                </p:oleObj>
              </mc:Choice>
              <mc:Fallback>
                <p:oleObj name="公式" r:id="rId14" imgW="1152550" imgH="390372"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0100" y="3009900"/>
                        <a:ext cx="2536825" cy="896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9" name="Object 25">
            <a:extLst>
              <a:ext uri="{FF2B5EF4-FFF2-40B4-BE49-F238E27FC236}">
                <a16:creationId xmlns:a16="http://schemas.microsoft.com/office/drawing/2014/main" id="{87B45566-9C57-45B2-BCA3-37DD424659DC}"/>
              </a:ext>
            </a:extLst>
          </p:cNvPr>
          <p:cNvGraphicFramePr>
            <a:graphicFrameLocks noChangeAspect="1"/>
          </p:cNvGraphicFramePr>
          <p:nvPr/>
        </p:nvGraphicFramePr>
        <p:xfrm>
          <a:off x="1452563" y="5195888"/>
          <a:ext cx="1630362" cy="800100"/>
        </p:xfrm>
        <a:graphic>
          <a:graphicData uri="http://schemas.openxmlformats.org/presentationml/2006/ole">
            <mc:AlternateContent xmlns:mc="http://schemas.openxmlformats.org/markup-compatibility/2006">
              <mc:Choice xmlns:v="urn:schemas-microsoft-com:vml" Requires="v">
                <p:oleObj spid="_x0000_s20513" name="公式" r:id="rId16" imgW="819302" imgH="361848" progId="Equation.3">
                  <p:embed/>
                </p:oleObj>
              </mc:Choice>
              <mc:Fallback>
                <p:oleObj name="公式" r:id="rId16" imgW="819302" imgH="361848"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52563" y="5195888"/>
                        <a:ext cx="1630362" cy="800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90" name="Rectangle 26">
            <a:extLst>
              <a:ext uri="{FF2B5EF4-FFF2-40B4-BE49-F238E27FC236}">
                <a16:creationId xmlns:a16="http://schemas.microsoft.com/office/drawing/2014/main" id="{CAD00878-0A49-411E-B3FC-34BE488545C1}"/>
              </a:ext>
            </a:extLst>
          </p:cNvPr>
          <p:cNvSpPr>
            <a:spLocks noChangeArrowheads="1"/>
          </p:cNvSpPr>
          <p:nvPr/>
        </p:nvSpPr>
        <p:spPr bwMode="auto">
          <a:xfrm>
            <a:off x="468313" y="4005263"/>
            <a:ext cx="3816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kumimoji="0" lang="zh-CN" altLang="el-GR"/>
              <a:t>正常成年人步幅约为</a:t>
            </a:r>
            <a:r>
              <a:rPr kumimoji="0" lang="el-GR" altLang="zh-CN"/>
              <a:t>0.8</a:t>
            </a:r>
            <a:r>
              <a:rPr kumimoji="0" lang="el-GR" altLang="zh-CN" i="1">
                <a:latin typeface="Times New Roman" panose="02020603050405020304" pitchFamily="18" charset="0"/>
              </a:rPr>
              <a:t>m</a:t>
            </a:r>
            <a:r>
              <a:rPr kumimoji="0" lang="zh-CN" altLang="el-GR"/>
              <a:t>，</a:t>
            </a:r>
            <a:r>
              <a:rPr kumimoji="0" lang="el-GR" altLang="zh-CN" i="1">
                <a:latin typeface="Times New Roman" panose="02020603050405020304" pitchFamily="18" charset="0"/>
              </a:rPr>
              <a:t>b</a:t>
            </a:r>
            <a:r>
              <a:rPr kumimoji="0" lang="en-US" altLang="zh-CN" i="1">
                <a:latin typeface="Times New Roman" panose="02020603050405020304" pitchFamily="18" charset="0"/>
              </a:rPr>
              <a:t> </a:t>
            </a:r>
            <a:r>
              <a:rPr kumimoji="0" lang="en-US" altLang="zh-CN">
                <a:latin typeface="Times New Roman" panose="02020603050405020304" pitchFamily="18" charset="0"/>
              </a:rPr>
              <a:t>&gt;&gt;</a:t>
            </a:r>
            <a:r>
              <a:rPr kumimoji="0" lang="el-GR" altLang="zh-CN"/>
              <a:t>δ</a:t>
            </a:r>
            <a:endParaRPr lang="el-GR" altLang="zh-CN"/>
          </a:p>
        </p:txBody>
      </p:sp>
      <p:grpSp>
        <p:nvGrpSpPr>
          <p:cNvPr id="20491" name="Group 34">
            <a:extLst>
              <a:ext uri="{FF2B5EF4-FFF2-40B4-BE49-F238E27FC236}">
                <a16:creationId xmlns:a16="http://schemas.microsoft.com/office/drawing/2014/main" id="{49E9ED15-AB2C-4D4F-8584-7E306CCD59FD}"/>
              </a:ext>
            </a:extLst>
          </p:cNvPr>
          <p:cNvGrpSpPr>
            <a:grpSpLocks/>
          </p:cNvGrpSpPr>
          <p:nvPr/>
        </p:nvGrpSpPr>
        <p:grpSpPr bwMode="auto">
          <a:xfrm>
            <a:off x="0" y="303213"/>
            <a:ext cx="5715000" cy="1068387"/>
            <a:chOff x="0" y="191"/>
            <a:chExt cx="3600" cy="673"/>
          </a:xfrm>
        </p:grpSpPr>
        <p:pic>
          <p:nvPicPr>
            <p:cNvPr id="20492" name="Picture 31" descr="bar_1">
              <a:extLst>
                <a:ext uri="{FF2B5EF4-FFF2-40B4-BE49-F238E27FC236}">
                  <a16:creationId xmlns:a16="http://schemas.microsoft.com/office/drawing/2014/main" id="{509B7BB5-442D-4FC4-9EAC-9F2A6AA9CB6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1F8E2BF3-075F-473C-9AAA-F8EA309E77F1}"/>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85"/>
                                        </p:tgtEl>
                                        <p:attrNameLst>
                                          <p:attrName>style.visibility</p:attrName>
                                        </p:attrNameLst>
                                      </p:cBhvr>
                                      <p:to>
                                        <p:strVal val="visible"/>
                                      </p:to>
                                    </p:set>
                                    <p:animEffect transition="in" filter="wipe(left)">
                                      <p:cBhvr>
                                        <p:cTn id="7" dur="500"/>
                                        <p:tgtEl>
                                          <p:spTgt spid="88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8086"/>
                                        </p:tgtEl>
                                        <p:attrNameLst>
                                          <p:attrName>style.visibility</p:attrName>
                                        </p:attrNameLst>
                                      </p:cBhvr>
                                      <p:to>
                                        <p:strVal val="visible"/>
                                      </p:to>
                                    </p:set>
                                    <p:animEffect transition="in" filter="dissolve">
                                      <p:cBhvr>
                                        <p:cTn id="12" dur="500"/>
                                        <p:tgtEl>
                                          <p:spTgt spid="88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8087"/>
                                        </p:tgtEl>
                                        <p:attrNameLst>
                                          <p:attrName>style.visibility</p:attrName>
                                        </p:attrNameLst>
                                      </p:cBhvr>
                                      <p:to>
                                        <p:strVal val="visible"/>
                                      </p:to>
                                    </p:set>
                                    <p:animEffect transition="in" filter="dissolve">
                                      <p:cBhvr>
                                        <p:cTn id="17" dur="500"/>
                                        <p:tgtEl>
                                          <p:spTgt spid="880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8088"/>
                                        </p:tgtEl>
                                        <p:attrNameLst>
                                          <p:attrName>style.visibility</p:attrName>
                                        </p:attrNameLst>
                                      </p:cBhvr>
                                      <p:to>
                                        <p:strVal val="visible"/>
                                      </p:to>
                                    </p:set>
                                    <p:animEffect transition="in" filter="dissolve">
                                      <p:cBhvr>
                                        <p:cTn id="22" dur="500"/>
                                        <p:tgtEl>
                                          <p:spTgt spid="880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090"/>
                                        </p:tgtEl>
                                        <p:attrNameLst>
                                          <p:attrName>style.visibility</p:attrName>
                                        </p:attrNameLst>
                                      </p:cBhvr>
                                      <p:to>
                                        <p:strVal val="visible"/>
                                      </p:to>
                                    </p:set>
                                    <p:animEffect transition="in" filter="wipe(left)">
                                      <p:cBhvr>
                                        <p:cTn id="27" dur="500"/>
                                        <p:tgtEl>
                                          <p:spTgt spid="880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8089"/>
                                        </p:tgtEl>
                                        <p:attrNameLst>
                                          <p:attrName>style.visibility</p:attrName>
                                        </p:attrNameLst>
                                      </p:cBhvr>
                                      <p:to>
                                        <p:strVal val="visible"/>
                                      </p:to>
                                    </p:set>
                                    <p:animEffect transition="in" filter="dissolve">
                                      <p:cBhvr>
                                        <p:cTn id="32" dur="500"/>
                                        <p:tgtEl>
                                          <p:spTgt spid="8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5" grpId="0"/>
      <p:bldP spid="880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C63C935E-D59F-4DB5-B908-C231E58E9097}"/>
              </a:ext>
            </a:extLst>
          </p:cNvPr>
          <p:cNvSpPr>
            <a:spLocks noGrp="1"/>
          </p:cNvSpPr>
          <p:nvPr>
            <p:ph type="dt" sz="quarter" idx="10"/>
          </p:nvPr>
        </p:nvSpPr>
        <p:spPr/>
        <p:txBody>
          <a:bodyPr/>
          <a:lstStyle/>
          <a:p>
            <a:pPr>
              <a:defRPr/>
            </a:pPr>
            <a:fld id="{2D04AD79-0BB3-49A3-A710-C88757A79F69}" type="datetime9">
              <a:rPr lang="en-US"/>
              <a:pPr>
                <a:defRPr/>
              </a:pPr>
              <a:t>3/29/2020 9:28:11 PM</a:t>
            </a:fld>
            <a:endParaRPr lang="en-US" altLang="zh-CN"/>
          </a:p>
        </p:txBody>
      </p:sp>
      <p:sp>
        <p:nvSpPr>
          <p:cNvPr id="30" name="灯片编号占位符 3">
            <a:extLst>
              <a:ext uri="{FF2B5EF4-FFF2-40B4-BE49-F238E27FC236}">
                <a16:creationId xmlns:a16="http://schemas.microsoft.com/office/drawing/2014/main" id="{9AD6B446-9ACA-470E-A531-6F7EAD7BEAB2}"/>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287FF473-4F8B-4B72-8F03-509F215B94AD}" type="slidenum">
              <a:rPr lang="en-US" altLang="zh-CN" sz="1400" b="0">
                <a:latin typeface="Times New Roman" panose="02020603050405020304" pitchFamily="18" charset="0"/>
                <a:ea typeface="宋体" panose="02010600030101010101" pitchFamily="2" charset="-122"/>
              </a:rPr>
              <a:pPr eaLnBrk="1" hangingPunct="1"/>
              <a:t>2</a:t>
            </a:fld>
            <a:endParaRPr lang="en-US" altLang="zh-CN" sz="1400" b="0">
              <a:latin typeface="Times New Roman" panose="02020603050405020304" pitchFamily="18" charset="0"/>
              <a:ea typeface="宋体" panose="02010600030101010101" pitchFamily="2" charset="-122"/>
            </a:endParaRPr>
          </a:p>
        </p:txBody>
      </p:sp>
      <p:sp>
        <p:nvSpPr>
          <p:cNvPr id="2050" name="Text Box 2">
            <a:extLst>
              <a:ext uri="{FF2B5EF4-FFF2-40B4-BE49-F238E27FC236}">
                <a16:creationId xmlns:a16="http://schemas.microsoft.com/office/drawing/2014/main" id="{52EBC45B-0A2C-4A94-8934-E68D0E584570}"/>
              </a:ext>
            </a:extLst>
          </p:cNvPr>
          <p:cNvSpPr txBox="1">
            <a:spLocks noChangeArrowheads="1"/>
          </p:cNvSpPr>
          <p:nvPr/>
        </p:nvSpPr>
        <p:spPr bwMode="auto">
          <a:xfrm>
            <a:off x="395288" y="11811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chemeClr val="tx2"/>
                </a:solidFill>
                <a:latin typeface="隶书" panose="02010509060101010101" pitchFamily="49" charset="-122"/>
                <a:ea typeface="隶书" panose="02010509060101010101" pitchFamily="49" charset="-122"/>
              </a:rPr>
              <a:t>一</a:t>
            </a:r>
            <a:r>
              <a:rPr lang="en-US" altLang="zh-CN">
                <a:solidFill>
                  <a:schemeClr val="tx2"/>
                </a:solidFill>
                <a:latin typeface="隶书" panose="02010509060101010101" pitchFamily="49" charset="-122"/>
                <a:ea typeface="隶书" panose="02010509060101010101" pitchFamily="49" charset="-122"/>
              </a:rPr>
              <a:t>.</a:t>
            </a:r>
            <a:r>
              <a:rPr lang="zh-CN" altLang="en-US">
                <a:solidFill>
                  <a:schemeClr val="tx2"/>
                </a:solidFill>
                <a:latin typeface="隶书" panose="02010509060101010101" pitchFamily="49" charset="-122"/>
                <a:ea typeface="隶书" panose="02010509060101010101" pitchFamily="49" charset="-122"/>
              </a:rPr>
              <a:t>电流（</a:t>
            </a:r>
            <a:r>
              <a:rPr lang="en-US" altLang="zh-CN" i="1">
                <a:solidFill>
                  <a:schemeClr val="tx2"/>
                </a:solidFill>
                <a:latin typeface="Times New Roman" panose="02020603050405020304" pitchFamily="18" charset="0"/>
              </a:rPr>
              <a:t>current</a:t>
            </a:r>
            <a:r>
              <a:rPr lang="zh-CN" altLang="en-US">
                <a:solidFill>
                  <a:schemeClr val="tx2"/>
                </a:solidFill>
                <a:latin typeface="隶书" panose="02010509060101010101" pitchFamily="49" charset="-122"/>
                <a:ea typeface="隶书" panose="02010509060101010101" pitchFamily="49" charset="-122"/>
              </a:rPr>
              <a:t>）</a:t>
            </a:r>
          </a:p>
        </p:txBody>
      </p:sp>
      <p:sp>
        <p:nvSpPr>
          <p:cNvPr id="2051" name="Text Box 3">
            <a:extLst>
              <a:ext uri="{FF2B5EF4-FFF2-40B4-BE49-F238E27FC236}">
                <a16:creationId xmlns:a16="http://schemas.microsoft.com/office/drawing/2014/main" id="{2C7EEE45-C010-4CA2-9046-949E6FFC00FA}"/>
              </a:ext>
            </a:extLst>
          </p:cNvPr>
          <p:cNvSpPr txBox="1">
            <a:spLocks noChangeArrowheads="1"/>
          </p:cNvSpPr>
          <p:nvPr/>
        </p:nvSpPr>
        <p:spPr bwMode="auto">
          <a:xfrm>
            <a:off x="381000" y="1628775"/>
            <a:ext cx="8458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大量电荷作定向运动形成电流。我们定义：</a:t>
            </a:r>
            <a:r>
              <a:rPr lang="zh-CN" altLang="en-US">
                <a:solidFill>
                  <a:srgbClr val="99FF99"/>
                </a:solidFill>
              </a:rPr>
              <a:t>电流强度的大小等于单位时间内通过横截面的电量，电流的方向规定为正电荷定向运动的方向。</a:t>
            </a:r>
            <a:r>
              <a:rPr lang="zh-CN" altLang="en-US"/>
              <a:t>虽然电流有方向，但是电流强度是标量。</a:t>
            </a:r>
          </a:p>
        </p:txBody>
      </p:sp>
      <p:graphicFrame>
        <p:nvGraphicFramePr>
          <p:cNvPr id="2052" name="Object 4">
            <a:extLst>
              <a:ext uri="{FF2B5EF4-FFF2-40B4-BE49-F238E27FC236}">
                <a16:creationId xmlns:a16="http://schemas.microsoft.com/office/drawing/2014/main" id="{576DDB30-EFF2-4515-9C03-6054249498BC}"/>
              </a:ext>
            </a:extLst>
          </p:cNvPr>
          <p:cNvGraphicFramePr>
            <a:graphicFrameLocks noChangeAspect="1"/>
          </p:cNvGraphicFramePr>
          <p:nvPr/>
        </p:nvGraphicFramePr>
        <p:xfrm>
          <a:off x="1752600" y="4038600"/>
          <a:ext cx="1149350" cy="990600"/>
        </p:xfrm>
        <a:graphic>
          <a:graphicData uri="http://schemas.openxmlformats.org/presentationml/2006/ole">
            <mc:AlternateContent xmlns:mc="http://schemas.openxmlformats.org/markup-compatibility/2006">
              <mc:Choice xmlns:v="urn:schemas-microsoft-com:vml" Requires="v">
                <p:oleObj spid="_x0000_s3104" name="公式" r:id="rId3" imgW="438099" imgH="381000" progId="Equation.3">
                  <p:embed/>
                </p:oleObj>
              </mc:Choice>
              <mc:Fallback>
                <p:oleObj name="公式" r:id="rId3" imgW="438099"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038600"/>
                        <a:ext cx="1149350"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0">
            <a:extLst>
              <a:ext uri="{FF2B5EF4-FFF2-40B4-BE49-F238E27FC236}">
                <a16:creationId xmlns:a16="http://schemas.microsoft.com/office/drawing/2014/main" id="{493DC0D0-53D4-4F99-B112-AE02712980AA}"/>
              </a:ext>
            </a:extLst>
          </p:cNvPr>
          <p:cNvGrpSpPr>
            <a:grpSpLocks/>
          </p:cNvGrpSpPr>
          <p:nvPr/>
        </p:nvGrpSpPr>
        <p:grpSpPr bwMode="auto">
          <a:xfrm>
            <a:off x="3733800" y="3429000"/>
            <a:ext cx="4953000" cy="2971800"/>
            <a:chOff x="2352" y="2160"/>
            <a:chExt cx="3120" cy="1872"/>
          </a:xfrm>
        </p:grpSpPr>
        <p:sp>
          <p:nvSpPr>
            <p:cNvPr id="2072" name="Rectangle 24">
              <a:extLst>
                <a:ext uri="{FF2B5EF4-FFF2-40B4-BE49-F238E27FC236}">
                  <a16:creationId xmlns:a16="http://schemas.microsoft.com/office/drawing/2014/main" id="{EEB4842B-279D-4736-930B-5F8F6721097B}"/>
                </a:ext>
              </a:extLst>
            </p:cNvPr>
            <p:cNvSpPr>
              <a:spLocks noChangeArrowheads="1"/>
            </p:cNvSpPr>
            <p:nvPr/>
          </p:nvSpPr>
          <p:spPr bwMode="auto">
            <a:xfrm>
              <a:off x="2352" y="2160"/>
              <a:ext cx="3120" cy="187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3" name="AutoShape 5">
              <a:extLst>
                <a:ext uri="{FF2B5EF4-FFF2-40B4-BE49-F238E27FC236}">
                  <a16:creationId xmlns:a16="http://schemas.microsoft.com/office/drawing/2014/main" id="{DB9D726C-B053-4F2B-A2C3-BD16EB1799B5}"/>
                </a:ext>
              </a:extLst>
            </p:cNvPr>
            <p:cNvSpPr>
              <a:spLocks noChangeArrowheads="1"/>
            </p:cNvSpPr>
            <p:nvPr/>
          </p:nvSpPr>
          <p:spPr bwMode="auto">
            <a:xfrm rot="5400000">
              <a:off x="3336" y="2192"/>
              <a:ext cx="816" cy="1824"/>
            </a:xfrm>
            <a:prstGeom prst="can">
              <a:avLst>
                <a:gd name="adj" fmla="val 55882"/>
              </a:avLst>
            </a:prstGeom>
            <a:gradFill rotWithShape="0">
              <a:gsLst>
                <a:gs pos="0">
                  <a:srgbClr val="9999FF">
                    <a:gamma/>
                    <a:shade val="46275"/>
                    <a:invGamma/>
                  </a:srgbClr>
                </a:gs>
                <a:gs pos="50000">
                  <a:srgbClr val="9999FF"/>
                </a:gs>
                <a:gs pos="100000">
                  <a:srgbClr val="9999FF">
                    <a:gamma/>
                    <a:shade val="46275"/>
                    <a:invGamma/>
                  </a:srgbClr>
                </a:gs>
              </a:gsLst>
              <a:lin ang="54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085" name="Group 8">
              <a:extLst>
                <a:ext uri="{FF2B5EF4-FFF2-40B4-BE49-F238E27FC236}">
                  <a16:creationId xmlns:a16="http://schemas.microsoft.com/office/drawing/2014/main" id="{ACA7F171-ADD8-4A61-8DFC-A72F5A8AD5C6}"/>
                </a:ext>
              </a:extLst>
            </p:cNvPr>
            <p:cNvGrpSpPr>
              <a:grpSpLocks/>
            </p:cNvGrpSpPr>
            <p:nvPr/>
          </p:nvGrpSpPr>
          <p:grpSpPr bwMode="auto">
            <a:xfrm>
              <a:off x="3216" y="2976"/>
              <a:ext cx="288" cy="96"/>
              <a:chOff x="3360" y="2400"/>
              <a:chExt cx="288" cy="96"/>
            </a:xfrm>
          </p:grpSpPr>
          <p:graphicFrame>
            <p:nvGraphicFramePr>
              <p:cNvPr id="3102" name="Object 6">
                <a:extLst>
                  <a:ext uri="{FF2B5EF4-FFF2-40B4-BE49-F238E27FC236}">
                    <a16:creationId xmlns:a16="http://schemas.microsoft.com/office/drawing/2014/main" id="{F73704E2-BD4A-49D6-B31C-EDBF4B146431}"/>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3105" name="剪辑" r:id="rId5" imgW="380852" imgH="390270" progId="MS_ClipArt_Gallery.2">
                      <p:embed/>
                    </p:oleObj>
                  </mc:Choice>
                  <mc:Fallback>
                    <p:oleObj name="剪辑" r:id="rId5" imgW="380852" imgH="390270"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 name="Line 7">
                <a:extLst>
                  <a:ext uri="{FF2B5EF4-FFF2-40B4-BE49-F238E27FC236}">
                    <a16:creationId xmlns:a16="http://schemas.microsoft.com/office/drawing/2014/main" id="{60836718-D8F7-4501-B03C-408569A2C9CF}"/>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086" name="Group 9">
              <a:extLst>
                <a:ext uri="{FF2B5EF4-FFF2-40B4-BE49-F238E27FC236}">
                  <a16:creationId xmlns:a16="http://schemas.microsoft.com/office/drawing/2014/main" id="{881A2F7B-48F6-45B3-91D1-B6E93D101DCA}"/>
                </a:ext>
              </a:extLst>
            </p:cNvPr>
            <p:cNvGrpSpPr>
              <a:grpSpLocks/>
            </p:cNvGrpSpPr>
            <p:nvPr/>
          </p:nvGrpSpPr>
          <p:grpSpPr bwMode="auto">
            <a:xfrm>
              <a:off x="3024" y="3264"/>
              <a:ext cx="288" cy="96"/>
              <a:chOff x="3360" y="2400"/>
              <a:chExt cx="288" cy="96"/>
            </a:xfrm>
          </p:grpSpPr>
          <p:graphicFrame>
            <p:nvGraphicFramePr>
              <p:cNvPr id="3100" name="Object 10">
                <a:extLst>
                  <a:ext uri="{FF2B5EF4-FFF2-40B4-BE49-F238E27FC236}">
                    <a16:creationId xmlns:a16="http://schemas.microsoft.com/office/drawing/2014/main" id="{C26B6136-B786-4C2A-AC5E-8561B636F88F}"/>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3106" name="剪辑" r:id="rId7" imgW="380852" imgH="390270" progId="MS_ClipArt_Gallery.2">
                      <p:embed/>
                    </p:oleObj>
                  </mc:Choice>
                  <mc:Fallback>
                    <p:oleObj name="剪辑" r:id="rId7" imgW="380852" imgH="390270"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9" name="Line 11">
                <a:extLst>
                  <a:ext uri="{FF2B5EF4-FFF2-40B4-BE49-F238E27FC236}">
                    <a16:creationId xmlns:a16="http://schemas.microsoft.com/office/drawing/2014/main" id="{30D3890F-0099-4945-AAFC-9CA95486624C}"/>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087" name="Group 12">
              <a:extLst>
                <a:ext uri="{FF2B5EF4-FFF2-40B4-BE49-F238E27FC236}">
                  <a16:creationId xmlns:a16="http://schemas.microsoft.com/office/drawing/2014/main" id="{FC60B6B0-3737-4412-BC08-7349C2C36280}"/>
                </a:ext>
              </a:extLst>
            </p:cNvPr>
            <p:cNvGrpSpPr>
              <a:grpSpLocks/>
            </p:cNvGrpSpPr>
            <p:nvPr/>
          </p:nvGrpSpPr>
          <p:grpSpPr bwMode="auto">
            <a:xfrm>
              <a:off x="3456" y="3168"/>
              <a:ext cx="288" cy="96"/>
              <a:chOff x="3360" y="2400"/>
              <a:chExt cx="288" cy="96"/>
            </a:xfrm>
          </p:grpSpPr>
          <p:graphicFrame>
            <p:nvGraphicFramePr>
              <p:cNvPr id="3098" name="Object 13">
                <a:extLst>
                  <a:ext uri="{FF2B5EF4-FFF2-40B4-BE49-F238E27FC236}">
                    <a16:creationId xmlns:a16="http://schemas.microsoft.com/office/drawing/2014/main" id="{A1C2C66B-E8CD-446B-9166-CC7C5FC63310}"/>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3107" name="剪辑" r:id="rId8" imgW="380852" imgH="390270" progId="MS_ClipArt_Gallery.2">
                      <p:embed/>
                    </p:oleObj>
                  </mc:Choice>
                  <mc:Fallback>
                    <p:oleObj name="剪辑" r:id="rId8" imgW="380852" imgH="390270" progId="MS_ClipArt_Gallery.2">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2" name="Line 14">
                <a:extLst>
                  <a:ext uri="{FF2B5EF4-FFF2-40B4-BE49-F238E27FC236}">
                    <a16:creationId xmlns:a16="http://schemas.microsoft.com/office/drawing/2014/main" id="{77CBDBD7-476C-407E-889B-A4DD20A84B48}"/>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088" name="Group 15">
              <a:extLst>
                <a:ext uri="{FF2B5EF4-FFF2-40B4-BE49-F238E27FC236}">
                  <a16:creationId xmlns:a16="http://schemas.microsoft.com/office/drawing/2014/main" id="{8FA2128F-C75E-433D-8999-ED7B4E6127B2}"/>
                </a:ext>
              </a:extLst>
            </p:cNvPr>
            <p:cNvGrpSpPr>
              <a:grpSpLocks/>
            </p:cNvGrpSpPr>
            <p:nvPr/>
          </p:nvGrpSpPr>
          <p:grpSpPr bwMode="auto">
            <a:xfrm>
              <a:off x="3696" y="2832"/>
              <a:ext cx="288" cy="96"/>
              <a:chOff x="3360" y="2400"/>
              <a:chExt cx="288" cy="96"/>
            </a:xfrm>
          </p:grpSpPr>
          <p:graphicFrame>
            <p:nvGraphicFramePr>
              <p:cNvPr id="3096" name="Object 16">
                <a:extLst>
                  <a:ext uri="{FF2B5EF4-FFF2-40B4-BE49-F238E27FC236}">
                    <a16:creationId xmlns:a16="http://schemas.microsoft.com/office/drawing/2014/main" id="{3818F928-F95F-46C6-B991-CE2CBE64E417}"/>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3108" name="剪辑" r:id="rId9" imgW="380852" imgH="390270" progId="MS_ClipArt_Gallery.2">
                      <p:embed/>
                    </p:oleObj>
                  </mc:Choice>
                  <mc:Fallback>
                    <p:oleObj name="剪辑" r:id="rId9" imgW="380852" imgH="390270" progId="MS_ClipArt_Gallery.2">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5" name="Line 17">
                <a:extLst>
                  <a:ext uri="{FF2B5EF4-FFF2-40B4-BE49-F238E27FC236}">
                    <a16:creationId xmlns:a16="http://schemas.microsoft.com/office/drawing/2014/main" id="{CAA110A9-6228-4DA2-BFEF-20A80611B316}"/>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077" name="Oval 29">
              <a:extLst>
                <a:ext uri="{FF2B5EF4-FFF2-40B4-BE49-F238E27FC236}">
                  <a16:creationId xmlns:a16="http://schemas.microsoft.com/office/drawing/2014/main" id="{04DFEFA7-923F-4D05-9328-76A216334722}"/>
                </a:ext>
              </a:extLst>
            </p:cNvPr>
            <p:cNvSpPr>
              <a:spLocks noChangeArrowheads="1"/>
            </p:cNvSpPr>
            <p:nvPr/>
          </p:nvSpPr>
          <p:spPr bwMode="auto">
            <a:xfrm>
              <a:off x="4180" y="2696"/>
              <a:ext cx="480" cy="816"/>
            </a:xfrm>
            <a:prstGeom prst="ellipse">
              <a:avLst/>
            </a:prstGeom>
            <a:gradFill rotWithShape="0">
              <a:gsLst>
                <a:gs pos="0">
                  <a:srgbClr val="6666FF"/>
                </a:gs>
                <a:gs pos="100000">
                  <a:srgbClr val="6666FF">
                    <a:gamma/>
                    <a:shade val="46275"/>
                    <a:invGamma/>
                  </a:srgbClr>
                </a:gs>
              </a:gsLst>
              <a:path path="shape">
                <a:fillToRect l="50000" t="50000" r="50000" b="50000"/>
              </a:path>
            </a:gradFill>
            <a:ln w="9525">
              <a:solidFill>
                <a:schemeClr val="bg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66" name="Line 18">
              <a:extLst>
                <a:ext uri="{FF2B5EF4-FFF2-40B4-BE49-F238E27FC236}">
                  <a16:creationId xmlns:a16="http://schemas.microsoft.com/office/drawing/2014/main" id="{5E420DA5-7CDB-4A8B-A857-4A25978D4C9F}"/>
                </a:ext>
              </a:extLst>
            </p:cNvPr>
            <p:cNvSpPr>
              <a:spLocks noChangeShapeType="1"/>
            </p:cNvSpPr>
            <p:nvPr/>
          </p:nvSpPr>
          <p:spPr bwMode="auto">
            <a:xfrm>
              <a:off x="4416" y="3120"/>
              <a:ext cx="624" cy="0"/>
            </a:xfrm>
            <a:prstGeom prst="line">
              <a:avLst/>
            </a:prstGeom>
            <a:noFill/>
            <a:ln w="28575">
              <a:solidFill>
                <a:schemeClr val="tx2"/>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091" name="Object 19">
              <a:extLst>
                <a:ext uri="{FF2B5EF4-FFF2-40B4-BE49-F238E27FC236}">
                  <a16:creationId xmlns:a16="http://schemas.microsoft.com/office/drawing/2014/main" id="{AD06676D-5B62-48A4-8C9C-7371625262D2}"/>
                </a:ext>
              </a:extLst>
            </p:cNvPr>
            <p:cNvGraphicFramePr>
              <a:graphicFrameLocks noChangeAspect="1"/>
            </p:cNvGraphicFramePr>
            <p:nvPr/>
          </p:nvGraphicFramePr>
          <p:xfrm>
            <a:off x="4272" y="3120"/>
            <a:ext cx="212" cy="248"/>
          </p:xfrm>
          <a:graphic>
            <a:graphicData uri="http://schemas.openxmlformats.org/presentationml/2006/ole">
              <mc:AlternateContent xmlns:mc="http://schemas.openxmlformats.org/markup-compatibility/2006">
                <mc:Choice xmlns:v="urn:schemas-microsoft-com:vml" Requires="v">
                  <p:oleObj spid="_x0000_s3109" name="公式" r:id="rId10" imgW="123952" imgH="152400" progId="Equation.3">
                    <p:embed/>
                  </p:oleObj>
                </mc:Choice>
                <mc:Fallback>
                  <p:oleObj name="公式" r:id="rId10" imgW="123952" imgH="1524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2" y="3120"/>
                          <a:ext cx="212" cy="248"/>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92" name="Object 20">
              <a:extLst>
                <a:ext uri="{FF2B5EF4-FFF2-40B4-BE49-F238E27FC236}">
                  <a16:creationId xmlns:a16="http://schemas.microsoft.com/office/drawing/2014/main" id="{723428B0-C69A-408F-BE3D-09DCB06247FF}"/>
                </a:ext>
              </a:extLst>
            </p:cNvPr>
            <p:cNvGraphicFramePr>
              <a:graphicFrameLocks noChangeAspect="1"/>
            </p:cNvGraphicFramePr>
            <p:nvPr/>
          </p:nvGraphicFramePr>
          <p:xfrm>
            <a:off x="4704" y="2832"/>
            <a:ext cx="187" cy="244"/>
          </p:xfrm>
          <a:graphic>
            <a:graphicData uri="http://schemas.openxmlformats.org/presentationml/2006/ole">
              <mc:AlternateContent xmlns:mc="http://schemas.openxmlformats.org/markup-compatibility/2006">
                <mc:Choice xmlns:v="urn:schemas-microsoft-com:vml" Requires="v">
                  <p:oleObj spid="_x0000_s3110" name="公式" r:id="rId12" imgW="95098" imgH="133248" progId="Equation.3">
                    <p:embed/>
                  </p:oleObj>
                </mc:Choice>
                <mc:Fallback>
                  <p:oleObj name="公式" r:id="rId12" imgW="95098" imgH="133248"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4" y="2832"/>
                          <a:ext cx="18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93" name="Group 25">
              <a:extLst>
                <a:ext uri="{FF2B5EF4-FFF2-40B4-BE49-F238E27FC236}">
                  <a16:creationId xmlns:a16="http://schemas.microsoft.com/office/drawing/2014/main" id="{CC02E001-635C-4040-854D-8A9D34DB1636}"/>
                </a:ext>
              </a:extLst>
            </p:cNvPr>
            <p:cNvGrpSpPr>
              <a:grpSpLocks/>
            </p:cNvGrpSpPr>
            <p:nvPr/>
          </p:nvGrpSpPr>
          <p:grpSpPr bwMode="auto">
            <a:xfrm>
              <a:off x="3840" y="3264"/>
              <a:ext cx="288" cy="96"/>
              <a:chOff x="3360" y="2400"/>
              <a:chExt cx="288" cy="96"/>
            </a:xfrm>
          </p:grpSpPr>
          <p:graphicFrame>
            <p:nvGraphicFramePr>
              <p:cNvPr id="3094" name="Object 26">
                <a:extLst>
                  <a:ext uri="{FF2B5EF4-FFF2-40B4-BE49-F238E27FC236}">
                    <a16:creationId xmlns:a16="http://schemas.microsoft.com/office/drawing/2014/main" id="{2D98DB2C-0B34-4E85-8F1B-77EA1E72279A}"/>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3111" name="剪辑" r:id="rId14" imgW="380852" imgH="390270" progId="MS_ClipArt_Gallery.2">
                      <p:embed/>
                    </p:oleObj>
                  </mc:Choice>
                  <mc:Fallback>
                    <p:oleObj name="剪辑" r:id="rId14" imgW="380852" imgH="390270" progId="MS_ClipArt_Gallery.2">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5" name="Line 27">
                <a:extLst>
                  <a:ext uri="{FF2B5EF4-FFF2-40B4-BE49-F238E27FC236}">
                    <a16:creationId xmlns:a16="http://schemas.microsoft.com/office/drawing/2014/main" id="{8E197458-1CF0-4D39-9C44-1B7EDF61D53C}"/>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3080" name="Group 34">
            <a:extLst>
              <a:ext uri="{FF2B5EF4-FFF2-40B4-BE49-F238E27FC236}">
                <a16:creationId xmlns:a16="http://schemas.microsoft.com/office/drawing/2014/main" id="{3E06CF09-866E-4B53-AD70-B2F94693CC71}"/>
              </a:ext>
            </a:extLst>
          </p:cNvPr>
          <p:cNvGrpSpPr>
            <a:grpSpLocks/>
          </p:cNvGrpSpPr>
          <p:nvPr/>
        </p:nvGrpSpPr>
        <p:grpSpPr bwMode="auto">
          <a:xfrm>
            <a:off x="0" y="303213"/>
            <a:ext cx="5715000" cy="1068387"/>
            <a:chOff x="0" y="191"/>
            <a:chExt cx="3600" cy="673"/>
          </a:xfrm>
        </p:grpSpPr>
        <p:pic>
          <p:nvPicPr>
            <p:cNvPr id="3081" name="Picture 31" descr="bar_1">
              <a:extLst>
                <a:ext uri="{FF2B5EF4-FFF2-40B4-BE49-F238E27FC236}">
                  <a16:creationId xmlns:a16="http://schemas.microsoft.com/office/drawing/2014/main" id="{283B9262-D40A-461B-A141-84C6A3EB269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46B2B436-E4A3-49FE-B3B5-52ABBD2F1F86}"/>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dissolve">
                                      <p:cBhvr>
                                        <p:cTn id="12" dur="500"/>
                                        <p:tgtEl>
                                          <p:spTgt spid="2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dissolve">
                                      <p:cBhvr>
                                        <p:cTn id="2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F567F2C7-23B7-482C-892C-ACB1608713A7}"/>
              </a:ext>
            </a:extLst>
          </p:cNvPr>
          <p:cNvSpPr>
            <a:spLocks noGrp="1"/>
          </p:cNvSpPr>
          <p:nvPr>
            <p:ph type="dt" sz="quarter" idx="10"/>
          </p:nvPr>
        </p:nvSpPr>
        <p:spPr/>
        <p:txBody>
          <a:bodyPr/>
          <a:lstStyle/>
          <a:p>
            <a:pPr>
              <a:defRPr/>
            </a:pPr>
            <a:fld id="{018E9CAA-2933-4F5F-869D-E2CA1B5AC0ED}" type="datetime9">
              <a:rPr lang="en-US"/>
              <a:pPr>
                <a:defRPr/>
              </a:pPr>
              <a:t>3/29/2020 9:28:12 PM</a:t>
            </a:fld>
            <a:endParaRPr lang="en-US" altLang="zh-CN"/>
          </a:p>
        </p:txBody>
      </p:sp>
      <p:sp>
        <p:nvSpPr>
          <p:cNvPr id="15" name="灯片编号占位符 3">
            <a:extLst>
              <a:ext uri="{FF2B5EF4-FFF2-40B4-BE49-F238E27FC236}">
                <a16:creationId xmlns:a16="http://schemas.microsoft.com/office/drawing/2014/main" id="{CFB1F80E-CC89-42C0-89B6-4A1FFC058BC0}"/>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C5D699AF-6D4A-487D-BFC7-0E0BACC0A391}" type="slidenum">
              <a:rPr lang="en-US" altLang="zh-CN" sz="1400" b="0">
                <a:latin typeface="Times New Roman" panose="02020603050405020304" pitchFamily="18" charset="0"/>
                <a:ea typeface="宋体" panose="02010600030101010101" pitchFamily="2" charset="-122"/>
              </a:rPr>
              <a:pPr eaLnBrk="1" hangingPunct="1"/>
              <a:t>20</a:t>
            </a:fld>
            <a:endParaRPr lang="en-US" altLang="zh-CN" sz="1400" b="0">
              <a:latin typeface="Times New Roman" panose="02020603050405020304" pitchFamily="18" charset="0"/>
              <a:ea typeface="宋体" panose="02010600030101010101" pitchFamily="2" charset="-122"/>
            </a:endParaRPr>
          </a:p>
        </p:txBody>
      </p:sp>
      <p:sp>
        <p:nvSpPr>
          <p:cNvPr id="64514" name="Text Box 2">
            <a:extLst>
              <a:ext uri="{FF2B5EF4-FFF2-40B4-BE49-F238E27FC236}">
                <a16:creationId xmlns:a16="http://schemas.microsoft.com/office/drawing/2014/main" id="{9C747AB4-3B70-4250-8DFE-5FF823C0664A}"/>
              </a:ext>
            </a:extLst>
          </p:cNvPr>
          <p:cNvSpPr txBox="1">
            <a:spLocks noChangeArrowheads="1"/>
          </p:cNvSpPr>
          <p:nvPr/>
        </p:nvSpPr>
        <p:spPr bwMode="auto">
          <a:xfrm>
            <a:off x="250825" y="981075"/>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solidFill>
                  <a:schemeClr val="tx2"/>
                </a:solidFill>
                <a:latin typeface="隶书" panose="02010509060101010101" pitchFamily="49" charset="-122"/>
                <a:ea typeface="隶书" panose="02010509060101010101" pitchFamily="49" charset="-122"/>
              </a:rPr>
              <a:t>七、电流的功率 焦耳定律</a:t>
            </a:r>
          </a:p>
        </p:txBody>
      </p:sp>
      <p:sp>
        <p:nvSpPr>
          <p:cNvPr id="64515" name="Text Box 3">
            <a:extLst>
              <a:ext uri="{FF2B5EF4-FFF2-40B4-BE49-F238E27FC236}">
                <a16:creationId xmlns:a16="http://schemas.microsoft.com/office/drawing/2014/main" id="{7F028705-27CA-4EB3-BA10-9FFFC25EF9D1}"/>
              </a:ext>
            </a:extLst>
          </p:cNvPr>
          <p:cNvSpPr txBox="1">
            <a:spLocks noChangeArrowheads="1"/>
          </p:cNvSpPr>
          <p:nvPr/>
        </p:nvSpPr>
        <p:spPr bwMode="auto">
          <a:xfrm>
            <a:off x="250825" y="1484313"/>
            <a:ext cx="8534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en-US" altLang="zh-CN">
                <a:latin typeface="Times New Roman" panose="02020603050405020304" pitchFamily="18" charset="0"/>
              </a:rPr>
              <a:t>        </a:t>
            </a:r>
            <a:r>
              <a:rPr kumimoji="0" lang="zh-CN" altLang="en-US">
                <a:latin typeface="Times New Roman" panose="02020603050405020304" pitchFamily="18" charset="0"/>
              </a:rPr>
              <a:t>电流通过导体时，正电荷从高电势移到低电势，电场力对正电荷做功。</a:t>
            </a:r>
            <a:r>
              <a:rPr kumimoji="0" lang="zh-CN" altLang="en-US">
                <a:solidFill>
                  <a:srgbClr val="99FF99"/>
                </a:solidFill>
                <a:latin typeface="Times New Roman" panose="02020603050405020304" pitchFamily="18" charset="0"/>
              </a:rPr>
              <a:t>定义单位时间单位体积导体内电场力所作的功称为电流的</a:t>
            </a:r>
            <a:r>
              <a:rPr kumimoji="0" lang="zh-CN" altLang="en-US">
                <a:solidFill>
                  <a:srgbClr val="FF3399"/>
                </a:solidFill>
                <a:latin typeface="Times New Roman" panose="02020603050405020304" pitchFamily="18" charset="0"/>
              </a:rPr>
              <a:t>功率密度</a:t>
            </a:r>
            <a:r>
              <a:rPr kumimoji="0" lang="zh-CN" altLang="en-US">
                <a:solidFill>
                  <a:srgbClr val="99FF99"/>
                </a:solidFill>
                <a:latin typeface="Times New Roman" panose="02020603050405020304" pitchFamily="18" charset="0"/>
              </a:rPr>
              <a:t>。</a:t>
            </a:r>
          </a:p>
        </p:txBody>
      </p:sp>
      <p:graphicFrame>
        <p:nvGraphicFramePr>
          <p:cNvPr id="64516" name="Object 4">
            <a:extLst>
              <a:ext uri="{FF2B5EF4-FFF2-40B4-BE49-F238E27FC236}">
                <a16:creationId xmlns:a16="http://schemas.microsoft.com/office/drawing/2014/main" id="{932B57F0-9546-4A33-A811-6241A8962158}"/>
              </a:ext>
            </a:extLst>
          </p:cNvPr>
          <p:cNvGraphicFramePr>
            <a:graphicFrameLocks noChangeAspect="1"/>
          </p:cNvGraphicFramePr>
          <p:nvPr/>
        </p:nvGraphicFramePr>
        <p:xfrm>
          <a:off x="179388" y="2924175"/>
          <a:ext cx="1935162" cy="476250"/>
        </p:xfrm>
        <a:graphic>
          <a:graphicData uri="http://schemas.openxmlformats.org/presentationml/2006/ole">
            <mc:AlternateContent xmlns:mc="http://schemas.openxmlformats.org/markup-compatibility/2006">
              <mc:Choice xmlns:v="urn:schemas-microsoft-com:vml" Requires="v">
                <p:oleObj spid="_x0000_s21532" name="Equation" r:id="rId3" imgW="800202" imgH="171552" progId="Equation.3">
                  <p:embed/>
                </p:oleObj>
              </mc:Choice>
              <mc:Fallback>
                <p:oleObj name="Equation" r:id="rId3" imgW="800202" imgH="17155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924175"/>
                        <a:ext cx="1935162"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17" name="Object 5">
            <a:extLst>
              <a:ext uri="{FF2B5EF4-FFF2-40B4-BE49-F238E27FC236}">
                <a16:creationId xmlns:a16="http://schemas.microsoft.com/office/drawing/2014/main" id="{AEE9B8B1-9C60-465C-9E9A-117BC45505B4}"/>
              </a:ext>
            </a:extLst>
          </p:cNvPr>
          <p:cNvGraphicFramePr>
            <a:graphicFrameLocks noChangeAspect="1"/>
          </p:cNvGraphicFramePr>
          <p:nvPr/>
        </p:nvGraphicFramePr>
        <p:xfrm>
          <a:off x="107950" y="3500438"/>
          <a:ext cx="1938338" cy="417512"/>
        </p:xfrm>
        <a:graphic>
          <a:graphicData uri="http://schemas.openxmlformats.org/presentationml/2006/ole">
            <mc:AlternateContent xmlns:mc="http://schemas.openxmlformats.org/markup-compatibility/2006">
              <mc:Choice xmlns:v="urn:schemas-microsoft-com:vml" Requires="v">
                <p:oleObj spid="_x0000_s21533" name="公式" r:id="rId5" imgW="800202" imgH="152400" progId="Equation.3">
                  <p:embed/>
                </p:oleObj>
              </mc:Choice>
              <mc:Fallback>
                <p:oleObj name="公式" r:id="rId5" imgW="800202" imgH="15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3500438"/>
                        <a:ext cx="1938338" cy="4175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18" name="Object 6">
            <a:extLst>
              <a:ext uri="{FF2B5EF4-FFF2-40B4-BE49-F238E27FC236}">
                <a16:creationId xmlns:a16="http://schemas.microsoft.com/office/drawing/2014/main" id="{55E3BA27-4C1F-473B-B176-4060530002AB}"/>
              </a:ext>
            </a:extLst>
          </p:cNvPr>
          <p:cNvGraphicFramePr>
            <a:graphicFrameLocks noChangeAspect="1"/>
          </p:cNvGraphicFramePr>
          <p:nvPr/>
        </p:nvGraphicFramePr>
        <p:xfrm>
          <a:off x="65088" y="4564063"/>
          <a:ext cx="2562225" cy="952500"/>
        </p:xfrm>
        <a:graphic>
          <a:graphicData uri="http://schemas.openxmlformats.org/presentationml/2006/ole">
            <mc:AlternateContent xmlns:mc="http://schemas.openxmlformats.org/markup-compatibility/2006">
              <mc:Choice xmlns:v="urn:schemas-microsoft-com:vml" Requires="v">
                <p:oleObj spid="_x0000_s21534" name="Equation" r:id="rId7" imgW="1066800" imgH="381000" progId="Equation.3">
                  <p:embed/>
                </p:oleObj>
              </mc:Choice>
              <mc:Fallback>
                <p:oleObj name="Equation" r:id="rId7" imgW="1066800" imgH="381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88" y="4564063"/>
                        <a:ext cx="2562225" cy="952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19" name="Object 7">
            <a:extLst>
              <a:ext uri="{FF2B5EF4-FFF2-40B4-BE49-F238E27FC236}">
                <a16:creationId xmlns:a16="http://schemas.microsoft.com/office/drawing/2014/main" id="{EBBCE675-BC0E-48E8-9382-9F3C7C3A4390}"/>
              </a:ext>
            </a:extLst>
          </p:cNvPr>
          <p:cNvGraphicFramePr>
            <a:graphicFrameLocks noChangeAspect="1"/>
          </p:cNvGraphicFramePr>
          <p:nvPr/>
        </p:nvGraphicFramePr>
        <p:xfrm>
          <a:off x="2051050" y="3500438"/>
          <a:ext cx="1754188" cy="476250"/>
        </p:xfrm>
        <a:graphic>
          <a:graphicData uri="http://schemas.openxmlformats.org/presentationml/2006/ole">
            <mc:AlternateContent xmlns:mc="http://schemas.openxmlformats.org/markup-compatibility/2006">
              <mc:Choice xmlns:v="urn:schemas-microsoft-com:vml" Requires="v">
                <p:oleObj spid="_x0000_s21535" name="Equation" r:id="rId9" imgW="723798" imgH="171552" progId="Equation.3">
                  <p:embed/>
                </p:oleObj>
              </mc:Choice>
              <mc:Fallback>
                <p:oleObj name="Equation" r:id="rId9" imgW="723798" imgH="17155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3500438"/>
                        <a:ext cx="1754188"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20" name="Object 8">
            <a:extLst>
              <a:ext uri="{FF2B5EF4-FFF2-40B4-BE49-F238E27FC236}">
                <a16:creationId xmlns:a16="http://schemas.microsoft.com/office/drawing/2014/main" id="{3D81D12D-9DE4-4AA4-A4D0-4FD7B6A60E55}"/>
              </a:ext>
            </a:extLst>
          </p:cNvPr>
          <p:cNvGraphicFramePr>
            <a:graphicFrameLocks noChangeAspect="1"/>
          </p:cNvGraphicFramePr>
          <p:nvPr/>
        </p:nvGraphicFramePr>
        <p:xfrm>
          <a:off x="684213" y="3933825"/>
          <a:ext cx="1547812" cy="476250"/>
        </p:xfrm>
        <a:graphic>
          <a:graphicData uri="http://schemas.openxmlformats.org/presentationml/2006/ole">
            <mc:AlternateContent xmlns:mc="http://schemas.openxmlformats.org/markup-compatibility/2006">
              <mc:Choice xmlns:v="urn:schemas-microsoft-com:vml" Requires="v">
                <p:oleObj spid="_x0000_s21536" name="Equation" r:id="rId11" imgW="628701" imgH="171552" progId="Equation.3">
                  <p:embed/>
                </p:oleObj>
              </mc:Choice>
              <mc:Fallback>
                <p:oleObj name="Equation" r:id="rId11" imgW="628701" imgH="171552"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3933825"/>
                        <a:ext cx="1547812"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21" name="Object 9">
            <a:extLst>
              <a:ext uri="{FF2B5EF4-FFF2-40B4-BE49-F238E27FC236}">
                <a16:creationId xmlns:a16="http://schemas.microsoft.com/office/drawing/2014/main" id="{FCBA4333-17B7-454D-90BC-7207681B7039}"/>
              </a:ext>
            </a:extLst>
          </p:cNvPr>
          <p:cNvGraphicFramePr>
            <a:graphicFrameLocks noChangeAspect="1"/>
          </p:cNvGraphicFramePr>
          <p:nvPr/>
        </p:nvGraphicFramePr>
        <p:xfrm>
          <a:off x="2860675" y="4775200"/>
          <a:ext cx="1981200" cy="525463"/>
        </p:xfrm>
        <a:graphic>
          <a:graphicData uri="http://schemas.openxmlformats.org/presentationml/2006/ole">
            <mc:AlternateContent xmlns:mc="http://schemas.openxmlformats.org/markup-compatibility/2006">
              <mc:Choice xmlns:v="urn:schemas-microsoft-com:vml" Requires="v">
                <p:oleObj spid="_x0000_s21537" name="公式" r:id="rId13" imgW="695350" imgH="190704" progId="Equation.3">
                  <p:embed/>
                </p:oleObj>
              </mc:Choice>
              <mc:Fallback>
                <p:oleObj name="公式" r:id="rId13" imgW="695350" imgH="19070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60675" y="4775200"/>
                        <a:ext cx="1981200" cy="5254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22" name="Object 10">
            <a:extLst>
              <a:ext uri="{FF2B5EF4-FFF2-40B4-BE49-F238E27FC236}">
                <a16:creationId xmlns:a16="http://schemas.microsoft.com/office/drawing/2014/main" id="{CF012D0E-F82E-4509-B117-01124AA6840D}"/>
              </a:ext>
            </a:extLst>
          </p:cNvPr>
          <p:cNvGraphicFramePr>
            <a:graphicFrameLocks noChangeAspect="1"/>
          </p:cNvGraphicFramePr>
          <p:nvPr/>
        </p:nvGraphicFramePr>
        <p:xfrm>
          <a:off x="65088" y="5403850"/>
          <a:ext cx="4818062" cy="974725"/>
        </p:xfrm>
        <a:graphic>
          <a:graphicData uri="http://schemas.openxmlformats.org/presentationml/2006/ole">
            <mc:AlternateContent xmlns:mc="http://schemas.openxmlformats.org/markup-compatibility/2006">
              <mc:Choice xmlns:v="urn:schemas-microsoft-com:vml" Requires="v">
                <p:oleObj spid="_x0000_s21538" name="公式" r:id="rId15" imgW="2038502" imgH="390372" progId="Equation.3">
                  <p:embed/>
                </p:oleObj>
              </mc:Choice>
              <mc:Fallback>
                <p:oleObj name="公式" r:id="rId15" imgW="2038502" imgH="39037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088" y="5403850"/>
                        <a:ext cx="4818062" cy="974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2" name="Group 36">
            <a:extLst>
              <a:ext uri="{FF2B5EF4-FFF2-40B4-BE49-F238E27FC236}">
                <a16:creationId xmlns:a16="http://schemas.microsoft.com/office/drawing/2014/main" id="{2FC48018-45B6-4CF2-BFC7-B85143F71D2C}"/>
              </a:ext>
            </a:extLst>
          </p:cNvPr>
          <p:cNvGrpSpPr>
            <a:grpSpLocks/>
          </p:cNvGrpSpPr>
          <p:nvPr/>
        </p:nvGrpSpPr>
        <p:grpSpPr bwMode="auto">
          <a:xfrm>
            <a:off x="4953000" y="2852738"/>
            <a:ext cx="4191000" cy="3124200"/>
            <a:chOff x="2880" y="2160"/>
            <a:chExt cx="2640" cy="1968"/>
          </a:xfrm>
        </p:grpSpPr>
        <p:sp>
          <p:nvSpPr>
            <p:cNvPr id="30723" name="Rectangle 3">
              <a:extLst>
                <a:ext uri="{FF2B5EF4-FFF2-40B4-BE49-F238E27FC236}">
                  <a16:creationId xmlns:a16="http://schemas.microsoft.com/office/drawing/2014/main" id="{0D0CBC8E-4066-47D6-BDC2-00F29BF22C3E}"/>
                </a:ext>
              </a:extLst>
            </p:cNvPr>
            <p:cNvSpPr>
              <a:spLocks noChangeArrowheads="1"/>
            </p:cNvSpPr>
            <p:nvPr/>
          </p:nvSpPr>
          <p:spPr bwMode="auto">
            <a:xfrm>
              <a:off x="2880" y="2160"/>
              <a:ext cx="2640" cy="196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1522" name="Group 35">
              <a:extLst>
                <a:ext uri="{FF2B5EF4-FFF2-40B4-BE49-F238E27FC236}">
                  <a16:creationId xmlns:a16="http://schemas.microsoft.com/office/drawing/2014/main" id="{7C306A2D-7E08-47B1-980E-2ED71AB7D4A6}"/>
                </a:ext>
              </a:extLst>
            </p:cNvPr>
            <p:cNvGrpSpPr>
              <a:grpSpLocks/>
            </p:cNvGrpSpPr>
            <p:nvPr/>
          </p:nvGrpSpPr>
          <p:grpSpPr bwMode="auto">
            <a:xfrm>
              <a:off x="3600" y="2880"/>
              <a:ext cx="1413" cy="920"/>
              <a:chOff x="3600" y="2880"/>
              <a:chExt cx="1413" cy="920"/>
            </a:xfrm>
          </p:grpSpPr>
          <p:sp>
            <p:nvSpPr>
              <p:cNvPr id="30724" name="AutoShape 4">
                <a:extLst>
                  <a:ext uri="{FF2B5EF4-FFF2-40B4-BE49-F238E27FC236}">
                    <a16:creationId xmlns:a16="http://schemas.microsoft.com/office/drawing/2014/main" id="{E1D8F285-3F85-400D-90FC-A5FC3E746642}"/>
                  </a:ext>
                </a:extLst>
              </p:cNvPr>
              <p:cNvSpPr>
                <a:spLocks noChangeArrowheads="1"/>
              </p:cNvSpPr>
              <p:nvPr/>
            </p:nvSpPr>
            <p:spPr bwMode="auto">
              <a:xfrm rot="5400000">
                <a:off x="3864" y="2664"/>
                <a:ext cx="432" cy="960"/>
              </a:xfrm>
              <a:prstGeom prst="can">
                <a:avLst>
                  <a:gd name="adj" fmla="val 55556"/>
                </a:avLst>
              </a:prstGeom>
              <a:gradFill rotWithShape="0">
                <a:gsLst>
                  <a:gs pos="0">
                    <a:srgbClr val="764747"/>
                  </a:gs>
                  <a:gs pos="50000">
                    <a:schemeClr val="accent1"/>
                  </a:gs>
                  <a:gs pos="100000">
                    <a:srgbClr val="764747"/>
                  </a:gs>
                </a:gsLst>
                <a:lin ang="5400000" scaled="1"/>
              </a:gradFill>
              <a:ln w="9525">
                <a:noFill/>
                <a:round/>
                <a:headEnd/>
                <a:tailEnd/>
              </a:ln>
            </p:spPr>
            <p:txBody>
              <a:bodyPr rot="10800000" vert="eaVert" wrap="none" anchor="ctr"/>
              <a:lstStyle/>
              <a:p>
                <a:pPr>
                  <a:defRPr/>
                </a:pPr>
                <a:endParaRPr lang="zh-CN" altLang="en-US">
                  <a:effectLst>
                    <a:outerShdw blurRad="38100" dist="38100" dir="2700000" algn="tl">
                      <a:srgbClr val="000000">
                        <a:alpha val="43137"/>
                      </a:srgbClr>
                    </a:outerShdw>
                  </a:effectLst>
                </a:endParaRPr>
              </a:p>
            </p:txBody>
          </p:sp>
          <p:grpSp>
            <p:nvGrpSpPr>
              <p:cNvPr id="21524" name="Group 5">
                <a:extLst>
                  <a:ext uri="{FF2B5EF4-FFF2-40B4-BE49-F238E27FC236}">
                    <a16:creationId xmlns:a16="http://schemas.microsoft.com/office/drawing/2014/main" id="{28A4A493-8231-417F-9EE0-681A318F3DE6}"/>
                  </a:ext>
                </a:extLst>
              </p:cNvPr>
              <p:cNvGrpSpPr>
                <a:grpSpLocks/>
              </p:cNvGrpSpPr>
              <p:nvPr/>
            </p:nvGrpSpPr>
            <p:grpSpPr bwMode="auto">
              <a:xfrm>
                <a:off x="3696" y="3360"/>
                <a:ext cx="768" cy="288"/>
                <a:chOff x="3168" y="1680"/>
                <a:chExt cx="768" cy="288"/>
              </a:xfrm>
            </p:grpSpPr>
            <p:sp>
              <p:nvSpPr>
                <p:cNvPr id="30726" name="Line 6">
                  <a:extLst>
                    <a:ext uri="{FF2B5EF4-FFF2-40B4-BE49-F238E27FC236}">
                      <a16:creationId xmlns:a16="http://schemas.microsoft.com/office/drawing/2014/main" id="{474A80E5-6B8D-43A2-84DF-0BD70CC7DA1F}"/>
                    </a:ext>
                  </a:extLst>
                </p:cNvPr>
                <p:cNvSpPr>
                  <a:spLocks noChangeShapeType="1"/>
                </p:cNvSpPr>
                <p:nvPr/>
              </p:nvSpPr>
              <p:spPr bwMode="auto">
                <a:xfrm>
                  <a:off x="3168" y="1680"/>
                  <a:ext cx="0" cy="288"/>
                </a:xfrm>
                <a:prstGeom prst="line">
                  <a:avLst/>
                </a:prstGeom>
                <a:no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27" name="Line 7">
                  <a:extLst>
                    <a:ext uri="{FF2B5EF4-FFF2-40B4-BE49-F238E27FC236}">
                      <a16:creationId xmlns:a16="http://schemas.microsoft.com/office/drawing/2014/main" id="{169EB2F9-0131-4CA7-A2CA-7B36D8CA668E}"/>
                    </a:ext>
                  </a:extLst>
                </p:cNvPr>
                <p:cNvSpPr>
                  <a:spLocks noChangeShapeType="1"/>
                </p:cNvSpPr>
                <p:nvPr/>
              </p:nvSpPr>
              <p:spPr bwMode="auto">
                <a:xfrm>
                  <a:off x="3936" y="1680"/>
                  <a:ext cx="0" cy="288"/>
                </a:xfrm>
                <a:prstGeom prst="line">
                  <a:avLst/>
                </a:prstGeom>
                <a:no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28" name="Line 8">
                  <a:extLst>
                    <a:ext uri="{FF2B5EF4-FFF2-40B4-BE49-F238E27FC236}">
                      <a16:creationId xmlns:a16="http://schemas.microsoft.com/office/drawing/2014/main" id="{5756ECB6-F912-4563-8F1D-9E22580D5FE6}"/>
                    </a:ext>
                  </a:extLst>
                </p:cNvPr>
                <p:cNvSpPr>
                  <a:spLocks noChangeShapeType="1"/>
                </p:cNvSpPr>
                <p:nvPr/>
              </p:nvSpPr>
              <p:spPr bwMode="auto">
                <a:xfrm>
                  <a:off x="3168" y="1824"/>
                  <a:ext cx="768" cy="0"/>
                </a:xfrm>
                <a:prstGeom prst="line">
                  <a:avLst/>
                </a:prstGeom>
                <a:noFill/>
                <a:ln w="28575">
                  <a:solidFill>
                    <a:srgbClr val="9966FF"/>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21525" name="Object 1030">
                <a:extLst>
                  <a:ext uri="{FF2B5EF4-FFF2-40B4-BE49-F238E27FC236}">
                    <a16:creationId xmlns:a16="http://schemas.microsoft.com/office/drawing/2014/main" id="{09E13E42-C657-4C63-8FAA-36F1D91FD086}"/>
                  </a:ext>
                </a:extLst>
              </p:cNvPr>
              <p:cNvGraphicFramePr>
                <a:graphicFrameLocks noChangeAspect="1"/>
              </p:cNvGraphicFramePr>
              <p:nvPr/>
            </p:nvGraphicFramePr>
            <p:xfrm>
              <a:off x="3984" y="3552"/>
              <a:ext cx="248" cy="248"/>
            </p:xfrm>
            <a:graphic>
              <a:graphicData uri="http://schemas.openxmlformats.org/presentationml/2006/ole">
                <mc:AlternateContent xmlns:mc="http://schemas.openxmlformats.org/markup-compatibility/2006">
                  <mc:Choice xmlns:v="urn:schemas-microsoft-com:vml" Requires="v">
                    <p:oleObj spid="_x0000_s21539" name="公式" r:id="rId17" imgW="152400" imgH="152400" progId="Equation.3">
                      <p:embed/>
                    </p:oleObj>
                  </mc:Choice>
                  <mc:Fallback>
                    <p:oleObj name="公式" r:id="rId17" imgW="152400" imgH="152400" progId="Equation.3">
                      <p:embed/>
                      <p:pic>
                        <p:nvPicPr>
                          <p:cNvPr id="0" name="Object 10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4" y="3552"/>
                            <a:ext cx="24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6" name="Object 1032">
                <a:extLst>
                  <a:ext uri="{FF2B5EF4-FFF2-40B4-BE49-F238E27FC236}">
                    <a16:creationId xmlns:a16="http://schemas.microsoft.com/office/drawing/2014/main" id="{FAD71E8B-CDFF-4F48-AB45-719932E81C99}"/>
                  </a:ext>
                </a:extLst>
              </p:cNvPr>
              <p:cNvGraphicFramePr>
                <a:graphicFrameLocks noChangeAspect="1"/>
              </p:cNvGraphicFramePr>
              <p:nvPr/>
            </p:nvGraphicFramePr>
            <p:xfrm>
              <a:off x="4516" y="2880"/>
              <a:ext cx="302" cy="248"/>
            </p:xfrm>
            <a:graphic>
              <a:graphicData uri="http://schemas.openxmlformats.org/presentationml/2006/ole">
                <mc:AlternateContent xmlns:mc="http://schemas.openxmlformats.org/markup-compatibility/2006">
                  <mc:Choice xmlns:v="urn:schemas-microsoft-com:vml" Requires="v">
                    <p:oleObj spid="_x0000_s21540" name="公式" r:id="rId19" imgW="190602" imgH="152400" progId="Equation.3">
                      <p:embed/>
                    </p:oleObj>
                  </mc:Choice>
                  <mc:Fallback>
                    <p:oleObj name="公式" r:id="rId19" imgW="190602" imgH="152400" progId="Equation.3">
                      <p:embed/>
                      <p:pic>
                        <p:nvPicPr>
                          <p:cNvPr id="0" name="Object 10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16" y="2880"/>
                            <a:ext cx="30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6" name="Line 16">
                <a:extLst>
                  <a:ext uri="{FF2B5EF4-FFF2-40B4-BE49-F238E27FC236}">
                    <a16:creationId xmlns:a16="http://schemas.microsoft.com/office/drawing/2014/main" id="{2D2116E1-6BEF-444F-9BB9-8820E99C8727}"/>
                  </a:ext>
                </a:extLst>
              </p:cNvPr>
              <p:cNvSpPr>
                <a:spLocks noChangeShapeType="1"/>
              </p:cNvSpPr>
              <p:nvPr/>
            </p:nvSpPr>
            <p:spPr bwMode="auto">
              <a:xfrm>
                <a:off x="4464" y="3168"/>
                <a:ext cx="336" cy="0"/>
              </a:xfrm>
              <a:prstGeom prst="line">
                <a:avLst/>
              </a:prstGeom>
              <a:noFill/>
              <a:ln w="28575">
                <a:solidFill>
                  <a:srgbClr val="99FF9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1528" name="Object 1033">
                <a:extLst>
                  <a:ext uri="{FF2B5EF4-FFF2-40B4-BE49-F238E27FC236}">
                    <a16:creationId xmlns:a16="http://schemas.microsoft.com/office/drawing/2014/main" id="{57D0B38D-0C01-442A-A312-8045C7DBB1F4}"/>
                  </a:ext>
                </a:extLst>
              </p:cNvPr>
              <p:cNvGraphicFramePr>
                <a:graphicFrameLocks noChangeAspect="1"/>
              </p:cNvGraphicFramePr>
              <p:nvPr/>
            </p:nvGraphicFramePr>
            <p:xfrm>
              <a:off x="4848" y="2977"/>
              <a:ext cx="165" cy="217"/>
            </p:xfrm>
            <a:graphic>
              <a:graphicData uri="http://schemas.openxmlformats.org/presentationml/2006/ole">
                <mc:AlternateContent xmlns:mc="http://schemas.openxmlformats.org/markup-compatibility/2006">
                  <mc:Choice xmlns:v="urn:schemas-microsoft-com:vml" Requires="v">
                    <p:oleObj spid="_x0000_s21541" name="公式" r:id="rId21" imgW="95098" imgH="133248" progId="Equation.3">
                      <p:embed/>
                    </p:oleObj>
                  </mc:Choice>
                  <mc:Fallback>
                    <p:oleObj name="公式" r:id="rId21" imgW="95098" imgH="133248" progId="Equation.3">
                      <p:embed/>
                      <p:pic>
                        <p:nvPicPr>
                          <p:cNvPr id="0" name="Object 10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48" y="2977"/>
                            <a:ext cx="165"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1518" name="Group 37">
            <a:extLst>
              <a:ext uri="{FF2B5EF4-FFF2-40B4-BE49-F238E27FC236}">
                <a16:creationId xmlns:a16="http://schemas.microsoft.com/office/drawing/2014/main" id="{F461DB9B-E229-4290-B326-900738C522B1}"/>
              </a:ext>
            </a:extLst>
          </p:cNvPr>
          <p:cNvGrpSpPr>
            <a:grpSpLocks/>
          </p:cNvGrpSpPr>
          <p:nvPr/>
        </p:nvGrpSpPr>
        <p:grpSpPr bwMode="auto">
          <a:xfrm>
            <a:off x="0" y="44450"/>
            <a:ext cx="5715000" cy="1068388"/>
            <a:chOff x="0" y="191"/>
            <a:chExt cx="3600" cy="673"/>
          </a:xfrm>
        </p:grpSpPr>
        <p:pic>
          <p:nvPicPr>
            <p:cNvPr id="21519" name="Picture 31" descr="bar_1">
              <a:extLst>
                <a:ext uri="{FF2B5EF4-FFF2-40B4-BE49-F238E27FC236}">
                  <a16:creationId xmlns:a16="http://schemas.microsoft.com/office/drawing/2014/main" id="{9C99FCBE-8425-4C4B-9231-59F60E1415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136BBA19-D7DF-41B7-BE07-265BA5A10B69}"/>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dissolve">
                                      <p:cBhvr>
                                        <p:cTn id="7" dur="500"/>
                                        <p:tgtEl>
                                          <p:spTgt spid="64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dissolve">
                                      <p:cBhvr>
                                        <p:cTn id="12" dur="500"/>
                                        <p:tgtEl>
                                          <p:spTgt spid="64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4516"/>
                                        </p:tgtEl>
                                        <p:attrNameLst>
                                          <p:attrName>style.visibility</p:attrName>
                                        </p:attrNameLst>
                                      </p:cBhvr>
                                      <p:to>
                                        <p:strVal val="visible"/>
                                      </p:to>
                                    </p:set>
                                    <p:animEffect transition="in" filter="dissolve">
                                      <p:cBhvr>
                                        <p:cTn id="22" dur="500"/>
                                        <p:tgtEl>
                                          <p:spTgt spid="645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4517"/>
                                        </p:tgtEl>
                                        <p:attrNameLst>
                                          <p:attrName>style.visibility</p:attrName>
                                        </p:attrNameLst>
                                      </p:cBhvr>
                                      <p:to>
                                        <p:strVal val="visible"/>
                                      </p:to>
                                    </p:set>
                                    <p:animEffect transition="in" filter="dissolve">
                                      <p:cBhvr>
                                        <p:cTn id="27" dur="500"/>
                                        <p:tgtEl>
                                          <p:spTgt spid="645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4519"/>
                                        </p:tgtEl>
                                        <p:attrNameLst>
                                          <p:attrName>style.visibility</p:attrName>
                                        </p:attrNameLst>
                                      </p:cBhvr>
                                      <p:to>
                                        <p:strVal val="visible"/>
                                      </p:to>
                                    </p:set>
                                    <p:animEffect transition="in" filter="dissolve">
                                      <p:cBhvr>
                                        <p:cTn id="32" dur="500"/>
                                        <p:tgtEl>
                                          <p:spTgt spid="645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4520"/>
                                        </p:tgtEl>
                                        <p:attrNameLst>
                                          <p:attrName>style.visibility</p:attrName>
                                        </p:attrNameLst>
                                      </p:cBhvr>
                                      <p:to>
                                        <p:strVal val="visible"/>
                                      </p:to>
                                    </p:set>
                                    <p:animEffect transition="in" filter="dissolve">
                                      <p:cBhvr>
                                        <p:cTn id="37" dur="500"/>
                                        <p:tgtEl>
                                          <p:spTgt spid="645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4518"/>
                                        </p:tgtEl>
                                        <p:attrNameLst>
                                          <p:attrName>style.visibility</p:attrName>
                                        </p:attrNameLst>
                                      </p:cBhvr>
                                      <p:to>
                                        <p:strVal val="visible"/>
                                      </p:to>
                                    </p:set>
                                    <p:animEffect transition="in" filter="dissolve">
                                      <p:cBhvr>
                                        <p:cTn id="42" dur="500"/>
                                        <p:tgtEl>
                                          <p:spTgt spid="645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64521"/>
                                        </p:tgtEl>
                                        <p:attrNameLst>
                                          <p:attrName>style.visibility</p:attrName>
                                        </p:attrNameLst>
                                      </p:cBhvr>
                                      <p:to>
                                        <p:strVal val="visible"/>
                                      </p:to>
                                    </p:set>
                                    <p:animEffect transition="in" filter="dissolve">
                                      <p:cBhvr>
                                        <p:cTn id="47" dur="500"/>
                                        <p:tgtEl>
                                          <p:spTgt spid="64521"/>
                                        </p:tgtEl>
                                      </p:cBhvr>
                                    </p:animEffect>
                                  </p:childTnLst>
                                </p:cTn>
                              </p:par>
                            </p:childTnLst>
                          </p:cTn>
                        </p:par>
                        <p:par>
                          <p:cTn id="48" fill="hold" nodeType="afterGroup">
                            <p:stCondLst>
                              <p:cond delay="500"/>
                            </p:stCondLst>
                            <p:childTnLst>
                              <p:par>
                                <p:cTn id="49" presetID="9" presetClass="entr" presetSubtype="0" fill="hold" nodeType="afterEffect">
                                  <p:stCondLst>
                                    <p:cond delay="0"/>
                                  </p:stCondLst>
                                  <p:childTnLst>
                                    <p:set>
                                      <p:cBhvr>
                                        <p:cTn id="50" dur="1" fill="hold">
                                          <p:stCondLst>
                                            <p:cond delay="0"/>
                                          </p:stCondLst>
                                        </p:cTn>
                                        <p:tgtEl>
                                          <p:spTgt spid="64522"/>
                                        </p:tgtEl>
                                        <p:attrNameLst>
                                          <p:attrName>style.visibility</p:attrName>
                                        </p:attrNameLst>
                                      </p:cBhvr>
                                      <p:to>
                                        <p:strVal val="visible"/>
                                      </p:to>
                                    </p:set>
                                    <p:animEffect transition="in" filter="dissolve">
                                      <p:cBhvr>
                                        <p:cTn id="51" dur="500"/>
                                        <p:tgtEl>
                                          <p:spTgt spid="64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18DC0FD5-1980-4916-BC8A-9A5D157CAEF1}"/>
              </a:ext>
            </a:extLst>
          </p:cNvPr>
          <p:cNvSpPr>
            <a:spLocks noGrp="1"/>
          </p:cNvSpPr>
          <p:nvPr>
            <p:ph type="dt" sz="quarter" idx="10"/>
          </p:nvPr>
        </p:nvSpPr>
        <p:spPr/>
        <p:txBody>
          <a:bodyPr/>
          <a:lstStyle/>
          <a:p>
            <a:pPr>
              <a:defRPr/>
            </a:pPr>
            <a:fld id="{F3E35A42-DF48-4245-93BE-038BFC8A6219}" type="datetime9">
              <a:rPr lang="en-US"/>
              <a:pPr>
                <a:defRPr/>
              </a:pPr>
              <a:t>3/29/2020 9:28:12 PM</a:t>
            </a:fld>
            <a:endParaRPr lang="en-US" altLang="zh-CN"/>
          </a:p>
        </p:txBody>
      </p:sp>
      <p:sp>
        <p:nvSpPr>
          <p:cNvPr id="11" name="灯片编号占位符 3">
            <a:extLst>
              <a:ext uri="{FF2B5EF4-FFF2-40B4-BE49-F238E27FC236}">
                <a16:creationId xmlns:a16="http://schemas.microsoft.com/office/drawing/2014/main" id="{D5576852-BD6A-4608-887C-313E5BB1E3A4}"/>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DE27D7F0-6A8C-4B8F-B1B2-E53DC0E276E3}" type="slidenum">
              <a:rPr lang="en-US" altLang="zh-CN" sz="1400" b="0">
                <a:latin typeface="Times New Roman" panose="02020603050405020304" pitchFamily="18" charset="0"/>
                <a:ea typeface="宋体" panose="02010600030101010101" pitchFamily="2" charset="-122"/>
              </a:rPr>
              <a:pPr eaLnBrk="1" hangingPunct="1"/>
              <a:t>21</a:t>
            </a:fld>
            <a:endParaRPr lang="en-US" altLang="zh-CN" sz="1400" b="0">
              <a:latin typeface="Times New Roman" panose="02020603050405020304" pitchFamily="18" charset="0"/>
              <a:ea typeface="宋体" panose="02010600030101010101" pitchFamily="2" charset="-122"/>
            </a:endParaRPr>
          </a:p>
        </p:txBody>
      </p:sp>
      <p:sp>
        <p:nvSpPr>
          <p:cNvPr id="67586" name="Text Box 2">
            <a:extLst>
              <a:ext uri="{FF2B5EF4-FFF2-40B4-BE49-F238E27FC236}">
                <a16:creationId xmlns:a16="http://schemas.microsoft.com/office/drawing/2014/main" id="{755DBA86-F57C-4466-8756-73ACB418983A}"/>
              </a:ext>
            </a:extLst>
          </p:cNvPr>
          <p:cNvSpPr txBox="1">
            <a:spLocks noChangeArrowheads="1"/>
          </p:cNvSpPr>
          <p:nvPr/>
        </p:nvSpPr>
        <p:spPr bwMode="auto">
          <a:xfrm>
            <a:off x="304800" y="1558925"/>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en-US" altLang="zh-CN">
                <a:latin typeface="Times New Roman" panose="02020603050405020304" pitchFamily="18" charset="0"/>
              </a:rPr>
              <a:t>        </a:t>
            </a:r>
            <a:r>
              <a:rPr kumimoji="0" lang="zh-CN" altLang="en-US">
                <a:latin typeface="Times New Roman" panose="02020603050405020304" pitchFamily="18" charset="0"/>
              </a:rPr>
              <a:t>在电流流过一段电阻为</a:t>
            </a:r>
            <a:r>
              <a:rPr kumimoji="0" lang="en-US" altLang="zh-CN" i="1">
                <a:latin typeface="Times New Roman" panose="02020603050405020304" pitchFamily="18" charset="0"/>
              </a:rPr>
              <a:t>R</a:t>
            </a:r>
            <a:r>
              <a:rPr kumimoji="0" lang="zh-CN" altLang="en-US">
                <a:latin typeface="Times New Roman" panose="02020603050405020304" pitchFamily="18" charset="0"/>
              </a:rPr>
              <a:t>的导线时，由于定向运动的电子频繁与金属骨架碰撞，将在电场加速过程中获得的动能转化为热能。</a:t>
            </a:r>
            <a:r>
              <a:rPr kumimoji="0" lang="zh-CN" altLang="en-US">
                <a:solidFill>
                  <a:srgbClr val="00FF99"/>
                </a:solidFill>
                <a:latin typeface="Times New Roman" panose="02020603050405020304" pitchFamily="18" charset="0"/>
              </a:rPr>
              <a:t>定义单位时间内电场力所作的功称为</a:t>
            </a:r>
            <a:r>
              <a:rPr kumimoji="0" lang="zh-CN" altLang="en-US">
                <a:solidFill>
                  <a:srgbClr val="FF3399"/>
                </a:solidFill>
                <a:latin typeface="Times New Roman" panose="02020603050405020304" pitchFamily="18" charset="0"/>
              </a:rPr>
              <a:t>电功率</a:t>
            </a:r>
            <a:r>
              <a:rPr kumimoji="0" lang="zh-CN" altLang="en-US">
                <a:solidFill>
                  <a:srgbClr val="00FF99"/>
                </a:solidFill>
                <a:latin typeface="Times New Roman" panose="02020603050405020304" pitchFamily="18" charset="0"/>
              </a:rPr>
              <a:t>。</a:t>
            </a:r>
          </a:p>
        </p:txBody>
      </p:sp>
      <p:graphicFrame>
        <p:nvGraphicFramePr>
          <p:cNvPr id="113664" name="Object 1024">
            <a:extLst>
              <a:ext uri="{FF2B5EF4-FFF2-40B4-BE49-F238E27FC236}">
                <a16:creationId xmlns:a16="http://schemas.microsoft.com/office/drawing/2014/main" id="{E54ABB65-7FEC-483C-88F8-B381D6CA2B07}"/>
              </a:ext>
            </a:extLst>
          </p:cNvPr>
          <p:cNvGraphicFramePr>
            <a:graphicFrameLocks noChangeAspect="1"/>
          </p:cNvGraphicFramePr>
          <p:nvPr/>
        </p:nvGraphicFramePr>
        <p:xfrm>
          <a:off x="514350" y="3575050"/>
          <a:ext cx="3921125" cy="682625"/>
        </p:xfrm>
        <a:graphic>
          <a:graphicData uri="http://schemas.openxmlformats.org/presentationml/2006/ole">
            <mc:AlternateContent xmlns:mc="http://schemas.openxmlformats.org/markup-compatibility/2006">
              <mc:Choice xmlns:v="urn:schemas-microsoft-com:vml" Requires="v">
                <p:oleObj spid="_x0000_s22540" name="公式" r:id="rId3" imgW="1647952" imgH="266904" progId="Equation.3">
                  <p:embed/>
                </p:oleObj>
              </mc:Choice>
              <mc:Fallback>
                <p:oleObj name="公式" r:id="rId3" imgW="1647952" imgH="266904"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3575050"/>
                        <a:ext cx="3921125" cy="682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13665" name="Object 1025">
            <a:extLst>
              <a:ext uri="{FF2B5EF4-FFF2-40B4-BE49-F238E27FC236}">
                <a16:creationId xmlns:a16="http://schemas.microsoft.com/office/drawing/2014/main" id="{A98747C3-9308-434B-92D0-66B1100B3234}"/>
              </a:ext>
            </a:extLst>
          </p:cNvPr>
          <p:cNvGraphicFramePr>
            <a:graphicFrameLocks noChangeAspect="1"/>
          </p:cNvGraphicFramePr>
          <p:nvPr/>
        </p:nvGraphicFramePr>
        <p:xfrm>
          <a:off x="395288" y="4441825"/>
          <a:ext cx="1960562" cy="500063"/>
        </p:xfrm>
        <a:graphic>
          <a:graphicData uri="http://schemas.openxmlformats.org/presentationml/2006/ole">
            <mc:AlternateContent xmlns:mc="http://schemas.openxmlformats.org/markup-compatibility/2006">
              <mc:Choice xmlns:v="urn:schemas-microsoft-com:vml" Requires="v">
                <p:oleObj spid="_x0000_s22541" name="公式" r:id="rId5" imgW="771347" imgH="171552" progId="Equation.3">
                  <p:embed/>
                </p:oleObj>
              </mc:Choice>
              <mc:Fallback>
                <p:oleObj name="公式" r:id="rId5" imgW="771347" imgH="171552"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441825"/>
                        <a:ext cx="1960562" cy="5000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13666" name="Object 1026">
            <a:extLst>
              <a:ext uri="{FF2B5EF4-FFF2-40B4-BE49-F238E27FC236}">
                <a16:creationId xmlns:a16="http://schemas.microsoft.com/office/drawing/2014/main" id="{66617F75-7540-49A7-A7AA-238B11A6DEBA}"/>
              </a:ext>
            </a:extLst>
          </p:cNvPr>
          <p:cNvGraphicFramePr>
            <a:graphicFrameLocks noChangeAspect="1"/>
          </p:cNvGraphicFramePr>
          <p:nvPr/>
        </p:nvGraphicFramePr>
        <p:xfrm>
          <a:off x="827088" y="5084763"/>
          <a:ext cx="4246562" cy="981075"/>
        </p:xfrm>
        <a:graphic>
          <a:graphicData uri="http://schemas.openxmlformats.org/presentationml/2006/ole">
            <mc:AlternateContent xmlns:mc="http://schemas.openxmlformats.org/markup-compatibility/2006">
              <mc:Choice xmlns:v="urn:schemas-microsoft-com:vml" Requires="v">
                <p:oleObj spid="_x0000_s22542" name="公式" r:id="rId7" imgW="1790598" imgH="390372" progId="Equation.3">
                  <p:embed/>
                </p:oleObj>
              </mc:Choice>
              <mc:Fallback>
                <p:oleObj name="公式" r:id="rId7" imgW="1790598" imgH="390372"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084763"/>
                        <a:ext cx="4246562"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13667" name="Object 1027">
            <a:extLst>
              <a:ext uri="{FF2B5EF4-FFF2-40B4-BE49-F238E27FC236}">
                <a16:creationId xmlns:a16="http://schemas.microsoft.com/office/drawing/2014/main" id="{3DCE6A9B-806B-4B49-B4E2-0388B56BB381}"/>
              </a:ext>
            </a:extLst>
          </p:cNvPr>
          <p:cNvGraphicFramePr>
            <a:graphicFrameLocks noChangeAspect="1"/>
          </p:cNvGraphicFramePr>
          <p:nvPr/>
        </p:nvGraphicFramePr>
        <p:xfrm>
          <a:off x="4643438" y="3571875"/>
          <a:ext cx="3238500" cy="712788"/>
        </p:xfrm>
        <a:graphic>
          <a:graphicData uri="http://schemas.openxmlformats.org/presentationml/2006/ole">
            <mc:AlternateContent xmlns:mc="http://schemas.openxmlformats.org/markup-compatibility/2006">
              <mc:Choice xmlns:v="urn:schemas-microsoft-com:vml" Requires="v">
                <p:oleObj spid="_x0000_s22543" name="公式" r:id="rId9" imgW="1352499" imgH="276276" progId="Equation.3">
                  <p:embed/>
                </p:oleObj>
              </mc:Choice>
              <mc:Fallback>
                <p:oleObj name="公式" r:id="rId9" imgW="1352499" imgH="276276"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3571875"/>
                        <a:ext cx="3238500" cy="712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22537" name="Group 15">
            <a:extLst>
              <a:ext uri="{FF2B5EF4-FFF2-40B4-BE49-F238E27FC236}">
                <a16:creationId xmlns:a16="http://schemas.microsoft.com/office/drawing/2014/main" id="{F1AED144-A32B-4C6B-935E-21FACECC8B92}"/>
              </a:ext>
            </a:extLst>
          </p:cNvPr>
          <p:cNvGrpSpPr>
            <a:grpSpLocks/>
          </p:cNvGrpSpPr>
          <p:nvPr/>
        </p:nvGrpSpPr>
        <p:grpSpPr bwMode="auto">
          <a:xfrm>
            <a:off x="0" y="115888"/>
            <a:ext cx="5715000" cy="1068387"/>
            <a:chOff x="0" y="191"/>
            <a:chExt cx="3600" cy="673"/>
          </a:xfrm>
        </p:grpSpPr>
        <p:pic>
          <p:nvPicPr>
            <p:cNvPr id="22538" name="Picture 31" descr="bar_1">
              <a:extLst>
                <a:ext uri="{FF2B5EF4-FFF2-40B4-BE49-F238E27FC236}">
                  <a16:creationId xmlns:a16="http://schemas.microsoft.com/office/drawing/2014/main" id="{15DF79CC-A82D-4395-AE1F-B078A9BD2C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78A23F20-EF65-441C-8804-A33A43D65523}"/>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dissolve">
                                      <p:cBhvr>
                                        <p:cTn id="7" dur="500"/>
                                        <p:tgtEl>
                                          <p:spTgt spid="67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3664"/>
                                        </p:tgtEl>
                                        <p:attrNameLst>
                                          <p:attrName>style.visibility</p:attrName>
                                        </p:attrNameLst>
                                      </p:cBhvr>
                                      <p:to>
                                        <p:strVal val="visible"/>
                                      </p:to>
                                    </p:set>
                                    <p:animEffect transition="in" filter="dissolve">
                                      <p:cBhvr>
                                        <p:cTn id="12" dur="500"/>
                                        <p:tgtEl>
                                          <p:spTgt spid="113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3667"/>
                                        </p:tgtEl>
                                        <p:attrNameLst>
                                          <p:attrName>style.visibility</p:attrName>
                                        </p:attrNameLst>
                                      </p:cBhvr>
                                      <p:to>
                                        <p:strVal val="visible"/>
                                      </p:to>
                                    </p:set>
                                    <p:animEffect transition="in" filter="dissolve">
                                      <p:cBhvr>
                                        <p:cTn id="17" dur="500"/>
                                        <p:tgtEl>
                                          <p:spTgt spid="1136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3665"/>
                                        </p:tgtEl>
                                        <p:attrNameLst>
                                          <p:attrName>style.visibility</p:attrName>
                                        </p:attrNameLst>
                                      </p:cBhvr>
                                      <p:to>
                                        <p:strVal val="visible"/>
                                      </p:to>
                                    </p:set>
                                    <p:animEffect transition="in" filter="dissolve">
                                      <p:cBhvr>
                                        <p:cTn id="22" dur="500"/>
                                        <p:tgtEl>
                                          <p:spTgt spid="113665"/>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113666"/>
                                        </p:tgtEl>
                                        <p:attrNameLst>
                                          <p:attrName>style.visibility</p:attrName>
                                        </p:attrNameLst>
                                      </p:cBhvr>
                                      <p:to>
                                        <p:strVal val="visible"/>
                                      </p:to>
                                    </p:set>
                                    <p:animEffect transition="in" filter="dissolve">
                                      <p:cBhvr>
                                        <p:cTn id="26" dur="5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D7FED3BD-1359-4D16-89CA-511D3385251C}"/>
              </a:ext>
            </a:extLst>
          </p:cNvPr>
          <p:cNvSpPr>
            <a:spLocks noGrp="1"/>
          </p:cNvSpPr>
          <p:nvPr>
            <p:ph type="dt" sz="quarter" idx="10"/>
          </p:nvPr>
        </p:nvSpPr>
        <p:spPr/>
        <p:txBody>
          <a:bodyPr/>
          <a:lstStyle/>
          <a:p>
            <a:pPr>
              <a:defRPr/>
            </a:pPr>
            <a:fld id="{76A4CFE3-4A0F-4ABE-92EF-26073ECDA98F}" type="datetime9">
              <a:rPr lang="en-US"/>
              <a:pPr>
                <a:defRPr/>
              </a:pPr>
              <a:t>3/29/2020 9:28:12 PM</a:t>
            </a:fld>
            <a:endParaRPr lang="en-US" altLang="zh-CN"/>
          </a:p>
        </p:txBody>
      </p:sp>
      <p:sp>
        <p:nvSpPr>
          <p:cNvPr id="14" name="灯片编号占位符 5">
            <a:extLst>
              <a:ext uri="{FF2B5EF4-FFF2-40B4-BE49-F238E27FC236}">
                <a16:creationId xmlns:a16="http://schemas.microsoft.com/office/drawing/2014/main" id="{9223E408-0526-4E69-9C8F-890FFEA8106E}"/>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2A725715-4486-46D0-A948-A12C33366748}" type="slidenum">
              <a:rPr lang="en-US" altLang="zh-CN" sz="1400" b="0">
                <a:latin typeface="Times New Roman" panose="02020603050405020304" pitchFamily="18" charset="0"/>
                <a:ea typeface="宋体" panose="02010600030101010101" pitchFamily="2" charset="-122"/>
              </a:rPr>
              <a:pPr eaLnBrk="1" hangingPunct="1"/>
              <a:t>22</a:t>
            </a:fld>
            <a:endParaRPr lang="en-US" altLang="zh-CN" sz="1400" b="0">
              <a:latin typeface="Times New Roman" panose="02020603050405020304" pitchFamily="18" charset="0"/>
              <a:ea typeface="宋体" panose="02010600030101010101" pitchFamily="2" charset="-122"/>
            </a:endParaRPr>
          </a:p>
        </p:txBody>
      </p:sp>
      <p:pic>
        <p:nvPicPr>
          <p:cNvPr id="23556" name="Picture 2" descr="图片2">
            <a:extLst>
              <a:ext uri="{FF2B5EF4-FFF2-40B4-BE49-F238E27FC236}">
                <a16:creationId xmlns:a16="http://schemas.microsoft.com/office/drawing/2014/main" id="{3668A563-19F0-4881-9EFE-B619CED91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7" name="Group 3">
            <a:extLst>
              <a:ext uri="{FF2B5EF4-FFF2-40B4-BE49-F238E27FC236}">
                <a16:creationId xmlns:a16="http://schemas.microsoft.com/office/drawing/2014/main" id="{3CB3B7CF-37E5-4372-A084-90550CDA5CA3}"/>
              </a:ext>
            </a:extLst>
          </p:cNvPr>
          <p:cNvGrpSpPr>
            <a:grpSpLocks/>
          </p:cNvGrpSpPr>
          <p:nvPr/>
        </p:nvGrpSpPr>
        <p:grpSpPr bwMode="auto">
          <a:xfrm>
            <a:off x="304800" y="206375"/>
            <a:ext cx="8686800" cy="857250"/>
            <a:chOff x="192" y="130"/>
            <a:chExt cx="5472" cy="540"/>
          </a:xfrm>
        </p:grpSpPr>
        <p:sp>
          <p:nvSpPr>
            <p:cNvPr id="80900" name="Line 4">
              <a:extLst>
                <a:ext uri="{FF2B5EF4-FFF2-40B4-BE49-F238E27FC236}">
                  <a16:creationId xmlns:a16="http://schemas.microsoft.com/office/drawing/2014/main" id="{15736CB3-643B-40ED-A03E-8E080EF63293}"/>
                </a:ext>
              </a:extLst>
            </p:cNvPr>
            <p:cNvSpPr>
              <a:spLocks noChangeShapeType="1"/>
            </p:cNvSpPr>
            <p:nvPr/>
          </p:nvSpPr>
          <p:spPr bwMode="auto">
            <a:xfrm>
              <a:off x="2670" y="584"/>
              <a:ext cx="2994" cy="0"/>
            </a:xfrm>
            <a:prstGeom prst="line">
              <a:avLst/>
            </a:prstGeom>
            <a:noFill/>
            <a:ln w="25400">
              <a:solidFill>
                <a:srgbClr val="66FF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564" name="Rectangle 5">
              <a:extLst>
                <a:ext uri="{FF2B5EF4-FFF2-40B4-BE49-F238E27FC236}">
                  <a16:creationId xmlns:a16="http://schemas.microsoft.com/office/drawing/2014/main" id="{EE67477E-5498-4750-AF92-BF9A62009E53}"/>
                </a:ext>
              </a:extLst>
            </p:cNvPr>
            <p:cNvSpPr>
              <a:spLocks noChangeArrowheads="1"/>
            </p:cNvSpPr>
            <p:nvPr/>
          </p:nvSpPr>
          <p:spPr bwMode="auto">
            <a:xfrm>
              <a:off x="192" y="130"/>
              <a:ext cx="370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zh-CN" altLang="en-US" b="0">
                  <a:solidFill>
                    <a:srgbClr val="66FFCC"/>
                  </a:solidFill>
                  <a:latin typeface="Webdings" panose="05030102010509060703" pitchFamily="18" charset="2"/>
                  <a:ea typeface="华文行楷" panose="02010800040101010101" pitchFamily="2" charset="-122"/>
                </a:rPr>
                <a:t>理学院</a:t>
              </a:r>
              <a:r>
                <a:rPr lang="zh-CN" altLang="en-US" b="0">
                  <a:latin typeface="Webdings" panose="05030102010509060703" pitchFamily="18" charset="2"/>
                  <a:ea typeface="华文行楷" panose="02010800040101010101" pitchFamily="2" charset="-122"/>
                </a:rPr>
                <a:t> </a:t>
              </a:r>
              <a:r>
                <a:rPr lang="zh-CN" altLang="en-US" sz="1800" b="0">
                  <a:solidFill>
                    <a:srgbClr val="66FFCC"/>
                  </a:solidFill>
                  <a:latin typeface="Times New Roman" panose="02020603050405020304" pitchFamily="18" charset="0"/>
                  <a:ea typeface="黑体" panose="02010609060101010101" pitchFamily="49" charset="-122"/>
                </a:rPr>
                <a:t>大学物理教学中心</a:t>
              </a:r>
            </a:p>
          </p:txBody>
        </p:sp>
        <p:sp>
          <p:nvSpPr>
            <p:cNvPr id="23565" name="Rectangle 6">
              <a:extLst>
                <a:ext uri="{FF2B5EF4-FFF2-40B4-BE49-F238E27FC236}">
                  <a16:creationId xmlns:a16="http://schemas.microsoft.com/office/drawing/2014/main" id="{9E9AB29B-9685-4D8E-BEDE-9708ED76376F}"/>
                </a:ext>
              </a:extLst>
            </p:cNvPr>
            <p:cNvSpPr>
              <a:spLocks noChangeArrowheads="1"/>
            </p:cNvSpPr>
            <p:nvPr/>
          </p:nvSpPr>
          <p:spPr bwMode="auto">
            <a:xfrm>
              <a:off x="192" y="488"/>
              <a:ext cx="28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algn="ctr" eaLnBrk="1" hangingPunct="1">
                <a:lnSpc>
                  <a:spcPct val="80000"/>
                </a:lnSpc>
                <a:spcBef>
                  <a:spcPct val="20000"/>
                </a:spcBef>
              </a:pPr>
              <a:r>
                <a:rPr lang="en-US" altLang="zh-CN" sz="1600">
                  <a:solidFill>
                    <a:srgbClr val="FFFF00"/>
                  </a:solidFill>
                  <a:latin typeface="Century Gothic" panose="020B0502020202020204" pitchFamily="34" charset="0"/>
                </a:rPr>
                <a:t>College  of  Sience</a:t>
              </a:r>
            </a:p>
          </p:txBody>
        </p:sp>
      </p:grpSp>
      <p:pic>
        <p:nvPicPr>
          <p:cNvPr id="23558" name="Picture 7" descr="标题3背景副本">
            <a:extLst>
              <a:ext uri="{FF2B5EF4-FFF2-40B4-BE49-F238E27FC236}">
                <a16:creationId xmlns:a16="http://schemas.microsoft.com/office/drawing/2014/main" id="{D95976E1-126A-4AC4-BB46-393A9757F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09963"/>
            <a:ext cx="388620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5" name="AutoShape 9">
            <a:extLst>
              <a:ext uri="{FF2B5EF4-FFF2-40B4-BE49-F238E27FC236}">
                <a16:creationId xmlns:a16="http://schemas.microsoft.com/office/drawing/2014/main" id="{16DF0830-DCC4-46DA-8112-AB0433AA1370}"/>
              </a:ext>
            </a:extLst>
          </p:cNvPr>
          <p:cNvSpPr>
            <a:spLocks noChangeArrowheads="1"/>
          </p:cNvSpPr>
          <p:nvPr/>
        </p:nvSpPr>
        <p:spPr bwMode="auto">
          <a:xfrm>
            <a:off x="1403350" y="2852738"/>
            <a:ext cx="7056438" cy="1223962"/>
          </a:xfrm>
          <a:prstGeom prst="roundRect">
            <a:avLst>
              <a:gd name="adj" fmla="val 28245"/>
            </a:avLst>
          </a:prstGeom>
          <a:gradFill rotWithShape="1">
            <a:gsLst>
              <a:gs pos="0">
                <a:srgbClr val="97E5C0"/>
              </a:gs>
              <a:gs pos="100000">
                <a:srgbClr val="97E5C0">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80906" name="AutoShape 10">
            <a:extLst>
              <a:ext uri="{FF2B5EF4-FFF2-40B4-BE49-F238E27FC236}">
                <a16:creationId xmlns:a16="http://schemas.microsoft.com/office/drawing/2014/main" id="{79E4D63D-3BC7-4AE6-BACC-015994E3E6CE}"/>
              </a:ext>
            </a:extLst>
          </p:cNvPr>
          <p:cNvSpPr>
            <a:spLocks noChangeArrowheads="1"/>
          </p:cNvSpPr>
          <p:nvPr/>
        </p:nvSpPr>
        <p:spPr bwMode="auto">
          <a:xfrm>
            <a:off x="987425" y="2586038"/>
            <a:ext cx="4864100" cy="603250"/>
          </a:xfrm>
          <a:prstGeom prst="roundRect">
            <a:avLst>
              <a:gd name="adj" fmla="val 28245"/>
            </a:avLst>
          </a:prstGeom>
          <a:gradFill rotWithShape="1">
            <a:gsLst>
              <a:gs pos="0">
                <a:srgbClr val="FFCCFF"/>
              </a:gs>
              <a:gs pos="100000">
                <a:srgbClr val="FFCCFF">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23561" name="Rectangle 11">
            <a:extLst>
              <a:ext uri="{FF2B5EF4-FFF2-40B4-BE49-F238E27FC236}">
                <a16:creationId xmlns:a16="http://schemas.microsoft.com/office/drawing/2014/main" id="{8925F534-5679-46D5-920A-802F38DB1580}"/>
              </a:ext>
            </a:extLst>
          </p:cNvPr>
          <p:cNvSpPr>
            <a:spLocks noChangeArrowheads="1"/>
          </p:cNvSpPr>
          <p:nvPr/>
        </p:nvSpPr>
        <p:spPr bwMode="auto">
          <a:xfrm>
            <a:off x="1403350" y="2665413"/>
            <a:ext cx="3313113" cy="457200"/>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zh-CN" altLang="en-US" sz="2400">
                <a:solidFill>
                  <a:schemeClr val="tx2"/>
                </a:solidFill>
                <a:latin typeface="Times New Roman" panose="02020603050405020304" pitchFamily="18" charset="0"/>
              </a:rPr>
              <a:t>第三章  恒定电流</a:t>
            </a:r>
          </a:p>
        </p:txBody>
      </p:sp>
      <p:sp>
        <p:nvSpPr>
          <p:cNvPr id="23562" name="Rectangle 12">
            <a:extLst>
              <a:ext uri="{FF2B5EF4-FFF2-40B4-BE49-F238E27FC236}">
                <a16:creationId xmlns:a16="http://schemas.microsoft.com/office/drawing/2014/main" id="{5930F244-43B5-4AF7-87E6-97DA5C19AC61}"/>
              </a:ext>
            </a:extLst>
          </p:cNvPr>
          <p:cNvSpPr>
            <a:spLocks noChangeArrowheads="1"/>
          </p:cNvSpPr>
          <p:nvPr/>
        </p:nvSpPr>
        <p:spPr bwMode="auto">
          <a:xfrm>
            <a:off x="2987675" y="3213100"/>
            <a:ext cx="4191000" cy="519113"/>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r>
              <a:rPr lang="en-US" altLang="zh-CN">
                <a:solidFill>
                  <a:srgbClr val="FF99CC"/>
                </a:solidFill>
                <a:latin typeface="隶书" panose="02010509060101010101" pitchFamily="49" charset="-122"/>
                <a:ea typeface="隶书" panose="02010509060101010101" pitchFamily="49" charset="-122"/>
              </a:rPr>
              <a:t>   </a:t>
            </a:r>
            <a:r>
              <a:rPr lang="en-US" altLang="zh-CN">
                <a:solidFill>
                  <a:srgbClr val="FF3399"/>
                </a:solidFill>
                <a:latin typeface="隶书" panose="02010509060101010101" pitchFamily="49" charset="-122"/>
                <a:ea typeface="隶书" panose="02010509060101010101" pitchFamily="49" charset="-122"/>
              </a:rPr>
              <a:t>3-2 </a:t>
            </a:r>
            <a:r>
              <a:rPr lang="zh-CN" altLang="en-US">
                <a:solidFill>
                  <a:srgbClr val="FF3399"/>
                </a:solidFill>
                <a:latin typeface="隶书" panose="02010509060101010101" pitchFamily="49" charset="-122"/>
                <a:ea typeface="隶书" panose="02010509060101010101" pitchFamily="49" charset="-122"/>
              </a:rPr>
              <a:t>电源及其电动势</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38F2F751-78E4-49DF-BDF7-EE0DFD946666}"/>
              </a:ext>
            </a:extLst>
          </p:cNvPr>
          <p:cNvSpPr>
            <a:spLocks noGrp="1"/>
          </p:cNvSpPr>
          <p:nvPr>
            <p:ph type="dt" sz="quarter" idx="10"/>
          </p:nvPr>
        </p:nvSpPr>
        <p:spPr/>
        <p:txBody>
          <a:bodyPr/>
          <a:lstStyle/>
          <a:p>
            <a:pPr>
              <a:defRPr/>
            </a:pPr>
            <a:fld id="{9A3839B6-BB1A-4C98-ABCE-8E1EF01ED2EF}" type="datetime9">
              <a:rPr lang="en-US"/>
              <a:pPr>
                <a:defRPr/>
              </a:pPr>
              <a:t>3/29/2020 9:28:12 PM</a:t>
            </a:fld>
            <a:endParaRPr lang="en-US" altLang="zh-CN"/>
          </a:p>
        </p:txBody>
      </p:sp>
      <p:sp>
        <p:nvSpPr>
          <p:cNvPr id="9" name="灯片编号占位符 3">
            <a:extLst>
              <a:ext uri="{FF2B5EF4-FFF2-40B4-BE49-F238E27FC236}">
                <a16:creationId xmlns:a16="http://schemas.microsoft.com/office/drawing/2014/main" id="{5F452657-9C6B-41EE-81A4-FC04018FBDF1}"/>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9A7F7924-78EC-4D79-8DA7-D7FEF791F560}" type="slidenum">
              <a:rPr lang="en-US" altLang="zh-CN" sz="1400" b="0">
                <a:latin typeface="Times New Roman" panose="02020603050405020304" pitchFamily="18" charset="0"/>
                <a:ea typeface="宋体" panose="02010600030101010101" pitchFamily="2" charset="-122"/>
              </a:rPr>
              <a:pPr eaLnBrk="1" hangingPunct="1"/>
              <a:t>23</a:t>
            </a:fld>
            <a:endParaRPr lang="en-US" altLang="zh-CN" sz="1400" b="0">
              <a:latin typeface="Times New Roman" panose="02020603050405020304" pitchFamily="18" charset="0"/>
              <a:ea typeface="宋体" panose="02010600030101010101" pitchFamily="2" charset="-122"/>
            </a:endParaRPr>
          </a:p>
        </p:txBody>
      </p:sp>
      <p:sp>
        <p:nvSpPr>
          <p:cNvPr id="83970" name="Text Box 2">
            <a:extLst>
              <a:ext uri="{FF2B5EF4-FFF2-40B4-BE49-F238E27FC236}">
                <a16:creationId xmlns:a16="http://schemas.microsoft.com/office/drawing/2014/main" id="{021C0618-EF3D-42FA-A5FE-7EA7EE1A944F}"/>
              </a:ext>
            </a:extLst>
          </p:cNvPr>
          <p:cNvSpPr txBox="1">
            <a:spLocks noChangeArrowheads="1"/>
          </p:cNvSpPr>
          <p:nvPr/>
        </p:nvSpPr>
        <p:spPr bwMode="auto">
          <a:xfrm>
            <a:off x="381000" y="1341438"/>
            <a:ext cx="678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solidFill>
                  <a:schemeClr val="tx2"/>
                </a:solidFill>
                <a:latin typeface="隶书" panose="02010509060101010101" pitchFamily="49" charset="-122"/>
                <a:ea typeface="隶书" panose="02010509060101010101" pitchFamily="49" charset="-122"/>
              </a:rPr>
              <a:t>一、从动物电发现到伏打电堆发明</a:t>
            </a:r>
          </a:p>
        </p:txBody>
      </p:sp>
      <p:sp>
        <p:nvSpPr>
          <p:cNvPr id="83971" name="Text Box 3">
            <a:extLst>
              <a:ext uri="{FF2B5EF4-FFF2-40B4-BE49-F238E27FC236}">
                <a16:creationId xmlns:a16="http://schemas.microsoft.com/office/drawing/2014/main" id="{CAA3EDE3-9F7D-4E6C-B796-BE23C5A64435}"/>
              </a:ext>
            </a:extLst>
          </p:cNvPr>
          <p:cNvSpPr txBox="1">
            <a:spLocks noChangeArrowheads="1"/>
          </p:cNvSpPr>
          <p:nvPr/>
        </p:nvSpPr>
        <p:spPr bwMode="auto">
          <a:xfrm>
            <a:off x="304800" y="183515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意大利生物学家伽伐尼</a:t>
            </a:r>
            <a:r>
              <a:rPr lang="en-US" altLang="zh-CN"/>
              <a:t>(</a:t>
            </a:r>
            <a:r>
              <a:rPr lang="en-US" altLang="zh-CN" i="1">
                <a:latin typeface="Times New Roman" panose="02020603050405020304" pitchFamily="18" charset="0"/>
              </a:rPr>
              <a:t>A.L.Galvani</a:t>
            </a:r>
            <a:r>
              <a:rPr lang="zh-CN" altLang="en-US" i="1">
                <a:latin typeface="Times New Roman" panose="02020603050405020304" pitchFamily="18" charset="0"/>
              </a:rPr>
              <a:t>，</a:t>
            </a:r>
            <a:r>
              <a:rPr lang="en-US" altLang="zh-CN" i="1">
                <a:latin typeface="Times New Roman" panose="02020603050405020304" pitchFamily="18" charset="0"/>
              </a:rPr>
              <a:t>1737~1798</a:t>
            </a:r>
            <a:r>
              <a:rPr lang="en-US" altLang="zh-CN"/>
              <a:t>)</a:t>
            </a:r>
            <a:r>
              <a:rPr lang="zh-CN" altLang="en-US"/>
              <a:t>在用活青蛙做实验时，发现用两种不同金属构成的弧叉接触青蛙时，青蛙肌肉发生抽搐。</a:t>
            </a:r>
          </a:p>
        </p:txBody>
      </p:sp>
      <p:pic>
        <p:nvPicPr>
          <p:cNvPr id="83972" name="Picture 4" descr="galvani_lab">
            <a:extLst>
              <a:ext uri="{FF2B5EF4-FFF2-40B4-BE49-F238E27FC236}">
                <a16:creationId xmlns:a16="http://schemas.microsoft.com/office/drawing/2014/main" id="{FCD122D4-01D2-4E80-BE2C-A2CCDFE45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3282950"/>
            <a:ext cx="4405313"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5" descr="galvani">
            <a:extLst>
              <a:ext uri="{FF2B5EF4-FFF2-40B4-BE49-F238E27FC236}">
                <a16:creationId xmlns:a16="http://schemas.microsoft.com/office/drawing/2014/main" id="{B76596C6-3625-4AEE-9E6A-F1A33F3AF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288" y="3284538"/>
            <a:ext cx="2262187"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4" name="Group 13">
            <a:extLst>
              <a:ext uri="{FF2B5EF4-FFF2-40B4-BE49-F238E27FC236}">
                <a16:creationId xmlns:a16="http://schemas.microsoft.com/office/drawing/2014/main" id="{FD9A0201-5512-4BE1-A91F-DAC8CF3C696A}"/>
              </a:ext>
            </a:extLst>
          </p:cNvPr>
          <p:cNvGrpSpPr>
            <a:grpSpLocks/>
          </p:cNvGrpSpPr>
          <p:nvPr/>
        </p:nvGrpSpPr>
        <p:grpSpPr bwMode="auto">
          <a:xfrm>
            <a:off x="0" y="303213"/>
            <a:ext cx="5715000" cy="1068387"/>
            <a:chOff x="0" y="191"/>
            <a:chExt cx="3600" cy="673"/>
          </a:xfrm>
        </p:grpSpPr>
        <p:pic>
          <p:nvPicPr>
            <p:cNvPr id="24585" name="Picture 6" descr="bar_1">
              <a:extLst>
                <a:ext uri="{FF2B5EF4-FFF2-40B4-BE49-F238E27FC236}">
                  <a16:creationId xmlns:a16="http://schemas.microsoft.com/office/drawing/2014/main" id="{0D3A47D6-4E43-4288-9BDD-7C76716E9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Text Box 7">
              <a:extLst>
                <a:ext uri="{FF2B5EF4-FFF2-40B4-BE49-F238E27FC236}">
                  <a16:creationId xmlns:a16="http://schemas.microsoft.com/office/drawing/2014/main" id="{D2E3E92C-485A-40A0-B9BF-87094D317A15}"/>
                </a:ext>
              </a:extLst>
            </p:cNvPr>
            <p:cNvSpPr txBox="1">
              <a:spLocks noChangeArrowheads="1"/>
            </p:cNvSpPr>
            <p:nvPr/>
          </p:nvSpPr>
          <p:spPr bwMode="auto">
            <a:xfrm>
              <a:off x="59" y="336"/>
              <a:ext cx="2957" cy="327"/>
            </a:xfrm>
            <a:prstGeom prst="rect">
              <a:avLst/>
            </a:prstGeom>
            <a:noFill/>
            <a:ln>
              <a:noFill/>
            </a:ln>
            <a:effectLst>
              <a:outerShdw dist="17961" dir="2700000" algn="ctr" rotWithShape="0">
                <a:srgbClr val="C0C0C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3-2 </a:t>
              </a:r>
              <a:r>
                <a:rPr lang="zh-CN" altLang="en-US">
                  <a:solidFill>
                    <a:srgbClr val="FF3399"/>
                  </a:solidFill>
                  <a:latin typeface="隶书" panose="02010509060101010101" pitchFamily="49" charset="-122"/>
                  <a:ea typeface="隶书" panose="02010509060101010101" pitchFamily="49" charset="-122"/>
                </a:rPr>
                <a:t>电源及其</a:t>
              </a:r>
              <a:r>
                <a:rPr kumimoji="0" lang="zh-CN" altLang="en-US">
                  <a:solidFill>
                    <a:srgbClr val="FF3399"/>
                  </a:solidFill>
                  <a:latin typeface="Times New Roman" panose="02020603050405020304" pitchFamily="18" charset="0"/>
                  <a:ea typeface="隶书" panose="02010509060101010101" pitchFamily="49" charset="-122"/>
                </a:rPr>
                <a:t>电动势</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wipe(left)">
                                      <p:cBhvr>
                                        <p:cTn id="12" dur="500"/>
                                        <p:tgtEl>
                                          <p:spTgt spid="83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strips(downLeft)">
                                      <p:cBhvr>
                                        <p:cTn id="17" dur="500"/>
                                        <p:tgtEl>
                                          <p:spTgt spid="839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strips(downLeft)">
                                      <p:cBhvr>
                                        <p:cTn id="22"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B6A4A8FA-0946-4670-B7C7-93600D2C3A0F}"/>
              </a:ext>
            </a:extLst>
          </p:cNvPr>
          <p:cNvSpPr>
            <a:spLocks noGrp="1"/>
          </p:cNvSpPr>
          <p:nvPr>
            <p:ph type="dt" sz="quarter" idx="10"/>
          </p:nvPr>
        </p:nvSpPr>
        <p:spPr/>
        <p:txBody>
          <a:bodyPr/>
          <a:lstStyle/>
          <a:p>
            <a:pPr>
              <a:defRPr/>
            </a:pPr>
            <a:fld id="{730FE772-175D-462F-9823-38DDEF95B194}" type="datetime9">
              <a:rPr lang="en-US"/>
              <a:pPr>
                <a:defRPr/>
              </a:pPr>
              <a:t>3/29/2020 9:28:12 PM</a:t>
            </a:fld>
            <a:endParaRPr lang="en-US" altLang="zh-CN"/>
          </a:p>
        </p:txBody>
      </p:sp>
      <p:sp>
        <p:nvSpPr>
          <p:cNvPr id="10" name="灯片编号占位符 3">
            <a:extLst>
              <a:ext uri="{FF2B5EF4-FFF2-40B4-BE49-F238E27FC236}">
                <a16:creationId xmlns:a16="http://schemas.microsoft.com/office/drawing/2014/main" id="{98741F04-B328-48F9-8ADE-0FD9DBC45458}"/>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A5D7F3CF-0CAD-46E2-B0CC-90FDD5255EF9}" type="slidenum">
              <a:rPr lang="en-US" altLang="zh-CN" sz="1400" b="0">
                <a:latin typeface="Times New Roman" panose="02020603050405020304" pitchFamily="18" charset="0"/>
                <a:ea typeface="宋体" panose="02010600030101010101" pitchFamily="2" charset="-122"/>
              </a:rPr>
              <a:pPr eaLnBrk="1" hangingPunct="1"/>
              <a:t>24</a:t>
            </a:fld>
            <a:endParaRPr lang="en-US" altLang="zh-CN" sz="1400" b="0">
              <a:latin typeface="Times New Roman" panose="02020603050405020304" pitchFamily="18" charset="0"/>
              <a:ea typeface="宋体" panose="02010600030101010101" pitchFamily="2" charset="-122"/>
            </a:endParaRPr>
          </a:p>
        </p:txBody>
      </p:sp>
      <p:pic>
        <p:nvPicPr>
          <p:cNvPr id="84994" name="Picture 2" descr="Pila">
            <a:extLst>
              <a:ext uri="{FF2B5EF4-FFF2-40B4-BE49-F238E27FC236}">
                <a16:creationId xmlns:a16="http://schemas.microsoft.com/office/drawing/2014/main" id="{7E8DD567-25FF-4CEE-96FA-C573868F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997200"/>
            <a:ext cx="2697163"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5" name="Picture 3" descr="sm_volta2">
            <a:extLst>
              <a:ext uri="{FF2B5EF4-FFF2-40B4-BE49-F238E27FC236}">
                <a16:creationId xmlns:a16="http://schemas.microsoft.com/office/drawing/2014/main" id="{BE9F32FF-CC20-4799-B272-3932B46F6151}"/>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997200"/>
            <a:ext cx="2681288"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Picture 4" descr="volta3">
            <a:extLst>
              <a:ext uri="{FF2B5EF4-FFF2-40B4-BE49-F238E27FC236}">
                <a16:creationId xmlns:a16="http://schemas.microsoft.com/office/drawing/2014/main" id="{FA0FDF2D-3E4F-47CA-A6E1-1AABCC503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3006725"/>
            <a:ext cx="4586287" cy="3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Text Box 5">
            <a:extLst>
              <a:ext uri="{FF2B5EF4-FFF2-40B4-BE49-F238E27FC236}">
                <a16:creationId xmlns:a16="http://schemas.microsoft.com/office/drawing/2014/main" id="{8D976215-5AB1-422F-B125-405D9E5A8E31}"/>
              </a:ext>
            </a:extLst>
          </p:cNvPr>
          <p:cNvSpPr txBox="1">
            <a:spLocks noChangeArrowheads="1"/>
          </p:cNvSpPr>
          <p:nvPr/>
        </p:nvSpPr>
        <p:spPr bwMode="auto">
          <a:xfrm>
            <a:off x="381000" y="1196975"/>
            <a:ext cx="84391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latin typeface="Times New Roman" panose="02020603050405020304" pitchFamily="18" charset="0"/>
              </a:rPr>
              <a:t>        1790</a:t>
            </a:r>
            <a:r>
              <a:rPr lang="zh-CN" altLang="en-US">
                <a:latin typeface="Times New Roman" panose="02020603050405020304" pitchFamily="18" charset="0"/>
              </a:rPr>
              <a:t>年意大利物理学家、化学家伏特（又称伏打） </a:t>
            </a:r>
            <a:r>
              <a:rPr lang="en-US" altLang="zh-CN">
                <a:latin typeface="Times New Roman" panose="02020603050405020304" pitchFamily="18" charset="0"/>
              </a:rPr>
              <a:t>( </a:t>
            </a:r>
            <a:r>
              <a:rPr lang="en-US" altLang="zh-CN" i="1">
                <a:latin typeface="Times New Roman" panose="02020603050405020304" pitchFamily="18" charset="0"/>
              </a:rPr>
              <a:t>A.Volta</a:t>
            </a:r>
            <a:r>
              <a:rPr lang="zh-CN" altLang="en-US" i="1">
                <a:latin typeface="Times New Roman" panose="02020603050405020304" pitchFamily="18" charset="0"/>
              </a:rPr>
              <a:t>，</a:t>
            </a:r>
            <a:r>
              <a:rPr lang="en-US" altLang="zh-CN" i="1">
                <a:latin typeface="Times New Roman" panose="02020603050405020304" pitchFamily="18" charset="0"/>
              </a:rPr>
              <a:t>1745~1827</a:t>
            </a:r>
            <a:r>
              <a:rPr lang="en-US" altLang="zh-CN">
                <a:latin typeface="Times New Roman" panose="02020603050405020304" pitchFamily="18" charset="0"/>
              </a:rPr>
              <a:t>)</a:t>
            </a:r>
            <a:r>
              <a:rPr lang="zh-CN" altLang="en-US">
                <a:latin typeface="Times New Roman" panose="02020603050405020304" pitchFamily="18" charset="0"/>
              </a:rPr>
              <a:t>发现两种不同的金属组合成的弧叉存在接触电势差；</a:t>
            </a:r>
            <a:r>
              <a:rPr lang="en-US" altLang="zh-CN">
                <a:latin typeface="Times New Roman" panose="02020603050405020304" pitchFamily="18" charset="0"/>
              </a:rPr>
              <a:t>1800</a:t>
            </a:r>
            <a:r>
              <a:rPr lang="zh-CN" altLang="en-US">
                <a:latin typeface="Times New Roman" panose="02020603050405020304" pitchFamily="18" charset="0"/>
              </a:rPr>
              <a:t>年伏特将锌片和铜片交叉加在用盐水浸湿的纸片中，形成堆叠的</a:t>
            </a:r>
            <a:r>
              <a:rPr lang="zh-CN" altLang="en-US">
                <a:solidFill>
                  <a:srgbClr val="66FFCC"/>
                </a:solidFill>
                <a:latin typeface="Times New Roman" panose="02020603050405020304" pitchFamily="18" charset="0"/>
              </a:rPr>
              <a:t>伏打电池</a:t>
            </a:r>
            <a:r>
              <a:rPr lang="zh-CN" altLang="en-US">
                <a:latin typeface="Times New Roman" panose="02020603050405020304" pitchFamily="18" charset="0"/>
              </a:rPr>
              <a:t>。</a:t>
            </a:r>
          </a:p>
        </p:txBody>
      </p:sp>
      <p:grpSp>
        <p:nvGrpSpPr>
          <p:cNvPr id="25608" name="Group 15">
            <a:extLst>
              <a:ext uri="{FF2B5EF4-FFF2-40B4-BE49-F238E27FC236}">
                <a16:creationId xmlns:a16="http://schemas.microsoft.com/office/drawing/2014/main" id="{EC3544D8-900D-4C83-919A-B9FEFB70EFBB}"/>
              </a:ext>
            </a:extLst>
          </p:cNvPr>
          <p:cNvGrpSpPr>
            <a:grpSpLocks/>
          </p:cNvGrpSpPr>
          <p:nvPr/>
        </p:nvGrpSpPr>
        <p:grpSpPr bwMode="auto">
          <a:xfrm>
            <a:off x="0" y="188913"/>
            <a:ext cx="5715000" cy="1068387"/>
            <a:chOff x="0" y="191"/>
            <a:chExt cx="3600" cy="673"/>
          </a:xfrm>
        </p:grpSpPr>
        <p:pic>
          <p:nvPicPr>
            <p:cNvPr id="25609" name="Picture 6" descr="bar_1">
              <a:extLst>
                <a:ext uri="{FF2B5EF4-FFF2-40B4-BE49-F238E27FC236}">
                  <a16:creationId xmlns:a16="http://schemas.microsoft.com/office/drawing/2014/main" id="{CAD572E7-F4C7-47CA-AB4F-43919C9B2B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Text Box 7">
              <a:extLst>
                <a:ext uri="{FF2B5EF4-FFF2-40B4-BE49-F238E27FC236}">
                  <a16:creationId xmlns:a16="http://schemas.microsoft.com/office/drawing/2014/main" id="{48A7DDE1-3BAD-49FB-8558-6191A024F582}"/>
                </a:ext>
              </a:extLst>
            </p:cNvPr>
            <p:cNvSpPr txBox="1">
              <a:spLocks noChangeArrowheads="1"/>
            </p:cNvSpPr>
            <p:nvPr/>
          </p:nvSpPr>
          <p:spPr bwMode="auto">
            <a:xfrm>
              <a:off x="59" y="336"/>
              <a:ext cx="2957" cy="327"/>
            </a:xfrm>
            <a:prstGeom prst="rect">
              <a:avLst/>
            </a:prstGeom>
            <a:noFill/>
            <a:ln>
              <a:noFill/>
            </a:ln>
            <a:effectLst>
              <a:outerShdw dist="17961" dir="2700000" algn="ctr" rotWithShape="0">
                <a:srgbClr val="C0C0C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3-2 </a:t>
              </a:r>
              <a:r>
                <a:rPr lang="zh-CN" altLang="en-US">
                  <a:solidFill>
                    <a:srgbClr val="FF3399"/>
                  </a:solidFill>
                  <a:latin typeface="隶书" panose="02010509060101010101" pitchFamily="49" charset="-122"/>
                  <a:ea typeface="隶书" panose="02010509060101010101" pitchFamily="49" charset="-122"/>
                </a:rPr>
                <a:t>电源及其</a:t>
              </a:r>
              <a:r>
                <a:rPr kumimoji="0" lang="zh-CN" altLang="en-US">
                  <a:solidFill>
                    <a:srgbClr val="FF3399"/>
                  </a:solidFill>
                  <a:latin typeface="Times New Roman" panose="02020603050405020304" pitchFamily="18" charset="0"/>
                  <a:ea typeface="隶书" panose="02010509060101010101" pitchFamily="49" charset="-122"/>
                </a:rPr>
                <a:t>电动势</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left)">
                                      <p:cBhvr>
                                        <p:cTn id="7" dur="500"/>
                                        <p:tgtEl>
                                          <p:spTgt spid="84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84996"/>
                                        </p:tgtEl>
                                        <p:attrNameLst>
                                          <p:attrName>style.visibility</p:attrName>
                                        </p:attrNameLst>
                                      </p:cBhvr>
                                      <p:to>
                                        <p:strVal val="visible"/>
                                      </p:to>
                                    </p:set>
                                    <p:animEffect transition="in" filter="strips(downLeft)">
                                      <p:cBhvr>
                                        <p:cTn id="12" dur="500"/>
                                        <p:tgtEl>
                                          <p:spTgt spid="84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84994"/>
                                        </p:tgtEl>
                                        <p:attrNameLst>
                                          <p:attrName>style.visibility</p:attrName>
                                        </p:attrNameLst>
                                      </p:cBhvr>
                                      <p:to>
                                        <p:strVal val="visible"/>
                                      </p:to>
                                    </p:set>
                                    <p:animEffect transition="in" filter="strips(downLeft)">
                                      <p:cBhvr>
                                        <p:cTn id="17" dur="500"/>
                                        <p:tgtEl>
                                          <p:spTgt spid="84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84995"/>
                                        </p:tgtEl>
                                        <p:attrNameLst>
                                          <p:attrName>style.visibility</p:attrName>
                                        </p:attrNameLst>
                                      </p:cBhvr>
                                      <p:to>
                                        <p:strVal val="visible"/>
                                      </p:to>
                                    </p:set>
                                    <p:animEffect transition="in" filter="strips(downLeft)">
                                      <p:cBhvr>
                                        <p:cTn id="22" dur="5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1">
            <a:extLst>
              <a:ext uri="{FF2B5EF4-FFF2-40B4-BE49-F238E27FC236}">
                <a16:creationId xmlns:a16="http://schemas.microsoft.com/office/drawing/2014/main" id="{812CC4BB-38D5-47D5-A66E-831D5233C2DF}"/>
              </a:ext>
            </a:extLst>
          </p:cNvPr>
          <p:cNvSpPr>
            <a:spLocks noGrp="1"/>
          </p:cNvSpPr>
          <p:nvPr>
            <p:ph type="dt" sz="quarter" idx="10"/>
          </p:nvPr>
        </p:nvSpPr>
        <p:spPr/>
        <p:txBody>
          <a:bodyPr/>
          <a:lstStyle/>
          <a:p>
            <a:pPr>
              <a:defRPr/>
            </a:pPr>
            <a:fld id="{AB516D2D-77B6-4740-81B4-8B5DA0E2BBB8}" type="datetime9">
              <a:rPr lang="en-US"/>
              <a:pPr>
                <a:defRPr/>
              </a:pPr>
              <a:t>3/29/2020 9:28:12 PM</a:t>
            </a:fld>
            <a:endParaRPr lang="en-US" altLang="zh-CN"/>
          </a:p>
        </p:txBody>
      </p:sp>
      <p:sp>
        <p:nvSpPr>
          <p:cNvPr id="33" name="灯片编号占位符 3">
            <a:extLst>
              <a:ext uri="{FF2B5EF4-FFF2-40B4-BE49-F238E27FC236}">
                <a16:creationId xmlns:a16="http://schemas.microsoft.com/office/drawing/2014/main" id="{F5414F0C-8661-4FD7-8B68-1CBF3E507AF3}"/>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45346B4B-CC14-4A97-B47E-5C73EF341533}" type="slidenum">
              <a:rPr lang="en-US" altLang="zh-CN" sz="1400" b="0">
                <a:latin typeface="Times New Roman" panose="02020603050405020304" pitchFamily="18" charset="0"/>
                <a:ea typeface="宋体" panose="02010600030101010101" pitchFamily="2" charset="-122"/>
              </a:rPr>
              <a:pPr eaLnBrk="1" hangingPunct="1"/>
              <a:t>25</a:t>
            </a:fld>
            <a:endParaRPr lang="en-US" altLang="zh-CN" sz="1400" b="0">
              <a:latin typeface="Times New Roman" panose="02020603050405020304" pitchFamily="18" charset="0"/>
              <a:ea typeface="宋体" panose="02010600030101010101" pitchFamily="2" charset="-122"/>
            </a:endParaRPr>
          </a:p>
        </p:txBody>
      </p:sp>
      <p:sp>
        <p:nvSpPr>
          <p:cNvPr id="48130" name="Text Box 2">
            <a:extLst>
              <a:ext uri="{FF2B5EF4-FFF2-40B4-BE49-F238E27FC236}">
                <a16:creationId xmlns:a16="http://schemas.microsoft.com/office/drawing/2014/main" id="{0315262A-51A6-4339-8DC1-EAE575C28109}"/>
              </a:ext>
            </a:extLst>
          </p:cNvPr>
          <p:cNvSpPr txBox="1">
            <a:spLocks noChangeArrowheads="1"/>
          </p:cNvSpPr>
          <p:nvPr/>
        </p:nvSpPr>
        <p:spPr bwMode="auto">
          <a:xfrm>
            <a:off x="323850" y="2195513"/>
            <a:ext cx="8569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如果要在导体内维持恒定的电流，必须在两端维持恒定的电势差，</a:t>
            </a:r>
          </a:p>
        </p:txBody>
      </p:sp>
      <p:grpSp>
        <p:nvGrpSpPr>
          <p:cNvPr id="2" name="Group 35">
            <a:extLst>
              <a:ext uri="{FF2B5EF4-FFF2-40B4-BE49-F238E27FC236}">
                <a16:creationId xmlns:a16="http://schemas.microsoft.com/office/drawing/2014/main" id="{0882259E-C9A1-49E8-ADAB-66270F8EB3BB}"/>
              </a:ext>
            </a:extLst>
          </p:cNvPr>
          <p:cNvGrpSpPr>
            <a:grpSpLocks/>
          </p:cNvGrpSpPr>
          <p:nvPr/>
        </p:nvGrpSpPr>
        <p:grpSpPr bwMode="auto">
          <a:xfrm>
            <a:off x="3657600" y="3276600"/>
            <a:ext cx="5029200" cy="3276600"/>
            <a:chOff x="2304" y="2064"/>
            <a:chExt cx="3168" cy="2064"/>
          </a:xfrm>
        </p:grpSpPr>
        <p:sp>
          <p:nvSpPr>
            <p:cNvPr id="48132" name="Rectangle 4">
              <a:extLst>
                <a:ext uri="{FF2B5EF4-FFF2-40B4-BE49-F238E27FC236}">
                  <a16:creationId xmlns:a16="http://schemas.microsoft.com/office/drawing/2014/main" id="{8DFF5F57-F7C3-46A8-9C78-4DEBC812D5AE}"/>
                </a:ext>
              </a:extLst>
            </p:cNvPr>
            <p:cNvSpPr>
              <a:spLocks noChangeArrowheads="1"/>
            </p:cNvSpPr>
            <p:nvPr/>
          </p:nvSpPr>
          <p:spPr bwMode="auto">
            <a:xfrm>
              <a:off x="2304" y="2064"/>
              <a:ext cx="3168" cy="2064"/>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134" name="Rectangle 6">
              <a:extLst>
                <a:ext uri="{FF2B5EF4-FFF2-40B4-BE49-F238E27FC236}">
                  <a16:creationId xmlns:a16="http://schemas.microsoft.com/office/drawing/2014/main" id="{B2ABDC4B-087B-47CC-AEE3-EECE7AC817C0}"/>
                </a:ext>
              </a:extLst>
            </p:cNvPr>
            <p:cNvSpPr>
              <a:spLocks noChangeArrowheads="1"/>
            </p:cNvSpPr>
            <p:nvPr/>
          </p:nvSpPr>
          <p:spPr bwMode="auto">
            <a:xfrm>
              <a:off x="3216" y="2784"/>
              <a:ext cx="1872" cy="96"/>
            </a:xfrm>
            <a:prstGeom prst="rect">
              <a:avLst/>
            </a:prstGeom>
            <a:solidFill>
              <a:srgbClr val="7DE9D4"/>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7DE9D4"/>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48135" name="Line 7">
              <a:extLst>
                <a:ext uri="{FF2B5EF4-FFF2-40B4-BE49-F238E27FC236}">
                  <a16:creationId xmlns:a16="http://schemas.microsoft.com/office/drawing/2014/main" id="{12C690A9-04B4-4B61-BAAC-81FC6F803DC9}"/>
                </a:ext>
              </a:extLst>
            </p:cNvPr>
            <p:cNvSpPr>
              <a:spLocks noChangeShapeType="1"/>
            </p:cNvSpPr>
            <p:nvPr/>
          </p:nvSpPr>
          <p:spPr bwMode="auto">
            <a:xfrm flipV="1">
              <a:off x="4128" y="2400"/>
              <a:ext cx="0" cy="336"/>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136" name="Line 8">
              <a:extLst>
                <a:ext uri="{FF2B5EF4-FFF2-40B4-BE49-F238E27FC236}">
                  <a16:creationId xmlns:a16="http://schemas.microsoft.com/office/drawing/2014/main" id="{EE76EADC-A34F-402F-911C-8B01EC7F60E6}"/>
                </a:ext>
              </a:extLst>
            </p:cNvPr>
            <p:cNvSpPr>
              <a:spLocks noChangeShapeType="1"/>
            </p:cNvSpPr>
            <p:nvPr/>
          </p:nvSpPr>
          <p:spPr bwMode="auto">
            <a:xfrm flipV="1">
              <a:off x="2880" y="2400"/>
              <a:ext cx="1248" cy="0"/>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137" name="Line 9">
              <a:extLst>
                <a:ext uri="{FF2B5EF4-FFF2-40B4-BE49-F238E27FC236}">
                  <a16:creationId xmlns:a16="http://schemas.microsoft.com/office/drawing/2014/main" id="{7D9C902A-123E-47F2-8217-3AD60D9D37ED}"/>
                </a:ext>
              </a:extLst>
            </p:cNvPr>
            <p:cNvSpPr>
              <a:spLocks noChangeShapeType="1"/>
            </p:cNvSpPr>
            <p:nvPr/>
          </p:nvSpPr>
          <p:spPr bwMode="auto">
            <a:xfrm>
              <a:off x="4128" y="3504"/>
              <a:ext cx="0" cy="288"/>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138" name="Line 10">
              <a:extLst>
                <a:ext uri="{FF2B5EF4-FFF2-40B4-BE49-F238E27FC236}">
                  <a16:creationId xmlns:a16="http://schemas.microsoft.com/office/drawing/2014/main" id="{8E82371C-71CD-4685-9EAB-BE0725E14618}"/>
                </a:ext>
              </a:extLst>
            </p:cNvPr>
            <p:cNvSpPr>
              <a:spLocks noChangeShapeType="1"/>
            </p:cNvSpPr>
            <p:nvPr/>
          </p:nvSpPr>
          <p:spPr bwMode="auto">
            <a:xfrm flipH="1">
              <a:off x="2880" y="3792"/>
              <a:ext cx="1248" cy="0"/>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139" name="Line 11">
              <a:extLst>
                <a:ext uri="{FF2B5EF4-FFF2-40B4-BE49-F238E27FC236}">
                  <a16:creationId xmlns:a16="http://schemas.microsoft.com/office/drawing/2014/main" id="{9118AA93-A9E8-44EC-ADE5-4D8D22944FB6}"/>
                </a:ext>
              </a:extLst>
            </p:cNvPr>
            <p:cNvSpPr>
              <a:spLocks noChangeShapeType="1"/>
            </p:cNvSpPr>
            <p:nvPr/>
          </p:nvSpPr>
          <p:spPr bwMode="auto">
            <a:xfrm>
              <a:off x="2880" y="2400"/>
              <a:ext cx="0" cy="1392"/>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140" name="Rectangle 12">
              <a:extLst>
                <a:ext uri="{FF2B5EF4-FFF2-40B4-BE49-F238E27FC236}">
                  <a16:creationId xmlns:a16="http://schemas.microsoft.com/office/drawing/2014/main" id="{B9029AA7-466B-4895-BAEC-4E890144C68B}"/>
                </a:ext>
              </a:extLst>
            </p:cNvPr>
            <p:cNvSpPr>
              <a:spLocks noChangeArrowheads="1"/>
            </p:cNvSpPr>
            <p:nvPr/>
          </p:nvSpPr>
          <p:spPr bwMode="auto">
            <a:xfrm>
              <a:off x="3216" y="3408"/>
              <a:ext cx="1872" cy="96"/>
            </a:xfrm>
            <a:prstGeom prst="rect">
              <a:avLst/>
            </a:prstGeom>
            <a:solidFill>
              <a:srgbClr val="7DE9D4"/>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7DE9D4"/>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26643" name="Object 1024">
              <a:extLst>
                <a:ext uri="{FF2B5EF4-FFF2-40B4-BE49-F238E27FC236}">
                  <a16:creationId xmlns:a16="http://schemas.microsoft.com/office/drawing/2014/main" id="{575A0FF3-E8A3-4CBC-BF92-986CE02FABB8}"/>
                </a:ext>
              </a:extLst>
            </p:cNvPr>
            <p:cNvGraphicFramePr>
              <a:graphicFrameLocks noChangeAspect="1"/>
            </p:cNvGraphicFramePr>
            <p:nvPr/>
          </p:nvGraphicFramePr>
          <p:xfrm>
            <a:off x="3264" y="3360"/>
            <a:ext cx="144" cy="192"/>
          </p:xfrm>
          <a:graphic>
            <a:graphicData uri="http://schemas.openxmlformats.org/presentationml/2006/ole">
              <mc:AlternateContent xmlns:mc="http://schemas.openxmlformats.org/markup-compatibility/2006">
                <mc:Choice xmlns:v="urn:schemas-microsoft-com:vml" Requires="v">
                  <p:oleObj spid="_x0000_s26658" name="公式" r:id="rId3" imgW="114198" imgH="47676" progId="Equation.3">
                    <p:embed/>
                  </p:oleObj>
                </mc:Choice>
                <mc:Fallback>
                  <p:oleObj name="公式" r:id="rId3" imgW="114198" imgH="47676"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4" name="Object 1025">
              <a:extLst>
                <a:ext uri="{FF2B5EF4-FFF2-40B4-BE49-F238E27FC236}">
                  <a16:creationId xmlns:a16="http://schemas.microsoft.com/office/drawing/2014/main" id="{87765DCE-03E5-4DD0-BB56-D24F074185CB}"/>
                </a:ext>
              </a:extLst>
            </p:cNvPr>
            <p:cNvGraphicFramePr>
              <a:graphicFrameLocks noChangeAspect="1"/>
            </p:cNvGraphicFramePr>
            <p:nvPr/>
          </p:nvGraphicFramePr>
          <p:xfrm>
            <a:off x="3552" y="3360"/>
            <a:ext cx="144" cy="192"/>
          </p:xfrm>
          <a:graphic>
            <a:graphicData uri="http://schemas.openxmlformats.org/presentationml/2006/ole">
              <mc:AlternateContent xmlns:mc="http://schemas.openxmlformats.org/markup-compatibility/2006">
                <mc:Choice xmlns:v="urn:schemas-microsoft-com:vml" Requires="v">
                  <p:oleObj spid="_x0000_s26659" name="公式" r:id="rId5" imgW="114198" imgH="47676" progId="Equation.3">
                    <p:embed/>
                  </p:oleObj>
                </mc:Choice>
                <mc:Fallback>
                  <p:oleObj name="公式" r:id="rId5" imgW="114198" imgH="47676"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5" name="Object 1026">
              <a:extLst>
                <a:ext uri="{FF2B5EF4-FFF2-40B4-BE49-F238E27FC236}">
                  <a16:creationId xmlns:a16="http://schemas.microsoft.com/office/drawing/2014/main" id="{AAD1212E-D9C6-48C8-B71D-DB856250D297}"/>
                </a:ext>
              </a:extLst>
            </p:cNvPr>
            <p:cNvGraphicFramePr>
              <a:graphicFrameLocks noChangeAspect="1"/>
            </p:cNvGraphicFramePr>
            <p:nvPr/>
          </p:nvGraphicFramePr>
          <p:xfrm>
            <a:off x="3840" y="3360"/>
            <a:ext cx="144" cy="192"/>
          </p:xfrm>
          <a:graphic>
            <a:graphicData uri="http://schemas.openxmlformats.org/presentationml/2006/ole">
              <mc:AlternateContent xmlns:mc="http://schemas.openxmlformats.org/markup-compatibility/2006">
                <mc:Choice xmlns:v="urn:schemas-microsoft-com:vml" Requires="v">
                  <p:oleObj spid="_x0000_s26660" name="公式" r:id="rId7" imgW="114198" imgH="47676" progId="Equation.3">
                    <p:embed/>
                  </p:oleObj>
                </mc:Choice>
                <mc:Fallback>
                  <p:oleObj name="公式" r:id="rId7" imgW="114198" imgH="47676"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6" name="Object 1027">
              <a:extLst>
                <a:ext uri="{FF2B5EF4-FFF2-40B4-BE49-F238E27FC236}">
                  <a16:creationId xmlns:a16="http://schemas.microsoft.com/office/drawing/2014/main" id="{181D2BF5-A27E-4CD0-ACBB-EDC522D4211D}"/>
                </a:ext>
              </a:extLst>
            </p:cNvPr>
            <p:cNvGraphicFramePr>
              <a:graphicFrameLocks noChangeAspect="1"/>
            </p:cNvGraphicFramePr>
            <p:nvPr/>
          </p:nvGraphicFramePr>
          <p:xfrm>
            <a:off x="4128" y="3360"/>
            <a:ext cx="144" cy="192"/>
          </p:xfrm>
          <a:graphic>
            <a:graphicData uri="http://schemas.openxmlformats.org/presentationml/2006/ole">
              <mc:AlternateContent xmlns:mc="http://schemas.openxmlformats.org/markup-compatibility/2006">
                <mc:Choice xmlns:v="urn:schemas-microsoft-com:vml" Requires="v">
                  <p:oleObj spid="_x0000_s26661" name="公式" r:id="rId9" imgW="114198" imgH="47676" progId="Equation.3">
                    <p:embed/>
                  </p:oleObj>
                </mc:Choice>
                <mc:Fallback>
                  <p:oleObj name="公式" r:id="rId9" imgW="114198" imgH="47676"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8"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7" name="Object 1028">
              <a:extLst>
                <a:ext uri="{FF2B5EF4-FFF2-40B4-BE49-F238E27FC236}">
                  <a16:creationId xmlns:a16="http://schemas.microsoft.com/office/drawing/2014/main" id="{6E7E3CD8-9FE6-440A-A38C-B2D67DB7AE72}"/>
                </a:ext>
              </a:extLst>
            </p:cNvPr>
            <p:cNvGraphicFramePr>
              <a:graphicFrameLocks noChangeAspect="1"/>
            </p:cNvGraphicFramePr>
            <p:nvPr/>
          </p:nvGraphicFramePr>
          <p:xfrm>
            <a:off x="4416" y="3360"/>
            <a:ext cx="144" cy="192"/>
          </p:xfrm>
          <a:graphic>
            <a:graphicData uri="http://schemas.openxmlformats.org/presentationml/2006/ole">
              <mc:AlternateContent xmlns:mc="http://schemas.openxmlformats.org/markup-compatibility/2006">
                <mc:Choice xmlns:v="urn:schemas-microsoft-com:vml" Requires="v">
                  <p:oleObj spid="_x0000_s26662" name="公式" r:id="rId11" imgW="114198" imgH="47676" progId="Equation.3">
                    <p:embed/>
                  </p:oleObj>
                </mc:Choice>
                <mc:Fallback>
                  <p:oleObj name="公式" r:id="rId11" imgW="114198" imgH="47676"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6"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8" name="Object 1029">
              <a:extLst>
                <a:ext uri="{FF2B5EF4-FFF2-40B4-BE49-F238E27FC236}">
                  <a16:creationId xmlns:a16="http://schemas.microsoft.com/office/drawing/2014/main" id="{875F19C8-1C52-42B0-89B7-6D3C9999875B}"/>
                </a:ext>
              </a:extLst>
            </p:cNvPr>
            <p:cNvGraphicFramePr>
              <a:graphicFrameLocks noChangeAspect="1"/>
            </p:cNvGraphicFramePr>
            <p:nvPr/>
          </p:nvGraphicFramePr>
          <p:xfrm>
            <a:off x="4704" y="3360"/>
            <a:ext cx="144" cy="192"/>
          </p:xfrm>
          <a:graphic>
            <a:graphicData uri="http://schemas.openxmlformats.org/presentationml/2006/ole">
              <mc:AlternateContent xmlns:mc="http://schemas.openxmlformats.org/markup-compatibility/2006">
                <mc:Choice xmlns:v="urn:schemas-microsoft-com:vml" Requires="v">
                  <p:oleObj spid="_x0000_s26663" name="公式" r:id="rId13" imgW="114198" imgH="47676" progId="Equation.3">
                    <p:embed/>
                  </p:oleObj>
                </mc:Choice>
                <mc:Fallback>
                  <p:oleObj name="公式" r:id="rId13" imgW="114198" imgH="47676"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4"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9" name="Object 1030">
              <a:extLst>
                <a:ext uri="{FF2B5EF4-FFF2-40B4-BE49-F238E27FC236}">
                  <a16:creationId xmlns:a16="http://schemas.microsoft.com/office/drawing/2014/main" id="{95D74E49-81AB-464A-A517-F48600969C85}"/>
                </a:ext>
              </a:extLst>
            </p:cNvPr>
            <p:cNvGraphicFramePr>
              <a:graphicFrameLocks noChangeAspect="1"/>
            </p:cNvGraphicFramePr>
            <p:nvPr/>
          </p:nvGraphicFramePr>
          <p:xfrm>
            <a:off x="4944" y="3360"/>
            <a:ext cx="144" cy="192"/>
          </p:xfrm>
          <a:graphic>
            <a:graphicData uri="http://schemas.openxmlformats.org/presentationml/2006/ole">
              <mc:AlternateContent xmlns:mc="http://schemas.openxmlformats.org/markup-compatibility/2006">
                <mc:Choice xmlns:v="urn:schemas-microsoft-com:vml" Requires="v">
                  <p:oleObj spid="_x0000_s26664" name="公式" r:id="rId15" imgW="114198" imgH="47676" progId="Equation.3">
                    <p:embed/>
                  </p:oleObj>
                </mc:Choice>
                <mc:Fallback>
                  <p:oleObj name="公式" r:id="rId15" imgW="114198" imgH="47676" progId="Equation.3">
                    <p:embed/>
                    <p:pic>
                      <p:nvPicPr>
                        <p:cNvPr id="0" name="Object 10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4"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0" name="Object 1031">
              <a:extLst>
                <a:ext uri="{FF2B5EF4-FFF2-40B4-BE49-F238E27FC236}">
                  <a16:creationId xmlns:a16="http://schemas.microsoft.com/office/drawing/2014/main" id="{55243E4B-C235-400E-9308-350BFDD873DC}"/>
                </a:ext>
              </a:extLst>
            </p:cNvPr>
            <p:cNvGraphicFramePr>
              <a:graphicFrameLocks noChangeAspect="1"/>
            </p:cNvGraphicFramePr>
            <p:nvPr/>
          </p:nvGraphicFramePr>
          <p:xfrm>
            <a:off x="3264" y="2736"/>
            <a:ext cx="188" cy="188"/>
          </p:xfrm>
          <a:graphic>
            <a:graphicData uri="http://schemas.openxmlformats.org/presentationml/2006/ole">
              <mc:AlternateContent xmlns:mc="http://schemas.openxmlformats.org/markup-compatibility/2006">
                <mc:Choice xmlns:v="urn:schemas-microsoft-com:vml" Requires="v">
                  <p:oleObj spid="_x0000_s26665" name="公式" r:id="rId17" imgW="114198" imgH="114504" progId="Equation.3">
                    <p:embed/>
                  </p:oleObj>
                </mc:Choice>
                <mc:Fallback>
                  <p:oleObj name="公式" r:id="rId17" imgW="114198" imgH="114504" progId="Equation.3">
                    <p:embed/>
                    <p:pic>
                      <p:nvPicPr>
                        <p:cNvPr id="0" name="Object 10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64"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1" name="Object 1032">
              <a:extLst>
                <a:ext uri="{FF2B5EF4-FFF2-40B4-BE49-F238E27FC236}">
                  <a16:creationId xmlns:a16="http://schemas.microsoft.com/office/drawing/2014/main" id="{F9860E03-7AD8-4C48-A507-A82F870DFA9E}"/>
                </a:ext>
              </a:extLst>
            </p:cNvPr>
            <p:cNvGraphicFramePr>
              <a:graphicFrameLocks noChangeAspect="1"/>
            </p:cNvGraphicFramePr>
            <p:nvPr/>
          </p:nvGraphicFramePr>
          <p:xfrm>
            <a:off x="3552" y="2736"/>
            <a:ext cx="188" cy="188"/>
          </p:xfrm>
          <a:graphic>
            <a:graphicData uri="http://schemas.openxmlformats.org/presentationml/2006/ole">
              <mc:AlternateContent xmlns:mc="http://schemas.openxmlformats.org/markup-compatibility/2006">
                <mc:Choice xmlns:v="urn:schemas-microsoft-com:vml" Requires="v">
                  <p:oleObj spid="_x0000_s26666" name="公式" r:id="rId19" imgW="114198" imgH="114504" progId="Equation.3">
                    <p:embed/>
                  </p:oleObj>
                </mc:Choice>
                <mc:Fallback>
                  <p:oleObj name="公式" r:id="rId19" imgW="114198" imgH="114504" progId="Equation.3">
                    <p:embed/>
                    <p:pic>
                      <p:nvPicPr>
                        <p:cNvPr id="0" name="Object 10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2" name="Object 1033">
              <a:extLst>
                <a:ext uri="{FF2B5EF4-FFF2-40B4-BE49-F238E27FC236}">
                  <a16:creationId xmlns:a16="http://schemas.microsoft.com/office/drawing/2014/main" id="{1B35A0DB-5EE6-494E-B8EF-FE5190DF5338}"/>
                </a:ext>
              </a:extLst>
            </p:cNvPr>
            <p:cNvGraphicFramePr>
              <a:graphicFrameLocks noChangeAspect="1"/>
            </p:cNvGraphicFramePr>
            <p:nvPr/>
          </p:nvGraphicFramePr>
          <p:xfrm>
            <a:off x="3840" y="2736"/>
            <a:ext cx="188" cy="188"/>
          </p:xfrm>
          <a:graphic>
            <a:graphicData uri="http://schemas.openxmlformats.org/presentationml/2006/ole">
              <mc:AlternateContent xmlns:mc="http://schemas.openxmlformats.org/markup-compatibility/2006">
                <mc:Choice xmlns:v="urn:schemas-microsoft-com:vml" Requires="v">
                  <p:oleObj spid="_x0000_s26667" name="公式" r:id="rId21" imgW="114198" imgH="114504" progId="Equation.3">
                    <p:embed/>
                  </p:oleObj>
                </mc:Choice>
                <mc:Fallback>
                  <p:oleObj name="公式" r:id="rId21" imgW="114198" imgH="114504" progId="Equation.3">
                    <p:embed/>
                    <p:pic>
                      <p:nvPicPr>
                        <p:cNvPr id="0" name="Object 10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40"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3" name="Object 1034">
              <a:extLst>
                <a:ext uri="{FF2B5EF4-FFF2-40B4-BE49-F238E27FC236}">
                  <a16:creationId xmlns:a16="http://schemas.microsoft.com/office/drawing/2014/main" id="{7C2C1BE8-F9B6-46E0-87E4-A2D527F0829F}"/>
                </a:ext>
              </a:extLst>
            </p:cNvPr>
            <p:cNvGraphicFramePr>
              <a:graphicFrameLocks noChangeAspect="1"/>
            </p:cNvGraphicFramePr>
            <p:nvPr/>
          </p:nvGraphicFramePr>
          <p:xfrm>
            <a:off x="4416" y="2736"/>
            <a:ext cx="188" cy="188"/>
          </p:xfrm>
          <a:graphic>
            <a:graphicData uri="http://schemas.openxmlformats.org/presentationml/2006/ole">
              <mc:AlternateContent xmlns:mc="http://schemas.openxmlformats.org/markup-compatibility/2006">
                <mc:Choice xmlns:v="urn:schemas-microsoft-com:vml" Requires="v">
                  <p:oleObj spid="_x0000_s26668" name="公式" r:id="rId23" imgW="114198" imgH="114504" progId="Equation.3">
                    <p:embed/>
                  </p:oleObj>
                </mc:Choice>
                <mc:Fallback>
                  <p:oleObj name="公式" r:id="rId23" imgW="114198" imgH="114504" progId="Equation.3">
                    <p:embed/>
                    <p:pic>
                      <p:nvPicPr>
                        <p:cNvPr id="0" name="Object 10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6"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4" name="Object 1035">
              <a:extLst>
                <a:ext uri="{FF2B5EF4-FFF2-40B4-BE49-F238E27FC236}">
                  <a16:creationId xmlns:a16="http://schemas.microsoft.com/office/drawing/2014/main" id="{332009AD-2CF5-400F-9896-0927A3EF5909}"/>
                </a:ext>
              </a:extLst>
            </p:cNvPr>
            <p:cNvGraphicFramePr>
              <a:graphicFrameLocks noChangeAspect="1"/>
            </p:cNvGraphicFramePr>
            <p:nvPr/>
          </p:nvGraphicFramePr>
          <p:xfrm>
            <a:off x="4128" y="2736"/>
            <a:ext cx="188" cy="188"/>
          </p:xfrm>
          <a:graphic>
            <a:graphicData uri="http://schemas.openxmlformats.org/presentationml/2006/ole">
              <mc:AlternateContent xmlns:mc="http://schemas.openxmlformats.org/markup-compatibility/2006">
                <mc:Choice xmlns:v="urn:schemas-microsoft-com:vml" Requires="v">
                  <p:oleObj spid="_x0000_s26669" name="公式" r:id="rId25" imgW="114198" imgH="114504" progId="Equation.3">
                    <p:embed/>
                  </p:oleObj>
                </mc:Choice>
                <mc:Fallback>
                  <p:oleObj name="公式" r:id="rId25" imgW="114198" imgH="114504" progId="Equation.3">
                    <p:embed/>
                    <p:pic>
                      <p:nvPicPr>
                        <p:cNvPr id="0" name="Object 10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28"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5" name="Object 1036">
              <a:extLst>
                <a:ext uri="{FF2B5EF4-FFF2-40B4-BE49-F238E27FC236}">
                  <a16:creationId xmlns:a16="http://schemas.microsoft.com/office/drawing/2014/main" id="{A4BAAC44-A07E-430C-8515-E00BF469256A}"/>
                </a:ext>
              </a:extLst>
            </p:cNvPr>
            <p:cNvGraphicFramePr>
              <a:graphicFrameLocks noChangeAspect="1"/>
            </p:cNvGraphicFramePr>
            <p:nvPr/>
          </p:nvGraphicFramePr>
          <p:xfrm>
            <a:off x="4944" y="2736"/>
            <a:ext cx="188" cy="188"/>
          </p:xfrm>
          <a:graphic>
            <a:graphicData uri="http://schemas.openxmlformats.org/presentationml/2006/ole">
              <mc:AlternateContent xmlns:mc="http://schemas.openxmlformats.org/markup-compatibility/2006">
                <mc:Choice xmlns:v="urn:schemas-microsoft-com:vml" Requires="v">
                  <p:oleObj spid="_x0000_s26670" name="公式" r:id="rId27" imgW="114198" imgH="114504" progId="Equation.3">
                    <p:embed/>
                  </p:oleObj>
                </mc:Choice>
                <mc:Fallback>
                  <p:oleObj name="公式" r:id="rId27" imgW="114198" imgH="114504" progId="Equation.3">
                    <p:embed/>
                    <p:pic>
                      <p:nvPicPr>
                        <p:cNvPr id="0" name="Object 10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44"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6" name="Object 1037">
              <a:extLst>
                <a:ext uri="{FF2B5EF4-FFF2-40B4-BE49-F238E27FC236}">
                  <a16:creationId xmlns:a16="http://schemas.microsoft.com/office/drawing/2014/main" id="{18D6136F-1175-401B-9DDF-A8816F0BE499}"/>
                </a:ext>
              </a:extLst>
            </p:cNvPr>
            <p:cNvGraphicFramePr>
              <a:graphicFrameLocks noChangeAspect="1"/>
            </p:cNvGraphicFramePr>
            <p:nvPr/>
          </p:nvGraphicFramePr>
          <p:xfrm>
            <a:off x="4704" y="2736"/>
            <a:ext cx="188" cy="188"/>
          </p:xfrm>
          <a:graphic>
            <a:graphicData uri="http://schemas.openxmlformats.org/presentationml/2006/ole">
              <mc:AlternateContent xmlns:mc="http://schemas.openxmlformats.org/markup-compatibility/2006">
                <mc:Choice xmlns:v="urn:schemas-microsoft-com:vml" Requires="v">
                  <p:oleObj spid="_x0000_s26671" name="公式" r:id="rId29" imgW="114198" imgH="114504" progId="Equation.3">
                    <p:embed/>
                  </p:oleObj>
                </mc:Choice>
                <mc:Fallback>
                  <p:oleObj name="公式" r:id="rId29" imgW="114198" imgH="114504" progId="Equation.3">
                    <p:embed/>
                    <p:pic>
                      <p:nvPicPr>
                        <p:cNvPr id="0" name="Object 10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04"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8" name="Line 30">
              <a:extLst>
                <a:ext uri="{FF2B5EF4-FFF2-40B4-BE49-F238E27FC236}">
                  <a16:creationId xmlns:a16="http://schemas.microsoft.com/office/drawing/2014/main" id="{710D9B63-678A-49FD-B553-E187CB5AAE7F}"/>
                </a:ext>
              </a:extLst>
            </p:cNvPr>
            <p:cNvSpPr>
              <a:spLocks noChangeShapeType="1"/>
            </p:cNvSpPr>
            <p:nvPr/>
          </p:nvSpPr>
          <p:spPr bwMode="auto">
            <a:xfrm>
              <a:off x="2880" y="2832"/>
              <a:ext cx="0" cy="480"/>
            </a:xfrm>
            <a:prstGeom prst="line">
              <a:avLst/>
            </a:prstGeom>
            <a:noFill/>
            <a:ln w="28575">
              <a:solidFill>
                <a:srgbClr val="FF7C80"/>
              </a:solidFill>
              <a:round/>
              <a:headEnd/>
              <a:tailEnd type="stealth" w="lg"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48159" name="Text Box 31">
            <a:extLst>
              <a:ext uri="{FF2B5EF4-FFF2-40B4-BE49-F238E27FC236}">
                <a16:creationId xmlns:a16="http://schemas.microsoft.com/office/drawing/2014/main" id="{097272FE-9785-4D5D-8FCC-27B8B45E45A4}"/>
              </a:ext>
            </a:extLst>
          </p:cNvPr>
          <p:cNvSpPr txBox="1">
            <a:spLocks noChangeArrowheads="1"/>
          </p:cNvSpPr>
          <p:nvPr/>
        </p:nvSpPr>
        <p:spPr bwMode="auto">
          <a:xfrm>
            <a:off x="323850" y="3357563"/>
            <a:ext cx="3436938"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在电容器放电过程中，电容器导体极板间的电势差持续降低，因此放电电流也逐渐减小到零。</a:t>
            </a:r>
          </a:p>
        </p:txBody>
      </p:sp>
      <p:sp>
        <p:nvSpPr>
          <p:cNvPr id="48169" name="Text Box 41">
            <a:extLst>
              <a:ext uri="{FF2B5EF4-FFF2-40B4-BE49-F238E27FC236}">
                <a16:creationId xmlns:a16="http://schemas.microsoft.com/office/drawing/2014/main" id="{9A065055-55A1-4179-B5E8-68E676265F90}"/>
              </a:ext>
            </a:extLst>
          </p:cNvPr>
          <p:cNvSpPr txBox="1">
            <a:spLocks noChangeArrowheads="1"/>
          </p:cNvSpPr>
          <p:nvPr/>
        </p:nvSpPr>
        <p:spPr bwMode="auto">
          <a:xfrm>
            <a:off x="381000" y="1341438"/>
            <a:ext cx="678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solidFill>
                  <a:schemeClr val="tx2"/>
                </a:solidFill>
                <a:latin typeface="隶书" panose="02010509060101010101" pitchFamily="49" charset="-122"/>
                <a:ea typeface="隶书" panose="02010509060101010101" pitchFamily="49" charset="-122"/>
              </a:rPr>
              <a:t>二、电动势的定义</a:t>
            </a:r>
          </a:p>
        </p:txBody>
      </p:sp>
      <p:grpSp>
        <p:nvGrpSpPr>
          <p:cNvPr id="26632" name="Group 37">
            <a:extLst>
              <a:ext uri="{FF2B5EF4-FFF2-40B4-BE49-F238E27FC236}">
                <a16:creationId xmlns:a16="http://schemas.microsoft.com/office/drawing/2014/main" id="{28E461BB-49C3-4EF2-B129-45148978757A}"/>
              </a:ext>
            </a:extLst>
          </p:cNvPr>
          <p:cNvGrpSpPr>
            <a:grpSpLocks/>
          </p:cNvGrpSpPr>
          <p:nvPr/>
        </p:nvGrpSpPr>
        <p:grpSpPr bwMode="auto">
          <a:xfrm>
            <a:off x="0" y="188913"/>
            <a:ext cx="5715000" cy="1068387"/>
            <a:chOff x="0" y="191"/>
            <a:chExt cx="3600" cy="673"/>
          </a:xfrm>
        </p:grpSpPr>
        <p:pic>
          <p:nvPicPr>
            <p:cNvPr id="26633" name="Picture 6" descr="bar_1">
              <a:extLst>
                <a:ext uri="{FF2B5EF4-FFF2-40B4-BE49-F238E27FC236}">
                  <a16:creationId xmlns:a16="http://schemas.microsoft.com/office/drawing/2014/main" id="{30807C30-A0DF-40C6-AD3B-B3F52417DD67}"/>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Text Box 7">
              <a:extLst>
                <a:ext uri="{FF2B5EF4-FFF2-40B4-BE49-F238E27FC236}">
                  <a16:creationId xmlns:a16="http://schemas.microsoft.com/office/drawing/2014/main" id="{F0C2CEA4-DF1A-44F0-B9BD-C0B22F2950F0}"/>
                </a:ext>
              </a:extLst>
            </p:cNvPr>
            <p:cNvSpPr txBox="1">
              <a:spLocks noChangeArrowheads="1"/>
            </p:cNvSpPr>
            <p:nvPr/>
          </p:nvSpPr>
          <p:spPr bwMode="auto">
            <a:xfrm>
              <a:off x="59" y="336"/>
              <a:ext cx="2957" cy="327"/>
            </a:xfrm>
            <a:prstGeom prst="rect">
              <a:avLst/>
            </a:prstGeom>
            <a:noFill/>
            <a:ln>
              <a:noFill/>
            </a:ln>
            <a:effectLst>
              <a:outerShdw dist="17961" dir="2700000" algn="ctr" rotWithShape="0">
                <a:srgbClr val="C0C0C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3-2 </a:t>
              </a:r>
              <a:r>
                <a:rPr lang="zh-CN" altLang="en-US">
                  <a:solidFill>
                    <a:srgbClr val="FF3399"/>
                  </a:solidFill>
                  <a:latin typeface="隶书" panose="02010509060101010101" pitchFamily="49" charset="-122"/>
                  <a:ea typeface="隶书" panose="02010509060101010101" pitchFamily="49" charset="-122"/>
                </a:rPr>
                <a:t>电源及其</a:t>
              </a:r>
              <a:r>
                <a:rPr kumimoji="0" lang="zh-CN" altLang="en-US">
                  <a:solidFill>
                    <a:srgbClr val="FF3399"/>
                  </a:solidFill>
                  <a:latin typeface="Times New Roman" panose="02020603050405020304" pitchFamily="18" charset="0"/>
                  <a:ea typeface="隶书" panose="02010509060101010101" pitchFamily="49" charset="-122"/>
                </a:rPr>
                <a:t>电动势</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69"/>
                                        </p:tgtEl>
                                        <p:attrNameLst>
                                          <p:attrName>style.visibility</p:attrName>
                                        </p:attrNameLst>
                                      </p:cBhvr>
                                      <p:to>
                                        <p:strVal val="visible"/>
                                      </p:to>
                                    </p:set>
                                    <p:animEffect transition="in" filter="wipe(left)">
                                      <p:cBhvr>
                                        <p:cTn id="7" dur="500"/>
                                        <p:tgtEl>
                                          <p:spTgt spid="481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130"/>
                                        </p:tgtEl>
                                        <p:attrNameLst>
                                          <p:attrName>style.visibility</p:attrName>
                                        </p:attrNameLst>
                                      </p:cBhvr>
                                      <p:to>
                                        <p:strVal val="visible"/>
                                      </p:to>
                                    </p:set>
                                    <p:animEffect transition="in" filter="dissolve">
                                      <p:cBhvr>
                                        <p:cTn id="12" dur="500"/>
                                        <p:tgtEl>
                                          <p:spTgt spid="48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159"/>
                                        </p:tgtEl>
                                        <p:attrNameLst>
                                          <p:attrName>style.visibility</p:attrName>
                                        </p:attrNameLst>
                                      </p:cBhvr>
                                      <p:to>
                                        <p:strVal val="visible"/>
                                      </p:to>
                                    </p:set>
                                    <p:animEffect transition="in" filter="dissolve">
                                      <p:cBhvr>
                                        <p:cTn id="22" dur="500"/>
                                        <p:tgtEl>
                                          <p:spTgt spid="48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59" grpId="0" autoUpdateAnimBg="0"/>
      <p:bldP spid="4816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1">
            <a:extLst>
              <a:ext uri="{FF2B5EF4-FFF2-40B4-BE49-F238E27FC236}">
                <a16:creationId xmlns:a16="http://schemas.microsoft.com/office/drawing/2014/main" id="{844D0DFF-EC5F-451D-9493-94D510051349}"/>
              </a:ext>
            </a:extLst>
          </p:cNvPr>
          <p:cNvSpPr>
            <a:spLocks noGrp="1"/>
          </p:cNvSpPr>
          <p:nvPr>
            <p:ph type="dt" sz="quarter" idx="10"/>
          </p:nvPr>
        </p:nvSpPr>
        <p:spPr/>
        <p:txBody>
          <a:bodyPr/>
          <a:lstStyle/>
          <a:p>
            <a:pPr>
              <a:defRPr/>
            </a:pPr>
            <a:fld id="{211366AD-1EC5-43A4-9F4C-CFA434765E81}" type="datetime9">
              <a:rPr lang="en-US"/>
              <a:pPr>
                <a:defRPr/>
              </a:pPr>
              <a:t>3/29/2020 9:28:13 PM</a:t>
            </a:fld>
            <a:endParaRPr lang="en-US" altLang="zh-CN"/>
          </a:p>
        </p:txBody>
      </p:sp>
      <p:sp>
        <p:nvSpPr>
          <p:cNvPr id="49" name="灯片编号占位符 3">
            <a:extLst>
              <a:ext uri="{FF2B5EF4-FFF2-40B4-BE49-F238E27FC236}">
                <a16:creationId xmlns:a16="http://schemas.microsoft.com/office/drawing/2014/main" id="{FEE2DB6D-C991-4101-A606-60223B24A49C}"/>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ED621504-C622-44C3-9E71-349FFB376AE2}" type="slidenum">
              <a:rPr lang="en-US" altLang="zh-CN" sz="1400" b="0">
                <a:latin typeface="Times New Roman" panose="02020603050405020304" pitchFamily="18" charset="0"/>
                <a:ea typeface="宋体" panose="02010600030101010101" pitchFamily="2" charset="-122"/>
              </a:rPr>
              <a:pPr eaLnBrk="1" hangingPunct="1"/>
              <a:t>26</a:t>
            </a:fld>
            <a:endParaRPr lang="en-US" altLang="zh-CN" sz="1400" b="0">
              <a:latin typeface="Times New Roman" panose="02020603050405020304" pitchFamily="18" charset="0"/>
              <a:ea typeface="宋体" panose="02010600030101010101" pitchFamily="2" charset="-122"/>
            </a:endParaRPr>
          </a:p>
        </p:txBody>
      </p:sp>
      <p:grpSp>
        <p:nvGrpSpPr>
          <p:cNvPr id="27652" name="Group 87">
            <a:extLst>
              <a:ext uri="{FF2B5EF4-FFF2-40B4-BE49-F238E27FC236}">
                <a16:creationId xmlns:a16="http://schemas.microsoft.com/office/drawing/2014/main" id="{F32DEA2C-5DD1-4B07-BA73-297D20DAFA33}"/>
              </a:ext>
            </a:extLst>
          </p:cNvPr>
          <p:cNvGrpSpPr>
            <a:grpSpLocks/>
          </p:cNvGrpSpPr>
          <p:nvPr/>
        </p:nvGrpSpPr>
        <p:grpSpPr bwMode="auto">
          <a:xfrm>
            <a:off x="3657600" y="3276600"/>
            <a:ext cx="5029200" cy="3276600"/>
            <a:chOff x="2304" y="2064"/>
            <a:chExt cx="3168" cy="2064"/>
          </a:xfrm>
        </p:grpSpPr>
        <p:sp>
          <p:nvSpPr>
            <p:cNvPr id="49240" name="Rectangle 88">
              <a:extLst>
                <a:ext uri="{FF2B5EF4-FFF2-40B4-BE49-F238E27FC236}">
                  <a16:creationId xmlns:a16="http://schemas.microsoft.com/office/drawing/2014/main" id="{DDAE1224-6DED-4F00-9533-976684015E5D}"/>
                </a:ext>
              </a:extLst>
            </p:cNvPr>
            <p:cNvSpPr>
              <a:spLocks noChangeArrowheads="1"/>
            </p:cNvSpPr>
            <p:nvPr/>
          </p:nvSpPr>
          <p:spPr bwMode="auto">
            <a:xfrm>
              <a:off x="2304" y="2064"/>
              <a:ext cx="3168" cy="2064"/>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241" name="Rectangle 89">
              <a:extLst>
                <a:ext uri="{FF2B5EF4-FFF2-40B4-BE49-F238E27FC236}">
                  <a16:creationId xmlns:a16="http://schemas.microsoft.com/office/drawing/2014/main" id="{15BE957C-45C6-4E0B-9F3C-84C3602C59E0}"/>
                </a:ext>
              </a:extLst>
            </p:cNvPr>
            <p:cNvSpPr>
              <a:spLocks noChangeArrowheads="1"/>
            </p:cNvSpPr>
            <p:nvPr/>
          </p:nvSpPr>
          <p:spPr bwMode="auto">
            <a:xfrm>
              <a:off x="3216" y="2784"/>
              <a:ext cx="1872" cy="96"/>
            </a:xfrm>
            <a:prstGeom prst="rect">
              <a:avLst/>
            </a:prstGeom>
            <a:solidFill>
              <a:srgbClr val="7DE9D4"/>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7DE9D4"/>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49242" name="Line 90">
              <a:extLst>
                <a:ext uri="{FF2B5EF4-FFF2-40B4-BE49-F238E27FC236}">
                  <a16:creationId xmlns:a16="http://schemas.microsoft.com/office/drawing/2014/main" id="{777F2D0A-0323-42C3-96B7-194103F2B55A}"/>
                </a:ext>
              </a:extLst>
            </p:cNvPr>
            <p:cNvSpPr>
              <a:spLocks noChangeShapeType="1"/>
            </p:cNvSpPr>
            <p:nvPr/>
          </p:nvSpPr>
          <p:spPr bwMode="auto">
            <a:xfrm flipV="1">
              <a:off x="4128" y="2400"/>
              <a:ext cx="0" cy="336"/>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243" name="Line 91">
              <a:extLst>
                <a:ext uri="{FF2B5EF4-FFF2-40B4-BE49-F238E27FC236}">
                  <a16:creationId xmlns:a16="http://schemas.microsoft.com/office/drawing/2014/main" id="{DD9F43F7-BD26-4672-A005-F818CF4A9FC9}"/>
                </a:ext>
              </a:extLst>
            </p:cNvPr>
            <p:cNvSpPr>
              <a:spLocks noChangeShapeType="1"/>
            </p:cNvSpPr>
            <p:nvPr/>
          </p:nvSpPr>
          <p:spPr bwMode="auto">
            <a:xfrm flipV="1">
              <a:off x="2880" y="2400"/>
              <a:ext cx="1248" cy="0"/>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244" name="Line 92">
              <a:extLst>
                <a:ext uri="{FF2B5EF4-FFF2-40B4-BE49-F238E27FC236}">
                  <a16:creationId xmlns:a16="http://schemas.microsoft.com/office/drawing/2014/main" id="{DBA59EFE-CB15-4E9F-A614-37BCD7CEB0C9}"/>
                </a:ext>
              </a:extLst>
            </p:cNvPr>
            <p:cNvSpPr>
              <a:spLocks noChangeShapeType="1"/>
            </p:cNvSpPr>
            <p:nvPr/>
          </p:nvSpPr>
          <p:spPr bwMode="auto">
            <a:xfrm>
              <a:off x="4128" y="3504"/>
              <a:ext cx="0" cy="288"/>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245" name="Line 93">
              <a:extLst>
                <a:ext uri="{FF2B5EF4-FFF2-40B4-BE49-F238E27FC236}">
                  <a16:creationId xmlns:a16="http://schemas.microsoft.com/office/drawing/2014/main" id="{6DD086EF-E55C-4BB6-9142-B11E5C89B11B}"/>
                </a:ext>
              </a:extLst>
            </p:cNvPr>
            <p:cNvSpPr>
              <a:spLocks noChangeShapeType="1"/>
            </p:cNvSpPr>
            <p:nvPr/>
          </p:nvSpPr>
          <p:spPr bwMode="auto">
            <a:xfrm flipH="1">
              <a:off x="2880" y="3792"/>
              <a:ext cx="1248" cy="0"/>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246" name="Line 94">
              <a:extLst>
                <a:ext uri="{FF2B5EF4-FFF2-40B4-BE49-F238E27FC236}">
                  <a16:creationId xmlns:a16="http://schemas.microsoft.com/office/drawing/2014/main" id="{0B6E1AE2-97A8-4A94-9A3D-5B30A1E8F4CC}"/>
                </a:ext>
              </a:extLst>
            </p:cNvPr>
            <p:cNvSpPr>
              <a:spLocks noChangeShapeType="1"/>
            </p:cNvSpPr>
            <p:nvPr/>
          </p:nvSpPr>
          <p:spPr bwMode="auto">
            <a:xfrm>
              <a:off x="2880" y="2400"/>
              <a:ext cx="0" cy="1392"/>
            </a:xfrm>
            <a:prstGeom prst="line">
              <a:avLst/>
            </a:prstGeom>
            <a:noFill/>
            <a:ln w="28575">
              <a:solidFill>
                <a:srgbClr val="FF7C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247" name="Rectangle 95">
              <a:extLst>
                <a:ext uri="{FF2B5EF4-FFF2-40B4-BE49-F238E27FC236}">
                  <a16:creationId xmlns:a16="http://schemas.microsoft.com/office/drawing/2014/main" id="{380754B4-11AF-4D6A-BACE-EC9CD74E0570}"/>
                </a:ext>
              </a:extLst>
            </p:cNvPr>
            <p:cNvSpPr>
              <a:spLocks noChangeArrowheads="1"/>
            </p:cNvSpPr>
            <p:nvPr/>
          </p:nvSpPr>
          <p:spPr bwMode="auto">
            <a:xfrm>
              <a:off x="3216" y="3408"/>
              <a:ext cx="1872" cy="96"/>
            </a:xfrm>
            <a:prstGeom prst="rect">
              <a:avLst/>
            </a:prstGeom>
            <a:solidFill>
              <a:srgbClr val="7DE9D4"/>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7DE9D4"/>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27683" name="Object 96">
              <a:extLst>
                <a:ext uri="{FF2B5EF4-FFF2-40B4-BE49-F238E27FC236}">
                  <a16:creationId xmlns:a16="http://schemas.microsoft.com/office/drawing/2014/main" id="{576000BA-F52B-4A0E-8933-59C9E9E714CE}"/>
                </a:ext>
              </a:extLst>
            </p:cNvPr>
            <p:cNvGraphicFramePr>
              <a:graphicFrameLocks noChangeAspect="1"/>
            </p:cNvGraphicFramePr>
            <p:nvPr/>
          </p:nvGraphicFramePr>
          <p:xfrm>
            <a:off x="3264" y="3360"/>
            <a:ext cx="144" cy="192"/>
          </p:xfrm>
          <a:graphic>
            <a:graphicData uri="http://schemas.openxmlformats.org/presentationml/2006/ole">
              <mc:AlternateContent xmlns:mc="http://schemas.openxmlformats.org/markup-compatibility/2006">
                <mc:Choice xmlns:v="urn:schemas-microsoft-com:vml" Requires="v">
                  <p:oleObj spid="_x0000_s27698" name="公式" r:id="rId3" imgW="114198" imgH="47676" progId="Equation.3">
                    <p:embed/>
                  </p:oleObj>
                </mc:Choice>
                <mc:Fallback>
                  <p:oleObj name="公式" r:id="rId3" imgW="114198" imgH="47676" progId="Equation.3">
                    <p:embed/>
                    <p:pic>
                      <p:nvPicPr>
                        <p:cNvPr id="0"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4" name="Object 97">
              <a:extLst>
                <a:ext uri="{FF2B5EF4-FFF2-40B4-BE49-F238E27FC236}">
                  <a16:creationId xmlns:a16="http://schemas.microsoft.com/office/drawing/2014/main" id="{FFE7DF46-CE43-4B95-96F8-58F7E484383C}"/>
                </a:ext>
              </a:extLst>
            </p:cNvPr>
            <p:cNvGraphicFramePr>
              <a:graphicFrameLocks noChangeAspect="1"/>
            </p:cNvGraphicFramePr>
            <p:nvPr/>
          </p:nvGraphicFramePr>
          <p:xfrm>
            <a:off x="3552" y="3360"/>
            <a:ext cx="144" cy="192"/>
          </p:xfrm>
          <a:graphic>
            <a:graphicData uri="http://schemas.openxmlformats.org/presentationml/2006/ole">
              <mc:AlternateContent xmlns:mc="http://schemas.openxmlformats.org/markup-compatibility/2006">
                <mc:Choice xmlns:v="urn:schemas-microsoft-com:vml" Requires="v">
                  <p:oleObj spid="_x0000_s27699" name="公式" r:id="rId5" imgW="114198" imgH="47676" progId="Equation.3">
                    <p:embed/>
                  </p:oleObj>
                </mc:Choice>
                <mc:Fallback>
                  <p:oleObj name="公式" r:id="rId5" imgW="114198" imgH="47676" progId="Equation.3">
                    <p:embed/>
                    <p:pic>
                      <p:nvPicPr>
                        <p:cNvPr id="0" name="Object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5" name="Object 98">
              <a:extLst>
                <a:ext uri="{FF2B5EF4-FFF2-40B4-BE49-F238E27FC236}">
                  <a16:creationId xmlns:a16="http://schemas.microsoft.com/office/drawing/2014/main" id="{FFD8E5E2-ED89-4EC8-84C8-186B4462C4DC}"/>
                </a:ext>
              </a:extLst>
            </p:cNvPr>
            <p:cNvGraphicFramePr>
              <a:graphicFrameLocks noChangeAspect="1"/>
            </p:cNvGraphicFramePr>
            <p:nvPr/>
          </p:nvGraphicFramePr>
          <p:xfrm>
            <a:off x="3840" y="3360"/>
            <a:ext cx="144" cy="192"/>
          </p:xfrm>
          <a:graphic>
            <a:graphicData uri="http://schemas.openxmlformats.org/presentationml/2006/ole">
              <mc:AlternateContent xmlns:mc="http://schemas.openxmlformats.org/markup-compatibility/2006">
                <mc:Choice xmlns:v="urn:schemas-microsoft-com:vml" Requires="v">
                  <p:oleObj spid="_x0000_s27700" name="公式" r:id="rId7" imgW="114198" imgH="47676" progId="Equation.3">
                    <p:embed/>
                  </p:oleObj>
                </mc:Choice>
                <mc:Fallback>
                  <p:oleObj name="公式" r:id="rId7" imgW="114198" imgH="47676" progId="Equation.3">
                    <p:embed/>
                    <p:pic>
                      <p:nvPicPr>
                        <p:cNvPr id="0" name="Object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6" name="Object 99">
              <a:extLst>
                <a:ext uri="{FF2B5EF4-FFF2-40B4-BE49-F238E27FC236}">
                  <a16:creationId xmlns:a16="http://schemas.microsoft.com/office/drawing/2014/main" id="{AD3AF65A-61DE-4AD5-BF50-41ECC8ACA977}"/>
                </a:ext>
              </a:extLst>
            </p:cNvPr>
            <p:cNvGraphicFramePr>
              <a:graphicFrameLocks noChangeAspect="1"/>
            </p:cNvGraphicFramePr>
            <p:nvPr/>
          </p:nvGraphicFramePr>
          <p:xfrm>
            <a:off x="4128" y="3360"/>
            <a:ext cx="144" cy="192"/>
          </p:xfrm>
          <a:graphic>
            <a:graphicData uri="http://schemas.openxmlformats.org/presentationml/2006/ole">
              <mc:AlternateContent xmlns:mc="http://schemas.openxmlformats.org/markup-compatibility/2006">
                <mc:Choice xmlns:v="urn:schemas-microsoft-com:vml" Requires="v">
                  <p:oleObj spid="_x0000_s27701" name="公式" r:id="rId9" imgW="114198" imgH="47676" progId="Equation.3">
                    <p:embed/>
                  </p:oleObj>
                </mc:Choice>
                <mc:Fallback>
                  <p:oleObj name="公式" r:id="rId9" imgW="114198" imgH="47676" progId="Equation.3">
                    <p:embed/>
                    <p:pic>
                      <p:nvPicPr>
                        <p:cNvPr id="0" name="Object 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8"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7" name="Object 100">
              <a:extLst>
                <a:ext uri="{FF2B5EF4-FFF2-40B4-BE49-F238E27FC236}">
                  <a16:creationId xmlns:a16="http://schemas.microsoft.com/office/drawing/2014/main" id="{7A7D6AD1-EB86-4C8F-A82C-572FB046942A}"/>
                </a:ext>
              </a:extLst>
            </p:cNvPr>
            <p:cNvGraphicFramePr>
              <a:graphicFrameLocks noChangeAspect="1"/>
            </p:cNvGraphicFramePr>
            <p:nvPr/>
          </p:nvGraphicFramePr>
          <p:xfrm>
            <a:off x="4416" y="3360"/>
            <a:ext cx="144" cy="192"/>
          </p:xfrm>
          <a:graphic>
            <a:graphicData uri="http://schemas.openxmlformats.org/presentationml/2006/ole">
              <mc:AlternateContent xmlns:mc="http://schemas.openxmlformats.org/markup-compatibility/2006">
                <mc:Choice xmlns:v="urn:schemas-microsoft-com:vml" Requires="v">
                  <p:oleObj spid="_x0000_s27702" name="公式" r:id="rId11" imgW="114198" imgH="47676" progId="Equation.3">
                    <p:embed/>
                  </p:oleObj>
                </mc:Choice>
                <mc:Fallback>
                  <p:oleObj name="公式" r:id="rId11" imgW="114198" imgH="47676" progId="Equation.3">
                    <p:embed/>
                    <p:pic>
                      <p:nvPicPr>
                        <p:cNvPr id="0" name="Object 1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6"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8" name="Object 101">
              <a:extLst>
                <a:ext uri="{FF2B5EF4-FFF2-40B4-BE49-F238E27FC236}">
                  <a16:creationId xmlns:a16="http://schemas.microsoft.com/office/drawing/2014/main" id="{48E532EB-355D-4982-9A0A-3261A159CAF0}"/>
                </a:ext>
              </a:extLst>
            </p:cNvPr>
            <p:cNvGraphicFramePr>
              <a:graphicFrameLocks noChangeAspect="1"/>
            </p:cNvGraphicFramePr>
            <p:nvPr/>
          </p:nvGraphicFramePr>
          <p:xfrm>
            <a:off x="4704" y="3360"/>
            <a:ext cx="144" cy="192"/>
          </p:xfrm>
          <a:graphic>
            <a:graphicData uri="http://schemas.openxmlformats.org/presentationml/2006/ole">
              <mc:AlternateContent xmlns:mc="http://schemas.openxmlformats.org/markup-compatibility/2006">
                <mc:Choice xmlns:v="urn:schemas-microsoft-com:vml" Requires="v">
                  <p:oleObj spid="_x0000_s27703" name="公式" r:id="rId13" imgW="114198" imgH="47676" progId="Equation.3">
                    <p:embed/>
                  </p:oleObj>
                </mc:Choice>
                <mc:Fallback>
                  <p:oleObj name="公式" r:id="rId13" imgW="114198" imgH="47676" progId="Equation.3">
                    <p:embed/>
                    <p:pic>
                      <p:nvPicPr>
                        <p:cNvPr id="0" name="Object 1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4"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9" name="Object 102">
              <a:extLst>
                <a:ext uri="{FF2B5EF4-FFF2-40B4-BE49-F238E27FC236}">
                  <a16:creationId xmlns:a16="http://schemas.microsoft.com/office/drawing/2014/main" id="{E9D152D8-F941-431B-BCFF-2A13530A50F8}"/>
                </a:ext>
              </a:extLst>
            </p:cNvPr>
            <p:cNvGraphicFramePr>
              <a:graphicFrameLocks noChangeAspect="1"/>
            </p:cNvGraphicFramePr>
            <p:nvPr/>
          </p:nvGraphicFramePr>
          <p:xfrm>
            <a:off x="4944" y="3360"/>
            <a:ext cx="144" cy="192"/>
          </p:xfrm>
          <a:graphic>
            <a:graphicData uri="http://schemas.openxmlformats.org/presentationml/2006/ole">
              <mc:AlternateContent xmlns:mc="http://schemas.openxmlformats.org/markup-compatibility/2006">
                <mc:Choice xmlns:v="urn:schemas-microsoft-com:vml" Requires="v">
                  <p:oleObj spid="_x0000_s27704" name="公式" r:id="rId15" imgW="114198" imgH="47676" progId="Equation.3">
                    <p:embed/>
                  </p:oleObj>
                </mc:Choice>
                <mc:Fallback>
                  <p:oleObj name="公式" r:id="rId15" imgW="114198" imgH="47676" progId="Equation.3">
                    <p:embed/>
                    <p:pic>
                      <p:nvPicPr>
                        <p:cNvPr id="0" name="Object 1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4" y="3360"/>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0" name="Object 103">
              <a:extLst>
                <a:ext uri="{FF2B5EF4-FFF2-40B4-BE49-F238E27FC236}">
                  <a16:creationId xmlns:a16="http://schemas.microsoft.com/office/drawing/2014/main" id="{37F0D7AC-1684-4F5E-8AC5-7A975A63E78E}"/>
                </a:ext>
              </a:extLst>
            </p:cNvPr>
            <p:cNvGraphicFramePr>
              <a:graphicFrameLocks noChangeAspect="1"/>
            </p:cNvGraphicFramePr>
            <p:nvPr/>
          </p:nvGraphicFramePr>
          <p:xfrm>
            <a:off x="3264" y="2736"/>
            <a:ext cx="188" cy="188"/>
          </p:xfrm>
          <a:graphic>
            <a:graphicData uri="http://schemas.openxmlformats.org/presentationml/2006/ole">
              <mc:AlternateContent xmlns:mc="http://schemas.openxmlformats.org/markup-compatibility/2006">
                <mc:Choice xmlns:v="urn:schemas-microsoft-com:vml" Requires="v">
                  <p:oleObj spid="_x0000_s27705" name="公式" r:id="rId17" imgW="114198" imgH="114504" progId="Equation.3">
                    <p:embed/>
                  </p:oleObj>
                </mc:Choice>
                <mc:Fallback>
                  <p:oleObj name="公式" r:id="rId17" imgW="114198" imgH="114504" progId="Equation.3">
                    <p:embed/>
                    <p:pic>
                      <p:nvPicPr>
                        <p:cNvPr id="0" name="Object 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64"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1" name="Object 104">
              <a:extLst>
                <a:ext uri="{FF2B5EF4-FFF2-40B4-BE49-F238E27FC236}">
                  <a16:creationId xmlns:a16="http://schemas.microsoft.com/office/drawing/2014/main" id="{295578DD-EE36-4834-B69F-2A8AD17F9BE8}"/>
                </a:ext>
              </a:extLst>
            </p:cNvPr>
            <p:cNvGraphicFramePr>
              <a:graphicFrameLocks noChangeAspect="1"/>
            </p:cNvGraphicFramePr>
            <p:nvPr/>
          </p:nvGraphicFramePr>
          <p:xfrm>
            <a:off x="3552" y="2736"/>
            <a:ext cx="188" cy="188"/>
          </p:xfrm>
          <a:graphic>
            <a:graphicData uri="http://schemas.openxmlformats.org/presentationml/2006/ole">
              <mc:AlternateContent xmlns:mc="http://schemas.openxmlformats.org/markup-compatibility/2006">
                <mc:Choice xmlns:v="urn:schemas-microsoft-com:vml" Requires="v">
                  <p:oleObj spid="_x0000_s27706" name="公式" r:id="rId19" imgW="114198" imgH="114504" progId="Equation.3">
                    <p:embed/>
                  </p:oleObj>
                </mc:Choice>
                <mc:Fallback>
                  <p:oleObj name="公式" r:id="rId19" imgW="114198" imgH="114504" progId="Equation.3">
                    <p:embed/>
                    <p:pic>
                      <p:nvPicPr>
                        <p:cNvPr id="0" name="Object 1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2" name="Object 105">
              <a:extLst>
                <a:ext uri="{FF2B5EF4-FFF2-40B4-BE49-F238E27FC236}">
                  <a16:creationId xmlns:a16="http://schemas.microsoft.com/office/drawing/2014/main" id="{10399397-E5ED-4EC7-BBAB-4484612D26E9}"/>
                </a:ext>
              </a:extLst>
            </p:cNvPr>
            <p:cNvGraphicFramePr>
              <a:graphicFrameLocks noChangeAspect="1"/>
            </p:cNvGraphicFramePr>
            <p:nvPr/>
          </p:nvGraphicFramePr>
          <p:xfrm>
            <a:off x="3840" y="2736"/>
            <a:ext cx="188" cy="188"/>
          </p:xfrm>
          <a:graphic>
            <a:graphicData uri="http://schemas.openxmlformats.org/presentationml/2006/ole">
              <mc:AlternateContent xmlns:mc="http://schemas.openxmlformats.org/markup-compatibility/2006">
                <mc:Choice xmlns:v="urn:schemas-microsoft-com:vml" Requires="v">
                  <p:oleObj spid="_x0000_s27707" name="公式" r:id="rId21" imgW="114198" imgH="114504" progId="Equation.3">
                    <p:embed/>
                  </p:oleObj>
                </mc:Choice>
                <mc:Fallback>
                  <p:oleObj name="公式" r:id="rId21" imgW="114198" imgH="114504" progId="Equation.3">
                    <p:embed/>
                    <p:pic>
                      <p:nvPicPr>
                        <p:cNvPr id="0" name="Object 10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40"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3" name="Object 106">
              <a:extLst>
                <a:ext uri="{FF2B5EF4-FFF2-40B4-BE49-F238E27FC236}">
                  <a16:creationId xmlns:a16="http://schemas.microsoft.com/office/drawing/2014/main" id="{95BEEE9A-C654-46F2-8946-0F65BA40FE0C}"/>
                </a:ext>
              </a:extLst>
            </p:cNvPr>
            <p:cNvGraphicFramePr>
              <a:graphicFrameLocks noChangeAspect="1"/>
            </p:cNvGraphicFramePr>
            <p:nvPr/>
          </p:nvGraphicFramePr>
          <p:xfrm>
            <a:off x="4416" y="2736"/>
            <a:ext cx="188" cy="188"/>
          </p:xfrm>
          <a:graphic>
            <a:graphicData uri="http://schemas.openxmlformats.org/presentationml/2006/ole">
              <mc:AlternateContent xmlns:mc="http://schemas.openxmlformats.org/markup-compatibility/2006">
                <mc:Choice xmlns:v="urn:schemas-microsoft-com:vml" Requires="v">
                  <p:oleObj spid="_x0000_s27708" name="公式" r:id="rId23" imgW="114198" imgH="114504" progId="Equation.3">
                    <p:embed/>
                  </p:oleObj>
                </mc:Choice>
                <mc:Fallback>
                  <p:oleObj name="公式" r:id="rId23" imgW="114198" imgH="114504" progId="Equation.3">
                    <p:embed/>
                    <p:pic>
                      <p:nvPicPr>
                        <p:cNvPr id="0" name="Object 10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6"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4" name="Object 107">
              <a:extLst>
                <a:ext uri="{FF2B5EF4-FFF2-40B4-BE49-F238E27FC236}">
                  <a16:creationId xmlns:a16="http://schemas.microsoft.com/office/drawing/2014/main" id="{DBFAC27A-AD74-47AA-9E8A-F6C61294FC25}"/>
                </a:ext>
              </a:extLst>
            </p:cNvPr>
            <p:cNvGraphicFramePr>
              <a:graphicFrameLocks noChangeAspect="1"/>
            </p:cNvGraphicFramePr>
            <p:nvPr/>
          </p:nvGraphicFramePr>
          <p:xfrm>
            <a:off x="4128" y="2736"/>
            <a:ext cx="188" cy="188"/>
          </p:xfrm>
          <a:graphic>
            <a:graphicData uri="http://schemas.openxmlformats.org/presentationml/2006/ole">
              <mc:AlternateContent xmlns:mc="http://schemas.openxmlformats.org/markup-compatibility/2006">
                <mc:Choice xmlns:v="urn:schemas-microsoft-com:vml" Requires="v">
                  <p:oleObj spid="_x0000_s27709" name="公式" r:id="rId25" imgW="114198" imgH="114504" progId="Equation.3">
                    <p:embed/>
                  </p:oleObj>
                </mc:Choice>
                <mc:Fallback>
                  <p:oleObj name="公式" r:id="rId25" imgW="114198" imgH="114504" progId="Equation.3">
                    <p:embed/>
                    <p:pic>
                      <p:nvPicPr>
                        <p:cNvPr id="0" name="Object 10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28"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5" name="Object 108">
              <a:extLst>
                <a:ext uri="{FF2B5EF4-FFF2-40B4-BE49-F238E27FC236}">
                  <a16:creationId xmlns:a16="http://schemas.microsoft.com/office/drawing/2014/main" id="{EAC8C7CB-FBF5-4700-B907-CF74CAB03303}"/>
                </a:ext>
              </a:extLst>
            </p:cNvPr>
            <p:cNvGraphicFramePr>
              <a:graphicFrameLocks noChangeAspect="1"/>
            </p:cNvGraphicFramePr>
            <p:nvPr/>
          </p:nvGraphicFramePr>
          <p:xfrm>
            <a:off x="4944" y="2736"/>
            <a:ext cx="188" cy="188"/>
          </p:xfrm>
          <a:graphic>
            <a:graphicData uri="http://schemas.openxmlformats.org/presentationml/2006/ole">
              <mc:AlternateContent xmlns:mc="http://schemas.openxmlformats.org/markup-compatibility/2006">
                <mc:Choice xmlns:v="urn:schemas-microsoft-com:vml" Requires="v">
                  <p:oleObj spid="_x0000_s27710" name="公式" r:id="rId27" imgW="114198" imgH="114504" progId="Equation.3">
                    <p:embed/>
                  </p:oleObj>
                </mc:Choice>
                <mc:Fallback>
                  <p:oleObj name="公式" r:id="rId27" imgW="114198" imgH="114504" progId="Equation.3">
                    <p:embed/>
                    <p:pic>
                      <p:nvPicPr>
                        <p:cNvPr id="0" name="Object 10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44"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6" name="Object 109">
              <a:extLst>
                <a:ext uri="{FF2B5EF4-FFF2-40B4-BE49-F238E27FC236}">
                  <a16:creationId xmlns:a16="http://schemas.microsoft.com/office/drawing/2014/main" id="{BD5F1261-1B54-48C5-BEEB-FD5F9673394C}"/>
                </a:ext>
              </a:extLst>
            </p:cNvPr>
            <p:cNvGraphicFramePr>
              <a:graphicFrameLocks noChangeAspect="1"/>
            </p:cNvGraphicFramePr>
            <p:nvPr/>
          </p:nvGraphicFramePr>
          <p:xfrm>
            <a:off x="4704" y="2736"/>
            <a:ext cx="188" cy="188"/>
          </p:xfrm>
          <a:graphic>
            <a:graphicData uri="http://schemas.openxmlformats.org/presentationml/2006/ole">
              <mc:AlternateContent xmlns:mc="http://schemas.openxmlformats.org/markup-compatibility/2006">
                <mc:Choice xmlns:v="urn:schemas-microsoft-com:vml" Requires="v">
                  <p:oleObj spid="_x0000_s27711" name="公式" r:id="rId29" imgW="114198" imgH="114504" progId="Equation.3">
                    <p:embed/>
                  </p:oleObj>
                </mc:Choice>
                <mc:Fallback>
                  <p:oleObj name="公式" r:id="rId29" imgW="114198" imgH="114504" progId="Equation.3">
                    <p:embed/>
                    <p:pic>
                      <p:nvPicPr>
                        <p:cNvPr id="0" name="Object 10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04" y="27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62" name="Line 110">
              <a:extLst>
                <a:ext uri="{FF2B5EF4-FFF2-40B4-BE49-F238E27FC236}">
                  <a16:creationId xmlns:a16="http://schemas.microsoft.com/office/drawing/2014/main" id="{08098A15-B740-4272-BFED-2FC3373426AC}"/>
                </a:ext>
              </a:extLst>
            </p:cNvPr>
            <p:cNvSpPr>
              <a:spLocks noChangeShapeType="1"/>
            </p:cNvSpPr>
            <p:nvPr/>
          </p:nvSpPr>
          <p:spPr bwMode="auto">
            <a:xfrm>
              <a:off x="2880" y="2832"/>
              <a:ext cx="0" cy="480"/>
            </a:xfrm>
            <a:prstGeom prst="line">
              <a:avLst/>
            </a:prstGeom>
            <a:noFill/>
            <a:ln w="28575">
              <a:solidFill>
                <a:srgbClr val="FF7C80"/>
              </a:solidFill>
              <a:round/>
              <a:headEnd/>
              <a:tailEnd type="stealth" w="lg"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49182" name="Text Box 30">
            <a:extLst>
              <a:ext uri="{FF2B5EF4-FFF2-40B4-BE49-F238E27FC236}">
                <a16:creationId xmlns:a16="http://schemas.microsoft.com/office/drawing/2014/main" id="{4DA3A31B-AF35-4235-9406-035E11FCE837}"/>
              </a:ext>
            </a:extLst>
          </p:cNvPr>
          <p:cNvSpPr txBox="1">
            <a:spLocks noChangeArrowheads="1"/>
          </p:cNvSpPr>
          <p:nvPr/>
        </p:nvSpPr>
        <p:spPr bwMode="auto">
          <a:xfrm>
            <a:off x="434975" y="1052513"/>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chemeClr val="tx2"/>
                </a:solidFill>
              </a:rPr>
              <a:t>定义：</a:t>
            </a:r>
            <a:r>
              <a:rPr lang="zh-CN" altLang="en-US"/>
              <a:t>单位正电荷从负极通过电源内部移到正极时，非静电力所作的功称为电源的</a:t>
            </a:r>
            <a:r>
              <a:rPr lang="zh-CN" altLang="en-US">
                <a:solidFill>
                  <a:srgbClr val="FF3399"/>
                </a:solidFill>
              </a:rPr>
              <a:t>电动势</a:t>
            </a:r>
            <a:r>
              <a:rPr lang="zh-CN" altLang="en-US"/>
              <a:t>。</a:t>
            </a:r>
          </a:p>
        </p:txBody>
      </p:sp>
      <p:graphicFrame>
        <p:nvGraphicFramePr>
          <p:cNvPr id="49185" name="Object 33">
            <a:extLst>
              <a:ext uri="{FF2B5EF4-FFF2-40B4-BE49-F238E27FC236}">
                <a16:creationId xmlns:a16="http://schemas.microsoft.com/office/drawing/2014/main" id="{77959482-A405-4923-979E-8B6EDC6D7D11}"/>
              </a:ext>
            </a:extLst>
          </p:cNvPr>
          <p:cNvGraphicFramePr>
            <a:graphicFrameLocks noChangeAspect="1"/>
          </p:cNvGraphicFramePr>
          <p:nvPr/>
        </p:nvGraphicFramePr>
        <p:xfrm>
          <a:off x="2527300" y="1843088"/>
          <a:ext cx="4135438" cy="1131887"/>
        </p:xfrm>
        <a:graphic>
          <a:graphicData uri="http://schemas.openxmlformats.org/presentationml/2006/ole">
            <mc:AlternateContent xmlns:mc="http://schemas.openxmlformats.org/markup-compatibility/2006">
              <mc:Choice xmlns:v="urn:schemas-microsoft-com:vml" Requires="v">
                <p:oleObj spid="_x0000_s27712" name="公式" r:id="rId31" imgW="1771498" imgH="466572" progId="Equation.3">
                  <p:embed/>
                </p:oleObj>
              </mc:Choice>
              <mc:Fallback>
                <p:oleObj name="公式" r:id="rId31" imgW="1771498" imgH="466572" progId="Equation.3">
                  <p:embed/>
                  <p:pic>
                    <p:nvPicPr>
                      <p:cNvPr id="0"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27300" y="1843088"/>
                        <a:ext cx="4135438" cy="11318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44">
            <a:extLst>
              <a:ext uri="{FF2B5EF4-FFF2-40B4-BE49-F238E27FC236}">
                <a16:creationId xmlns:a16="http://schemas.microsoft.com/office/drawing/2014/main" id="{0B186286-E330-42CD-8FDE-D6FFF98A0AA8}"/>
              </a:ext>
            </a:extLst>
          </p:cNvPr>
          <p:cNvGrpSpPr>
            <a:grpSpLocks/>
          </p:cNvGrpSpPr>
          <p:nvPr/>
        </p:nvGrpSpPr>
        <p:grpSpPr bwMode="auto">
          <a:xfrm>
            <a:off x="6705600" y="4648200"/>
            <a:ext cx="620713" cy="609600"/>
            <a:chOff x="4224" y="2016"/>
            <a:chExt cx="391" cy="384"/>
          </a:xfrm>
        </p:grpSpPr>
        <p:sp>
          <p:nvSpPr>
            <p:cNvPr id="49197" name="Line 45">
              <a:extLst>
                <a:ext uri="{FF2B5EF4-FFF2-40B4-BE49-F238E27FC236}">
                  <a16:creationId xmlns:a16="http://schemas.microsoft.com/office/drawing/2014/main" id="{94FB2EE7-DAAD-4957-98EC-C1D117F6EED1}"/>
                </a:ext>
              </a:extLst>
            </p:cNvPr>
            <p:cNvSpPr>
              <a:spLocks noChangeShapeType="1"/>
            </p:cNvSpPr>
            <p:nvPr/>
          </p:nvSpPr>
          <p:spPr bwMode="auto">
            <a:xfrm flipV="1">
              <a:off x="4272" y="2064"/>
              <a:ext cx="0" cy="240"/>
            </a:xfrm>
            <a:prstGeom prst="line">
              <a:avLst/>
            </a:prstGeom>
            <a:noFill/>
            <a:ln w="28575">
              <a:solidFill>
                <a:schemeClr val="hlink"/>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7673" name="Object 46">
              <a:extLst>
                <a:ext uri="{FF2B5EF4-FFF2-40B4-BE49-F238E27FC236}">
                  <a16:creationId xmlns:a16="http://schemas.microsoft.com/office/drawing/2014/main" id="{814186FB-EFB0-4072-A4FC-924C30E38672}"/>
                </a:ext>
              </a:extLst>
            </p:cNvPr>
            <p:cNvGraphicFramePr>
              <a:graphicFrameLocks noChangeAspect="1"/>
            </p:cNvGraphicFramePr>
            <p:nvPr/>
          </p:nvGraphicFramePr>
          <p:xfrm>
            <a:off x="4224" y="2304"/>
            <a:ext cx="94" cy="96"/>
          </p:xfrm>
          <a:graphic>
            <a:graphicData uri="http://schemas.openxmlformats.org/presentationml/2006/ole">
              <mc:AlternateContent xmlns:mc="http://schemas.openxmlformats.org/markup-compatibility/2006">
                <mc:Choice xmlns:v="urn:schemas-microsoft-com:vml" Requires="v">
                  <p:oleObj spid="_x0000_s27713" name="Clip" r:id="rId33" imgW="380852" imgH="390270" progId="MS_ClipArt_Gallery.2">
                    <p:embed/>
                  </p:oleObj>
                </mc:Choice>
                <mc:Fallback>
                  <p:oleObj name="Clip" r:id="rId33" imgW="380852" imgH="390270" progId="MS_ClipArt_Gallery.2">
                    <p:embed/>
                    <p:pic>
                      <p:nvPicPr>
                        <p:cNvPr id="0" name="Object 4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24" y="2304"/>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4" name="Object 47">
              <a:extLst>
                <a:ext uri="{FF2B5EF4-FFF2-40B4-BE49-F238E27FC236}">
                  <a16:creationId xmlns:a16="http://schemas.microsoft.com/office/drawing/2014/main" id="{38E7E327-02D2-4AAB-9E0A-1B604DEE6D4C}"/>
                </a:ext>
              </a:extLst>
            </p:cNvPr>
            <p:cNvGraphicFramePr>
              <a:graphicFrameLocks noChangeAspect="1"/>
            </p:cNvGraphicFramePr>
            <p:nvPr/>
          </p:nvGraphicFramePr>
          <p:xfrm>
            <a:off x="4368" y="2016"/>
            <a:ext cx="247" cy="304"/>
          </p:xfrm>
          <a:graphic>
            <a:graphicData uri="http://schemas.openxmlformats.org/presentationml/2006/ole">
              <mc:AlternateContent xmlns:mc="http://schemas.openxmlformats.org/markup-compatibility/2006">
                <mc:Choice xmlns:v="urn:schemas-microsoft-com:vml" Requires="v">
                  <p:oleObj spid="_x0000_s27714" name="公式" r:id="rId35" imgW="133299" imgH="171552" progId="Equation.3">
                    <p:embed/>
                  </p:oleObj>
                </mc:Choice>
                <mc:Fallback>
                  <p:oleObj name="公式" r:id="rId35" imgW="133299" imgH="171552" progId="Equation.3">
                    <p:embed/>
                    <p:pic>
                      <p:nvPicPr>
                        <p:cNvPr id="0" name="Object 4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68" y="2016"/>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80">
            <a:extLst>
              <a:ext uri="{FF2B5EF4-FFF2-40B4-BE49-F238E27FC236}">
                <a16:creationId xmlns:a16="http://schemas.microsoft.com/office/drawing/2014/main" id="{F8F43657-8CB2-4741-9E46-9C718D467ADC}"/>
              </a:ext>
            </a:extLst>
          </p:cNvPr>
          <p:cNvGrpSpPr>
            <a:grpSpLocks/>
          </p:cNvGrpSpPr>
          <p:nvPr/>
        </p:nvGrpSpPr>
        <p:grpSpPr bwMode="auto">
          <a:xfrm>
            <a:off x="8077200" y="4221163"/>
            <a:ext cx="541338" cy="1524000"/>
            <a:chOff x="5088" y="2640"/>
            <a:chExt cx="341" cy="960"/>
          </a:xfrm>
        </p:grpSpPr>
        <p:grpSp>
          <p:nvGrpSpPr>
            <p:cNvPr id="27665" name="Group 48">
              <a:extLst>
                <a:ext uri="{FF2B5EF4-FFF2-40B4-BE49-F238E27FC236}">
                  <a16:creationId xmlns:a16="http://schemas.microsoft.com/office/drawing/2014/main" id="{F8B7B36D-A264-46E7-B5E9-C304CB3F2A01}"/>
                </a:ext>
              </a:extLst>
            </p:cNvPr>
            <p:cNvGrpSpPr>
              <a:grpSpLocks/>
            </p:cNvGrpSpPr>
            <p:nvPr/>
          </p:nvGrpSpPr>
          <p:grpSpPr bwMode="auto">
            <a:xfrm>
              <a:off x="5088" y="2640"/>
              <a:ext cx="288" cy="960"/>
              <a:chOff x="5088" y="2352"/>
              <a:chExt cx="288" cy="960"/>
            </a:xfrm>
          </p:grpSpPr>
          <p:sp>
            <p:nvSpPr>
              <p:cNvPr id="49201" name="Line 49">
                <a:extLst>
                  <a:ext uri="{FF2B5EF4-FFF2-40B4-BE49-F238E27FC236}">
                    <a16:creationId xmlns:a16="http://schemas.microsoft.com/office/drawing/2014/main" id="{1BF9E080-C05C-4036-8CEE-9BA1ECFA60DF}"/>
                  </a:ext>
                </a:extLst>
              </p:cNvPr>
              <p:cNvSpPr>
                <a:spLocks noChangeShapeType="1"/>
              </p:cNvSpPr>
              <p:nvPr/>
            </p:nvSpPr>
            <p:spPr bwMode="auto">
              <a:xfrm>
                <a:off x="5232" y="2352"/>
                <a:ext cx="0" cy="384"/>
              </a:xfrm>
              <a:prstGeom prst="line">
                <a:avLst/>
              </a:pr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202" name="Line 50">
                <a:extLst>
                  <a:ext uri="{FF2B5EF4-FFF2-40B4-BE49-F238E27FC236}">
                    <a16:creationId xmlns:a16="http://schemas.microsoft.com/office/drawing/2014/main" id="{417D9503-00F7-47C9-9C23-3A277573A667}"/>
                  </a:ext>
                </a:extLst>
              </p:cNvPr>
              <p:cNvSpPr>
                <a:spLocks noChangeShapeType="1"/>
              </p:cNvSpPr>
              <p:nvPr/>
            </p:nvSpPr>
            <p:spPr bwMode="auto">
              <a:xfrm>
                <a:off x="5088" y="2736"/>
                <a:ext cx="288" cy="0"/>
              </a:xfrm>
              <a:prstGeom prst="line">
                <a:avLst/>
              </a:pr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203" name="Line 51">
                <a:extLst>
                  <a:ext uri="{FF2B5EF4-FFF2-40B4-BE49-F238E27FC236}">
                    <a16:creationId xmlns:a16="http://schemas.microsoft.com/office/drawing/2014/main" id="{43419C0F-C135-4D71-9095-AFC4664EA9F9}"/>
                  </a:ext>
                </a:extLst>
              </p:cNvPr>
              <p:cNvSpPr>
                <a:spLocks noChangeShapeType="1"/>
              </p:cNvSpPr>
              <p:nvPr/>
            </p:nvSpPr>
            <p:spPr bwMode="auto">
              <a:xfrm>
                <a:off x="5160" y="2832"/>
                <a:ext cx="144" cy="0"/>
              </a:xfrm>
              <a:prstGeom prst="line">
                <a:avLst/>
              </a:prstGeom>
              <a:noFill/>
              <a:ln w="38100">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204" name="Line 52">
                <a:extLst>
                  <a:ext uri="{FF2B5EF4-FFF2-40B4-BE49-F238E27FC236}">
                    <a16:creationId xmlns:a16="http://schemas.microsoft.com/office/drawing/2014/main" id="{3CCAD188-9278-4324-B88D-E1BD03BF1EEC}"/>
                  </a:ext>
                </a:extLst>
              </p:cNvPr>
              <p:cNvSpPr>
                <a:spLocks noChangeShapeType="1"/>
              </p:cNvSpPr>
              <p:nvPr/>
            </p:nvSpPr>
            <p:spPr bwMode="auto">
              <a:xfrm>
                <a:off x="5232" y="2832"/>
                <a:ext cx="0" cy="480"/>
              </a:xfrm>
              <a:prstGeom prst="line">
                <a:avLst/>
              </a:pr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27666" name="Object 78">
              <a:extLst>
                <a:ext uri="{FF2B5EF4-FFF2-40B4-BE49-F238E27FC236}">
                  <a16:creationId xmlns:a16="http://schemas.microsoft.com/office/drawing/2014/main" id="{A2A197FC-6F19-4E9E-9CD7-4CA3BFBC564E}"/>
                </a:ext>
              </a:extLst>
            </p:cNvPr>
            <p:cNvGraphicFramePr>
              <a:graphicFrameLocks noChangeAspect="1"/>
            </p:cNvGraphicFramePr>
            <p:nvPr/>
          </p:nvGraphicFramePr>
          <p:xfrm>
            <a:off x="5232" y="2832"/>
            <a:ext cx="188" cy="188"/>
          </p:xfrm>
          <a:graphic>
            <a:graphicData uri="http://schemas.openxmlformats.org/presentationml/2006/ole">
              <mc:AlternateContent xmlns:mc="http://schemas.openxmlformats.org/markup-compatibility/2006">
                <mc:Choice xmlns:v="urn:schemas-microsoft-com:vml" Requires="v">
                  <p:oleObj spid="_x0000_s27715" name="Equation" r:id="rId37" imgW="114198" imgH="114504" progId="Equation.3">
                    <p:embed/>
                  </p:oleObj>
                </mc:Choice>
                <mc:Fallback>
                  <p:oleObj name="Equation" r:id="rId37" imgW="114198" imgH="114504" progId="Equation.3">
                    <p:embed/>
                    <p:pic>
                      <p:nvPicPr>
                        <p:cNvPr id="0" name="Object 7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232" y="2832"/>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7" name="Object 79">
              <a:extLst>
                <a:ext uri="{FF2B5EF4-FFF2-40B4-BE49-F238E27FC236}">
                  <a16:creationId xmlns:a16="http://schemas.microsoft.com/office/drawing/2014/main" id="{9D71CD26-83AD-4E50-A80C-EE8D31BEF431}"/>
                </a:ext>
              </a:extLst>
            </p:cNvPr>
            <p:cNvGraphicFramePr>
              <a:graphicFrameLocks noChangeAspect="1"/>
            </p:cNvGraphicFramePr>
            <p:nvPr/>
          </p:nvGraphicFramePr>
          <p:xfrm>
            <a:off x="5241" y="3152"/>
            <a:ext cx="188" cy="103"/>
          </p:xfrm>
          <a:graphic>
            <a:graphicData uri="http://schemas.openxmlformats.org/presentationml/2006/ole">
              <mc:AlternateContent xmlns:mc="http://schemas.openxmlformats.org/markup-compatibility/2006">
                <mc:Choice xmlns:v="urn:schemas-microsoft-com:vml" Requires="v">
                  <p:oleObj spid="_x0000_s27716" name="Equation" r:id="rId39" imgW="114198" imgH="47676" progId="Equation.3">
                    <p:embed/>
                  </p:oleObj>
                </mc:Choice>
                <mc:Fallback>
                  <p:oleObj name="Equation" r:id="rId39" imgW="114198" imgH="47676" progId="Equation.3">
                    <p:embed/>
                    <p:pic>
                      <p:nvPicPr>
                        <p:cNvPr id="0" name="Object 7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241" y="3152"/>
                          <a:ext cx="188"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9235" name="Object 83">
            <a:extLst>
              <a:ext uri="{FF2B5EF4-FFF2-40B4-BE49-F238E27FC236}">
                <a16:creationId xmlns:a16="http://schemas.microsoft.com/office/drawing/2014/main" id="{FDBD2581-C4F3-4112-9931-C2BE14E264B8}"/>
              </a:ext>
            </a:extLst>
          </p:cNvPr>
          <p:cNvGraphicFramePr>
            <a:graphicFrameLocks noChangeAspect="1"/>
          </p:cNvGraphicFramePr>
          <p:nvPr/>
        </p:nvGraphicFramePr>
        <p:xfrm>
          <a:off x="611188" y="3738563"/>
          <a:ext cx="3051175" cy="698500"/>
        </p:xfrm>
        <a:graphic>
          <a:graphicData uri="http://schemas.openxmlformats.org/presentationml/2006/ole">
            <mc:AlternateContent xmlns:mc="http://schemas.openxmlformats.org/markup-compatibility/2006">
              <mc:Choice xmlns:v="urn:schemas-microsoft-com:vml" Requires="v">
                <p:oleObj spid="_x0000_s27717" name="公式" r:id="rId41" imgW="1352499" imgH="304800" progId="Equation.3">
                  <p:embed/>
                </p:oleObj>
              </mc:Choice>
              <mc:Fallback>
                <p:oleObj name="公式" r:id="rId41" imgW="1352499" imgH="304800" progId="Equation.3">
                  <p:embed/>
                  <p:pic>
                    <p:nvPicPr>
                      <p:cNvPr id="0" name="Object 8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11188" y="3738563"/>
                        <a:ext cx="3051175" cy="698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237" name="Text Box 85">
            <a:extLst>
              <a:ext uri="{FF2B5EF4-FFF2-40B4-BE49-F238E27FC236}">
                <a16:creationId xmlns:a16="http://schemas.microsoft.com/office/drawing/2014/main" id="{418C5803-AF77-457F-9589-0621FD7C7BB3}"/>
              </a:ext>
            </a:extLst>
          </p:cNvPr>
          <p:cNvSpPr txBox="1">
            <a:spLocks noChangeArrowheads="1"/>
          </p:cNvSpPr>
          <p:nvPr/>
        </p:nvSpPr>
        <p:spPr bwMode="auto">
          <a:xfrm>
            <a:off x="179388" y="4508500"/>
            <a:ext cx="3657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solidFill>
                  <a:srgbClr val="FF3399"/>
                </a:solidFill>
              </a:rPr>
              <a:t>电源电动势</a:t>
            </a:r>
            <a:r>
              <a:rPr lang="zh-CN" altLang="en-US"/>
              <a:t>等于把单位正电荷从负极移到正极时非静电力所作的功。</a:t>
            </a:r>
          </a:p>
        </p:txBody>
      </p:sp>
      <p:pic>
        <p:nvPicPr>
          <p:cNvPr id="49264" name="Picture 112" descr="E白">
            <a:extLst>
              <a:ext uri="{FF2B5EF4-FFF2-40B4-BE49-F238E27FC236}">
                <a16:creationId xmlns:a16="http://schemas.microsoft.com/office/drawing/2014/main" id="{F5E7BB42-DEDB-47A3-8D26-034776A985ED}"/>
              </a:ext>
            </a:extLst>
          </p:cNvPr>
          <p:cNvPicPr>
            <a:picLocks noChangeAspect="1" noChangeArrowheads="1"/>
          </p:cNvPicPr>
          <p:nvPr/>
        </p:nvPicPr>
        <p:blipFill>
          <a:blip r:embed="rId4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136775" y="2205038"/>
            <a:ext cx="419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65" name="Picture 113" descr="E白">
            <a:extLst>
              <a:ext uri="{FF2B5EF4-FFF2-40B4-BE49-F238E27FC236}">
                <a16:creationId xmlns:a16="http://schemas.microsoft.com/office/drawing/2014/main" id="{D600991D-607A-4367-80DF-8CE4C93609D2}"/>
              </a:ext>
            </a:extLst>
          </p:cNvPr>
          <p:cNvPicPr>
            <a:picLocks noChangeAspect="1" noChangeArrowheads="1"/>
          </p:cNvPicPr>
          <p:nvPr/>
        </p:nvPicPr>
        <p:blipFill>
          <a:blip r:embed="rId4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50825" y="3933825"/>
            <a:ext cx="419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33" name="Text Box 81">
            <a:extLst>
              <a:ext uri="{FF2B5EF4-FFF2-40B4-BE49-F238E27FC236}">
                <a16:creationId xmlns:a16="http://schemas.microsoft.com/office/drawing/2014/main" id="{9BD6ACFC-7DA9-4E91-9A50-05B403CC6D31}"/>
              </a:ext>
            </a:extLst>
          </p:cNvPr>
          <p:cNvSpPr txBox="1">
            <a:spLocks noChangeArrowheads="1"/>
          </p:cNvSpPr>
          <p:nvPr/>
        </p:nvSpPr>
        <p:spPr bwMode="auto">
          <a:xfrm>
            <a:off x="395288" y="2765425"/>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t>在实际电路中，非静电场仅仅存在于电源内部</a:t>
            </a:r>
          </a:p>
        </p:txBody>
      </p:sp>
      <p:grpSp>
        <p:nvGrpSpPr>
          <p:cNvPr id="27662" name="Group 53">
            <a:extLst>
              <a:ext uri="{FF2B5EF4-FFF2-40B4-BE49-F238E27FC236}">
                <a16:creationId xmlns:a16="http://schemas.microsoft.com/office/drawing/2014/main" id="{BA8E3F87-E4A5-4091-BA4D-451C03ADC647}"/>
              </a:ext>
            </a:extLst>
          </p:cNvPr>
          <p:cNvGrpSpPr>
            <a:grpSpLocks/>
          </p:cNvGrpSpPr>
          <p:nvPr/>
        </p:nvGrpSpPr>
        <p:grpSpPr bwMode="auto">
          <a:xfrm>
            <a:off x="0" y="115888"/>
            <a:ext cx="5715000" cy="1068387"/>
            <a:chOff x="0" y="191"/>
            <a:chExt cx="3600" cy="673"/>
          </a:xfrm>
        </p:grpSpPr>
        <p:pic>
          <p:nvPicPr>
            <p:cNvPr id="27663" name="Picture 6" descr="bar_1">
              <a:extLst>
                <a:ext uri="{FF2B5EF4-FFF2-40B4-BE49-F238E27FC236}">
                  <a16:creationId xmlns:a16="http://schemas.microsoft.com/office/drawing/2014/main" id="{D4572A31-2E53-4C77-B3CF-D5AD910D25C2}"/>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4" name="Text Box 7">
              <a:extLst>
                <a:ext uri="{FF2B5EF4-FFF2-40B4-BE49-F238E27FC236}">
                  <a16:creationId xmlns:a16="http://schemas.microsoft.com/office/drawing/2014/main" id="{4ED0816F-14B2-4B8A-991D-9B69A60BCBE3}"/>
                </a:ext>
              </a:extLst>
            </p:cNvPr>
            <p:cNvSpPr txBox="1">
              <a:spLocks noChangeArrowheads="1"/>
            </p:cNvSpPr>
            <p:nvPr/>
          </p:nvSpPr>
          <p:spPr bwMode="auto">
            <a:xfrm>
              <a:off x="59" y="336"/>
              <a:ext cx="2957" cy="327"/>
            </a:xfrm>
            <a:prstGeom prst="rect">
              <a:avLst/>
            </a:prstGeom>
            <a:noFill/>
            <a:ln>
              <a:noFill/>
            </a:ln>
            <a:effectLst>
              <a:outerShdw dist="17961" dir="2700000" algn="ctr" rotWithShape="0">
                <a:srgbClr val="C0C0C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3-2 </a:t>
              </a:r>
              <a:r>
                <a:rPr lang="zh-CN" altLang="en-US">
                  <a:solidFill>
                    <a:srgbClr val="FF3399"/>
                  </a:solidFill>
                  <a:latin typeface="隶书" panose="02010509060101010101" pitchFamily="49" charset="-122"/>
                  <a:ea typeface="隶书" panose="02010509060101010101" pitchFamily="49" charset="-122"/>
                </a:rPr>
                <a:t>电源及其</a:t>
              </a:r>
              <a:r>
                <a:rPr kumimoji="0" lang="zh-CN" altLang="en-US">
                  <a:solidFill>
                    <a:srgbClr val="FF3399"/>
                  </a:solidFill>
                  <a:latin typeface="Times New Roman" panose="02020603050405020304" pitchFamily="18" charset="0"/>
                  <a:ea typeface="隶书" panose="02010509060101010101" pitchFamily="49" charset="-122"/>
                </a:rPr>
                <a:t>电动势</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82"/>
                                        </p:tgtEl>
                                        <p:attrNameLst>
                                          <p:attrName>style.visibility</p:attrName>
                                        </p:attrNameLst>
                                      </p:cBhvr>
                                      <p:to>
                                        <p:strVal val="visible"/>
                                      </p:to>
                                    </p:set>
                                    <p:animEffect transition="in" filter="dissolve">
                                      <p:cBhvr>
                                        <p:cTn id="7" dur="500"/>
                                        <p:tgtEl>
                                          <p:spTgt spid="49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264"/>
                                        </p:tgtEl>
                                        <p:attrNameLst>
                                          <p:attrName>style.visibility</p:attrName>
                                        </p:attrNameLst>
                                      </p:cBhvr>
                                      <p:to>
                                        <p:strVal val="visible"/>
                                      </p:to>
                                    </p:set>
                                    <p:animEffect transition="in" filter="wipe(left)">
                                      <p:cBhvr>
                                        <p:cTn id="22" dur="500"/>
                                        <p:tgtEl>
                                          <p:spTgt spid="49264"/>
                                        </p:tgtEl>
                                      </p:cBhvr>
                                    </p:animEffect>
                                  </p:childTnLst>
                                </p:cTn>
                              </p:par>
                              <p:par>
                                <p:cTn id="23" presetID="22" presetClass="entr" presetSubtype="8" fill="hold" nodeType="withEffect">
                                  <p:stCondLst>
                                    <p:cond delay="0"/>
                                  </p:stCondLst>
                                  <p:childTnLst>
                                    <p:set>
                                      <p:cBhvr>
                                        <p:cTn id="24" dur="1" fill="hold">
                                          <p:stCondLst>
                                            <p:cond delay="0"/>
                                          </p:stCondLst>
                                        </p:cTn>
                                        <p:tgtEl>
                                          <p:spTgt spid="49185"/>
                                        </p:tgtEl>
                                        <p:attrNameLst>
                                          <p:attrName>style.visibility</p:attrName>
                                        </p:attrNameLst>
                                      </p:cBhvr>
                                      <p:to>
                                        <p:strVal val="visible"/>
                                      </p:to>
                                    </p:set>
                                    <p:animEffect transition="in" filter="wipe(left)">
                                      <p:cBhvr>
                                        <p:cTn id="25" dur="500"/>
                                        <p:tgtEl>
                                          <p:spTgt spid="4918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233"/>
                                        </p:tgtEl>
                                        <p:attrNameLst>
                                          <p:attrName>style.visibility</p:attrName>
                                        </p:attrNameLst>
                                      </p:cBhvr>
                                      <p:to>
                                        <p:strVal val="visible"/>
                                      </p:to>
                                    </p:set>
                                    <p:animEffect transition="in" filter="dissolve">
                                      <p:cBhvr>
                                        <p:cTn id="30" dur="500"/>
                                        <p:tgtEl>
                                          <p:spTgt spid="4923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9265"/>
                                        </p:tgtEl>
                                        <p:attrNameLst>
                                          <p:attrName>style.visibility</p:attrName>
                                        </p:attrNameLst>
                                      </p:cBhvr>
                                      <p:to>
                                        <p:strVal val="visible"/>
                                      </p:to>
                                    </p:set>
                                    <p:animEffect transition="in" filter="wipe(left)">
                                      <p:cBhvr>
                                        <p:cTn id="35" dur="500"/>
                                        <p:tgtEl>
                                          <p:spTgt spid="49265"/>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49235"/>
                                        </p:tgtEl>
                                        <p:attrNameLst>
                                          <p:attrName>style.visibility</p:attrName>
                                        </p:attrNameLst>
                                      </p:cBhvr>
                                      <p:to>
                                        <p:strVal val="visible"/>
                                      </p:to>
                                    </p:set>
                                    <p:animEffect transition="in" filter="wipe(left)">
                                      <p:cBhvr>
                                        <p:cTn id="39" dur="500"/>
                                        <p:tgtEl>
                                          <p:spTgt spid="4923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9237"/>
                                        </p:tgtEl>
                                        <p:attrNameLst>
                                          <p:attrName>style.visibility</p:attrName>
                                        </p:attrNameLst>
                                      </p:cBhvr>
                                      <p:to>
                                        <p:strVal val="visible"/>
                                      </p:to>
                                    </p:set>
                                    <p:animEffect transition="in" filter="dissolve">
                                      <p:cBhvr>
                                        <p:cTn id="44" dur="500"/>
                                        <p:tgtEl>
                                          <p:spTgt spid="4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2" grpId="0" autoUpdateAnimBg="0"/>
      <p:bldP spid="49237" grpId="0" autoUpdateAnimBg="0"/>
      <p:bldP spid="4923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3EC90730-E8BC-475E-9075-AA01B27CAF2E}"/>
              </a:ext>
            </a:extLst>
          </p:cNvPr>
          <p:cNvSpPr>
            <a:spLocks noGrp="1"/>
          </p:cNvSpPr>
          <p:nvPr>
            <p:ph type="dt" sz="quarter" idx="10"/>
          </p:nvPr>
        </p:nvSpPr>
        <p:spPr/>
        <p:txBody>
          <a:bodyPr/>
          <a:lstStyle/>
          <a:p>
            <a:pPr>
              <a:defRPr/>
            </a:pPr>
            <a:fld id="{B58152EB-4F39-4334-8268-4E8D49C15A46}" type="datetime9">
              <a:rPr lang="en-US"/>
              <a:pPr>
                <a:defRPr/>
              </a:pPr>
              <a:t>3/29/2020 9:28:13 PM</a:t>
            </a:fld>
            <a:endParaRPr lang="en-US" altLang="zh-CN"/>
          </a:p>
        </p:txBody>
      </p:sp>
      <p:sp>
        <p:nvSpPr>
          <p:cNvPr id="15" name="灯片编号占位符 3">
            <a:extLst>
              <a:ext uri="{FF2B5EF4-FFF2-40B4-BE49-F238E27FC236}">
                <a16:creationId xmlns:a16="http://schemas.microsoft.com/office/drawing/2014/main" id="{4A8B821C-FBCD-4858-836B-630E0E22C0BD}"/>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A1AA74C2-111F-42A5-B344-E095EC3B0C0E}" type="slidenum">
              <a:rPr lang="en-US" altLang="zh-CN" sz="1400" b="0">
                <a:latin typeface="Times New Roman" panose="02020603050405020304" pitchFamily="18" charset="0"/>
                <a:ea typeface="宋体" panose="02010600030101010101" pitchFamily="2" charset="-122"/>
              </a:rPr>
              <a:pPr eaLnBrk="1" hangingPunct="1"/>
              <a:t>27</a:t>
            </a:fld>
            <a:endParaRPr lang="en-US" altLang="zh-CN" sz="1400" b="0">
              <a:latin typeface="Times New Roman" panose="02020603050405020304" pitchFamily="18" charset="0"/>
              <a:ea typeface="宋体" panose="02010600030101010101" pitchFamily="2" charset="-122"/>
            </a:endParaRPr>
          </a:p>
        </p:txBody>
      </p:sp>
      <p:sp>
        <p:nvSpPr>
          <p:cNvPr id="51202" name="Text Box 2">
            <a:extLst>
              <a:ext uri="{FF2B5EF4-FFF2-40B4-BE49-F238E27FC236}">
                <a16:creationId xmlns:a16="http://schemas.microsoft.com/office/drawing/2014/main" id="{20BFB093-6336-4FF8-BB26-F4C17884C598}"/>
              </a:ext>
            </a:extLst>
          </p:cNvPr>
          <p:cNvSpPr txBox="1">
            <a:spLocks noChangeArrowheads="1"/>
          </p:cNvSpPr>
          <p:nvPr/>
        </p:nvSpPr>
        <p:spPr bwMode="auto">
          <a:xfrm>
            <a:off x="395288" y="1196975"/>
            <a:ext cx="84978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为非静电场力做功提供能源的形式是多种多样的，有化学能、热能、太阳能、重力势能、核能等等。</a:t>
            </a:r>
          </a:p>
        </p:txBody>
      </p:sp>
      <p:pic>
        <p:nvPicPr>
          <p:cNvPr id="51219" name="Picture 19" descr="TU0104">
            <a:extLst>
              <a:ext uri="{FF2B5EF4-FFF2-40B4-BE49-F238E27FC236}">
                <a16:creationId xmlns:a16="http://schemas.microsoft.com/office/drawing/2014/main" id="{C342A556-DF4F-4453-BE6F-7B0702EC3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782888"/>
            <a:ext cx="5467350" cy="3778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1220" name="Picture 20" descr="地热发电">
            <a:extLst>
              <a:ext uri="{FF2B5EF4-FFF2-40B4-BE49-F238E27FC236}">
                <a16:creationId xmlns:a16="http://schemas.microsoft.com/office/drawing/2014/main" id="{FDC07E87-2A4F-40B5-A3C2-2D29F8317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81300"/>
            <a:ext cx="5121275" cy="3778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1221" name="Picture 21" descr="aaaceb05b4c603dcf6ad7fe86a9b533c">
            <a:extLst>
              <a:ext uri="{FF2B5EF4-FFF2-40B4-BE49-F238E27FC236}">
                <a16:creationId xmlns:a16="http://schemas.microsoft.com/office/drawing/2014/main" id="{D1E23700-AB74-4E5B-8C37-93D847BFD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781300"/>
            <a:ext cx="5675313" cy="3779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1222" name="Picture 22" descr="三峡水电">
            <a:extLst>
              <a:ext uri="{FF2B5EF4-FFF2-40B4-BE49-F238E27FC236}">
                <a16:creationId xmlns:a16="http://schemas.microsoft.com/office/drawing/2014/main" id="{B65B377E-F904-4838-807B-D31F1C728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2789238"/>
            <a:ext cx="5018088" cy="3763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1223" name="Picture 23" descr="太阳能发电1">
            <a:extLst>
              <a:ext uri="{FF2B5EF4-FFF2-40B4-BE49-F238E27FC236}">
                <a16:creationId xmlns:a16="http://schemas.microsoft.com/office/drawing/2014/main" id="{2394700D-899C-4391-97A7-76842B3C1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9138" y="2781300"/>
            <a:ext cx="5705475" cy="3794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8682" name="Group 19">
            <a:extLst>
              <a:ext uri="{FF2B5EF4-FFF2-40B4-BE49-F238E27FC236}">
                <a16:creationId xmlns:a16="http://schemas.microsoft.com/office/drawing/2014/main" id="{0957322F-7142-478E-80FF-93B7945B10A2}"/>
              </a:ext>
            </a:extLst>
          </p:cNvPr>
          <p:cNvGrpSpPr>
            <a:grpSpLocks/>
          </p:cNvGrpSpPr>
          <p:nvPr/>
        </p:nvGrpSpPr>
        <p:grpSpPr bwMode="auto">
          <a:xfrm>
            <a:off x="0" y="115888"/>
            <a:ext cx="5715000" cy="1068387"/>
            <a:chOff x="0" y="191"/>
            <a:chExt cx="3600" cy="673"/>
          </a:xfrm>
        </p:grpSpPr>
        <p:pic>
          <p:nvPicPr>
            <p:cNvPr id="28683" name="Picture 6" descr="bar_1">
              <a:extLst>
                <a:ext uri="{FF2B5EF4-FFF2-40B4-BE49-F238E27FC236}">
                  <a16:creationId xmlns:a16="http://schemas.microsoft.com/office/drawing/2014/main" id="{8DD45642-9C29-4CC9-97AB-2C65F605EB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7">
              <a:extLst>
                <a:ext uri="{FF2B5EF4-FFF2-40B4-BE49-F238E27FC236}">
                  <a16:creationId xmlns:a16="http://schemas.microsoft.com/office/drawing/2014/main" id="{275D3D10-E53F-4CFB-84E4-F40C860EDCAA}"/>
                </a:ext>
              </a:extLst>
            </p:cNvPr>
            <p:cNvSpPr txBox="1">
              <a:spLocks noChangeArrowheads="1"/>
            </p:cNvSpPr>
            <p:nvPr/>
          </p:nvSpPr>
          <p:spPr bwMode="auto">
            <a:xfrm>
              <a:off x="59" y="336"/>
              <a:ext cx="2957" cy="327"/>
            </a:xfrm>
            <a:prstGeom prst="rect">
              <a:avLst/>
            </a:prstGeom>
            <a:noFill/>
            <a:ln>
              <a:noFill/>
            </a:ln>
            <a:effectLst>
              <a:outerShdw dist="17961" dir="2700000" algn="ctr" rotWithShape="0">
                <a:srgbClr val="C0C0C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3-2 </a:t>
              </a:r>
              <a:r>
                <a:rPr lang="zh-CN" altLang="en-US">
                  <a:solidFill>
                    <a:srgbClr val="FF3399"/>
                  </a:solidFill>
                  <a:latin typeface="隶书" panose="02010509060101010101" pitchFamily="49" charset="-122"/>
                  <a:ea typeface="隶书" panose="02010509060101010101" pitchFamily="49" charset="-122"/>
                </a:rPr>
                <a:t>电源及其</a:t>
              </a:r>
              <a:r>
                <a:rPr kumimoji="0" lang="zh-CN" altLang="en-US">
                  <a:solidFill>
                    <a:srgbClr val="FF3399"/>
                  </a:solidFill>
                  <a:latin typeface="Times New Roman" panose="02020603050405020304" pitchFamily="18" charset="0"/>
                  <a:ea typeface="隶书" panose="02010509060101010101" pitchFamily="49" charset="-122"/>
                </a:rPr>
                <a:t>电动势</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dissolve">
                                      <p:cBhvr>
                                        <p:cTn id="7" dur="5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19"/>
                                        </p:tgtEl>
                                        <p:attrNameLst>
                                          <p:attrName>style.visibility</p:attrName>
                                        </p:attrNameLst>
                                      </p:cBhvr>
                                      <p:to>
                                        <p:strVal val="visible"/>
                                      </p:to>
                                    </p:set>
                                    <p:animEffect transition="in" filter="blinds(horizontal)">
                                      <p:cBhvr>
                                        <p:cTn id="12" dur="500"/>
                                        <p:tgtEl>
                                          <p:spTgt spid="51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20"/>
                                        </p:tgtEl>
                                        <p:attrNameLst>
                                          <p:attrName>style.visibility</p:attrName>
                                        </p:attrNameLst>
                                      </p:cBhvr>
                                      <p:to>
                                        <p:strVal val="visible"/>
                                      </p:to>
                                    </p:set>
                                    <p:animEffect transition="in" filter="blinds(horizontal)">
                                      <p:cBhvr>
                                        <p:cTn id="17" dur="500"/>
                                        <p:tgtEl>
                                          <p:spTgt spid="51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21"/>
                                        </p:tgtEl>
                                        <p:attrNameLst>
                                          <p:attrName>style.visibility</p:attrName>
                                        </p:attrNameLst>
                                      </p:cBhvr>
                                      <p:to>
                                        <p:strVal val="visible"/>
                                      </p:to>
                                    </p:set>
                                    <p:animEffect transition="in" filter="blinds(horizontal)">
                                      <p:cBhvr>
                                        <p:cTn id="22" dur="500"/>
                                        <p:tgtEl>
                                          <p:spTgt spid="512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22"/>
                                        </p:tgtEl>
                                        <p:attrNameLst>
                                          <p:attrName>style.visibility</p:attrName>
                                        </p:attrNameLst>
                                      </p:cBhvr>
                                      <p:to>
                                        <p:strVal val="visible"/>
                                      </p:to>
                                    </p:set>
                                    <p:animEffect transition="in" filter="blinds(horizontal)">
                                      <p:cBhvr>
                                        <p:cTn id="27" dur="500"/>
                                        <p:tgtEl>
                                          <p:spTgt spid="512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23"/>
                                        </p:tgtEl>
                                        <p:attrNameLst>
                                          <p:attrName>style.visibility</p:attrName>
                                        </p:attrNameLst>
                                      </p:cBhvr>
                                      <p:to>
                                        <p:strVal val="visible"/>
                                      </p:to>
                                    </p:set>
                                    <p:animEffect transition="in" filter="blinds(horizontal)">
                                      <p:cBhvr>
                                        <p:cTn id="32" dur="5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50452D8F-2095-4ECF-91EC-CC73D715146E}"/>
              </a:ext>
            </a:extLst>
          </p:cNvPr>
          <p:cNvSpPr>
            <a:spLocks noGrp="1"/>
          </p:cNvSpPr>
          <p:nvPr>
            <p:ph type="dt" sz="quarter" idx="10"/>
          </p:nvPr>
        </p:nvSpPr>
        <p:spPr/>
        <p:txBody>
          <a:bodyPr/>
          <a:lstStyle/>
          <a:p>
            <a:pPr>
              <a:defRPr/>
            </a:pPr>
            <a:fld id="{FA75DFDC-A90C-4BBB-8416-54C914C6D000}" type="datetime9">
              <a:rPr lang="en-US"/>
              <a:pPr>
                <a:defRPr/>
              </a:pPr>
              <a:t>3/29/2020 9:28:13 PM</a:t>
            </a:fld>
            <a:endParaRPr lang="en-US" altLang="zh-CN"/>
          </a:p>
        </p:txBody>
      </p:sp>
      <p:sp>
        <p:nvSpPr>
          <p:cNvPr id="11" name="灯片编号占位符 3">
            <a:extLst>
              <a:ext uri="{FF2B5EF4-FFF2-40B4-BE49-F238E27FC236}">
                <a16:creationId xmlns:a16="http://schemas.microsoft.com/office/drawing/2014/main" id="{2FC36CE2-BD74-4905-86DC-DC03A6473C72}"/>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010512F9-9F86-4C5A-B460-7914E663DE0A}" type="slidenum">
              <a:rPr lang="en-US" altLang="zh-CN" sz="1400" b="0">
                <a:latin typeface="Times New Roman" panose="02020603050405020304" pitchFamily="18" charset="0"/>
                <a:ea typeface="宋体" panose="02010600030101010101" pitchFamily="2" charset="-122"/>
              </a:rPr>
              <a:pPr eaLnBrk="1" hangingPunct="1"/>
              <a:t>28</a:t>
            </a:fld>
            <a:endParaRPr lang="en-US" altLang="zh-CN" sz="1400" b="0">
              <a:latin typeface="Times New Roman" panose="02020603050405020304" pitchFamily="18" charset="0"/>
              <a:ea typeface="宋体" panose="02010600030101010101" pitchFamily="2" charset="-122"/>
            </a:endParaRPr>
          </a:p>
        </p:txBody>
      </p:sp>
      <p:sp>
        <p:nvSpPr>
          <p:cNvPr id="53250" name="Text Box 2">
            <a:extLst>
              <a:ext uri="{FF2B5EF4-FFF2-40B4-BE49-F238E27FC236}">
                <a16:creationId xmlns:a16="http://schemas.microsoft.com/office/drawing/2014/main" id="{665D7C6C-B984-47F6-BA65-B53D11D548D0}"/>
              </a:ext>
            </a:extLst>
          </p:cNvPr>
          <p:cNvSpPr txBox="1">
            <a:spLocks noChangeArrowheads="1"/>
          </p:cNvSpPr>
          <p:nvPr/>
        </p:nvSpPr>
        <p:spPr bwMode="auto">
          <a:xfrm>
            <a:off x="533400" y="2714625"/>
            <a:ext cx="83820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1.</a:t>
            </a:r>
            <a:r>
              <a:rPr lang="zh-CN" altLang="en-US"/>
              <a:t>复习电场能量、电场能量密度等基本概念</a:t>
            </a:r>
          </a:p>
          <a:p>
            <a:pPr eaLnBrk="1" hangingPunct="1">
              <a:spcBef>
                <a:spcPct val="50000"/>
              </a:spcBef>
            </a:pPr>
            <a:r>
              <a:rPr lang="en-US" altLang="zh-CN"/>
              <a:t>2.</a:t>
            </a:r>
            <a:r>
              <a:rPr lang="zh-CN" altLang="en-US"/>
              <a:t>复习电流密度、电流连续性方程等基本概念。</a:t>
            </a:r>
          </a:p>
          <a:p>
            <a:pPr eaLnBrk="1" hangingPunct="1">
              <a:spcBef>
                <a:spcPct val="50000"/>
              </a:spcBef>
            </a:pPr>
            <a:r>
              <a:rPr lang="en-US" altLang="zh-CN"/>
              <a:t>3.</a:t>
            </a:r>
            <a:r>
              <a:rPr lang="zh-CN" altLang="en-US"/>
              <a:t>习题：</a:t>
            </a:r>
            <a:r>
              <a:rPr lang="en-US" altLang="zh-CN"/>
              <a:t>P</a:t>
            </a:r>
            <a:r>
              <a:rPr lang="en-US" altLang="zh-CN" sz="2400"/>
              <a:t>121</a:t>
            </a:r>
            <a:r>
              <a:rPr lang="en-US" altLang="zh-CN"/>
              <a:t>      2</a:t>
            </a:r>
            <a:r>
              <a:rPr lang="en-US" altLang="zh-CN">
                <a:latin typeface="Times New Roman" panose="02020603050405020304" pitchFamily="18" charset="0"/>
              </a:rPr>
              <a:t>.4-3    2.4-4</a:t>
            </a:r>
          </a:p>
          <a:p>
            <a:pPr eaLnBrk="1" hangingPunct="1">
              <a:spcBef>
                <a:spcPct val="50000"/>
              </a:spcBef>
            </a:pPr>
            <a:r>
              <a:rPr lang="en-US" altLang="zh-CN">
                <a:latin typeface="Times New Roman" panose="02020603050405020304" pitchFamily="18" charset="0"/>
              </a:rPr>
              <a:t>                P</a:t>
            </a:r>
            <a:r>
              <a:rPr lang="en-US" altLang="zh-CN" sz="2400">
                <a:latin typeface="Times New Roman" panose="02020603050405020304" pitchFamily="18" charset="0"/>
              </a:rPr>
              <a:t>140-141</a:t>
            </a:r>
            <a:r>
              <a:rPr lang="en-US" altLang="zh-CN">
                <a:latin typeface="Times New Roman" panose="02020603050405020304" pitchFamily="18" charset="0"/>
              </a:rPr>
              <a:t>     3.1-4    3.1-8</a:t>
            </a:r>
          </a:p>
        </p:txBody>
      </p:sp>
      <p:grpSp>
        <p:nvGrpSpPr>
          <p:cNvPr id="2" name="Group 5">
            <a:extLst>
              <a:ext uri="{FF2B5EF4-FFF2-40B4-BE49-F238E27FC236}">
                <a16:creationId xmlns:a16="http://schemas.microsoft.com/office/drawing/2014/main" id="{E4217097-5DE3-455D-BAA7-2BC4F8C9A1B1}"/>
              </a:ext>
            </a:extLst>
          </p:cNvPr>
          <p:cNvGrpSpPr>
            <a:grpSpLocks/>
          </p:cNvGrpSpPr>
          <p:nvPr/>
        </p:nvGrpSpPr>
        <p:grpSpPr bwMode="auto">
          <a:xfrm>
            <a:off x="457200" y="1628775"/>
            <a:ext cx="1447800" cy="990600"/>
            <a:chOff x="288" y="384"/>
            <a:chExt cx="912" cy="624"/>
          </a:xfrm>
        </p:grpSpPr>
        <p:sp>
          <p:nvSpPr>
            <p:cNvPr id="53254" name="AutoShape 6">
              <a:extLst>
                <a:ext uri="{FF2B5EF4-FFF2-40B4-BE49-F238E27FC236}">
                  <a16:creationId xmlns:a16="http://schemas.microsoft.com/office/drawing/2014/main" id="{EE4A46D2-B86B-44C4-9BA1-79AADEDAC4C5}"/>
                </a:ext>
              </a:extLst>
            </p:cNvPr>
            <p:cNvSpPr>
              <a:spLocks noChangeArrowheads="1"/>
            </p:cNvSpPr>
            <p:nvPr/>
          </p:nvSpPr>
          <p:spPr bwMode="auto">
            <a:xfrm>
              <a:off x="288" y="384"/>
              <a:ext cx="912" cy="624"/>
            </a:xfrm>
            <a:prstGeom prst="horizontalScroll">
              <a:avLst>
                <a:gd name="adj" fmla="val 12500"/>
              </a:avLst>
            </a:prstGeom>
            <a:gradFill rotWithShape="0">
              <a:gsLst>
                <a:gs pos="0">
                  <a:srgbClr val="FF9966"/>
                </a:gs>
                <a:gs pos="100000">
                  <a:srgbClr val="FF9966">
                    <a:gamma/>
                    <a:shade val="46275"/>
                    <a:invGamma/>
                  </a:srgbClr>
                </a:gs>
              </a:gsLst>
              <a:path path="rect">
                <a:fillToRect l="50000" t="50000" r="50000" b="50000"/>
              </a:path>
            </a:gradFill>
            <a:ln w="9525">
              <a:solidFill>
                <a:srgbClr val="FF9966"/>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3255" name="Rectangle 7">
              <a:extLst>
                <a:ext uri="{FF2B5EF4-FFF2-40B4-BE49-F238E27FC236}">
                  <a16:creationId xmlns:a16="http://schemas.microsoft.com/office/drawing/2014/main" id="{FAB45B9C-1ADF-48BD-AA10-B888162C1AF2}"/>
                </a:ext>
              </a:extLst>
            </p:cNvPr>
            <p:cNvSpPr>
              <a:spLocks noChangeArrowheads="1"/>
            </p:cNvSpPr>
            <p:nvPr/>
          </p:nvSpPr>
          <p:spPr bwMode="auto">
            <a:xfrm>
              <a:off x="392" y="523"/>
              <a:ext cx="725" cy="365"/>
            </a:xfrm>
            <a:prstGeom prst="rect">
              <a:avLst/>
            </a:prstGeom>
            <a:noFill/>
            <a:ln w="9525">
              <a:noFill/>
              <a:miter lim="800000"/>
              <a:headEnd/>
              <a:tailEnd/>
            </a:ln>
            <a:effectLst/>
          </p:spPr>
          <p:txBody>
            <a:bodyPr wrap="none">
              <a:spAutoFit/>
            </a:bodyPr>
            <a:lstStyle/>
            <a:p>
              <a:pPr>
                <a:spcBef>
                  <a:spcPct val="50000"/>
                </a:spcBef>
                <a:defRPr/>
              </a:pPr>
              <a:r>
                <a:rPr lang="zh-CN" altLang="en-US" sz="3200">
                  <a:effectLst>
                    <a:outerShdw blurRad="38100" dist="38100" dir="2700000" algn="tl">
                      <a:srgbClr val="C0C0C0"/>
                    </a:outerShdw>
                  </a:effectLst>
                  <a:latin typeface="华文彩云" pitchFamily="2" charset="-122"/>
                  <a:ea typeface="华文彩云" pitchFamily="2" charset="-122"/>
                </a:rPr>
                <a:t>作业</a:t>
              </a:r>
              <a:r>
                <a:rPr lang="en-US" altLang="zh-CN" sz="3200">
                  <a:effectLst>
                    <a:outerShdw blurRad="38100" dist="38100" dir="2700000" algn="tl">
                      <a:srgbClr val="C0C0C0"/>
                    </a:outerShdw>
                  </a:effectLst>
                  <a:latin typeface="华文彩云" pitchFamily="2" charset="-122"/>
                  <a:ea typeface="华文彩云" pitchFamily="2" charset="-122"/>
                </a:rPr>
                <a:t>:</a:t>
              </a:r>
            </a:p>
          </p:txBody>
        </p:sp>
      </p:grpSp>
      <p:grpSp>
        <p:nvGrpSpPr>
          <p:cNvPr id="29702" name="Group 13">
            <a:extLst>
              <a:ext uri="{FF2B5EF4-FFF2-40B4-BE49-F238E27FC236}">
                <a16:creationId xmlns:a16="http://schemas.microsoft.com/office/drawing/2014/main" id="{C8843A56-B629-4A2C-AFCE-0EBB6C68EFB4}"/>
              </a:ext>
            </a:extLst>
          </p:cNvPr>
          <p:cNvGrpSpPr>
            <a:grpSpLocks/>
          </p:cNvGrpSpPr>
          <p:nvPr/>
        </p:nvGrpSpPr>
        <p:grpSpPr bwMode="auto">
          <a:xfrm>
            <a:off x="0" y="188913"/>
            <a:ext cx="5715000" cy="1068387"/>
            <a:chOff x="0" y="191"/>
            <a:chExt cx="3600" cy="673"/>
          </a:xfrm>
        </p:grpSpPr>
        <p:pic>
          <p:nvPicPr>
            <p:cNvPr id="29703" name="Picture 6" descr="bar_1">
              <a:extLst>
                <a:ext uri="{FF2B5EF4-FFF2-40B4-BE49-F238E27FC236}">
                  <a16:creationId xmlns:a16="http://schemas.microsoft.com/office/drawing/2014/main" id="{22452FE7-21CA-4877-A673-2F7B8D476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Text Box 7">
              <a:extLst>
                <a:ext uri="{FF2B5EF4-FFF2-40B4-BE49-F238E27FC236}">
                  <a16:creationId xmlns:a16="http://schemas.microsoft.com/office/drawing/2014/main" id="{C5B989FF-570E-4B6C-9614-A2F583F42BC7}"/>
                </a:ext>
              </a:extLst>
            </p:cNvPr>
            <p:cNvSpPr txBox="1">
              <a:spLocks noChangeArrowheads="1"/>
            </p:cNvSpPr>
            <p:nvPr/>
          </p:nvSpPr>
          <p:spPr bwMode="auto">
            <a:xfrm>
              <a:off x="59" y="336"/>
              <a:ext cx="2957" cy="327"/>
            </a:xfrm>
            <a:prstGeom prst="rect">
              <a:avLst/>
            </a:prstGeom>
            <a:noFill/>
            <a:ln>
              <a:noFill/>
            </a:ln>
            <a:effectLst>
              <a:outerShdw dist="17961" dir="2700000" algn="ctr" rotWithShape="0">
                <a:srgbClr val="C0C0C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3-2 </a:t>
              </a:r>
              <a:r>
                <a:rPr lang="zh-CN" altLang="en-US">
                  <a:solidFill>
                    <a:srgbClr val="FF3399"/>
                  </a:solidFill>
                  <a:latin typeface="隶书" panose="02010509060101010101" pitchFamily="49" charset="-122"/>
                  <a:ea typeface="隶书" panose="02010509060101010101" pitchFamily="49" charset="-122"/>
                </a:rPr>
                <a:t>电源及其</a:t>
              </a:r>
              <a:r>
                <a:rPr kumimoji="0" lang="zh-CN" altLang="en-US">
                  <a:solidFill>
                    <a:srgbClr val="FF3399"/>
                  </a:solidFill>
                  <a:latin typeface="Times New Roman" panose="02020603050405020304" pitchFamily="18" charset="0"/>
                  <a:ea typeface="隶书" panose="02010509060101010101" pitchFamily="49" charset="-122"/>
                </a:rPr>
                <a:t>电动势</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blinds(horizontal)">
                                      <p:cBhvr>
                                        <p:cTn id="12"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E64AEBD3-A5C1-4F16-8051-D97EAABF7DE3}"/>
              </a:ext>
            </a:extLst>
          </p:cNvPr>
          <p:cNvSpPr txBox="1">
            <a:spLocks noGrp="1"/>
          </p:cNvSpPr>
          <p:nvPr/>
        </p:nvSpPr>
        <p:spPr bwMode="auto">
          <a:xfrm>
            <a:off x="685800" y="6248400"/>
            <a:ext cx="1905000" cy="457200"/>
          </a:xfrm>
          <a:prstGeom prst="rect">
            <a:avLst/>
          </a:prstGeom>
          <a:noFill/>
          <a:ln>
            <a:miter lim="800000"/>
            <a:headEnd/>
            <a:tailEnd/>
          </a:ln>
        </p:spPr>
        <p:txBody>
          <a:bodyPr/>
          <a:lstStyle/>
          <a:p>
            <a:pPr>
              <a:defRPr/>
            </a:pPr>
            <a:fld id="{3C1AB75E-10DC-4AC7-943C-0F589CA1C193}" type="datetime9">
              <a:rPr lang="en-US" sz="1400" b="0">
                <a:latin typeface="+mn-lt"/>
                <a:ea typeface="+mn-ea"/>
              </a:rPr>
              <a:pPr>
                <a:defRPr/>
              </a:pPr>
              <a:t>3/29/2020 9:28:13 PM</a:t>
            </a:fld>
            <a:endParaRPr lang="en-US" altLang="zh-CN" sz="1400" b="0">
              <a:latin typeface="+mn-lt"/>
              <a:ea typeface="+mn-ea"/>
            </a:endParaRPr>
          </a:p>
        </p:txBody>
      </p:sp>
      <p:sp>
        <p:nvSpPr>
          <p:cNvPr id="30" name="灯片编号占位符 3">
            <a:extLst>
              <a:ext uri="{FF2B5EF4-FFF2-40B4-BE49-F238E27FC236}">
                <a16:creationId xmlns:a16="http://schemas.microsoft.com/office/drawing/2014/main" id="{8C9C452F-E7CD-424A-8B5F-6757B2EF249B}"/>
              </a:ext>
            </a:extLst>
          </p:cNvPr>
          <p:cNvSpPr txBox="1">
            <a:spLocks noGrp="1"/>
          </p:cNvSpPr>
          <p:nvPr/>
        </p:nvSpPr>
        <p:spPr bwMode="auto">
          <a:xfrm>
            <a:off x="6553200" y="6248400"/>
            <a:ext cx="1905000" cy="457200"/>
          </a:xfrm>
          <a:prstGeom prst="rect">
            <a:avLst/>
          </a:prstGeom>
          <a:noFill/>
          <a:ln>
            <a:miter lim="800000"/>
            <a:headEnd/>
            <a:tailEnd/>
          </a:ln>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algn="r" eaLnBrk="1" hangingPunct="1"/>
            <a:fld id="{24FE81CE-2224-40EF-9CE6-79FD90465990}" type="slidenum">
              <a:rPr lang="en-US" altLang="zh-CN" sz="1400" b="0">
                <a:latin typeface="Times New Roman" panose="02020603050405020304" pitchFamily="18" charset="0"/>
                <a:ea typeface="宋体" panose="02010600030101010101" pitchFamily="2" charset="-122"/>
              </a:rPr>
              <a:pPr algn="r" eaLnBrk="1" hangingPunct="1"/>
              <a:t>29</a:t>
            </a:fld>
            <a:endParaRPr lang="en-US" altLang="zh-CN" sz="1400" b="0">
              <a:latin typeface="Times New Roman" panose="02020603050405020304" pitchFamily="18" charset="0"/>
              <a:ea typeface="宋体" panose="02010600030101010101" pitchFamily="2" charset="-122"/>
            </a:endParaRPr>
          </a:p>
        </p:txBody>
      </p:sp>
      <p:sp>
        <p:nvSpPr>
          <p:cNvPr id="45058" name="Text Box 1026">
            <a:extLst>
              <a:ext uri="{FF2B5EF4-FFF2-40B4-BE49-F238E27FC236}">
                <a16:creationId xmlns:a16="http://schemas.microsoft.com/office/drawing/2014/main" id="{A7E87743-4661-406E-97A3-1C041FDC1247}"/>
              </a:ext>
            </a:extLst>
          </p:cNvPr>
          <p:cNvSpPr txBox="1">
            <a:spLocks noChangeArrowheads="1"/>
          </p:cNvSpPr>
          <p:nvPr/>
        </p:nvSpPr>
        <p:spPr bwMode="auto">
          <a:xfrm>
            <a:off x="395288" y="128746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chemeClr val="tx2"/>
                </a:solidFill>
              </a:rPr>
              <a:t>例题  </a:t>
            </a:r>
            <a:r>
              <a:rPr lang="zh-CN" altLang="en-US"/>
              <a:t>求柱状导体的</a:t>
            </a:r>
            <a:r>
              <a:rPr lang="zh-CN" altLang="en-US">
                <a:solidFill>
                  <a:srgbClr val="FF3399"/>
                </a:solidFill>
              </a:rPr>
              <a:t>径向</a:t>
            </a:r>
            <a:r>
              <a:rPr lang="zh-CN" altLang="en-US"/>
              <a:t>电阻。</a:t>
            </a:r>
          </a:p>
        </p:txBody>
      </p:sp>
      <p:sp>
        <p:nvSpPr>
          <p:cNvPr id="45059" name="Text Box 1027">
            <a:extLst>
              <a:ext uri="{FF2B5EF4-FFF2-40B4-BE49-F238E27FC236}">
                <a16:creationId xmlns:a16="http://schemas.microsoft.com/office/drawing/2014/main" id="{484093A3-7BB2-4C16-B3FE-915B5C29A677}"/>
              </a:ext>
            </a:extLst>
          </p:cNvPr>
          <p:cNvSpPr txBox="1">
            <a:spLocks noChangeArrowheads="1"/>
          </p:cNvSpPr>
          <p:nvPr/>
        </p:nvSpPr>
        <p:spPr bwMode="auto">
          <a:xfrm>
            <a:off x="381000" y="1820863"/>
            <a:ext cx="8534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rgbClr val="99FF99"/>
                </a:solidFill>
              </a:rPr>
              <a:t>解：</a:t>
            </a:r>
            <a:r>
              <a:rPr lang="en-US" altLang="zh-CN">
                <a:solidFill>
                  <a:srgbClr val="99FF99"/>
                </a:solidFill>
              </a:rPr>
              <a:t>(1)</a:t>
            </a:r>
            <a:r>
              <a:rPr lang="zh-CN" altLang="en-US"/>
              <a:t>由于电流通过的面是个变量，求径向电阻不能直接套用导体的电阻公式，在导体内取两个半径分别为</a:t>
            </a:r>
            <a:r>
              <a:rPr lang="en-US" altLang="zh-CN" i="1">
                <a:latin typeface="Times New Roman" panose="02020603050405020304" pitchFamily="18" charset="0"/>
              </a:rPr>
              <a:t>r</a:t>
            </a:r>
            <a:r>
              <a:rPr lang="zh-CN" altLang="en-US"/>
              <a:t>和</a:t>
            </a:r>
            <a:r>
              <a:rPr lang="en-US" altLang="zh-CN" i="1">
                <a:latin typeface="Times New Roman" panose="02020603050405020304" pitchFamily="18" charset="0"/>
              </a:rPr>
              <a:t>r+dr</a:t>
            </a:r>
            <a:r>
              <a:rPr lang="zh-CN" altLang="en-US"/>
              <a:t>的圆柱面，两个圆柱面间的电阻</a:t>
            </a:r>
          </a:p>
        </p:txBody>
      </p:sp>
      <p:graphicFrame>
        <p:nvGraphicFramePr>
          <p:cNvPr id="110592" name="Object 1024">
            <a:extLst>
              <a:ext uri="{FF2B5EF4-FFF2-40B4-BE49-F238E27FC236}">
                <a16:creationId xmlns:a16="http://schemas.microsoft.com/office/drawing/2014/main" id="{88F644F5-19CE-44C7-8000-437C985EA06E}"/>
              </a:ext>
            </a:extLst>
          </p:cNvPr>
          <p:cNvGraphicFramePr>
            <a:graphicFrameLocks noChangeAspect="1"/>
          </p:cNvGraphicFramePr>
          <p:nvPr/>
        </p:nvGraphicFramePr>
        <p:xfrm>
          <a:off x="1676400" y="3509963"/>
          <a:ext cx="1831975" cy="941387"/>
        </p:xfrm>
        <a:graphic>
          <a:graphicData uri="http://schemas.openxmlformats.org/presentationml/2006/ole">
            <mc:AlternateContent xmlns:mc="http://schemas.openxmlformats.org/markup-compatibility/2006">
              <mc:Choice xmlns:v="urn:schemas-microsoft-com:vml" Requires="v">
                <p:oleObj spid="_x0000_s30751" name="公式" r:id="rId3" imgW="762000" imgH="381000" progId="Equation.3">
                  <p:embed/>
                </p:oleObj>
              </mc:Choice>
              <mc:Fallback>
                <p:oleObj name="公式" r:id="rId3" imgW="762000" imgH="3810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09963"/>
                        <a:ext cx="1831975" cy="9413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3" name="Object 1025">
            <a:extLst>
              <a:ext uri="{FF2B5EF4-FFF2-40B4-BE49-F238E27FC236}">
                <a16:creationId xmlns:a16="http://schemas.microsoft.com/office/drawing/2014/main" id="{C0B12E9E-C527-4C87-A32A-6736C6CA8401}"/>
              </a:ext>
            </a:extLst>
          </p:cNvPr>
          <p:cNvGraphicFramePr>
            <a:graphicFrameLocks noChangeAspect="1"/>
          </p:cNvGraphicFramePr>
          <p:nvPr/>
        </p:nvGraphicFramePr>
        <p:xfrm>
          <a:off x="1057275" y="4543425"/>
          <a:ext cx="2052638" cy="933450"/>
        </p:xfrm>
        <a:graphic>
          <a:graphicData uri="http://schemas.openxmlformats.org/presentationml/2006/ole">
            <mc:AlternateContent xmlns:mc="http://schemas.openxmlformats.org/markup-compatibility/2006">
              <mc:Choice xmlns:v="urn:schemas-microsoft-com:vml" Requires="v">
                <p:oleObj spid="_x0000_s30752" name="公式" r:id="rId5" imgW="857098" imgH="381000" progId="Equation.3">
                  <p:embed/>
                </p:oleObj>
              </mc:Choice>
              <mc:Fallback>
                <p:oleObj name="公式" r:id="rId5" imgW="857098" imgH="3810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275" y="4543425"/>
                        <a:ext cx="2052638"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30">
            <a:extLst>
              <a:ext uri="{FF2B5EF4-FFF2-40B4-BE49-F238E27FC236}">
                <a16:creationId xmlns:a16="http://schemas.microsoft.com/office/drawing/2014/main" id="{3A207508-4B1A-4A51-9DE1-7C5775B059D6}"/>
              </a:ext>
            </a:extLst>
          </p:cNvPr>
          <p:cNvGrpSpPr>
            <a:grpSpLocks/>
          </p:cNvGrpSpPr>
          <p:nvPr/>
        </p:nvGrpSpPr>
        <p:grpSpPr bwMode="auto">
          <a:xfrm>
            <a:off x="4953000" y="3168650"/>
            <a:ext cx="3733800" cy="3429000"/>
            <a:chOff x="3120" y="1872"/>
            <a:chExt cx="2352" cy="2160"/>
          </a:xfrm>
        </p:grpSpPr>
        <p:sp>
          <p:nvSpPr>
            <p:cNvPr id="45063" name="Rectangle 1031">
              <a:extLst>
                <a:ext uri="{FF2B5EF4-FFF2-40B4-BE49-F238E27FC236}">
                  <a16:creationId xmlns:a16="http://schemas.microsoft.com/office/drawing/2014/main" id="{1F2C6929-B131-42EE-BC01-CC4D4CE4F844}"/>
                </a:ext>
              </a:extLst>
            </p:cNvPr>
            <p:cNvSpPr>
              <a:spLocks noChangeArrowheads="1"/>
            </p:cNvSpPr>
            <p:nvPr/>
          </p:nvSpPr>
          <p:spPr bwMode="auto">
            <a:xfrm>
              <a:off x="3120" y="1872"/>
              <a:ext cx="2352"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0748" name="Group 1032">
              <a:extLst>
                <a:ext uri="{FF2B5EF4-FFF2-40B4-BE49-F238E27FC236}">
                  <a16:creationId xmlns:a16="http://schemas.microsoft.com/office/drawing/2014/main" id="{A7F66ABA-3EF4-466E-8CF3-8DDE59CF0885}"/>
                </a:ext>
              </a:extLst>
            </p:cNvPr>
            <p:cNvGrpSpPr>
              <a:grpSpLocks/>
            </p:cNvGrpSpPr>
            <p:nvPr/>
          </p:nvGrpSpPr>
          <p:grpSpPr bwMode="auto">
            <a:xfrm>
              <a:off x="3504" y="2304"/>
              <a:ext cx="1392" cy="1488"/>
              <a:chOff x="3504" y="2304"/>
              <a:chExt cx="1392" cy="1488"/>
            </a:xfrm>
          </p:grpSpPr>
          <p:sp>
            <p:nvSpPr>
              <p:cNvPr id="45065" name="AutoShape 1033">
                <a:extLst>
                  <a:ext uri="{FF2B5EF4-FFF2-40B4-BE49-F238E27FC236}">
                    <a16:creationId xmlns:a16="http://schemas.microsoft.com/office/drawing/2014/main" id="{653E15F2-EAEC-4736-BF76-C72FBD9ABCC2}"/>
                  </a:ext>
                </a:extLst>
              </p:cNvPr>
              <p:cNvSpPr>
                <a:spLocks noChangeArrowheads="1"/>
              </p:cNvSpPr>
              <p:nvPr/>
            </p:nvSpPr>
            <p:spPr bwMode="auto">
              <a:xfrm>
                <a:off x="3504" y="2304"/>
                <a:ext cx="1392" cy="1488"/>
              </a:xfrm>
              <a:prstGeom prst="can">
                <a:avLst>
                  <a:gd name="adj" fmla="val 36206"/>
                </a:avLst>
              </a:prstGeom>
              <a:gradFill rotWithShape="0">
                <a:gsLst>
                  <a:gs pos="0">
                    <a:srgbClr val="7DE9D4">
                      <a:gamma/>
                      <a:shade val="56078"/>
                      <a:invGamma/>
                    </a:srgbClr>
                  </a:gs>
                  <a:gs pos="50000">
                    <a:srgbClr val="7DE9D4"/>
                  </a:gs>
                  <a:gs pos="100000">
                    <a:srgbClr val="7DE9D4">
                      <a:gamma/>
                      <a:shade val="56078"/>
                      <a:invGamma/>
                    </a:srgbClr>
                  </a:gs>
                </a:gsLst>
                <a:lin ang="0" scaled="1"/>
              </a:gradFill>
              <a:ln w="2857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5066" name="Oval 1034">
                <a:extLst>
                  <a:ext uri="{FF2B5EF4-FFF2-40B4-BE49-F238E27FC236}">
                    <a16:creationId xmlns:a16="http://schemas.microsoft.com/office/drawing/2014/main" id="{4D5DD99B-B5A0-4D84-A8D4-F1C6FFABDC2C}"/>
                  </a:ext>
                </a:extLst>
              </p:cNvPr>
              <p:cNvSpPr>
                <a:spLocks noChangeArrowheads="1"/>
              </p:cNvSpPr>
              <p:nvPr/>
            </p:nvSpPr>
            <p:spPr bwMode="auto">
              <a:xfrm>
                <a:off x="3936" y="2448"/>
                <a:ext cx="528" cy="192"/>
              </a:xfrm>
              <a:prstGeom prst="ellipse">
                <a:avLst/>
              </a:prstGeom>
              <a:gradFill rotWithShape="0">
                <a:gsLst>
                  <a:gs pos="0">
                    <a:schemeClr val="folHlink">
                      <a:gamma/>
                      <a:shade val="56078"/>
                      <a:invGamma/>
                    </a:schemeClr>
                  </a:gs>
                  <a:gs pos="50000">
                    <a:schemeClr val="folHlink"/>
                  </a:gs>
                  <a:gs pos="100000">
                    <a:schemeClr val="folHlink">
                      <a:gamma/>
                      <a:shade val="56078"/>
                      <a:invGamma/>
                    </a:schemeClr>
                  </a:gs>
                </a:gsLst>
                <a:lin ang="0" scaled="1"/>
              </a:gradFill>
              <a:ln w="9525">
                <a:solidFill>
                  <a:schemeClr val="fo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4" name="Group 1035">
            <a:extLst>
              <a:ext uri="{FF2B5EF4-FFF2-40B4-BE49-F238E27FC236}">
                <a16:creationId xmlns:a16="http://schemas.microsoft.com/office/drawing/2014/main" id="{893EADE9-12F9-4CAE-AFF2-B6219335B1CA}"/>
              </a:ext>
            </a:extLst>
          </p:cNvPr>
          <p:cNvGrpSpPr>
            <a:grpSpLocks/>
          </p:cNvGrpSpPr>
          <p:nvPr/>
        </p:nvGrpSpPr>
        <p:grpSpPr bwMode="auto">
          <a:xfrm>
            <a:off x="7772400" y="4276725"/>
            <a:ext cx="495300" cy="1600200"/>
            <a:chOff x="4896" y="2544"/>
            <a:chExt cx="312" cy="1008"/>
          </a:xfrm>
        </p:grpSpPr>
        <p:sp>
          <p:nvSpPr>
            <p:cNvPr id="45068" name="Line 1036">
              <a:extLst>
                <a:ext uri="{FF2B5EF4-FFF2-40B4-BE49-F238E27FC236}">
                  <a16:creationId xmlns:a16="http://schemas.microsoft.com/office/drawing/2014/main" id="{9A62362B-6756-4FEC-B1D4-C588EC84C365}"/>
                </a:ext>
              </a:extLst>
            </p:cNvPr>
            <p:cNvSpPr>
              <a:spLocks noChangeShapeType="1"/>
            </p:cNvSpPr>
            <p:nvPr/>
          </p:nvSpPr>
          <p:spPr bwMode="auto">
            <a:xfrm>
              <a:off x="4896" y="2544"/>
              <a:ext cx="192" cy="0"/>
            </a:xfrm>
            <a:prstGeom prst="line">
              <a:avLst/>
            </a:prstGeom>
            <a:noFill/>
            <a:ln w="2857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5069" name="Line 1037">
              <a:extLst>
                <a:ext uri="{FF2B5EF4-FFF2-40B4-BE49-F238E27FC236}">
                  <a16:creationId xmlns:a16="http://schemas.microsoft.com/office/drawing/2014/main" id="{2D69A1F9-B1F0-4F1E-B297-BEB01478F733}"/>
                </a:ext>
              </a:extLst>
            </p:cNvPr>
            <p:cNvSpPr>
              <a:spLocks noChangeShapeType="1"/>
            </p:cNvSpPr>
            <p:nvPr/>
          </p:nvSpPr>
          <p:spPr bwMode="auto">
            <a:xfrm>
              <a:off x="4896" y="3552"/>
              <a:ext cx="192" cy="0"/>
            </a:xfrm>
            <a:prstGeom prst="line">
              <a:avLst/>
            </a:prstGeom>
            <a:noFill/>
            <a:ln w="2857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5070" name="Line 1038">
              <a:extLst>
                <a:ext uri="{FF2B5EF4-FFF2-40B4-BE49-F238E27FC236}">
                  <a16:creationId xmlns:a16="http://schemas.microsoft.com/office/drawing/2014/main" id="{E5F3F210-B50C-4FE6-864B-ED5DBCAF87DE}"/>
                </a:ext>
              </a:extLst>
            </p:cNvPr>
            <p:cNvSpPr>
              <a:spLocks noChangeShapeType="1"/>
            </p:cNvSpPr>
            <p:nvPr/>
          </p:nvSpPr>
          <p:spPr bwMode="auto">
            <a:xfrm>
              <a:off x="4992" y="2544"/>
              <a:ext cx="0" cy="1008"/>
            </a:xfrm>
            <a:prstGeom prst="line">
              <a:avLst/>
            </a:prstGeom>
            <a:noFill/>
            <a:ln w="28575">
              <a:solidFill>
                <a:schemeClr val="tx2"/>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0746" name="Object 1030">
              <a:extLst>
                <a:ext uri="{FF2B5EF4-FFF2-40B4-BE49-F238E27FC236}">
                  <a16:creationId xmlns:a16="http://schemas.microsoft.com/office/drawing/2014/main" id="{09DF00B3-D18F-401D-8680-20F62276CD8D}"/>
                </a:ext>
              </a:extLst>
            </p:cNvPr>
            <p:cNvGraphicFramePr>
              <a:graphicFrameLocks noChangeAspect="1"/>
            </p:cNvGraphicFramePr>
            <p:nvPr/>
          </p:nvGraphicFramePr>
          <p:xfrm>
            <a:off x="5040" y="2784"/>
            <a:ext cx="168" cy="296"/>
          </p:xfrm>
          <a:graphic>
            <a:graphicData uri="http://schemas.openxmlformats.org/presentationml/2006/ole">
              <mc:AlternateContent xmlns:mc="http://schemas.openxmlformats.org/markup-compatibility/2006">
                <mc:Choice xmlns:v="urn:schemas-microsoft-com:vml" Requires="v">
                  <p:oleObj spid="_x0000_s30753" name="公式" r:id="rId7" imgW="76403" imgH="152400" progId="Equation.3">
                    <p:embed/>
                  </p:oleObj>
                </mc:Choice>
                <mc:Fallback>
                  <p:oleObj name="公式" r:id="rId7" imgW="76403" imgH="152400" progId="Equation.3">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 y="2784"/>
                          <a:ext cx="16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040">
            <a:extLst>
              <a:ext uri="{FF2B5EF4-FFF2-40B4-BE49-F238E27FC236}">
                <a16:creationId xmlns:a16="http://schemas.microsoft.com/office/drawing/2014/main" id="{4CBB5FC0-DCF6-4799-833B-7AB81105AE6B}"/>
              </a:ext>
            </a:extLst>
          </p:cNvPr>
          <p:cNvGrpSpPr>
            <a:grpSpLocks/>
          </p:cNvGrpSpPr>
          <p:nvPr/>
        </p:nvGrpSpPr>
        <p:grpSpPr bwMode="auto">
          <a:xfrm>
            <a:off x="5791200" y="3908425"/>
            <a:ext cx="1752600" cy="609600"/>
            <a:chOff x="1872" y="3456"/>
            <a:chExt cx="1104" cy="384"/>
          </a:xfrm>
        </p:grpSpPr>
        <p:sp>
          <p:nvSpPr>
            <p:cNvPr id="45073" name="Line 1041">
              <a:extLst>
                <a:ext uri="{FF2B5EF4-FFF2-40B4-BE49-F238E27FC236}">
                  <a16:creationId xmlns:a16="http://schemas.microsoft.com/office/drawing/2014/main" id="{429D6875-21F8-467D-9055-C0B1ED294B43}"/>
                </a:ext>
              </a:extLst>
            </p:cNvPr>
            <p:cNvSpPr>
              <a:spLocks noChangeShapeType="1"/>
            </p:cNvSpPr>
            <p:nvPr/>
          </p:nvSpPr>
          <p:spPr bwMode="auto">
            <a:xfrm flipV="1">
              <a:off x="2448" y="3504"/>
              <a:ext cx="336" cy="144"/>
            </a:xfrm>
            <a:prstGeom prst="line">
              <a:avLst/>
            </a:prstGeom>
            <a:noFill/>
            <a:ln w="28575">
              <a:solidFill>
                <a:srgbClr val="FF3399"/>
              </a:solidFill>
              <a:round/>
              <a:headEnd/>
              <a:tailEnd type="stealth" w="med" len="lg"/>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0741" name="Object 1029">
              <a:extLst>
                <a:ext uri="{FF2B5EF4-FFF2-40B4-BE49-F238E27FC236}">
                  <a16:creationId xmlns:a16="http://schemas.microsoft.com/office/drawing/2014/main" id="{196006E6-DC20-44A9-8733-BAA83F28D78E}"/>
                </a:ext>
              </a:extLst>
            </p:cNvPr>
            <p:cNvGraphicFramePr>
              <a:graphicFrameLocks noChangeAspect="1"/>
            </p:cNvGraphicFramePr>
            <p:nvPr/>
          </p:nvGraphicFramePr>
          <p:xfrm>
            <a:off x="2688" y="3552"/>
            <a:ext cx="214" cy="238"/>
          </p:xfrm>
          <a:graphic>
            <a:graphicData uri="http://schemas.openxmlformats.org/presentationml/2006/ole">
              <mc:AlternateContent xmlns:mc="http://schemas.openxmlformats.org/markup-compatibility/2006">
                <mc:Choice xmlns:v="urn:schemas-microsoft-com:vml" Requires="v">
                  <p:oleObj spid="_x0000_s30754" name="公式" r:id="rId9" imgW="85750" imgH="95352" progId="Equation.3">
                    <p:embed/>
                  </p:oleObj>
                </mc:Choice>
                <mc:Fallback>
                  <p:oleObj name="公式" r:id="rId9" imgW="85750" imgH="95352" progId="Equation.3">
                    <p:embed/>
                    <p:pic>
                      <p:nvPicPr>
                        <p:cNvPr id="0" name="Object 1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8" y="3552"/>
                          <a:ext cx="214" cy="238"/>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5" name="Oval 1043">
              <a:extLst>
                <a:ext uri="{FF2B5EF4-FFF2-40B4-BE49-F238E27FC236}">
                  <a16:creationId xmlns:a16="http://schemas.microsoft.com/office/drawing/2014/main" id="{C40AD183-9A1B-4653-9A1E-969307AEE022}"/>
                </a:ext>
              </a:extLst>
            </p:cNvPr>
            <p:cNvSpPr>
              <a:spLocks noChangeArrowheads="1"/>
            </p:cNvSpPr>
            <p:nvPr/>
          </p:nvSpPr>
          <p:spPr bwMode="auto">
            <a:xfrm>
              <a:off x="1872" y="3456"/>
              <a:ext cx="1104" cy="384"/>
            </a:xfrm>
            <a:prstGeom prst="ellipse">
              <a:avLst/>
            </a:prstGeom>
            <a:noFill/>
            <a:ln w="28575">
              <a:solidFill>
                <a:srgbClr val="FFCC99"/>
              </a:solidFill>
              <a:round/>
              <a:headEnd/>
              <a:tailEnd/>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1044">
            <a:extLst>
              <a:ext uri="{FF2B5EF4-FFF2-40B4-BE49-F238E27FC236}">
                <a16:creationId xmlns:a16="http://schemas.microsoft.com/office/drawing/2014/main" id="{0702C19D-804F-4F77-AF20-3013C1B70B01}"/>
              </a:ext>
            </a:extLst>
          </p:cNvPr>
          <p:cNvGrpSpPr>
            <a:grpSpLocks/>
          </p:cNvGrpSpPr>
          <p:nvPr/>
        </p:nvGrpSpPr>
        <p:grpSpPr bwMode="auto">
          <a:xfrm>
            <a:off x="5943600" y="3756025"/>
            <a:ext cx="762000" cy="838200"/>
            <a:chOff x="3744" y="2256"/>
            <a:chExt cx="480" cy="528"/>
          </a:xfrm>
        </p:grpSpPr>
        <p:sp>
          <p:nvSpPr>
            <p:cNvPr id="45077" name="Line 1045">
              <a:extLst>
                <a:ext uri="{FF2B5EF4-FFF2-40B4-BE49-F238E27FC236}">
                  <a16:creationId xmlns:a16="http://schemas.microsoft.com/office/drawing/2014/main" id="{2EB0B467-45A2-4B80-9D6D-52513E5DB79D}"/>
                </a:ext>
              </a:extLst>
            </p:cNvPr>
            <p:cNvSpPr>
              <a:spLocks noChangeShapeType="1"/>
            </p:cNvSpPr>
            <p:nvPr/>
          </p:nvSpPr>
          <p:spPr bwMode="auto">
            <a:xfrm flipH="1" flipV="1">
              <a:off x="3984" y="2496"/>
              <a:ext cx="240" cy="48"/>
            </a:xfrm>
            <a:prstGeom prst="line">
              <a:avLst/>
            </a:prstGeom>
            <a:noFill/>
            <a:ln w="28575">
              <a:solidFill>
                <a:srgbClr val="FF3399"/>
              </a:solidFill>
              <a:round/>
              <a:headEnd/>
              <a:tailEnd type="triangle" w="sm" len="lg"/>
            </a:ln>
            <a:effectLst>
              <a:outerShdw dist="28398" dir="1593903"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5078" name="Line 1046">
              <a:extLst>
                <a:ext uri="{FF2B5EF4-FFF2-40B4-BE49-F238E27FC236}">
                  <a16:creationId xmlns:a16="http://schemas.microsoft.com/office/drawing/2014/main" id="{84E9F1C9-D292-43AE-848B-BB1389D2C4AA}"/>
                </a:ext>
              </a:extLst>
            </p:cNvPr>
            <p:cNvSpPr>
              <a:spLocks noChangeShapeType="1"/>
            </p:cNvSpPr>
            <p:nvPr/>
          </p:nvSpPr>
          <p:spPr bwMode="auto">
            <a:xfrm flipH="1">
              <a:off x="3888" y="2544"/>
              <a:ext cx="336" cy="240"/>
            </a:xfrm>
            <a:prstGeom prst="line">
              <a:avLst/>
            </a:prstGeom>
            <a:noFill/>
            <a:ln w="28575">
              <a:solidFill>
                <a:srgbClr val="D60093"/>
              </a:solidFill>
              <a:round/>
              <a:headEnd/>
              <a:tailEnd type="stealth" w="med" len="lg"/>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0738" name="Object 1027">
              <a:extLst>
                <a:ext uri="{FF2B5EF4-FFF2-40B4-BE49-F238E27FC236}">
                  <a16:creationId xmlns:a16="http://schemas.microsoft.com/office/drawing/2014/main" id="{4C9F0AC5-BD08-4AA1-9225-9362365701D7}"/>
                </a:ext>
              </a:extLst>
            </p:cNvPr>
            <p:cNvGraphicFramePr>
              <a:graphicFrameLocks noChangeAspect="1"/>
            </p:cNvGraphicFramePr>
            <p:nvPr/>
          </p:nvGraphicFramePr>
          <p:xfrm>
            <a:off x="3984" y="2256"/>
            <a:ext cx="213" cy="240"/>
          </p:xfrm>
          <a:graphic>
            <a:graphicData uri="http://schemas.openxmlformats.org/presentationml/2006/ole">
              <mc:AlternateContent xmlns:mc="http://schemas.openxmlformats.org/markup-compatibility/2006">
                <mc:Choice xmlns:v="urn:schemas-microsoft-com:vml" Requires="v">
                  <p:oleObj spid="_x0000_s30755" name="公式" r:id="rId11" imgW="161747" imgH="190704" progId="Equation.3">
                    <p:embed/>
                  </p:oleObj>
                </mc:Choice>
                <mc:Fallback>
                  <p:oleObj name="公式" r:id="rId11" imgW="161747" imgH="190704" progId="Equation.3">
                    <p:embed/>
                    <p:pic>
                      <p:nvPicPr>
                        <p:cNvPr id="0" name="Object 10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2256"/>
                          <a:ext cx="213" cy="240"/>
                        </a:xfrm>
                        <a:prstGeom prst="rect">
                          <a:avLst/>
                        </a:prstGeom>
                        <a:noFill/>
                        <a:ln>
                          <a:noFill/>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9" name="Object 1028">
              <a:extLst>
                <a:ext uri="{FF2B5EF4-FFF2-40B4-BE49-F238E27FC236}">
                  <a16:creationId xmlns:a16="http://schemas.microsoft.com/office/drawing/2014/main" id="{6D80E92F-68A6-4DFE-8979-29E4D3B58EB0}"/>
                </a:ext>
              </a:extLst>
            </p:cNvPr>
            <p:cNvGraphicFramePr>
              <a:graphicFrameLocks noChangeAspect="1"/>
            </p:cNvGraphicFramePr>
            <p:nvPr/>
          </p:nvGraphicFramePr>
          <p:xfrm>
            <a:off x="3744" y="2496"/>
            <a:ext cx="226" cy="240"/>
          </p:xfrm>
          <a:graphic>
            <a:graphicData uri="http://schemas.openxmlformats.org/presentationml/2006/ole">
              <mc:AlternateContent xmlns:mc="http://schemas.openxmlformats.org/markup-compatibility/2006">
                <mc:Choice xmlns:v="urn:schemas-microsoft-com:vml" Requires="v">
                  <p:oleObj spid="_x0000_s30756" name="公式" r:id="rId13" imgW="171501" imgH="190704" progId="Equation.3">
                    <p:embed/>
                  </p:oleObj>
                </mc:Choice>
                <mc:Fallback>
                  <p:oleObj name="公式" r:id="rId13" imgW="171501" imgH="190704" progId="Equation.3">
                    <p:embed/>
                    <p:pic>
                      <p:nvPicPr>
                        <p:cNvPr id="0" name="Object 10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 y="2496"/>
                          <a:ext cx="226" cy="240"/>
                        </a:xfrm>
                        <a:prstGeom prst="rect">
                          <a:avLst/>
                        </a:prstGeom>
                        <a:noFill/>
                        <a:ln>
                          <a:noFill/>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10594" name="Object 1026">
            <a:extLst>
              <a:ext uri="{FF2B5EF4-FFF2-40B4-BE49-F238E27FC236}">
                <a16:creationId xmlns:a16="http://schemas.microsoft.com/office/drawing/2014/main" id="{CE0BCDA3-9BBC-4D02-A06A-91F403A0BF22}"/>
              </a:ext>
            </a:extLst>
          </p:cNvPr>
          <p:cNvGraphicFramePr>
            <a:graphicFrameLocks noChangeAspect="1"/>
          </p:cNvGraphicFramePr>
          <p:nvPr/>
        </p:nvGraphicFramePr>
        <p:xfrm>
          <a:off x="1344613" y="5445125"/>
          <a:ext cx="1787525" cy="1020763"/>
        </p:xfrm>
        <a:graphic>
          <a:graphicData uri="http://schemas.openxmlformats.org/presentationml/2006/ole">
            <mc:AlternateContent xmlns:mc="http://schemas.openxmlformats.org/markup-compatibility/2006">
              <mc:Choice xmlns:v="urn:schemas-microsoft-com:vml" Requires="v">
                <p:oleObj spid="_x0000_s30757" name="公式" r:id="rId15" imgW="742899" imgH="419304" progId="Equation.3">
                  <p:embed/>
                </p:oleObj>
              </mc:Choice>
              <mc:Fallback>
                <p:oleObj name="公式" r:id="rId15" imgW="742899" imgH="419304" progId="Equation.3">
                  <p:embed/>
                  <p:pic>
                    <p:nvPicPr>
                      <p:cNvPr id="0" name="Object 10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4613" y="5445125"/>
                        <a:ext cx="1787525" cy="1020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733" name="Group 28">
            <a:extLst>
              <a:ext uri="{FF2B5EF4-FFF2-40B4-BE49-F238E27FC236}">
                <a16:creationId xmlns:a16="http://schemas.microsoft.com/office/drawing/2014/main" id="{347E1EBD-EDBB-4FCA-BEFB-D91CA5560612}"/>
              </a:ext>
            </a:extLst>
          </p:cNvPr>
          <p:cNvGrpSpPr>
            <a:grpSpLocks/>
          </p:cNvGrpSpPr>
          <p:nvPr/>
        </p:nvGrpSpPr>
        <p:grpSpPr bwMode="auto">
          <a:xfrm>
            <a:off x="0" y="303213"/>
            <a:ext cx="5715000" cy="1068387"/>
            <a:chOff x="0" y="191"/>
            <a:chExt cx="3600" cy="673"/>
          </a:xfrm>
        </p:grpSpPr>
        <p:pic>
          <p:nvPicPr>
            <p:cNvPr id="30734" name="Picture 31" descr="bar_1">
              <a:extLst>
                <a:ext uri="{FF2B5EF4-FFF2-40B4-BE49-F238E27FC236}">
                  <a16:creationId xmlns:a16="http://schemas.microsoft.com/office/drawing/2014/main" id="{54F455D0-DBCC-4274-822E-86651DB98BE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C3E6523F-9E0E-423F-A67A-5DCB1C19146A}"/>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dissolve">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dissolve">
                                      <p:cBhvr>
                                        <p:cTn id="12" dur="500"/>
                                        <p:tgtEl>
                                          <p:spTgt spid="45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0592"/>
                                        </p:tgtEl>
                                        <p:attrNameLst>
                                          <p:attrName>style.visibility</p:attrName>
                                        </p:attrNameLst>
                                      </p:cBhvr>
                                      <p:to>
                                        <p:strVal val="visible"/>
                                      </p:to>
                                    </p:set>
                                    <p:animEffect transition="in" filter="dissolve">
                                      <p:cBhvr>
                                        <p:cTn id="32" dur="500"/>
                                        <p:tgtEl>
                                          <p:spTgt spid="1105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0593"/>
                                        </p:tgtEl>
                                        <p:attrNameLst>
                                          <p:attrName>style.visibility</p:attrName>
                                        </p:attrNameLst>
                                      </p:cBhvr>
                                      <p:to>
                                        <p:strVal val="visible"/>
                                      </p:to>
                                    </p:set>
                                    <p:animEffect transition="in" filter="dissolve">
                                      <p:cBhvr>
                                        <p:cTn id="37" dur="500"/>
                                        <p:tgtEl>
                                          <p:spTgt spid="110593"/>
                                        </p:tgtEl>
                                      </p:cBhvr>
                                    </p:animEffect>
                                  </p:childTnLst>
                                </p:cTn>
                              </p:par>
                            </p:childTnLst>
                          </p:cTn>
                        </p:par>
                        <p:par>
                          <p:cTn id="38" fill="hold" nodeType="afterGroup">
                            <p:stCondLst>
                              <p:cond delay="500"/>
                            </p:stCondLst>
                            <p:childTnLst>
                              <p:par>
                                <p:cTn id="39" presetID="9"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ssolve">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10594"/>
                                        </p:tgtEl>
                                        <p:attrNameLst>
                                          <p:attrName>style.visibility</p:attrName>
                                        </p:attrNameLst>
                                      </p:cBhvr>
                                      <p:to>
                                        <p:strVal val="visible"/>
                                      </p:to>
                                    </p:set>
                                    <p:animEffect transition="in" filter="dissolve">
                                      <p:cBhvr>
                                        <p:cTn id="46"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6AF6C228-5DFD-44F8-A753-637A6C716273}"/>
              </a:ext>
            </a:extLst>
          </p:cNvPr>
          <p:cNvSpPr>
            <a:spLocks noGrp="1"/>
          </p:cNvSpPr>
          <p:nvPr>
            <p:ph type="dt" sz="quarter" idx="10"/>
          </p:nvPr>
        </p:nvSpPr>
        <p:spPr/>
        <p:txBody>
          <a:bodyPr/>
          <a:lstStyle/>
          <a:p>
            <a:pPr>
              <a:defRPr/>
            </a:pPr>
            <a:fld id="{12458BB5-F373-4A24-BF28-643AA48AF05C}" type="datetime9">
              <a:rPr lang="en-US"/>
              <a:pPr>
                <a:defRPr/>
              </a:pPr>
              <a:t>3/29/2020 9:28:11 PM</a:t>
            </a:fld>
            <a:endParaRPr lang="en-US" altLang="zh-CN"/>
          </a:p>
        </p:txBody>
      </p:sp>
      <p:sp>
        <p:nvSpPr>
          <p:cNvPr id="30" name="灯片编号占位符 3">
            <a:extLst>
              <a:ext uri="{FF2B5EF4-FFF2-40B4-BE49-F238E27FC236}">
                <a16:creationId xmlns:a16="http://schemas.microsoft.com/office/drawing/2014/main" id="{5C51164D-0DC8-4923-B645-0D94D6D51CE7}"/>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9C697E92-21FC-46D6-A9B3-78DE5575A1BE}" type="slidenum">
              <a:rPr lang="en-US" altLang="zh-CN" sz="1400" b="0">
                <a:latin typeface="Times New Roman" panose="02020603050405020304" pitchFamily="18" charset="0"/>
                <a:ea typeface="宋体" panose="02010600030101010101" pitchFamily="2" charset="-122"/>
              </a:rPr>
              <a:pPr eaLnBrk="1" hangingPunct="1"/>
              <a:t>3</a:t>
            </a:fld>
            <a:endParaRPr lang="en-US" altLang="zh-CN" sz="1400" b="0">
              <a:latin typeface="Times New Roman" panose="02020603050405020304" pitchFamily="18" charset="0"/>
              <a:ea typeface="宋体" panose="02010600030101010101" pitchFamily="2" charset="-122"/>
            </a:endParaRPr>
          </a:p>
        </p:txBody>
      </p:sp>
      <p:sp>
        <p:nvSpPr>
          <p:cNvPr id="7170" name="Text Box 2">
            <a:extLst>
              <a:ext uri="{FF2B5EF4-FFF2-40B4-BE49-F238E27FC236}">
                <a16:creationId xmlns:a16="http://schemas.microsoft.com/office/drawing/2014/main" id="{67FC9571-AB28-47B9-A95A-22C6FDFDBAB0}"/>
              </a:ext>
            </a:extLst>
          </p:cNvPr>
          <p:cNvSpPr txBox="1">
            <a:spLocks noChangeArrowheads="1"/>
          </p:cNvSpPr>
          <p:nvPr/>
        </p:nvSpPr>
        <p:spPr bwMode="auto">
          <a:xfrm>
            <a:off x="381000" y="1163638"/>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定向运动形成电流的带电粒子可以是自由电子、质子或正负离子，我们称其为</a:t>
            </a:r>
            <a:r>
              <a:rPr lang="zh-CN" altLang="en-US">
                <a:solidFill>
                  <a:srgbClr val="FF3399"/>
                </a:solidFill>
              </a:rPr>
              <a:t>载流子</a:t>
            </a:r>
            <a:r>
              <a:rPr lang="zh-CN" altLang="en-US">
                <a:solidFill>
                  <a:srgbClr val="66FFCC"/>
                </a:solidFill>
              </a:rPr>
              <a:t>（</a:t>
            </a:r>
            <a:r>
              <a:rPr lang="en-US" altLang="zh-CN" i="1">
                <a:solidFill>
                  <a:srgbClr val="66FFCC"/>
                </a:solidFill>
                <a:latin typeface="Times New Roman" panose="02020603050405020304" pitchFamily="18" charset="0"/>
              </a:rPr>
              <a:t>carrier</a:t>
            </a:r>
            <a:r>
              <a:rPr lang="zh-CN" altLang="en-US">
                <a:solidFill>
                  <a:srgbClr val="66FFCC"/>
                </a:solidFill>
              </a:rPr>
              <a:t>）</a:t>
            </a:r>
            <a:r>
              <a:rPr lang="zh-CN" altLang="en-US"/>
              <a:t>。</a:t>
            </a:r>
          </a:p>
        </p:txBody>
      </p:sp>
      <p:sp>
        <p:nvSpPr>
          <p:cNvPr id="7171" name="Text Box 3">
            <a:extLst>
              <a:ext uri="{FF2B5EF4-FFF2-40B4-BE49-F238E27FC236}">
                <a16:creationId xmlns:a16="http://schemas.microsoft.com/office/drawing/2014/main" id="{15DFB28B-EE19-4C47-A373-3D12BC035F6E}"/>
              </a:ext>
            </a:extLst>
          </p:cNvPr>
          <p:cNvSpPr txBox="1">
            <a:spLocks noChangeArrowheads="1"/>
          </p:cNvSpPr>
          <p:nvPr/>
        </p:nvSpPr>
        <p:spPr bwMode="auto">
          <a:xfrm>
            <a:off x="381000" y="2047875"/>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导体内可以移动的电荷是带负电的自由电子，由于电流的方向规定为正电荷定向运动的方向，导体内电流的方向与载流子运动的方向相反。</a:t>
            </a:r>
          </a:p>
        </p:txBody>
      </p:sp>
      <p:grpSp>
        <p:nvGrpSpPr>
          <p:cNvPr id="2" name="Group 98">
            <a:extLst>
              <a:ext uri="{FF2B5EF4-FFF2-40B4-BE49-F238E27FC236}">
                <a16:creationId xmlns:a16="http://schemas.microsoft.com/office/drawing/2014/main" id="{AAAEF3FB-40FE-41B3-B5D1-6E2B82507D81}"/>
              </a:ext>
            </a:extLst>
          </p:cNvPr>
          <p:cNvGrpSpPr>
            <a:grpSpLocks/>
          </p:cNvGrpSpPr>
          <p:nvPr/>
        </p:nvGrpSpPr>
        <p:grpSpPr bwMode="auto">
          <a:xfrm>
            <a:off x="3733800" y="3429000"/>
            <a:ext cx="4953000" cy="2971800"/>
            <a:chOff x="2352" y="2160"/>
            <a:chExt cx="3120" cy="1872"/>
          </a:xfrm>
        </p:grpSpPr>
        <p:sp>
          <p:nvSpPr>
            <p:cNvPr id="7267" name="Rectangle 99">
              <a:extLst>
                <a:ext uri="{FF2B5EF4-FFF2-40B4-BE49-F238E27FC236}">
                  <a16:creationId xmlns:a16="http://schemas.microsoft.com/office/drawing/2014/main" id="{E4AB403B-B028-40C9-9DB6-6FE6FDE34BBD}"/>
                </a:ext>
              </a:extLst>
            </p:cNvPr>
            <p:cNvSpPr>
              <a:spLocks noChangeArrowheads="1"/>
            </p:cNvSpPr>
            <p:nvPr/>
          </p:nvSpPr>
          <p:spPr bwMode="auto">
            <a:xfrm>
              <a:off x="2352" y="2160"/>
              <a:ext cx="3120" cy="187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68" name="AutoShape 100">
              <a:extLst>
                <a:ext uri="{FF2B5EF4-FFF2-40B4-BE49-F238E27FC236}">
                  <a16:creationId xmlns:a16="http://schemas.microsoft.com/office/drawing/2014/main" id="{CB188DD2-C91B-4A83-AA34-9148ABDA14E4}"/>
                </a:ext>
              </a:extLst>
            </p:cNvPr>
            <p:cNvSpPr>
              <a:spLocks noChangeArrowheads="1"/>
            </p:cNvSpPr>
            <p:nvPr/>
          </p:nvSpPr>
          <p:spPr bwMode="auto">
            <a:xfrm rot="5400000">
              <a:off x="3336" y="2192"/>
              <a:ext cx="816" cy="1824"/>
            </a:xfrm>
            <a:prstGeom prst="can">
              <a:avLst>
                <a:gd name="adj" fmla="val 55882"/>
              </a:avLst>
            </a:prstGeom>
            <a:gradFill rotWithShape="0">
              <a:gsLst>
                <a:gs pos="0">
                  <a:srgbClr val="9999FF">
                    <a:gamma/>
                    <a:shade val="46275"/>
                    <a:invGamma/>
                  </a:srgbClr>
                </a:gs>
                <a:gs pos="50000">
                  <a:srgbClr val="9999FF"/>
                </a:gs>
                <a:gs pos="100000">
                  <a:srgbClr val="9999FF">
                    <a:gamma/>
                    <a:shade val="46275"/>
                    <a:invGamma/>
                  </a:srgbClr>
                </a:gs>
              </a:gsLst>
              <a:lin ang="54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108" name="Group 101">
              <a:extLst>
                <a:ext uri="{FF2B5EF4-FFF2-40B4-BE49-F238E27FC236}">
                  <a16:creationId xmlns:a16="http://schemas.microsoft.com/office/drawing/2014/main" id="{F0FD06F3-DCC4-43B8-BDA6-AE37DEE2C95D}"/>
                </a:ext>
              </a:extLst>
            </p:cNvPr>
            <p:cNvGrpSpPr>
              <a:grpSpLocks/>
            </p:cNvGrpSpPr>
            <p:nvPr/>
          </p:nvGrpSpPr>
          <p:grpSpPr bwMode="auto">
            <a:xfrm>
              <a:off x="3216" y="2976"/>
              <a:ext cx="288" cy="96"/>
              <a:chOff x="3360" y="2400"/>
              <a:chExt cx="288" cy="96"/>
            </a:xfrm>
          </p:grpSpPr>
          <p:graphicFrame>
            <p:nvGraphicFramePr>
              <p:cNvPr id="4125" name="Object 1030">
                <a:extLst>
                  <a:ext uri="{FF2B5EF4-FFF2-40B4-BE49-F238E27FC236}">
                    <a16:creationId xmlns:a16="http://schemas.microsoft.com/office/drawing/2014/main" id="{0B276E39-2326-4C19-B14C-46492DFB54BB}"/>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4127" name="剪辑" r:id="rId3" imgW="380852" imgH="390270" progId="MS_ClipArt_Gallery.2">
                      <p:embed/>
                    </p:oleObj>
                  </mc:Choice>
                  <mc:Fallback>
                    <p:oleObj name="剪辑" r:id="rId3" imgW="380852" imgH="390270" progId="MS_ClipArt_Gallery.2">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 name="Line 103">
                <a:extLst>
                  <a:ext uri="{FF2B5EF4-FFF2-40B4-BE49-F238E27FC236}">
                    <a16:creationId xmlns:a16="http://schemas.microsoft.com/office/drawing/2014/main" id="{E0EC11A0-BF04-4B19-9196-836DF64C7106}"/>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109" name="Group 104">
              <a:extLst>
                <a:ext uri="{FF2B5EF4-FFF2-40B4-BE49-F238E27FC236}">
                  <a16:creationId xmlns:a16="http://schemas.microsoft.com/office/drawing/2014/main" id="{780CCEA1-D27F-4D2E-8FFE-98F5BCC38BC8}"/>
                </a:ext>
              </a:extLst>
            </p:cNvPr>
            <p:cNvGrpSpPr>
              <a:grpSpLocks/>
            </p:cNvGrpSpPr>
            <p:nvPr/>
          </p:nvGrpSpPr>
          <p:grpSpPr bwMode="auto">
            <a:xfrm>
              <a:off x="3024" y="3264"/>
              <a:ext cx="288" cy="96"/>
              <a:chOff x="3360" y="2400"/>
              <a:chExt cx="288" cy="96"/>
            </a:xfrm>
          </p:grpSpPr>
          <p:graphicFrame>
            <p:nvGraphicFramePr>
              <p:cNvPr id="4123" name="Object 1029">
                <a:extLst>
                  <a:ext uri="{FF2B5EF4-FFF2-40B4-BE49-F238E27FC236}">
                    <a16:creationId xmlns:a16="http://schemas.microsoft.com/office/drawing/2014/main" id="{E5D6EF0C-7577-4751-9587-A272DCFA3979}"/>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4128" name="剪辑" r:id="rId5" imgW="380852" imgH="390270" progId="MS_ClipArt_Gallery.2">
                      <p:embed/>
                    </p:oleObj>
                  </mc:Choice>
                  <mc:Fallback>
                    <p:oleObj name="剪辑" r:id="rId5" imgW="380852" imgH="390270" progId="MS_ClipArt_Gallery.2">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4" name="Line 106">
                <a:extLst>
                  <a:ext uri="{FF2B5EF4-FFF2-40B4-BE49-F238E27FC236}">
                    <a16:creationId xmlns:a16="http://schemas.microsoft.com/office/drawing/2014/main" id="{4A62D045-E220-4D00-8A7D-510F562DDA4A}"/>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110" name="Group 107">
              <a:extLst>
                <a:ext uri="{FF2B5EF4-FFF2-40B4-BE49-F238E27FC236}">
                  <a16:creationId xmlns:a16="http://schemas.microsoft.com/office/drawing/2014/main" id="{3D6BA042-3F2D-47F2-B51F-C6C7CF134D89}"/>
                </a:ext>
              </a:extLst>
            </p:cNvPr>
            <p:cNvGrpSpPr>
              <a:grpSpLocks/>
            </p:cNvGrpSpPr>
            <p:nvPr/>
          </p:nvGrpSpPr>
          <p:grpSpPr bwMode="auto">
            <a:xfrm>
              <a:off x="3456" y="3168"/>
              <a:ext cx="288" cy="96"/>
              <a:chOff x="3360" y="2400"/>
              <a:chExt cx="288" cy="96"/>
            </a:xfrm>
          </p:grpSpPr>
          <p:graphicFrame>
            <p:nvGraphicFramePr>
              <p:cNvPr id="4121" name="Object 1028">
                <a:extLst>
                  <a:ext uri="{FF2B5EF4-FFF2-40B4-BE49-F238E27FC236}">
                    <a16:creationId xmlns:a16="http://schemas.microsoft.com/office/drawing/2014/main" id="{6BF589A4-42D5-4023-BED9-AE49582762D7}"/>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4129" name="剪辑" r:id="rId6" imgW="380852" imgH="390270" progId="MS_ClipArt_Gallery.2">
                      <p:embed/>
                    </p:oleObj>
                  </mc:Choice>
                  <mc:Fallback>
                    <p:oleObj name="剪辑" r:id="rId6" imgW="380852" imgH="390270" progId="MS_ClipArt_Gallery.2">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7" name="Line 109">
                <a:extLst>
                  <a:ext uri="{FF2B5EF4-FFF2-40B4-BE49-F238E27FC236}">
                    <a16:creationId xmlns:a16="http://schemas.microsoft.com/office/drawing/2014/main" id="{74CD8F18-A705-44D8-B5B6-33ADE4901ED5}"/>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111" name="Group 110">
              <a:extLst>
                <a:ext uri="{FF2B5EF4-FFF2-40B4-BE49-F238E27FC236}">
                  <a16:creationId xmlns:a16="http://schemas.microsoft.com/office/drawing/2014/main" id="{FA8F6A69-079E-486E-A3D3-DBAAC02FEFDA}"/>
                </a:ext>
              </a:extLst>
            </p:cNvPr>
            <p:cNvGrpSpPr>
              <a:grpSpLocks/>
            </p:cNvGrpSpPr>
            <p:nvPr/>
          </p:nvGrpSpPr>
          <p:grpSpPr bwMode="auto">
            <a:xfrm>
              <a:off x="3696" y="2832"/>
              <a:ext cx="288" cy="96"/>
              <a:chOff x="3360" y="2400"/>
              <a:chExt cx="288" cy="96"/>
            </a:xfrm>
          </p:grpSpPr>
          <p:graphicFrame>
            <p:nvGraphicFramePr>
              <p:cNvPr id="4119" name="Object 1027">
                <a:extLst>
                  <a:ext uri="{FF2B5EF4-FFF2-40B4-BE49-F238E27FC236}">
                    <a16:creationId xmlns:a16="http://schemas.microsoft.com/office/drawing/2014/main" id="{C218FF81-9004-4254-A917-E5F2FE2658B7}"/>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4130" name="剪辑" r:id="rId7" imgW="380852" imgH="390270" progId="MS_ClipArt_Gallery.2">
                      <p:embed/>
                    </p:oleObj>
                  </mc:Choice>
                  <mc:Fallback>
                    <p:oleObj name="剪辑" r:id="rId7" imgW="380852" imgH="390270" progId="MS_ClipArt_Gallery.2">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80" name="Line 112">
                <a:extLst>
                  <a:ext uri="{FF2B5EF4-FFF2-40B4-BE49-F238E27FC236}">
                    <a16:creationId xmlns:a16="http://schemas.microsoft.com/office/drawing/2014/main" id="{B291FB02-7779-4CAD-8DB3-CAB0C35DEC30}"/>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7281" name="Oval 113">
              <a:extLst>
                <a:ext uri="{FF2B5EF4-FFF2-40B4-BE49-F238E27FC236}">
                  <a16:creationId xmlns:a16="http://schemas.microsoft.com/office/drawing/2014/main" id="{9ED9EA4E-D682-4CF3-8638-5428553AD323}"/>
                </a:ext>
              </a:extLst>
            </p:cNvPr>
            <p:cNvSpPr>
              <a:spLocks noChangeArrowheads="1"/>
            </p:cNvSpPr>
            <p:nvPr/>
          </p:nvSpPr>
          <p:spPr bwMode="auto">
            <a:xfrm>
              <a:off x="4180" y="2696"/>
              <a:ext cx="480" cy="816"/>
            </a:xfrm>
            <a:prstGeom prst="ellipse">
              <a:avLst/>
            </a:prstGeom>
            <a:gradFill rotWithShape="0">
              <a:gsLst>
                <a:gs pos="0">
                  <a:srgbClr val="6666FF"/>
                </a:gs>
                <a:gs pos="100000">
                  <a:srgbClr val="6666FF">
                    <a:gamma/>
                    <a:shade val="46275"/>
                    <a:invGamma/>
                  </a:srgbClr>
                </a:gs>
              </a:gsLst>
              <a:path path="shape">
                <a:fillToRect l="50000" t="50000" r="50000" b="50000"/>
              </a:path>
            </a:gradFill>
            <a:ln w="9525">
              <a:solidFill>
                <a:schemeClr val="bg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82" name="Line 114">
              <a:extLst>
                <a:ext uri="{FF2B5EF4-FFF2-40B4-BE49-F238E27FC236}">
                  <a16:creationId xmlns:a16="http://schemas.microsoft.com/office/drawing/2014/main" id="{72B64DF6-4A02-427A-8DBB-9C4A2C36902A}"/>
                </a:ext>
              </a:extLst>
            </p:cNvPr>
            <p:cNvSpPr>
              <a:spLocks noChangeShapeType="1"/>
            </p:cNvSpPr>
            <p:nvPr/>
          </p:nvSpPr>
          <p:spPr bwMode="auto">
            <a:xfrm>
              <a:off x="4416" y="3120"/>
              <a:ext cx="624" cy="0"/>
            </a:xfrm>
            <a:prstGeom prst="line">
              <a:avLst/>
            </a:prstGeom>
            <a:noFill/>
            <a:ln w="28575">
              <a:solidFill>
                <a:schemeClr val="tx2"/>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114" name="Object 1024">
              <a:extLst>
                <a:ext uri="{FF2B5EF4-FFF2-40B4-BE49-F238E27FC236}">
                  <a16:creationId xmlns:a16="http://schemas.microsoft.com/office/drawing/2014/main" id="{92148F18-0BC4-48D4-8A00-9B93317E629B}"/>
                </a:ext>
              </a:extLst>
            </p:cNvPr>
            <p:cNvGraphicFramePr>
              <a:graphicFrameLocks noChangeAspect="1"/>
            </p:cNvGraphicFramePr>
            <p:nvPr/>
          </p:nvGraphicFramePr>
          <p:xfrm>
            <a:off x="4272" y="3120"/>
            <a:ext cx="212" cy="248"/>
          </p:xfrm>
          <a:graphic>
            <a:graphicData uri="http://schemas.openxmlformats.org/presentationml/2006/ole">
              <mc:AlternateContent xmlns:mc="http://schemas.openxmlformats.org/markup-compatibility/2006">
                <mc:Choice xmlns:v="urn:schemas-microsoft-com:vml" Requires="v">
                  <p:oleObj spid="_x0000_s4131" name="公式" r:id="rId8" imgW="123952" imgH="152400" progId="Equation.3">
                    <p:embed/>
                  </p:oleObj>
                </mc:Choice>
                <mc:Fallback>
                  <p:oleObj name="公式" r:id="rId8" imgW="123952" imgH="152400" progId="Equation.3">
                    <p:embed/>
                    <p:pic>
                      <p:nvPicPr>
                        <p:cNvPr id="0" name="Object 10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 y="3120"/>
                          <a:ext cx="212" cy="248"/>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5" name="Object 1025">
              <a:extLst>
                <a:ext uri="{FF2B5EF4-FFF2-40B4-BE49-F238E27FC236}">
                  <a16:creationId xmlns:a16="http://schemas.microsoft.com/office/drawing/2014/main" id="{0F05862F-8B5A-43A9-8549-CB74AC599AA0}"/>
                </a:ext>
              </a:extLst>
            </p:cNvPr>
            <p:cNvGraphicFramePr>
              <a:graphicFrameLocks noChangeAspect="1"/>
            </p:cNvGraphicFramePr>
            <p:nvPr/>
          </p:nvGraphicFramePr>
          <p:xfrm>
            <a:off x="4704" y="2832"/>
            <a:ext cx="187" cy="244"/>
          </p:xfrm>
          <a:graphic>
            <a:graphicData uri="http://schemas.openxmlformats.org/presentationml/2006/ole">
              <mc:AlternateContent xmlns:mc="http://schemas.openxmlformats.org/markup-compatibility/2006">
                <mc:Choice xmlns:v="urn:schemas-microsoft-com:vml" Requires="v">
                  <p:oleObj spid="_x0000_s4132" name="公式" r:id="rId10" imgW="95098" imgH="133248" progId="Equation.3">
                    <p:embed/>
                  </p:oleObj>
                </mc:Choice>
                <mc:Fallback>
                  <p:oleObj name="公式" r:id="rId10" imgW="95098" imgH="133248" progId="Equation.3">
                    <p:embed/>
                    <p:pic>
                      <p:nvPicPr>
                        <p:cNvPr id="0" name="Object 10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4" y="2832"/>
                          <a:ext cx="18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6" name="Group 117">
              <a:extLst>
                <a:ext uri="{FF2B5EF4-FFF2-40B4-BE49-F238E27FC236}">
                  <a16:creationId xmlns:a16="http://schemas.microsoft.com/office/drawing/2014/main" id="{6C7D56AB-9C27-477A-84E0-A67317E16989}"/>
                </a:ext>
              </a:extLst>
            </p:cNvPr>
            <p:cNvGrpSpPr>
              <a:grpSpLocks/>
            </p:cNvGrpSpPr>
            <p:nvPr/>
          </p:nvGrpSpPr>
          <p:grpSpPr bwMode="auto">
            <a:xfrm>
              <a:off x="3840" y="3264"/>
              <a:ext cx="288" cy="96"/>
              <a:chOff x="3360" y="2400"/>
              <a:chExt cx="288" cy="96"/>
            </a:xfrm>
          </p:grpSpPr>
          <p:graphicFrame>
            <p:nvGraphicFramePr>
              <p:cNvPr id="4117" name="Object 1026">
                <a:extLst>
                  <a:ext uri="{FF2B5EF4-FFF2-40B4-BE49-F238E27FC236}">
                    <a16:creationId xmlns:a16="http://schemas.microsoft.com/office/drawing/2014/main" id="{AEDAF9EE-6470-4F5B-88C6-01DEEAFC6388}"/>
                  </a:ext>
                </a:extLst>
              </p:cNvPr>
              <p:cNvGraphicFramePr>
                <a:graphicFrameLocks noChangeAspect="1"/>
              </p:cNvGraphicFramePr>
              <p:nvPr/>
            </p:nvGraphicFramePr>
            <p:xfrm>
              <a:off x="3360" y="2400"/>
              <a:ext cx="94" cy="96"/>
            </p:xfrm>
            <a:graphic>
              <a:graphicData uri="http://schemas.openxmlformats.org/presentationml/2006/ole">
                <mc:AlternateContent xmlns:mc="http://schemas.openxmlformats.org/markup-compatibility/2006">
                  <mc:Choice xmlns:v="urn:schemas-microsoft-com:vml" Requires="v">
                    <p:oleObj spid="_x0000_s4133" name="剪辑" r:id="rId12" imgW="380852" imgH="390270" progId="MS_ClipArt_Gallery.2">
                      <p:embed/>
                    </p:oleObj>
                  </mc:Choice>
                  <mc:Fallback>
                    <p:oleObj name="剪辑" r:id="rId12" imgW="380852" imgH="390270" progId="MS_ClipArt_Gallery.2">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2400"/>
                            <a:ext cx="94" cy="96"/>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87" name="Line 119">
                <a:extLst>
                  <a:ext uri="{FF2B5EF4-FFF2-40B4-BE49-F238E27FC236}">
                    <a16:creationId xmlns:a16="http://schemas.microsoft.com/office/drawing/2014/main" id="{DE5B485F-A7E2-466E-8C02-65D194710A8C}"/>
                  </a:ext>
                </a:extLst>
              </p:cNvPr>
              <p:cNvSpPr>
                <a:spLocks noChangeShapeType="1"/>
              </p:cNvSpPr>
              <p:nvPr/>
            </p:nvSpPr>
            <p:spPr bwMode="auto">
              <a:xfrm>
                <a:off x="3456" y="2448"/>
                <a:ext cx="192" cy="0"/>
              </a:xfrm>
              <a:prstGeom prst="line">
                <a:avLst/>
              </a:prstGeom>
              <a:noFill/>
              <a:ln w="28575">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4103" name="Group 34">
            <a:extLst>
              <a:ext uri="{FF2B5EF4-FFF2-40B4-BE49-F238E27FC236}">
                <a16:creationId xmlns:a16="http://schemas.microsoft.com/office/drawing/2014/main" id="{354F97F2-2246-4CFA-8660-CC91B52B8CE8}"/>
              </a:ext>
            </a:extLst>
          </p:cNvPr>
          <p:cNvGrpSpPr>
            <a:grpSpLocks/>
          </p:cNvGrpSpPr>
          <p:nvPr/>
        </p:nvGrpSpPr>
        <p:grpSpPr bwMode="auto">
          <a:xfrm>
            <a:off x="0" y="188913"/>
            <a:ext cx="5715000" cy="1068387"/>
            <a:chOff x="0" y="191"/>
            <a:chExt cx="3600" cy="673"/>
          </a:xfrm>
        </p:grpSpPr>
        <p:pic>
          <p:nvPicPr>
            <p:cNvPr id="4104" name="Picture 31" descr="bar_1">
              <a:extLst>
                <a:ext uri="{FF2B5EF4-FFF2-40B4-BE49-F238E27FC236}">
                  <a16:creationId xmlns:a16="http://schemas.microsoft.com/office/drawing/2014/main" id="{3DD85EC1-7F28-46FE-9C4C-9A5987B6ED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E1D48EBD-3F82-499A-8049-B861F8837B64}"/>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ssolve">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dissolve">
                                      <p:cBhvr>
                                        <p:cTn id="12" dur="500"/>
                                        <p:tgtEl>
                                          <p:spTgt spid="7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a:extLst>
              <a:ext uri="{FF2B5EF4-FFF2-40B4-BE49-F238E27FC236}">
                <a16:creationId xmlns:a16="http://schemas.microsoft.com/office/drawing/2014/main" id="{AA2BAFA7-239C-409E-932C-16475C1DBA21}"/>
              </a:ext>
            </a:extLst>
          </p:cNvPr>
          <p:cNvSpPr txBox="1">
            <a:spLocks noGrp="1"/>
          </p:cNvSpPr>
          <p:nvPr/>
        </p:nvSpPr>
        <p:spPr bwMode="auto">
          <a:xfrm>
            <a:off x="685800" y="6248400"/>
            <a:ext cx="1905000" cy="457200"/>
          </a:xfrm>
          <a:prstGeom prst="rect">
            <a:avLst/>
          </a:prstGeom>
          <a:noFill/>
          <a:ln>
            <a:miter lim="800000"/>
            <a:headEnd/>
            <a:tailEnd/>
          </a:ln>
        </p:spPr>
        <p:txBody>
          <a:bodyPr/>
          <a:lstStyle/>
          <a:p>
            <a:pPr>
              <a:defRPr/>
            </a:pPr>
            <a:fld id="{FC06D894-8804-4F2C-9969-7D9D24AF8A0F}" type="datetime9">
              <a:rPr lang="en-US" sz="1400" b="0">
                <a:latin typeface="+mn-lt"/>
                <a:ea typeface="+mn-ea"/>
              </a:rPr>
              <a:pPr>
                <a:defRPr/>
              </a:pPr>
              <a:t>3/29/2020 9:28:13 PM</a:t>
            </a:fld>
            <a:endParaRPr lang="en-US" altLang="zh-CN" sz="1400" b="0">
              <a:latin typeface="+mn-lt"/>
              <a:ea typeface="+mn-ea"/>
            </a:endParaRPr>
          </a:p>
        </p:txBody>
      </p:sp>
      <p:sp>
        <p:nvSpPr>
          <p:cNvPr id="37" name="灯片编号占位符 3">
            <a:extLst>
              <a:ext uri="{FF2B5EF4-FFF2-40B4-BE49-F238E27FC236}">
                <a16:creationId xmlns:a16="http://schemas.microsoft.com/office/drawing/2014/main" id="{F7D64617-8C2A-4D81-BD62-0B46E2C465C5}"/>
              </a:ext>
            </a:extLst>
          </p:cNvPr>
          <p:cNvSpPr txBox="1">
            <a:spLocks noGrp="1"/>
          </p:cNvSpPr>
          <p:nvPr/>
        </p:nvSpPr>
        <p:spPr bwMode="auto">
          <a:xfrm>
            <a:off x="6553200" y="6248400"/>
            <a:ext cx="1905000" cy="457200"/>
          </a:xfrm>
          <a:prstGeom prst="rect">
            <a:avLst/>
          </a:prstGeom>
          <a:noFill/>
          <a:ln>
            <a:miter lim="800000"/>
            <a:headEnd/>
            <a:tailEnd/>
          </a:ln>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algn="r" eaLnBrk="1" hangingPunct="1"/>
            <a:fld id="{B37BE117-25F4-43EE-89A1-8D18144CC042}" type="slidenum">
              <a:rPr lang="en-US" altLang="zh-CN" sz="1400" b="0">
                <a:latin typeface="Times New Roman" panose="02020603050405020304" pitchFamily="18" charset="0"/>
                <a:ea typeface="宋体" panose="02010600030101010101" pitchFamily="2" charset="-122"/>
              </a:rPr>
              <a:pPr algn="r" eaLnBrk="1" hangingPunct="1"/>
              <a:t>30</a:t>
            </a:fld>
            <a:endParaRPr lang="en-US" altLang="zh-CN" sz="1400" b="0">
              <a:latin typeface="Times New Roman" panose="02020603050405020304" pitchFamily="18" charset="0"/>
              <a:ea typeface="宋体" panose="02010600030101010101" pitchFamily="2" charset="-122"/>
            </a:endParaRPr>
          </a:p>
        </p:txBody>
      </p:sp>
      <p:sp>
        <p:nvSpPr>
          <p:cNvPr id="46082" name="Text Box 1026">
            <a:extLst>
              <a:ext uri="{FF2B5EF4-FFF2-40B4-BE49-F238E27FC236}">
                <a16:creationId xmlns:a16="http://schemas.microsoft.com/office/drawing/2014/main" id="{6D738A0A-E639-45E9-BB9A-7A7FA263371D}"/>
              </a:ext>
            </a:extLst>
          </p:cNvPr>
          <p:cNvSpPr txBox="1">
            <a:spLocks noChangeArrowheads="1"/>
          </p:cNvSpPr>
          <p:nvPr/>
        </p:nvSpPr>
        <p:spPr bwMode="auto">
          <a:xfrm>
            <a:off x="468313" y="1263650"/>
            <a:ext cx="8382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rgbClr val="99FF99"/>
                </a:solidFill>
              </a:rPr>
              <a:t>解</a:t>
            </a:r>
            <a:r>
              <a:rPr lang="en-US" altLang="zh-CN">
                <a:solidFill>
                  <a:srgbClr val="99FF99"/>
                </a:solidFill>
              </a:rPr>
              <a:t>(2)</a:t>
            </a:r>
            <a:r>
              <a:rPr lang="zh-CN" altLang="en-US"/>
              <a:t>也可以先假设导体内电流为</a:t>
            </a:r>
            <a:r>
              <a:rPr lang="en-US" altLang="zh-CN" i="1">
                <a:latin typeface="Times New Roman" panose="02020603050405020304" pitchFamily="18" charset="0"/>
              </a:rPr>
              <a:t>I</a:t>
            </a:r>
            <a:r>
              <a:rPr lang="zh-CN" altLang="en-US"/>
              <a:t>，由欧姆定律的微分形式，求出导体内的电场强度和电势差，再解出</a:t>
            </a:r>
          </a:p>
          <a:p>
            <a:pPr eaLnBrk="1" hangingPunct="1">
              <a:spcBef>
                <a:spcPct val="50000"/>
              </a:spcBef>
            </a:pPr>
            <a:r>
              <a:rPr lang="zh-CN" altLang="en-US"/>
              <a:t>圆柱导体的径向电阻。</a:t>
            </a:r>
          </a:p>
        </p:txBody>
      </p:sp>
      <p:graphicFrame>
        <p:nvGraphicFramePr>
          <p:cNvPr id="111616" name="Object 1024">
            <a:extLst>
              <a:ext uri="{FF2B5EF4-FFF2-40B4-BE49-F238E27FC236}">
                <a16:creationId xmlns:a16="http://schemas.microsoft.com/office/drawing/2014/main" id="{09D0CD6D-B7EC-4AA1-9F20-0E370B42A993}"/>
              </a:ext>
            </a:extLst>
          </p:cNvPr>
          <p:cNvGraphicFramePr>
            <a:graphicFrameLocks noChangeAspect="1"/>
          </p:cNvGraphicFramePr>
          <p:nvPr/>
        </p:nvGraphicFramePr>
        <p:xfrm>
          <a:off x="4356100" y="2205038"/>
          <a:ext cx="1298575" cy="901700"/>
        </p:xfrm>
        <a:graphic>
          <a:graphicData uri="http://schemas.openxmlformats.org/presentationml/2006/ole">
            <mc:AlternateContent xmlns:mc="http://schemas.openxmlformats.org/markup-compatibility/2006">
              <mc:Choice xmlns:v="urn:schemas-microsoft-com:vml" Requires="v">
                <p:oleObj spid="_x0000_s31782" name="公式" r:id="rId3" imgW="552298" imgH="381000" progId="Equation.3">
                  <p:embed/>
                </p:oleObj>
              </mc:Choice>
              <mc:Fallback>
                <p:oleObj name="公式" r:id="rId3" imgW="552298" imgH="3810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205038"/>
                        <a:ext cx="1298575"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17" name="Object 1025">
            <a:extLst>
              <a:ext uri="{FF2B5EF4-FFF2-40B4-BE49-F238E27FC236}">
                <a16:creationId xmlns:a16="http://schemas.microsoft.com/office/drawing/2014/main" id="{C3E9D583-35D3-494B-A00D-BECACE561A3A}"/>
              </a:ext>
            </a:extLst>
          </p:cNvPr>
          <p:cNvGraphicFramePr>
            <a:graphicFrameLocks noChangeAspect="1"/>
          </p:cNvGraphicFramePr>
          <p:nvPr/>
        </p:nvGraphicFramePr>
        <p:xfrm>
          <a:off x="1258888" y="3141663"/>
          <a:ext cx="2020887" cy="895350"/>
        </p:xfrm>
        <a:graphic>
          <a:graphicData uri="http://schemas.openxmlformats.org/presentationml/2006/ole">
            <mc:AlternateContent xmlns:mc="http://schemas.openxmlformats.org/markup-compatibility/2006">
              <mc:Choice xmlns:v="urn:schemas-microsoft-com:vml" Requires="v">
                <p:oleObj spid="_x0000_s31783" name="公式" r:id="rId5" imgW="885952" imgH="381000" progId="Equation.3">
                  <p:embed/>
                </p:oleObj>
              </mc:Choice>
              <mc:Fallback>
                <p:oleObj name="公式" r:id="rId5" imgW="885952" imgH="3810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141663"/>
                        <a:ext cx="2020887" cy="895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04" name="Text Box 1048">
            <a:extLst>
              <a:ext uri="{FF2B5EF4-FFF2-40B4-BE49-F238E27FC236}">
                <a16:creationId xmlns:a16="http://schemas.microsoft.com/office/drawing/2014/main" id="{6F7EB0B1-6B41-458F-89E0-7851CD07B454}"/>
              </a:ext>
            </a:extLst>
          </p:cNvPr>
          <p:cNvSpPr txBox="1">
            <a:spLocks noChangeArrowheads="1"/>
          </p:cNvSpPr>
          <p:nvPr/>
        </p:nvSpPr>
        <p:spPr bwMode="auto">
          <a:xfrm>
            <a:off x="457200" y="40767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t>导体内外表面的电势差</a:t>
            </a:r>
          </a:p>
        </p:txBody>
      </p:sp>
      <p:graphicFrame>
        <p:nvGraphicFramePr>
          <p:cNvPr id="111618" name="Object 1026">
            <a:extLst>
              <a:ext uri="{FF2B5EF4-FFF2-40B4-BE49-F238E27FC236}">
                <a16:creationId xmlns:a16="http://schemas.microsoft.com/office/drawing/2014/main" id="{1BE62990-A791-4025-9498-48E0AFF34DC0}"/>
              </a:ext>
            </a:extLst>
          </p:cNvPr>
          <p:cNvGraphicFramePr>
            <a:graphicFrameLocks noChangeAspect="1"/>
          </p:cNvGraphicFramePr>
          <p:nvPr/>
        </p:nvGraphicFramePr>
        <p:xfrm>
          <a:off x="609600" y="4657725"/>
          <a:ext cx="1955800" cy="790575"/>
        </p:xfrm>
        <a:graphic>
          <a:graphicData uri="http://schemas.openxmlformats.org/presentationml/2006/ole">
            <mc:AlternateContent xmlns:mc="http://schemas.openxmlformats.org/markup-compatibility/2006">
              <mc:Choice xmlns:v="urn:schemas-microsoft-com:vml" Requires="v">
                <p:oleObj spid="_x0000_s31784" name="公式" r:id="rId7" imgW="847750" imgH="323952" progId="Equation.3">
                  <p:embed/>
                </p:oleObj>
              </mc:Choice>
              <mc:Fallback>
                <p:oleObj name="公式" r:id="rId7" imgW="847750" imgH="323952"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657725"/>
                        <a:ext cx="1955800" cy="790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19" name="Object 1027">
            <a:extLst>
              <a:ext uri="{FF2B5EF4-FFF2-40B4-BE49-F238E27FC236}">
                <a16:creationId xmlns:a16="http://schemas.microsoft.com/office/drawing/2014/main" id="{2101464F-EB6E-48F3-8F18-FA39F66D9DDD}"/>
              </a:ext>
            </a:extLst>
          </p:cNvPr>
          <p:cNvGraphicFramePr>
            <a:graphicFrameLocks noChangeAspect="1"/>
          </p:cNvGraphicFramePr>
          <p:nvPr/>
        </p:nvGraphicFramePr>
        <p:xfrm>
          <a:off x="2700338" y="4581525"/>
          <a:ext cx="1755775" cy="901700"/>
        </p:xfrm>
        <a:graphic>
          <a:graphicData uri="http://schemas.openxmlformats.org/presentationml/2006/ole">
            <mc:AlternateContent xmlns:mc="http://schemas.openxmlformats.org/markup-compatibility/2006">
              <mc:Choice xmlns:v="urn:schemas-microsoft-com:vml" Requires="v">
                <p:oleObj spid="_x0000_s31785" name="公式" r:id="rId9" imgW="762000" imgH="381000" progId="Equation.3">
                  <p:embed/>
                </p:oleObj>
              </mc:Choice>
              <mc:Fallback>
                <p:oleObj name="公式" r:id="rId9" imgW="762000" imgH="3810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4581525"/>
                        <a:ext cx="1755775"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0" name="Object 1028">
            <a:extLst>
              <a:ext uri="{FF2B5EF4-FFF2-40B4-BE49-F238E27FC236}">
                <a16:creationId xmlns:a16="http://schemas.microsoft.com/office/drawing/2014/main" id="{6A50CE36-9258-44FF-B53A-0F34BBC576B7}"/>
              </a:ext>
            </a:extLst>
          </p:cNvPr>
          <p:cNvGraphicFramePr>
            <a:graphicFrameLocks noChangeAspect="1"/>
          </p:cNvGraphicFramePr>
          <p:nvPr/>
        </p:nvGraphicFramePr>
        <p:xfrm>
          <a:off x="2700338" y="5522913"/>
          <a:ext cx="1655762" cy="949325"/>
        </p:xfrm>
        <a:graphic>
          <a:graphicData uri="http://schemas.openxmlformats.org/presentationml/2006/ole">
            <mc:AlternateContent xmlns:mc="http://schemas.openxmlformats.org/markup-compatibility/2006">
              <mc:Choice xmlns:v="urn:schemas-microsoft-com:vml" Requires="v">
                <p:oleObj spid="_x0000_s31786" name="公式" r:id="rId11" imgW="742899" imgH="419304" progId="Equation.3">
                  <p:embed/>
                </p:oleObj>
              </mc:Choice>
              <mc:Fallback>
                <p:oleObj name="公式" r:id="rId11" imgW="742899" imgH="419304"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5522913"/>
                        <a:ext cx="1655762" cy="9493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1755" name="Group 1076">
            <a:extLst>
              <a:ext uri="{FF2B5EF4-FFF2-40B4-BE49-F238E27FC236}">
                <a16:creationId xmlns:a16="http://schemas.microsoft.com/office/drawing/2014/main" id="{4E6622B5-BD2B-43EB-B7F0-6C091DBF1802}"/>
              </a:ext>
            </a:extLst>
          </p:cNvPr>
          <p:cNvGrpSpPr>
            <a:grpSpLocks/>
          </p:cNvGrpSpPr>
          <p:nvPr/>
        </p:nvGrpSpPr>
        <p:grpSpPr bwMode="auto">
          <a:xfrm>
            <a:off x="4953000" y="3168650"/>
            <a:ext cx="3733800" cy="3429000"/>
            <a:chOff x="3120" y="1996"/>
            <a:chExt cx="2352" cy="2160"/>
          </a:xfrm>
        </p:grpSpPr>
        <p:grpSp>
          <p:nvGrpSpPr>
            <p:cNvPr id="31763" name="Group 1057">
              <a:extLst>
                <a:ext uri="{FF2B5EF4-FFF2-40B4-BE49-F238E27FC236}">
                  <a16:creationId xmlns:a16="http://schemas.microsoft.com/office/drawing/2014/main" id="{62E1192B-5450-4D92-B630-D3D2711F4CD2}"/>
                </a:ext>
              </a:extLst>
            </p:cNvPr>
            <p:cNvGrpSpPr>
              <a:grpSpLocks/>
            </p:cNvGrpSpPr>
            <p:nvPr/>
          </p:nvGrpSpPr>
          <p:grpSpPr bwMode="auto">
            <a:xfrm>
              <a:off x="3120" y="1996"/>
              <a:ext cx="2352" cy="2160"/>
              <a:chOff x="3120" y="1872"/>
              <a:chExt cx="2352" cy="2160"/>
            </a:xfrm>
          </p:grpSpPr>
          <p:sp>
            <p:nvSpPr>
              <p:cNvPr id="46114" name="Rectangle 1058">
                <a:extLst>
                  <a:ext uri="{FF2B5EF4-FFF2-40B4-BE49-F238E27FC236}">
                    <a16:creationId xmlns:a16="http://schemas.microsoft.com/office/drawing/2014/main" id="{546FE55A-2AF4-4378-B620-63BCD03E2AF1}"/>
                  </a:ext>
                </a:extLst>
              </p:cNvPr>
              <p:cNvSpPr>
                <a:spLocks noChangeArrowheads="1"/>
              </p:cNvSpPr>
              <p:nvPr/>
            </p:nvSpPr>
            <p:spPr bwMode="auto">
              <a:xfrm>
                <a:off x="3120" y="1872"/>
                <a:ext cx="2352"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1779" name="Group 1059">
                <a:extLst>
                  <a:ext uri="{FF2B5EF4-FFF2-40B4-BE49-F238E27FC236}">
                    <a16:creationId xmlns:a16="http://schemas.microsoft.com/office/drawing/2014/main" id="{F19782E5-EAC2-4212-9FC0-64093D6F5358}"/>
                  </a:ext>
                </a:extLst>
              </p:cNvPr>
              <p:cNvGrpSpPr>
                <a:grpSpLocks/>
              </p:cNvGrpSpPr>
              <p:nvPr/>
            </p:nvGrpSpPr>
            <p:grpSpPr bwMode="auto">
              <a:xfrm>
                <a:off x="3504" y="2304"/>
                <a:ext cx="1392" cy="1488"/>
                <a:chOff x="3504" y="2304"/>
                <a:chExt cx="1392" cy="1488"/>
              </a:xfrm>
            </p:grpSpPr>
            <p:sp>
              <p:nvSpPr>
                <p:cNvPr id="46116" name="AutoShape 1060">
                  <a:extLst>
                    <a:ext uri="{FF2B5EF4-FFF2-40B4-BE49-F238E27FC236}">
                      <a16:creationId xmlns:a16="http://schemas.microsoft.com/office/drawing/2014/main" id="{F2E4AF44-D25C-4FA2-BF32-56E86575B054}"/>
                    </a:ext>
                  </a:extLst>
                </p:cNvPr>
                <p:cNvSpPr>
                  <a:spLocks noChangeArrowheads="1"/>
                </p:cNvSpPr>
                <p:nvPr/>
              </p:nvSpPr>
              <p:spPr bwMode="auto">
                <a:xfrm>
                  <a:off x="3504" y="2304"/>
                  <a:ext cx="1392" cy="1488"/>
                </a:xfrm>
                <a:prstGeom prst="can">
                  <a:avLst>
                    <a:gd name="adj" fmla="val 36206"/>
                  </a:avLst>
                </a:prstGeom>
                <a:gradFill rotWithShape="0">
                  <a:gsLst>
                    <a:gs pos="0">
                      <a:srgbClr val="7DE9D4">
                        <a:gamma/>
                        <a:shade val="56078"/>
                        <a:invGamma/>
                      </a:srgbClr>
                    </a:gs>
                    <a:gs pos="50000">
                      <a:srgbClr val="7DE9D4"/>
                    </a:gs>
                    <a:gs pos="100000">
                      <a:srgbClr val="7DE9D4">
                        <a:gamma/>
                        <a:shade val="56078"/>
                        <a:invGamma/>
                      </a:srgbClr>
                    </a:gs>
                  </a:gsLst>
                  <a:lin ang="0" scaled="1"/>
                </a:gradFill>
                <a:ln w="2857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17" name="Oval 1061">
                  <a:extLst>
                    <a:ext uri="{FF2B5EF4-FFF2-40B4-BE49-F238E27FC236}">
                      <a16:creationId xmlns:a16="http://schemas.microsoft.com/office/drawing/2014/main" id="{219A32F1-6864-4566-A731-3234DEB792EF}"/>
                    </a:ext>
                  </a:extLst>
                </p:cNvPr>
                <p:cNvSpPr>
                  <a:spLocks noChangeArrowheads="1"/>
                </p:cNvSpPr>
                <p:nvPr/>
              </p:nvSpPr>
              <p:spPr bwMode="auto">
                <a:xfrm>
                  <a:off x="3936" y="2448"/>
                  <a:ext cx="528" cy="192"/>
                </a:xfrm>
                <a:prstGeom prst="ellipse">
                  <a:avLst/>
                </a:prstGeom>
                <a:gradFill rotWithShape="0">
                  <a:gsLst>
                    <a:gs pos="0">
                      <a:schemeClr val="folHlink">
                        <a:gamma/>
                        <a:shade val="56078"/>
                        <a:invGamma/>
                      </a:schemeClr>
                    </a:gs>
                    <a:gs pos="50000">
                      <a:schemeClr val="folHlink"/>
                    </a:gs>
                    <a:gs pos="100000">
                      <a:schemeClr val="folHlink">
                        <a:gamma/>
                        <a:shade val="56078"/>
                        <a:invGamma/>
                      </a:schemeClr>
                    </a:gs>
                  </a:gsLst>
                  <a:lin ang="0" scaled="1"/>
                </a:gradFill>
                <a:ln w="9525">
                  <a:solidFill>
                    <a:schemeClr val="fo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31764" name="Group 1062">
              <a:extLst>
                <a:ext uri="{FF2B5EF4-FFF2-40B4-BE49-F238E27FC236}">
                  <a16:creationId xmlns:a16="http://schemas.microsoft.com/office/drawing/2014/main" id="{095013D1-0722-4AC7-B2DE-102CDA4EE272}"/>
                </a:ext>
              </a:extLst>
            </p:cNvPr>
            <p:cNvGrpSpPr>
              <a:grpSpLocks/>
            </p:cNvGrpSpPr>
            <p:nvPr/>
          </p:nvGrpSpPr>
          <p:grpSpPr bwMode="auto">
            <a:xfrm>
              <a:off x="4896" y="2694"/>
              <a:ext cx="312" cy="1008"/>
              <a:chOff x="4896" y="2544"/>
              <a:chExt cx="312" cy="1008"/>
            </a:xfrm>
          </p:grpSpPr>
          <p:sp>
            <p:nvSpPr>
              <p:cNvPr id="46119" name="Line 1063">
                <a:extLst>
                  <a:ext uri="{FF2B5EF4-FFF2-40B4-BE49-F238E27FC236}">
                    <a16:creationId xmlns:a16="http://schemas.microsoft.com/office/drawing/2014/main" id="{933BA7F8-AD86-41FA-951A-4554B277B3CF}"/>
                  </a:ext>
                </a:extLst>
              </p:cNvPr>
              <p:cNvSpPr>
                <a:spLocks noChangeShapeType="1"/>
              </p:cNvSpPr>
              <p:nvPr/>
            </p:nvSpPr>
            <p:spPr bwMode="auto">
              <a:xfrm>
                <a:off x="4896" y="2544"/>
                <a:ext cx="192" cy="0"/>
              </a:xfrm>
              <a:prstGeom prst="line">
                <a:avLst/>
              </a:prstGeom>
              <a:noFill/>
              <a:ln w="2857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20" name="Line 1064">
                <a:extLst>
                  <a:ext uri="{FF2B5EF4-FFF2-40B4-BE49-F238E27FC236}">
                    <a16:creationId xmlns:a16="http://schemas.microsoft.com/office/drawing/2014/main" id="{9F224B6F-3B14-4EFD-8F26-61094AD53921}"/>
                  </a:ext>
                </a:extLst>
              </p:cNvPr>
              <p:cNvSpPr>
                <a:spLocks noChangeShapeType="1"/>
              </p:cNvSpPr>
              <p:nvPr/>
            </p:nvSpPr>
            <p:spPr bwMode="auto">
              <a:xfrm>
                <a:off x="4896" y="3552"/>
                <a:ext cx="192" cy="0"/>
              </a:xfrm>
              <a:prstGeom prst="line">
                <a:avLst/>
              </a:prstGeom>
              <a:noFill/>
              <a:ln w="2857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21" name="Line 1065">
                <a:extLst>
                  <a:ext uri="{FF2B5EF4-FFF2-40B4-BE49-F238E27FC236}">
                    <a16:creationId xmlns:a16="http://schemas.microsoft.com/office/drawing/2014/main" id="{8FD6FC45-2F21-447E-A82D-EBAE25DCC712}"/>
                  </a:ext>
                </a:extLst>
              </p:cNvPr>
              <p:cNvSpPr>
                <a:spLocks noChangeShapeType="1"/>
              </p:cNvSpPr>
              <p:nvPr/>
            </p:nvSpPr>
            <p:spPr bwMode="auto">
              <a:xfrm>
                <a:off x="4992" y="2544"/>
                <a:ext cx="0" cy="1008"/>
              </a:xfrm>
              <a:prstGeom prst="line">
                <a:avLst/>
              </a:prstGeom>
              <a:noFill/>
              <a:ln w="28575">
                <a:solidFill>
                  <a:schemeClr val="tx2"/>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1777" name="Object 1033">
                <a:extLst>
                  <a:ext uri="{FF2B5EF4-FFF2-40B4-BE49-F238E27FC236}">
                    <a16:creationId xmlns:a16="http://schemas.microsoft.com/office/drawing/2014/main" id="{AD96F10C-5200-4644-ADC9-835648B023E0}"/>
                  </a:ext>
                </a:extLst>
              </p:cNvPr>
              <p:cNvGraphicFramePr>
                <a:graphicFrameLocks noChangeAspect="1"/>
              </p:cNvGraphicFramePr>
              <p:nvPr/>
            </p:nvGraphicFramePr>
            <p:xfrm>
              <a:off x="5040" y="2784"/>
              <a:ext cx="168" cy="296"/>
            </p:xfrm>
            <a:graphic>
              <a:graphicData uri="http://schemas.openxmlformats.org/presentationml/2006/ole">
                <mc:AlternateContent xmlns:mc="http://schemas.openxmlformats.org/markup-compatibility/2006">
                  <mc:Choice xmlns:v="urn:schemas-microsoft-com:vml" Requires="v">
                    <p:oleObj spid="_x0000_s31787" name="公式" r:id="rId13" imgW="76403" imgH="152400" progId="Equation.3">
                      <p:embed/>
                    </p:oleObj>
                  </mc:Choice>
                  <mc:Fallback>
                    <p:oleObj name="公式" r:id="rId13" imgW="76403" imgH="152400" progId="Equation.3">
                      <p:embed/>
                      <p:pic>
                        <p:nvPicPr>
                          <p:cNvPr id="0"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0" y="2784"/>
                            <a:ext cx="16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765" name="Group 1067">
              <a:extLst>
                <a:ext uri="{FF2B5EF4-FFF2-40B4-BE49-F238E27FC236}">
                  <a16:creationId xmlns:a16="http://schemas.microsoft.com/office/drawing/2014/main" id="{2498AEFA-FB6A-4FBE-AB00-A82572E39DC5}"/>
                </a:ext>
              </a:extLst>
            </p:cNvPr>
            <p:cNvGrpSpPr>
              <a:grpSpLocks/>
            </p:cNvGrpSpPr>
            <p:nvPr/>
          </p:nvGrpSpPr>
          <p:grpSpPr bwMode="auto">
            <a:xfrm>
              <a:off x="3648" y="2462"/>
              <a:ext cx="1104" cy="384"/>
              <a:chOff x="1872" y="3456"/>
              <a:chExt cx="1104" cy="384"/>
            </a:xfrm>
          </p:grpSpPr>
          <p:sp>
            <p:nvSpPr>
              <p:cNvPr id="46124" name="Line 1068">
                <a:extLst>
                  <a:ext uri="{FF2B5EF4-FFF2-40B4-BE49-F238E27FC236}">
                    <a16:creationId xmlns:a16="http://schemas.microsoft.com/office/drawing/2014/main" id="{CB5C3F46-FB7F-4BBB-902E-B1D58D046264}"/>
                  </a:ext>
                </a:extLst>
              </p:cNvPr>
              <p:cNvSpPr>
                <a:spLocks noChangeShapeType="1"/>
              </p:cNvSpPr>
              <p:nvPr/>
            </p:nvSpPr>
            <p:spPr bwMode="auto">
              <a:xfrm flipV="1">
                <a:off x="2448" y="3504"/>
                <a:ext cx="336" cy="144"/>
              </a:xfrm>
              <a:prstGeom prst="line">
                <a:avLst/>
              </a:prstGeom>
              <a:noFill/>
              <a:ln w="28575">
                <a:solidFill>
                  <a:srgbClr val="FF3399"/>
                </a:solidFill>
                <a:round/>
                <a:headEnd/>
                <a:tailEnd type="stealth" w="med" len="lg"/>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1772" name="Object 1032">
                <a:extLst>
                  <a:ext uri="{FF2B5EF4-FFF2-40B4-BE49-F238E27FC236}">
                    <a16:creationId xmlns:a16="http://schemas.microsoft.com/office/drawing/2014/main" id="{A5858320-211A-4462-870F-99D92D8A1B6B}"/>
                  </a:ext>
                </a:extLst>
              </p:cNvPr>
              <p:cNvGraphicFramePr>
                <a:graphicFrameLocks noChangeAspect="1"/>
              </p:cNvGraphicFramePr>
              <p:nvPr/>
            </p:nvGraphicFramePr>
            <p:xfrm>
              <a:off x="2688" y="3552"/>
              <a:ext cx="214" cy="238"/>
            </p:xfrm>
            <a:graphic>
              <a:graphicData uri="http://schemas.openxmlformats.org/presentationml/2006/ole">
                <mc:AlternateContent xmlns:mc="http://schemas.openxmlformats.org/markup-compatibility/2006">
                  <mc:Choice xmlns:v="urn:schemas-microsoft-com:vml" Requires="v">
                    <p:oleObj spid="_x0000_s31788" name="公式" r:id="rId15" imgW="85750" imgH="95352" progId="Equation.3">
                      <p:embed/>
                    </p:oleObj>
                  </mc:Choice>
                  <mc:Fallback>
                    <p:oleObj name="公式" r:id="rId15" imgW="85750" imgH="95352" progId="Equation.3">
                      <p:embed/>
                      <p:pic>
                        <p:nvPicPr>
                          <p:cNvPr id="0" name="Object 10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8" y="3552"/>
                            <a:ext cx="214" cy="238"/>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26" name="Oval 1070">
                <a:extLst>
                  <a:ext uri="{FF2B5EF4-FFF2-40B4-BE49-F238E27FC236}">
                    <a16:creationId xmlns:a16="http://schemas.microsoft.com/office/drawing/2014/main" id="{4DFC4BEB-DA68-44E5-9E7A-94B93DB6832F}"/>
                  </a:ext>
                </a:extLst>
              </p:cNvPr>
              <p:cNvSpPr>
                <a:spLocks noChangeArrowheads="1"/>
              </p:cNvSpPr>
              <p:nvPr/>
            </p:nvSpPr>
            <p:spPr bwMode="auto">
              <a:xfrm>
                <a:off x="1872" y="3456"/>
                <a:ext cx="1104" cy="384"/>
              </a:xfrm>
              <a:prstGeom prst="ellipse">
                <a:avLst/>
              </a:prstGeom>
              <a:noFill/>
              <a:ln w="28575">
                <a:solidFill>
                  <a:srgbClr val="FFCC99"/>
                </a:solidFill>
                <a:round/>
                <a:headEnd/>
                <a:tailEnd/>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1766" name="Group 1071">
              <a:extLst>
                <a:ext uri="{FF2B5EF4-FFF2-40B4-BE49-F238E27FC236}">
                  <a16:creationId xmlns:a16="http://schemas.microsoft.com/office/drawing/2014/main" id="{547A1FE5-FE1B-460D-BB0D-63BAE90BAAB1}"/>
                </a:ext>
              </a:extLst>
            </p:cNvPr>
            <p:cNvGrpSpPr>
              <a:grpSpLocks/>
            </p:cNvGrpSpPr>
            <p:nvPr/>
          </p:nvGrpSpPr>
          <p:grpSpPr bwMode="auto">
            <a:xfrm>
              <a:off x="3744" y="2366"/>
              <a:ext cx="480" cy="528"/>
              <a:chOff x="3744" y="2256"/>
              <a:chExt cx="480" cy="528"/>
            </a:xfrm>
          </p:grpSpPr>
          <p:sp>
            <p:nvSpPr>
              <p:cNvPr id="46128" name="Line 1072">
                <a:extLst>
                  <a:ext uri="{FF2B5EF4-FFF2-40B4-BE49-F238E27FC236}">
                    <a16:creationId xmlns:a16="http://schemas.microsoft.com/office/drawing/2014/main" id="{ABB933BD-80FE-4811-A710-B28FBC690482}"/>
                  </a:ext>
                </a:extLst>
              </p:cNvPr>
              <p:cNvSpPr>
                <a:spLocks noChangeShapeType="1"/>
              </p:cNvSpPr>
              <p:nvPr/>
            </p:nvSpPr>
            <p:spPr bwMode="auto">
              <a:xfrm flipH="1" flipV="1">
                <a:off x="3984" y="2496"/>
                <a:ext cx="240" cy="48"/>
              </a:xfrm>
              <a:prstGeom prst="line">
                <a:avLst/>
              </a:prstGeom>
              <a:noFill/>
              <a:ln w="28575">
                <a:solidFill>
                  <a:srgbClr val="FF3399"/>
                </a:solidFill>
                <a:round/>
                <a:headEnd/>
                <a:tailEnd type="triangle" w="sm" len="lg"/>
              </a:ln>
              <a:effectLst>
                <a:outerShdw dist="28398" dir="1593903"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29" name="Line 1073">
                <a:extLst>
                  <a:ext uri="{FF2B5EF4-FFF2-40B4-BE49-F238E27FC236}">
                    <a16:creationId xmlns:a16="http://schemas.microsoft.com/office/drawing/2014/main" id="{115A49AE-AFE6-45F1-9778-194A1DBC98F1}"/>
                  </a:ext>
                </a:extLst>
              </p:cNvPr>
              <p:cNvSpPr>
                <a:spLocks noChangeShapeType="1"/>
              </p:cNvSpPr>
              <p:nvPr/>
            </p:nvSpPr>
            <p:spPr bwMode="auto">
              <a:xfrm flipH="1">
                <a:off x="3888" y="2544"/>
                <a:ext cx="336" cy="240"/>
              </a:xfrm>
              <a:prstGeom prst="line">
                <a:avLst/>
              </a:prstGeom>
              <a:noFill/>
              <a:ln w="28575">
                <a:solidFill>
                  <a:srgbClr val="D60093"/>
                </a:solidFill>
                <a:round/>
                <a:headEnd/>
                <a:tailEnd type="stealth" w="med" len="lg"/>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1769" name="Object 1030">
                <a:extLst>
                  <a:ext uri="{FF2B5EF4-FFF2-40B4-BE49-F238E27FC236}">
                    <a16:creationId xmlns:a16="http://schemas.microsoft.com/office/drawing/2014/main" id="{9B743573-5AE2-4A92-9267-AD4A40CAF46D}"/>
                  </a:ext>
                </a:extLst>
              </p:cNvPr>
              <p:cNvGraphicFramePr>
                <a:graphicFrameLocks noChangeAspect="1"/>
              </p:cNvGraphicFramePr>
              <p:nvPr/>
            </p:nvGraphicFramePr>
            <p:xfrm>
              <a:off x="3984" y="2256"/>
              <a:ext cx="213" cy="240"/>
            </p:xfrm>
            <a:graphic>
              <a:graphicData uri="http://schemas.openxmlformats.org/presentationml/2006/ole">
                <mc:AlternateContent xmlns:mc="http://schemas.openxmlformats.org/markup-compatibility/2006">
                  <mc:Choice xmlns:v="urn:schemas-microsoft-com:vml" Requires="v">
                    <p:oleObj spid="_x0000_s31789" name="公式" r:id="rId17" imgW="161747" imgH="190704" progId="Equation.3">
                      <p:embed/>
                    </p:oleObj>
                  </mc:Choice>
                  <mc:Fallback>
                    <p:oleObj name="公式" r:id="rId17" imgW="161747" imgH="190704" progId="Equation.3">
                      <p:embed/>
                      <p:pic>
                        <p:nvPicPr>
                          <p:cNvPr id="0" name="Object 10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4" y="2256"/>
                            <a:ext cx="213" cy="240"/>
                          </a:xfrm>
                          <a:prstGeom prst="rect">
                            <a:avLst/>
                          </a:prstGeom>
                          <a:noFill/>
                          <a:ln>
                            <a:noFill/>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70" name="Object 1031">
                <a:extLst>
                  <a:ext uri="{FF2B5EF4-FFF2-40B4-BE49-F238E27FC236}">
                    <a16:creationId xmlns:a16="http://schemas.microsoft.com/office/drawing/2014/main" id="{A72358B7-8ED3-4FF7-913C-71FE78B3632D}"/>
                  </a:ext>
                </a:extLst>
              </p:cNvPr>
              <p:cNvGraphicFramePr>
                <a:graphicFrameLocks noChangeAspect="1"/>
              </p:cNvGraphicFramePr>
              <p:nvPr/>
            </p:nvGraphicFramePr>
            <p:xfrm>
              <a:off x="3744" y="2496"/>
              <a:ext cx="226" cy="240"/>
            </p:xfrm>
            <a:graphic>
              <a:graphicData uri="http://schemas.openxmlformats.org/presentationml/2006/ole">
                <mc:AlternateContent xmlns:mc="http://schemas.openxmlformats.org/markup-compatibility/2006">
                  <mc:Choice xmlns:v="urn:schemas-microsoft-com:vml" Requires="v">
                    <p:oleObj spid="_x0000_s31790" name="公式" r:id="rId19" imgW="171501" imgH="190704" progId="Equation.3">
                      <p:embed/>
                    </p:oleObj>
                  </mc:Choice>
                  <mc:Fallback>
                    <p:oleObj name="公式" r:id="rId19" imgW="171501" imgH="190704" progId="Equation.3">
                      <p:embed/>
                      <p:pic>
                        <p:nvPicPr>
                          <p:cNvPr id="0" name="Object 10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4" y="2496"/>
                            <a:ext cx="226" cy="240"/>
                          </a:xfrm>
                          <a:prstGeom prst="rect">
                            <a:avLst/>
                          </a:prstGeom>
                          <a:noFill/>
                          <a:ln>
                            <a:noFill/>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8" name="Group 1056">
            <a:extLst>
              <a:ext uri="{FF2B5EF4-FFF2-40B4-BE49-F238E27FC236}">
                <a16:creationId xmlns:a16="http://schemas.microsoft.com/office/drawing/2014/main" id="{2BEC4015-73E5-4B5E-96DE-B3EBD126E799}"/>
              </a:ext>
            </a:extLst>
          </p:cNvPr>
          <p:cNvGrpSpPr>
            <a:grpSpLocks/>
          </p:cNvGrpSpPr>
          <p:nvPr/>
        </p:nvGrpSpPr>
        <p:grpSpPr bwMode="auto">
          <a:xfrm>
            <a:off x="4960938" y="3168650"/>
            <a:ext cx="3733800" cy="3429000"/>
            <a:chOff x="3120" y="1872"/>
            <a:chExt cx="2352" cy="2160"/>
          </a:xfrm>
        </p:grpSpPr>
        <p:sp>
          <p:nvSpPr>
            <p:cNvPr id="46109" name="Rectangle 1053">
              <a:extLst>
                <a:ext uri="{FF2B5EF4-FFF2-40B4-BE49-F238E27FC236}">
                  <a16:creationId xmlns:a16="http://schemas.microsoft.com/office/drawing/2014/main" id="{56378BAD-7685-419F-9BE7-40265590AE15}"/>
                </a:ext>
              </a:extLst>
            </p:cNvPr>
            <p:cNvSpPr>
              <a:spLocks noChangeArrowheads="1"/>
            </p:cNvSpPr>
            <p:nvPr/>
          </p:nvSpPr>
          <p:spPr bwMode="auto">
            <a:xfrm>
              <a:off x="3120" y="1872"/>
              <a:ext cx="2352" cy="2160"/>
            </a:xfrm>
            <a:prstGeom prst="rect">
              <a:avLst/>
            </a:prstGeom>
            <a:gradFill rotWithShape="0">
              <a:gsLst>
                <a:gs pos="0">
                  <a:schemeClr val="accent1"/>
                </a:gs>
                <a:gs pos="100000">
                  <a:schemeClr val="accent1">
                    <a:gamma/>
                    <a:shade val="46275"/>
                    <a:invGamma/>
                  </a:schemeClr>
                </a:gs>
              </a:gsLst>
              <a:path path="rect">
                <a:fillToRect l="100000" b="100000"/>
              </a:path>
            </a:gradFill>
            <a:ln w="19050">
              <a:solidFill>
                <a:schemeClr val="accent1"/>
              </a:solid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10" name="Text Box 1054">
              <a:extLst>
                <a:ext uri="{FF2B5EF4-FFF2-40B4-BE49-F238E27FC236}">
                  <a16:creationId xmlns:a16="http://schemas.microsoft.com/office/drawing/2014/main" id="{55376750-EF5B-4486-A232-00D05CDEF5D6}"/>
                </a:ext>
              </a:extLst>
            </p:cNvPr>
            <p:cNvSpPr txBox="1">
              <a:spLocks noChangeArrowheads="1"/>
            </p:cNvSpPr>
            <p:nvPr/>
          </p:nvSpPr>
          <p:spPr bwMode="auto">
            <a:xfrm>
              <a:off x="3216" y="2102"/>
              <a:ext cx="1968" cy="250"/>
            </a:xfrm>
            <a:prstGeom prst="rect">
              <a:avLst/>
            </a:prstGeom>
            <a:noFill/>
            <a:ln w="9525">
              <a:noFill/>
              <a:miter lim="800000"/>
              <a:headEnd/>
              <a:tailEnd/>
            </a:ln>
            <a:effectLst/>
          </p:spPr>
          <p:txBody>
            <a:bodyPr>
              <a:spAutoFit/>
            </a:bodyPr>
            <a:lstStyle/>
            <a:p>
              <a:pPr>
                <a:spcBef>
                  <a:spcPct val="50000"/>
                </a:spcBef>
                <a:defRPr/>
              </a:pPr>
              <a:r>
                <a:rPr lang="zh-CN" altLang="en-US" sz="2000">
                  <a:solidFill>
                    <a:srgbClr val="FFCCFF"/>
                  </a:solidFill>
                  <a:effectLst>
                    <a:outerShdw blurRad="38100" dist="38100" dir="2700000" algn="tl">
                      <a:srgbClr val="C0C0C0"/>
                    </a:outerShdw>
                  </a:effectLst>
                </a:rPr>
                <a:t>内外导体间的径向电阻</a:t>
              </a:r>
            </a:p>
          </p:txBody>
        </p:sp>
        <p:graphicFrame>
          <p:nvGraphicFramePr>
            <p:cNvPr id="31762" name="Object 1029">
              <a:extLst>
                <a:ext uri="{FF2B5EF4-FFF2-40B4-BE49-F238E27FC236}">
                  <a16:creationId xmlns:a16="http://schemas.microsoft.com/office/drawing/2014/main" id="{2F4ACBD9-D145-481F-9127-230EB9126CF4}"/>
                </a:ext>
              </a:extLst>
            </p:cNvPr>
            <p:cNvGraphicFramePr>
              <a:graphicFrameLocks noChangeAspect="1"/>
            </p:cNvGraphicFramePr>
            <p:nvPr/>
          </p:nvGraphicFramePr>
          <p:xfrm>
            <a:off x="3376" y="2731"/>
            <a:ext cx="1792" cy="652"/>
          </p:xfrm>
          <a:graphic>
            <a:graphicData uri="http://schemas.openxmlformats.org/presentationml/2006/ole">
              <mc:AlternateContent xmlns:mc="http://schemas.openxmlformats.org/markup-compatibility/2006">
                <mc:Choice xmlns:v="urn:schemas-microsoft-com:vml" Requires="v">
                  <p:oleObj spid="_x0000_s31791" name="Equation" r:id="rId21" imgW="1190752" imgH="419304" progId="Equation.3">
                    <p:embed/>
                  </p:oleObj>
                </mc:Choice>
                <mc:Fallback>
                  <p:oleObj name="Equation" r:id="rId21" imgW="1190752" imgH="419304" progId="Equation.3">
                    <p:embed/>
                    <p:pic>
                      <p:nvPicPr>
                        <p:cNvPr id="0" name="Object 10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76" y="2731"/>
                          <a:ext cx="1792" cy="6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1757" name="Group 35">
            <a:extLst>
              <a:ext uri="{FF2B5EF4-FFF2-40B4-BE49-F238E27FC236}">
                <a16:creationId xmlns:a16="http://schemas.microsoft.com/office/drawing/2014/main" id="{A920777F-7C6F-4797-8CF5-F14DCB56287E}"/>
              </a:ext>
            </a:extLst>
          </p:cNvPr>
          <p:cNvGrpSpPr>
            <a:grpSpLocks/>
          </p:cNvGrpSpPr>
          <p:nvPr/>
        </p:nvGrpSpPr>
        <p:grpSpPr bwMode="auto">
          <a:xfrm>
            <a:off x="0" y="303213"/>
            <a:ext cx="5715000" cy="1068387"/>
            <a:chOff x="0" y="191"/>
            <a:chExt cx="3600" cy="673"/>
          </a:xfrm>
        </p:grpSpPr>
        <p:pic>
          <p:nvPicPr>
            <p:cNvPr id="31758" name="Picture 31" descr="bar_1">
              <a:extLst>
                <a:ext uri="{FF2B5EF4-FFF2-40B4-BE49-F238E27FC236}">
                  <a16:creationId xmlns:a16="http://schemas.microsoft.com/office/drawing/2014/main" id="{59E5D12C-7824-42CC-9F9C-323743AF4D4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16CEF5A8-E9BA-4324-ACAD-966C807EB2B1}"/>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dissolve">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1616"/>
                                        </p:tgtEl>
                                        <p:attrNameLst>
                                          <p:attrName>style.visibility</p:attrName>
                                        </p:attrNameLst>
                                      </p:cBhvr>
                                      <p:to>
                                        <p:strVal val="visible"/>
                                      </p:to>
                                    </p:set>
                                    <p:animEffect transition="in" filter="dissolve">
                                      <p:cBhvr>
                                        <p:cTn id="12" dur="500"/>
                                        <p:tgtEl>
                                          <p:spTgt spid="111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1617"/>
                                        </p:tgtEl>
                                        <p:attrNameLst>
                                          <p:attrName>style.visibility</p:attrName>
                                        </p:attrNameLst>
                                      </p:cBhvr>
                                      <p:to>
                                        <p:strVal val="visible"/>
                                      </p:to>
                                    </p:set>
                                    <p:animEffect transition="in" filter="dissolve">
                                      <p:cBhvr>
                                        <p:cTn id="17" dur="500"/>
                                        <p:tgtEl>
                                          <p:spTgt spid="1116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104"/>
                                        </p:tgtEl>
                                        <p:attrNameLst>
                                          <p:attrName>style.visibility</p:attrName>
                                        </p:attrNameLst>
                                      </p:cBhvr>
                                      <p:to>
                                        <p:strVal val="visible"/>
                                      </p:to>
                                    </p:set>
                                    <p:animEffect transition="in" filter="dissolve">
                                      <p:cBhvr>
                                        <p:cTn id="22" dur="500"/>
                                        <p:tgtEl>
                                          <p:spTgt spid="461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1618"/>
                                        </p:tgtEl>
                                        <p:attrNameLst>
                                          <p:attrName>style.visibility</p:attrName>
                                        </p:attrNameLst>
                                      </p:cBhvr>
                                      <p:to>
                                        <p:strVal val="visible"/>
                                      </p:to>
                                    </p:set>
                                    <p:animEffect transition="in" filter="dissolve">
                                      <p:cBhvr>
                                        <p:cTn id="27" dur="500"/>
                                        <p:tgtEl>
                                          <p:spTgt spid="1116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1619"/>
                                        </p:tgtEl>
                                        <p:attrNameLst>
                                          <p:attrName>style.visibility</p:attrName>
                                        </p:attrNameLst>
                                      </p:cBhvr>
                                      <p:to>
                                        <p:strVal val="visible"/>
                                      </p:to>
                                    </p:set>
                                    <p:animEffect transition="in" filter="dissolve">
                                      <p:cBhvr>
                                        <p:cTn id="32" dur="500"/>
                                        <p:tgtEl>
                                          <p:spTgt spid="1116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1620"/>
                                        </p:tgtEl>
                                        <p:attrNameLst>
                                          <p:attrName>style.visibility</p:attrName>
                                        </p:attrNameLst>
                                      </p:cBhvr>
                                      <p:to>
                                        <p:strVal val="visible"/>
                                      </p:to>
                                    </p:set>
                                    <p:animEffect transition="in" filter="dissolve">
                                      <p:cBhvr>
                                        <p:cTn id="37" dur="500"/>
                                        <p:tgtEl>
                                          <p:spTgt spid="1116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10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2D4646D8-5E09-4988-8A9E-273E041C2CA4}"/>
              </a:ext>
            </a:extLst>
          </p:cNvPr>
          <p:cNvSpPr>
            <a:spLocks noGrp="1"/>
          </p:cNvSpPr>
          <p:nvPr>
            <p:ph type="dt" sz="quarter" idx="10"/>
          </p:nvPr>
        </p:nvSpPr>
        <p:spPr/>
        <p:txBody>
          <a:bodyPr/>
          <a:lstStyle/>
          <a:p>
            <a:pPr>
              <a:defRPr/>
            </a:pPr>
            <a:fld id="{7C914FC3-FCBD-4D0F-9167-111A6BECC7E4}" type="datetime9">
              <a:rPr lang="en-US"/>
              <a:pPr>
                <a:defRPr/>
              </a:pPr>
              <a:t>3/29/2020 9:28:11 PM</a:t>
            </a:fld>
            <a:endParaRPr lang="en-US" altLang="zh-CN"/>
          </a:p>
        </p:txBody>
      </p:sp>
      <p:sp>
        <p:nvSpPr>
          <p:cNvPr id="8" name="灯片编号占位符 3">
            <a:extLst>
              <a:ext uri="{FF2B5EF4-FFF2-40B4-BE49-F238E27FC236}">
                <a16:creationId xmlns:a16="http://schemas.microsoft.com/office/drawing/2014/main" id="{3CEF989B-87E5-48D2-B83F-18AF7AF11C6B}"/>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56367D3C-5402-452F-978C-FB97D388B4F0}" type="slidenum">
              <a:rPr lang="en-US" altLang="zh-CN" sz="1400" b="0">
                <a:latin typeface="Times New Roman" panose="02020603050405020304" pitchFamily="18" charset="0"/>
                <a:ea typeface="宋体" panose="02010600030101010101" pitchFamily="2" charset="-122"/>
              </a:rPr>
              <a:pPr eaLnBrk="1" hangingPunct="1"/>
              <a:t>4</a:t>
            </a:fld>
            <a:endParaRPr lang="en-US" altLang="zh-CN" sz="1400" b="0">
              <a:latin typeface="Times New Roman" panose="02020603050405020304" pitchFamily="18" charset="0"/>
              <a:ea typeface="宋体" panose="02010600030101010101" pitchFamily="2" charset="-122"/>
            </a:endParaRPr>
          </a:p>
        </p:txBody>
      </p:sp>
      <p:pic>
        <p:nvPicPr>
          <p:cNvPr id="55300" name="Picture 4" descr="16_5">
            <a:extLst>
              <a:ext uri="{FF2B5EF4-FFF2-40B4-BE49-F238E27FC236}">
                <a16:creationId xmlns:a16="http://schemas.microsoft.com/office/drawing/2014/main" id="{2A4DE0BD-F8FB-4432-A6F8-2516C1556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1916113"/>
            <a:ext cx="5281613" cy="382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a:extLst>
              <a:ext uri="{FF2B5EF4-FFF2-40B4-BE49-F238E27FC236}">
                <a16:creationId xmlns:a16="http://schemas.microsoft.com/office/drawing/2014/main" id="{2DE07EE4-4446-4B95-9578-A323FFCA54C6}"/>
              </a:ext>
            </a:extLst>
          </p:cNvPr>
          <p:cNvSpPr txBox="1">
            <a:spLocks noChangeArrowheads="1"/>
          </p:cNvSpPr>
          <p:nvPr/>
        </p:nvSpPr>
        <p:spPr bwMode="auto">
          <a:xfrm>
            <a:off x="250825" y="1773238"/>
            <a:ext cx="3097213"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en-US" altLang="zh-CN">
                <a:latin typeface="Times New Roman" panose="02020603050405020304" pitchFamily="18" charset="0"/>
              </a:rPr>
              <a:t>        </a:t>
            </a:r>
            <a:r>
              <a:rPr kumimoji="0" lang="zh-CN" altLang="en-US">
                <a:latin typeface="Times New Roman" panose="02020603050405020304" pitchFamily="18" charset="0"/>
              </a:rPr>
              <a:t>气体没有导电性，但当电场场强达到一定强度，气体分子电离产生电子和离子，带电粒子在电场力作用下定向运动形成电流，从而使气体具有导电性。</a:t>
            </a:r>
          </a:p>
        </p:txBody>
      </p:sp>
      <p:grpSp>
        <p:nvGrpSpPr>
          <p:cNvPr id="5126" name="Group 12">
            <a:extLst>
              <a:ext uri="{FF2B5EF4-FFF2-40B4-BE49-F238E27FC236}">
                <a16:creationId xmlns:a16="http://schemas.microsoft.com/office/drawing/2014/main" id="{3E31D800-7919-4360-811B-BF312E08DBC4}"/>
              </a:ext>
            </a:extLst>
          </p:cNvPr>
          <p:cNvGrpSpPr>
            <a:grpSpLocks/>
          </p:cNvGrpSpPr>
          <p:nvPr/>
        </p:nvGrpSpPr>
        <p:grpSpPr bwMode="auto">
          <a:xfrm>
            <a:off x="0" y="303213"/>
            <a:ext cx="5715000" cy="1068387"/>
            <a:chOff x="0" y="191"/>
            <a:chExt cx="3600" cy="673"/>
          </a:xfrm>
        </p:grpSpPr>
        <p:pic>
          <p:nvPicPr>
            <p:cNvPr id="5127" name="Picture 31" descr="bar_1">
              <a:extLst>
                <a:ext uri="{FF2B5EF4-FFF2-40B4-BE49-F238E27FC236}">
                  <a16:creationId xmlns:a16="http://schemas.microsoft.com/office/drawing/2014/main" id="{36CCFCCD-552C-4346-9BA0-5DFEE9197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C5C100D7-46F3-4172-AF1E-7F86A73DE321}"/>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linds(horizontal)">
                                      <p:cBhvr>
                                        <p:cTn id="7" dur="500"/>
                                        <p:tgtEl>
                                          <p:spTgt spid="5530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5301"/>
                                        </p:tgtEl>
                                        <p:attrNameLst>
                                          <p:attrName>style.visibility</p:attrName>
                                        </p:attrNameLst>
                                      </p:cBhvr>
                                      <p:to>
                                        <p:strVal val="visible"/>
                                      </p:to>
                                    </p:set>
                                    <p:animEffect transition="in" filter="blinds(horizontal)">
                                      <p:cBhvr>
                                        <p:cTn id="11" dur="500"/>
                                        <p:tgtEl>
                                          <p:spTgt spid="5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C581A901-2CAD-4570-A439-39B6775B528F}"/>
              </a:ext>
            </a:extLst>
          </p:cNvPr>
          <p:cNvSpPr>
            <a:spLocks noGrp="1"/>
          </p:cNvSpPr>
          <p:nvPr>
            <p:ph type="dt" sz="quarter" idx="10"/>
          </p:nvPr>
        </p:nvSpPr>
        <p:spPr/>
        <p:txBody>
          <a:bodyPr/>
          <a:lstStyle/>
          <a:p>
            <a:pPr>
              <a:defRPr/>
            </a:pPr>
            <a:fld id="{11EDEA88-5432-419C-BDDD-036AD93CED9D}" type="datetime9">
              <a:rPr lang="en-US"/>
              <a:pPr>
                <a:defRPr/>
              </a:pPr>
              <a:t>3/29/2020 9:28:11 PM</a:t>
            </a:fld>
            <a:endParaRPr lang="en-US" altLang="zh-CN"/>
          </a:p>
        </p:txBody>
      </p:sp>
      <p:sp>
        <p:nvSpPr>
          <p:cNvPr id="10" name="灯片编号占位符 3">
            <a:extLst>
              <a:ext uri="{FF2B5EF4-FFF2-40B4-BE49-F238E27FC236}">
                <a16:creationId xmlns:a16="http://schemas.microsoft.com/office/drawing/2014/main" id="{F253E369-CC9B-4596-A58A-DDD6CB64BD1E}"/>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0D67595A-826E-4299-9714-9F85A4AFACE5}" type="slidenum">
              <a:rPr lang="en-US" altLang="zh-CN" sz="1400" b="0">
                <a:latin typeface="Times New Roman" panose="02020603050405020304" pitchFamily="18" charset="0"/>
                <a:ea typeface="宋体" panose="02010600030101010101" pitchFamily="2" charset="-122"/>
              </a:rPr>
              <a:pPr eaLnBrk="1" hangingPunct="1"/>
              <a:t>5</a:t>
            </a:fld>
            <a:endParaRPr lang="en-US" altLang="zh-CN" sz="1400" b="0">
              <a:latin typeface="Times New Roman" panose="02020603050405020304" pitchFamily="18" charset="0"/>
              <a:ea typeface="宋体" panose="02010600030101010101" pitchFamily="2" charset="-122"/>
            </a:endParaRPr>
          </a:p>
        </p:txBody>
      </p:sp>
      <p:sp>
        <p:nvSpPr>
          <p:cNvPr id="8194" name="Text Box 2">
            <a:extLst>
              <a:ext uri="{FF2B5EF4-FFF2-40B4-BE49-F238E27FC236}">
                <a16:creationId xmlns:a16="http://schemas.microsoft.com/office/drawing/2014/main" id="{514B5352-94D6-4859-A869-8988664692ED}"/>
              </a:ext>
            </a:extLst>
          </p:cNvPr>
          <p:cNvSpPr txBox="1">
            <a:spLocks noChangeArrowheads="1"/>
          </p:cNvSpPr>
          <p:nvPr/>
        </p:nvSpPr>
        <p:spPr bwMode="auto">
          <a:xfrm>
            <a:off x="395288" y="1484313"/>
            <a:ext cx="2362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latin typeface="Times New Roman" panose="02020603050405020304" pitchFamily="18" charset="0"/>
              </a:rPr>
              <a:t>        </a:t>
            </a:r>
            <a:r>
              <a:rPr lang="zh-CN" altLang="en-US">
                <a:latin typeface="Times New Roman" panose="02020603050405020304" pitchFamily="18" charset="0"/>
              </a:rPr>
              <a:t>电流为我们的日常生活带来了各种便利。</a:t>
            </a:r>
          </a:p>
        </p:txBody>
      </p:sp>
      <p:pic>
        <p:nvPicPr>
          <p:cNvPr id="8195" name="Picture 3" descr="385">
            <a:extLst>
              <a:ext uri="{FF2B5EF4-FFF2-40B4-BE49-F238E27FC236}">
                <a16:creationId xmlns:a16="http://schemas.microsoft.com/office/drawing/2014/main" id="{7ACA8024-00C4-4B30-926A-25C169363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1700213"/>
            <a:ext cx="5791200" cy="44529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199" name="Picture 7" descr="336">
            <a:extLst>
              <a:ext uri="{FF2B5EF4-FFF2-40B4-BE49-F238E27FC236}">
                <a16:creationId xmlns:a16="http://schemas.microsoft.com/office/drawing/2014/main" id="{D0D6CBE0-A863-48C0-BE65-B59FDF9D4C95}"/>
              </a:ext>
            </a:extLst>
          </p:cNvPr>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2987675" y="1698625"/>
            <a:ext cx="5832475" cy="4467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200" name="Text Box 8">
            <a:extLst>
              <a:ext uri="{FF2B5EF4-FFF2-40B4-BE49-F238E27FC236}">
                <a16:creationId xmlns:a16="http://schemas.microsoft.com/office/drawing/2014/main" id="{35B8581A-1F61-4E28-AC84-C436BC2CDF35}"/>
              </a:ext>
            </a:extLst>
          </p:cNvPr>
          <p:cNvSpPr txBox="1">
            <a:spLocks noChangeArrowheads="1"/>
          </p:cNvSpPr>
          <p:nvPr/>
        </p:nvSpPr>
        <p:spPr bwMode="auto">
          <a:xfrm>
            <a:off x="395288" y="3213100"/>
            <a:ext cx="239871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大脑通过神经系统向人体各器官发出的各种指令信息，其载体也是电流信号。</a:t>
            </a:r>
          </a:p>
        </p:txBody>
      </p:sp>
      <p:grpSp>
        <p:nvGrpSpPr>
          <p:cNvPr id="6152" name="Group 14">
            <a:extLst>
              <a:ext uri="{FF2B5EF4-FFF2-40B4-BE49-F238E27FC236}">
                <a16:creationId xmlns:a16="http://schemas.microsoft.com/office/drawing/2014/main" id="{2895D8AF-D44F-4CA1-A841-9C5562C7A210}"/>
              </a:ext>
            </a:extLst>
          </p:cNvPr>
          <p:cNvGrpSpPr>
            <a:grpSpLocks/>
          </p:cNvGrpSpPr>
          <p:nvPr/>
        </p:nvGrpSpPr>
        <p:grpSpPr bwMode="auto">
          <a:xfrm>
            <a:off x="0" y="188913"/>
            <a:ext cx="5715000" cy="1068387"/>
            <a:chOff x="0" y="191"/>
            <a:chExt cx="3600" cy="673"/>
          </a:xfrm>
        </p:grpSpPr>
        <p:pic>
          <p:nvPicPr>
            <p:cNvPr id="6153" name="Picture 31" descr="bar_1">
              <a:extLst>
                <a:ext uri="{FF2B5EF4-FFF2-40B4-BE49-F238E27FC236}">
                  <a16:creationId xmlns:a16="http://schemas.microsoft.com/office/drawing/2014/main" id="{59D80EE0-B239-4381-8965-CBB2EC6ADA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CEBB8889-8B44-4D02-816E-ADAA6AFC3C5A}"/>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strips(downRight)">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strips(downRight)">
                                      <p:cBhvr>
                                        <p:cTn id="17" dur="500"/>
                                        <p:tgtEl>
                                          <p:spTgt spid="8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dissolve">
                                      <p:cBhvr>
                                        <p:cTn id="22"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20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a:extLst>
              <a:ext uri="{FF2B5EF4-FFF2-40B4-BE49-F238E27FC236}">
                <a16:creationId xmlns:a16="http://schemas.microsoft.com/office/drawing/2014/main" id="{53B68015-D8E8-4DA4-82BF-13754FC58015}"/>
              </a:ext>
            </a:extLst>
          </p:cNvPr>
          <p:cNvSpPr>
            <a:spLocks noGrp="1"/>
          </p:cNvSpPr>
          <p:nvPr>
            <p:ph type="dt" sz="quarter" idx="10"/>
          </p:nvPr>
        </p:nvSpPr>
        <p:spPr/>
        <p:txBody>
          <a:bodyPr/>
          <a:lstStyle/>
          <a:p>
            <a:pPr>
              <a:defRPr/>
            </a:pPr>
            <a:fld id="{190A152D-AA67-4175-9C56-DFDB95D552B9}" type="datetime9">
              <a:rPr lang="en-US"/>
              <a:pPr>
                <a:defRPr/>
              </a:pPr>
              <a:t>3/29/2020 9:28:11 PM</a:t>
            </a:fld>
            <a:endParaRPr lang="en-US" altLang="zh-CN"/>
          </a:p>
        </p:txBody>
      </p:sp>
      <p:sp>
        <p:nvSpPr>
          <p:cNvPr id="41" name="灯片编号占位符 3">
            <a:extLst>
              <a:ext uri="{FF2B5EF4-FFF2-40B4-BE49-F238E27FC236}">
                <a16:creationId xmlns:a16="http://schemas.microsoft.com/office/drawing/2014/main" id="{F705C78A-7558-4022-897D-C0DC35B3608F}"/>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BA8CCDEB-D950-4836-9512-70A350FC3743}" type="slidenum">
              <a:rPr lang="en-US" altLang="zh-CN" sz="1400" b="0">
                <a:latin typeface="Times New Roman" panose="02020603050405020304" pitchFamily="18" charset="0"/>
                <a:ea typeface="宋体" panose="02010600030101010101" pitchFamily="2" charset="-122"/>
              </a:rPr>
              <a:pPr eaLnBrk="1" hangingPunct="1"/>
              <a:t>6</a:t>
            </a:fld>
            <a:endParaRPr lang="en-US" altLang="zh-CN" sz="1400" b="0">
              <a:latin typeface="Times New Roman" panose="02020603050405020304" pitchFamily="18" charset="0"/>
              <a:ea typeface="宋体" panose="02010600030101010101" pitchFamily="2" charset="-122"/>
            </a:endParaRPr>
          </a:p>
        </p:txBody>
      </p:sp>
      <p:sp>
        <p:nvSpPr>
          <p:cNvPr id="10242" name="Text Box 1026">
            <a:extLst>
              <a:ext uri="{FF2B5EF4-FFF2-40B4-BE49-F238E27FC236}">
                <a16:creationId xmlns:a16="http://schemas.microsoft.com/office/drawing/2014/main" id="{EEF65E0A-1558-4F97-98B1-373947414A71}"/>
              </a:ext>
            </a:extLst>
          </p:cNvPr>
          <p:cNvSpPr txBox="1">
            <a:spLocks noChangeArrowheads="1"/>
          </p:cNvSpPr>
          <p:nvPr/>
        </p:nvSpPr>
        <p:spPr bwMode="auto">
          <a:xfrm>
            <a:off x="381000" y="1181100"/>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chemeClr val="tx2"/>
                </a:solidFill>
                <a:latin typeface="隶书" panose="02010509060101010101" pitchFamily="49" charset="-122"/>
                <a:ea typeface="隶书" panose="02010509060101010101" pitchFamily="49" charset="-122"/>
              </a:rPr>
              <a:t>二</a:t>
            </a:r>
            <a:r>
              <a:rPr lang="en-US" altLang="zh-CN">
                <a:solidFill>
                  <a:schemeClr val="tx2"/>
                </a:solidFill>
                <a:latin typeface="隶书" panose="02010509060101010101" pitchFamily="49" charset="-122"/>
                <a:ea typeface="隶书" panose="02010509060101010101" pitchFamily="49" charset="-122"/>
              </a:rPr>
              <a:t>.</a:t>
            </a:r>
            <a:r>
              <a:rPr lang="zh-CN" altLang="en-US">
                <a:solidFill>
                  <a:schemeClr val="tx2"/>
                </a:solidFill>
                <a:latin typeface="隶书" panose="02010509060101010101" pitchFamily="49" charset="-122"/>
                <a:ea typeface="隶书" panose="02010509060101010101" pitchFamily="49" charset="-122"/>
              </a:rPr>
              <a:t>电流与电流密度</a:t>
            </a:r>
            <a:endParaRPr lang="zh-CN" altLang="en-US">
              <a:latin typeface="隶书" panose="02010509060101010101" pitchFamily="49" charset="-122"/>
              <a:ea typeface="隶书" panose="02010509060101010101" pitchFamily="49" charset="-122"/>
            </a:endParaRPr>
          </a:p>
        </p:txBody>
      </p:sp>
      <p:grpSp>
        <p:nvGrpSpPr>
          <p:cNvPr id="2" name="Group 1048">
            <a:extLst>
              <a:ext uri="{FF2B5EF4-FFF2-40B4-BE49-F238E27FC236}">
                <a16:creationId xmlns:a16="http://schemas.microsoft.com/office/drawing/2014/main" id="{0D26A1F1-6A7E-4506-B8CA-00332B11145B}"/>
              </a:ext>
            </a:extLst>
          </p:cNvPr>
          <p:cNvGrpSpPr>
            <a:grpSpLocks/>
          </p:cNvGrpSpPr>
          <p:nvPr/>
        </p:nvGrpSpPr>
        <p:grpSpPr bwMode="auto">
          <a:xfrm>
            <a:off x="4191000" y="2895600"/>
            <a:ext cx="4267200" cy="3429000"/>
            <a:chOff x="2640" y="1824"/>
            <a:chExt cx="2688" cy="2160"/>
          </a:xfrm>
        </p:grpSpPr>
        <p:sp>
          <p:nvSpPr>
            <p:cNvPr id="10261" name="Rectangle 1045">
              <a:extLst>
                <a:ext uri="{FF2B5EF4-FFF2-40B4-BE49-F238E27FC236}">
                  <a16:creationId xmlns:a16="http://schemas.microsoft.com/office/drawing/2014/main" id="{ED613A51-10FA-4E36-B551-97201671C4B7}"/>
                </a:ext>
              </a:extLst>
            </p:cNvPr>
            <p:cNvSpPr>
              <a:spLocks noChangeArrowheads="1"/>
            </p:cNvSpPr>
            <p:nvPr/>
          </p:nvSpPr>
          <p:spPr bwMode="auto">
            <a:xfrm>
              <a:off x="2640" y="1824"/>
              <a:ext cx="2688"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6" name="Line 1030">
              <a:extLst>
                <a:ext uri="{FF2B5EF4-FFF2-40B4-BE49-F238E27FC236}">
                  <a16:creationId xmlns:a16="http://schemas.microsoft.com/office/drawing/2014/main" id="{67DB6EB1-77F8-4F25-B1CB-59F1ED4C6376}"/>
                </a:ext>
              </a:extLst>
            </p:cNvPr>
            <p:cNvSpPr>
              <a:spLocks noChangeShapeType="1"/>
            </p:cNvSpPr>
            <p:nvPr/>
          </p:nvSpPr>
          <p:spPr bwMode="auto">
            <a:xfrm flipV="1">
              <a:off x="2728" y="2888"/>
              <a:ext cx="2496" cy="0"/>
            </a:xfrm>
            <a:prstGeom prst="line">
              <a:avLst/>
            </a:prstGeom>
            <a:noFill/>
            <a:ln w="28575">
              <a:solidFill>
                <a:srgbClr val="9999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3" name="Oval 1027">
              <a:extLst>
                <a:ext uri="{FF2B5EF4-FFF2-40B4-BE49-F238E27FC236}">
                  <a16:creationId xmlns:a16="http://schemas.microsoft.com/office/drawing/2014/main" id="{A055BA56-119E-4CE1-92F2-EA52A9BBD05F}"/>
                </a:ext>
              </a:extLst>
            </p:cNvPr>
            <p:cNvSpPr>
              <a:spLocks noChangeArrowheads="1"/>
            </p:cNvSpPr>
            <p:nvPr/>
          </p:nvSpPr>
          <p:spPr bwMode="auto">
            <a:xfrm>
              <a:off x="3688" y="2696"/>
              <a:ext cx="528" cy="480"/>
            </a:xfrm>
            <a:prstGeom prst="ellipse">
              <a:avLst/>
            </a:prstGeom>
            <a:gradFill rotWithShape="0">
              <a:gsLst>
                <a:gs pos="0">
                  <a:srgbClr val="FFCC99"/>
                </a:gs>
                <a:gs pos="100000">
                  <a:srgbClr val="FFCC99">
                    <a:gamma/>
                    <a:shade val="56078"/>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54" name="AutoShape 1038">
              <a:extLst>
                <a:ext uri="{FF2B5EF4-FFF2-40B4-BE49-F238E27FC236}">
                  <a16:creationId xmlns:a16="http://schemas.microsoft.com/office/drawing/2014/main" id="{B306352C-C140-432D-AC29-231115819788}"/>
                </a:ext>
              </a:extLst>
            </p:cNvPr>
            <p:cNvSpPr>
              <a:spLocks noChangeArrowheads="1"/>
            </p:cNvSpPr>
            <p:nvPr/>
          </p:nvSpPr>
          <p:spPr bwMode="auto">
            <a:xfrm>
              <a:off x="3784" y="2312"/>
              <a:ext cx="336" cy="480"/>
            </a:xfrm>
            <a:prstGeom prst="can">
              <a:avLst>
                <a:gd name="adj" fmla="val 38393"/>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8" name="Line 1032">
              <a:extLst>
                <a:ext uri="{FF2B5EF4-FFF2-40B4-BE49-F238E27FC236}">
                  <a16:creationId xmlns:a16="http://schemas.microsoft.com/office/drawing/2014/main" id="{055CA5A2-8782-4A29-86AC-9FA078EA46ED}"/>
                </a:ext>
              </a:extLst>
            </p:cNvPr>
            <p:cNvSpPr>
              <a:spLocks noChangeShapeType="1"/>
            </p:cNvSpPr>
            <p:nvPr/>
          </p:nvSpPr>
          <p:spPr bwMode="auto">
            <a:xfrm>
              <a:off x="3960" y="3176"/>
              <a:ext cx="0" cy="576"/>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9" name="Line 1033">
              <a:extLst>
                <a:ext uri="{FF2B5EF4-FFF2-40B4-BE49-F238E27FC236}">
                  <a16:creationId xmlns:a16="http://schemas.microsoft.com/office/drawing/2014/main" id="{8EE854A6-B6DC-4217-B193-6AC7FE245DB7}"/>
                </a:ext>
              </a:extLst>
            </p:cNvPr>
            <p:cNvSpPr>
              <a:spLocks noChangeShapeType="1"/>
            </p:cNvSpPr>
            <p:nvPr/>
          </p:nvSpPr>
          <p:spPr bwMode="auto">
            <a:xfrm flipH="1">
              <a:off x="3400" y="3128"/>
              <a:ext cx="384" cy="480"/>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51" name="Line 1035">
              <a:extLst>
                <a:ext uri="{FF2B5EF4-FFF2-40B4-BE49-F238E27FC236}">
                  <a16:creationId xmlns:a16="http://schemas.microsoft.com/office/drawing/2014/main" id="{A98BB121-8635-4765-B870-7CF0609B4393}"/>
                </a:ext>
              </a:extLst>
            </p:cNvPr>
            <p:cNvSpPr>
              <a:spLocks noChangeShapeType="1"/>
            </p:cNvSpPr>
            <p:nvPr/>
          </p:nvSpPr>
          <p:spPr bwMode="auto">
            <a:xfrm flipH="1">
              <a:off x="3112" y="2984"/>
              <a:ext cx="576" cy="192"/>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52" name="Line 1036">
              <a:extLst>
                <a:ext uri="{FF2B5EF4-FFF2-40B4-BE49-F238E27FC236}">
                  <a16:creationId xmlns:a16="http://schemas.microsoft.com/office/drawing/2014/main" id="{100764A3-81EF-4624-A747-640FEE42F154}"/>
                </a:ext>
              </a:extLst>
            </p:cNvPr>
            <p:cNvSpPr>
              <a:spLocks noChangeShapeType="1"/>
            </p:cNvSpPr>
            <p:nvPr/>
          </p:nvSpPr>
          <p:spPr bwMode="auto">
            <a:xfrm>
              <a:off x="4144" y="3104"/>
              <a:ext cx="384" cy="480"/>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53" name="Line 1037">
              <a:extLst>
                <a:ext uri="{FF2B5EF4-FFF2-40B4-BE49-F238E27FC236}">
                  <a16:creationId xmlns:a16="http://schemas.microsoft.com/office/drawing/2014/main" id="{CB0C4121-93CF-44AC-94C3-21FD0701A9D8}"/>
                </a:ext>
              </a:extLst>
            </p:cNvPr>
            <p:cNvSpPr>
              <a:spLocks noChangeShapeType="1"/>
            </p:cNvSpPr>
            <p:nvPr/>
          </p:nvSpPr>
          <p:spPr bwMode="auto">
            <a:xfrm>
              <a:off x="4216" y="2984"/>
              <a:ext cx="528" cy="144"/>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55" name="Line 1039">
              <a:extLst>
                <a:ext uri="{FF2B5EF4-FFF2-40B4-BE49-F238E27FC236}">
                  <a16:creationId xmlns:a16="http://schemas.microsoft.com/office/drawing/2014/main" id="{4D4E81AD-8B38-4BAD-948A-3516ABD43CD7}"/>
                </a:ext>
              </a:extLst>
            </p:cNvPr>
            <p:cNvSpPr>
              <a:spLocks noChangeShapeType="1"/>
            </p:cNvSpPr>
            <p:nvPr/>
          </p:nvSpPr>
          <p:spPr bwMode="auto">
            <a:xfrm flipV="1">
              <a:off x="3960" y="1944"/>
              <a:ext cx="0" cy="432"/>
            </a:xfrm>
            <a:prstGeom prst="line">
              <a:avLst/>
            </a:prstGeom>
            <a:noFill/>
            <a:ln w="28575">
              <a:solidFill>
                <a:srgbClr val="99FFCC"/>
              </a:solidFill>
              <a:round/>
              <a:headEnd type="stealth" w="med" len="lg"/>
              <a:tailEn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0256" name="Text Box 1040">
            <a:extLst>
              <a:ext uri="{FF2B5EF4-FFF2-40B4-BE49-F238E27FC236}">
                <a16:creationId xmlns:a16="http://schemas.microsoft.com/office/drawing/2014/main" id="{143CA83B-49BD-4175-BAF1-A723BBA7583A}"/>
              </a:ext>
            </a:extLst>
          </p:cNvPr>
          <p:cNvSpPr txBox="1">
            <a:spLocks noChangeArrowheads="1"/>
          </p:cNvSpPr>
          <p:nvPr/>
        </p:nvSpPr>
        <p:spPr bwMode="auto">
          <a:xfrm>
            <a:off x="381000" y="1557338"/>
            <a:ext cx="85121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电流在大块导体内流动时，电流分布不均匀。为了细致地描述导体内各点电流的分布，定义</a:t>
            </a:r>
            <a:r>
              <a:rPr lang="zh-CN" altLang="en-US">
                <a:solidFill>
                  <a:srgbClr val="FFFF66"/>
                </a:solidFill>
              </a:rPr>
              <a:t>电流密度</a:t>
            </a:r>
            <a:r>
              <a:rPr lang="zh-CN" altLang="en-US"/>
              <a:t>。</a:t>
            </a:r>
          </a:p>
        </p:txBody>
      </p:sp>
      <p:sp>
        <p:nvSpPr>
          <p:cNvPr id="10265" name="Text Box 1049">
            <a:extLst>
              <a:ext uri="{FF2B5EF4-FFF2-40B4-BE49-F238E27FC236}">
                <a16:creationId xmlns:a16="http://schemas.microsoft.com/office/drawing/2014/main" id="{A2CCC2EB-A3EA-46B0-A3BA-1885B7103498}"/>
              </a:ext>
            </a:extLst>
          </p:cNvPr>
          <p:cNvSpPr txBox="1">
            <a:spLocks noChangeArrowheads="1"/>
          </p:cNvSpPr>
          <p:nvPr/>
        </p:nvSpPr>
        <p:spPr bwMode="auto">
          <a:xfrm>
            <a:off x="381000" y="2420938"/>
            <a:ext cx="8512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导体中任何一点电流密度的方向等于该点正电荷的运动方向；</a:t>
            </a:r>
            <a:r>
              <a:rPr lang="zh-CN" altLang="en-US">
                <a:solidFill>
                  <a:srgbClr val="FFFF66"/>
                </a:solidFill>
              </a:rPr>
              <a:t>电流密度</a:t>
            </a:r>
          </a:p>
        </p:txBody>
      </p:sp>
      <p:graphicFrame>
        <p:nvGraphicFramePr>
          <p:cNvPr id="10266" name="Object 1050">
            <a:extLst>
              <a:ext uri="{FF2B5EF4-FFF2-40B4-BE49-F238E27FC236}">
                <a16:creationId xmlns:a16="http://schemas.microsoft.com/office/drawing/2014/main" id="{268E4799-F977-4711-BA3C-5B57DB4094B3}"/>
              </a:ext>
            </a:extLst>
          </p:cNvPr>
          <p:cNvGraphicFramePr>
            <a:graphicFrameLocks noChangeAspect="1"/>
          </p:cNvGraphicFramePr>
          <p:nvPr/>
        </p:nvGraphicFramePr>
        <p:xfrm>
          <a:off x="836613" y="5157788"/>
          <a:ext cx="1068387" cy="842962"/>
        </p:xfrm>
        <a:graphic>
          <a:graphicData uri="http://schemas.openxmlformats.org/presentationml/2006/ole">
            <mc:AlternateContent xmlns:mc="http://schemas.openxmlformats.org/markup-compatibility/2006">
              <mc:Choice xmlns:v="urn:schemas-microsoft-com:vml" Requires="v">
                <p:oleObj spid="_x0000_s7210" name="公式" r:id="rId3" imgW="514502" imgH="400152" progId="Equation.3">
                  <p:embed/>
                </p:oleObj>
              </mc:Choice>
              <mc:Fallback>
                <p:oleObj name="公式" r:id="rId3" imgW="514502" imgH="400152" progId="Equation.3">
                  <p:embed/>
                  <p:pic>
                    <p:nvPicPr>
                      <p:cNvPr id="0" name="Object 10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5157788"/>
                        <a:ext cx="1068387" cy="8429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7" name="Text Box 1051">
            <a:extLst>
              <a:ext uri="{FF2B5EF4-FFF2-40B4-BE49-F238E27FC236}">
                <a16:creationId xmlns:a16="http://schemas.microsoft.com/office/drawing/2014/main" id="{EEC4169C-84F1-4800-814D-D2A4D57967CC}"/>
              </a:ext>
            </a:extLst>
          </p:cNvPr>
          <p:cNvSpPr txBox="1">
            <a:spLocks noChangeArrowheads="1"/>
          </p:cNvSpPr>
          <p:nvPr/>
        </p:nvSpPr>
        <p:spPr bwMode="auto">
          <a:xfrm>
            <a:off x="381000" y="3314700"/>
            <a:ext cx="3886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rgbClr val="66FFCC"/>
                </a:solidFill>
              </a:rPr>
              <a:t>（</a:t>
            </a:r>
            <a:r>
              <a:rPr lang="zh-CN" altLang="zh-CN" i="1">
                <a:solidFill>
                  <a:srgbClr val="66FFCC"/>
                </a:solidFill>
                <a:latin typeface="Times New Roman" panose="02020603050405020304" pitchFamily="18" charset="0"/>
              </a:rPr>
              <a:t>Current density</a:t>
            </a:r>
            <a:r>
              <a:rPr lang="zh-CN" altLang="en-US">
                <a:solidFill>
                  <a:srgbClr val="66FFCC"/>
                </a:solidFill>
              </a:rPr>
              <a:t>）</a:t>
            </a:r>
            <a:r>
              <a:rPr lang="zh-CN" altLang="en-US"/>
              <a:t>的大小等于单位时间内通过该点附近垂直于电流方向的单位面积的电荷。</a:t>
            </a:r>
          </a:p>
        </p:txBody>
      </p:sp>
      <p:grpSp>
        <p:nvGrpSpPr>
          <p:cNvPr id="3" name="Group 1057">
            <a:extLst>
              <a:ext uri="{FF2B5EF4-FFF2-40B4-BE49-F238E27FC236}">
                <a16:creationId xmlns:a16="http://schemas.microsoft.com/office/drawing/2014/main" id="{88468544-73F1-431A-8B6B-A685E772AE50}"/>
              </a:ext>
            </a:extLst>
          </p:cNvPr>
          <p:cNvGrpSpPr>
            <a:grpSpLocks/>
          </p:cNvGrpSpPr>
          <p:nvPr/>
        </p:nvGrpSpPr>
        <p:grpSpPr bwMode="auto">
          <a:xfrm>
            <a:off x="6642100" y="5229225"/>
            <a:ext cx="665163" cy="838200"/>
            <a:chOff x="4237" y="3352"/>
            <a:chExt cx="419" cy="528"/>
          </a:xfrm>
        </p:grpSpPr>
        <p:sp>
          <p:nvSpPr>
            <p:cNvPr id="10269" name="Oval 1053">
              <a:extLst>
                <a:ext uri="{FF2B5EF4-FFF2-40B4-BE49-F238E27FC236}">
                  <a16:creationId xmlns:a16="http://schemas.microsoft.com/office/drawing/2014/main" id="{04C76BC6-8725-4D0F-B1F1-3A902D3FA083}"/>
                </a:ext>
              </a:extLst>
            </p:cNvPr>
            <p:cNvSpPr>
              <a:spLocks noChangeArrowheads="1"/>
            </p:cNvSpPr>
            <p:nvPr/>
          </p:nvSpPr>
          <p:spPr bwMode="auto">
            <a:xfrm>
              <a:off x="4416" y="3352"/>
              <a:ext cx="144" cy="432"/>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70" name="Line 1054">
              <a:extLst>
                <a:ext uri="{FF2B5EF4-FFF2-40B4-BE49-F238E27FC236}">
                  <a16:creationId xmlns:a16="http://schemas.microsoft.com/office/drawing/2014/main" id="{99E867B9-2D3E-43FC-864D-19FB440FA2D8}"/>
                </a:ext>
              </a:extLst>
            </p:cNvPr>
            <p:cNvSpPr>
              <a:spLocks noChangeShapeType="1"/>
            </p:cNvSpPr>
            <p:nvPr/>
          </p:nvSpPr>
          <p:spPr bwMode="auto">
            <a:xfrm>
              <a:off x="4512" y="3544"/>
              <a:ext cx="144" cy="192"/>
            </a:xfrm>
            <a:prstGeom prst="line">
              <a:avLst/>
            </a:prstGeom>
            <a:noFill/>
            <a:ln w="28575">
              <a:solidFill>
                <a:srgbClr val="00CC99"/>
              </a:solidFill>
              <a:round/>
              <a:headEn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71" name="Line 1055">
              <a:extLst>
                <a:ext uri="{FF2B5EF4-FFF2-40B4-BE49-F238E27FC236}">
                  <a16:creationId xmlns:a16="http://schemas.microsoft.com/office/drawing/2014/main" id="{B9C81E07-C9F6-4C20-85D3-4EE01459A66C}"/>
                </a:ext>
              </a:extLst>
            </p:cNvPr>
            <p:cNvSpPr>
              <a:spLocks noChangeShapeType="1"/>
            </p:cNvSpPr>
            <p:nvPr/>
          </p:nvSpPr>
          <p:spPr bwMode="auto">
            <a:xfrm>
              <a:off x="4512" y="3544"/>
              <a:ext cx="96" cy="336"/>
            </a:xfrm>
            <a:prstGeom prst="line">
              <a:avLst/>
            </a:prstGeom>
            <a:noFill/>
            <a:ln w="28575">
              <a:solidFill>
                <a:srgbClr val="FF99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7199" name="Object 1056">
              <a:extLst>
                <a:ext uri="{FF2B5EF4-FFF2-40B4-BE49-F238E27FC236}">
                  <a16:creationId xmlns:a16="http://schemas.microsoft.com/office/drawing/2014/main" id="{09C479BE-EBE4-4A01-8DBF-A441E6C3B253}"/>
                </a:ext>
              </a:extLst>
            </p:cNvPr>
            <p:cNvGraphicFramePr>
              <a:graphicFrameLocks noChangeAspect="1"/>
            </p:cNvGraphicFramePr>
            <p:nvPr/>
          </p:nvGraphicFramePr>
          <p:xfrm>
            <a:off x="4237" y="3544"/>
            <a:ext cx="231" cy="230"/>
          </p:xfrm>
          <a:graphic>
            <a:graphicData uri="http://schemas.openxmlformats.org/presentationml/2006/ole">
              <mc:AlternateContent xmlns:mc="http://schemas.openxmlformats.org/markup-compatibility/2006">
                <mc:Choice xmlns:v="urn:schemas-microsoft-com:vml" Requires="v">
                  <p:oleObj spid="_x0000_s7211" name="公式" r:id="rId5" imgW="190602" imgH="190704" progId="Equation.3">
                    <p:embed/>
                  </p:oleObj>
                </mc:Choice>
                <mc:Fallback>
                  <p:oleObj name="公式" r:id="rId5" imgW="190602" imgH="190704" progId="Equation.3">
                    <p:embed/>
                    <p:pic>
                      <p:nvPicPr>
                        <p:cNvPr id="0" name="Object 10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 y="3544"/>
                          <a:ext cx="231"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74" name="Object 1058">
            <a:extLst>
              <a:ext uri="{FF2B5EF4-FFF2-40B4-BE49-F238E27FC236}">
                <a16:creationId xmlns:a16="http://schemas.microsoft.com/office/drawing/2014/main" id="{02243CE3-3AA1-4D6E-8865-28A3C18DF7D2}"/>
              </a:ext>
            </a:extLst>
          </p:cNvPr>
          <p:cNvGraphicFramePr>
            <a:graphicFrameLocks noChangeAspect="1"/>
          </p:cNvGraphicFramePr>
          <p:nvPr/>
        </p:nvGraphicFramePr>
        <p:xfrm>
          <a:off x="2003425" y="5157788"/>
          <a:ext cx="1362075" cy="768350"/>
        </p:xfrm>
        <a:graphic>
          <a:graphicData uri="http://schemas.openxmlformats.org/presentationml/2006/ole">
            <mc:AlternateContent xmlns:mc="http://schemas.openxmlformats.org/markup-compatibility/2006">
              <mc:Choice xmlns:v="urn:schemas-microsoft-com:vml" Requires="v">
                <p:oleObj spid="_x0000_s7212" name="公式" r:id="rId7" imgW="666902" imgH="361848" progId="Equation.3">
                  <p:embed/>
                </p:oleObj>
              </mc:Choice>
              <mc:Fallback>
                <p:oleObj name="公式" r:id="rId7" imgW="666902" imgH="361848" progId="Equation.3">
                  <p:embed/>
                  <p:pic>
                    <p:nvPicPr>
                      <p:cNvPr id="0" name="Object 10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3425" y="5157788"/>
                        <a:ext cx="1362075" cy="768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080">
            <a:extLst>
              <a:ext uri="{FF2B5EF4-FFF2-40B4-BE49-F238E27FC236}">
                <a16:creationId xmlns:a16="http://schemas.microsoft.com/office/drawing/2014/main" id="{270F330B-B23A-4434-9C9A-0DE07AD3640D}"/>
              </a:ext>
            </a:extLst>
          </p:cNvPr>
          <p:cNvGrpSpPr>
            <a:grpSpLocks/>
          </p:cNvGrpSpPr>
          <p:nvPr/>
        </p:nvGrpSpPr>
        <p:grpSpPr bwMode="auto">
          <a:xfrm>
            <a:off x="4140200" y="2492375"/>
            <a:ext cx="3810000" cy="2209800"/>
            <a:chOff x="2608" y="1570"/>
            <a:chExt cx="2400" cy="1392"/>
          </a:xfrm>
        </p:grpSpPr>
        <p:sp>
          <p:nvSpPr>
            <p:cNvPr id="7185" name="AutoShape 1071">
              <a:extLst>
                <a:ext uri="{FF2B5EF4-FFF2-40B4-BE49-F238E27FC236}">
                  <a16:creationId xmlns:a16="http://schemas.microsoft.com/office/drawing/2014/main" id="{0AD76772-3086-4827-9EC0-C5E4B211C996}"/>
                </a:ext>
              </a:extLst>
            </p:cNvPr>
            <p:cNvSpPr>
              <a:spLocks noChangeArrowheads="1"/>
            </p:cNvSpPr>
            <p:nvPr/>
          </p:nvSpPr>
          <p:spPr bwMode="auto">
            <a:xfrm>
              <a:off x="2608" y="1570"/>
              <a:ext cx="2400" cy="1392"/>
            </a:xfrm>
            <a:prstGeom prst="wedgeRoundRectCallout">
              <a:avLst>
                <a:gd name="adj1" fmla="val 37500"/>
                <a:gd name="adj2" fmla="val 86352"/>
                <a:gd name="adj3" fmla="val 16667"/>
              </a:avLst>
            </a:prstGeom>
            <a:gradFill rotWithShape="0">
              <a:gsLst>
                <a:gs pos="0">
                  <a:srgbClr val="FFCC99"/>
                </a:gs>
                <a:gs pos="100000">
                  <a:srgbClr val="765E47"/>
                </a:gs>
              </a:gsLst>
              <a:path path="rect">
                <a:fillToRect r="100000" b="100000"/>
              </a:path>
            </a:gradFill>
            <a:ln w="9525">
              <a:solidFill>
                <a:schemeClr val="tx1"/>
              </a:solidFill>
              <a:miter lim="800000"/>
              <a:headEnd/>
              <a:tailEnd/>
            </a:ln>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algn="ctr" eaLnBrk="1" hangingPunct="1"/>
              <a:endParaRPr lang="zh-CN" altLang="zh-CN" sz="1800" b="0">
                <a:latin typeface="Tahoma" panose="020B0604030504040204" pitchFamily="34" charset="0"/>
                <a:ea typeface="宋体" panose="02010600030101010101" pitchFamily="2" charset="-122"/>
              </a:endParaRPr>
            </a:p>
          </p:txBody>
        </p:sp>
        <p:sp>
          <p:nvSpPr>
            <p:cNvPr id="10278" name="AutoShape 1062">
              <a:extLst>
                <a:ext uri="{FF2B5EF4-FFF2-40B4-BE49-F238E27FC236}">
                  <a16:creationId xmlns:a16="http://schemas.microsoft.com/office/drawing/2014/main" id="{9392BDE8-D52A-4061-A46F-BC315B3A6152}"/>
                </a:ext>
              </a:extLst>
            </p:cNvPr>
            <p:cNvSpPr>
              <a:spLocks noChangeArrowheads="1"/>
            </p:cNvSpPr>
            <p:nvPr/>
          </p:nvSpPr>
          <p:spPr bwMode="auto">
            <a:xfrm rot="20460000">
              <a:off x="3136" y="1858"/>
              <a:ext cx="1056" cy="768"/>
            </a:xfrm>
            <a:prstGeom prst="parallelogram">
              <a:avLst>
                <a:gd name="adj" fmla="val 34375"/>
              </a:avLst>
            </a:prstGeom>
            <a:gradFill rotWithShape="0">
              <a:gsLst>
                <a:gs pos="0">
                  <a:srgbClr val="FF7C80"/>
                </a:gs>
                <a:gs pos="100000">
                  <a:srgbClr val="FF7C80">
                    <a:gamma/>
                    <a:shade val="46275"/>
                    <a:invGamma/>
                  </a:srgbClr>
                </a:gs>
              </a:gsLst>
              <a:path path="rect">
                <a:fillToRect r="100000" b="100000"/>
              </a:path>
            </a:gradFill>
            <a:ln w="9525">
              <a:solidFill>
                <a:srgbClr val="FF7C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7187" name="Object 1069">
              <a:extLst>
                <a:ext uri="{FF2B5EF4-FFF2-40B4-BE49-F238E27FC236}">
                  <a16:creationId xmlns:a16="http://schemas.microsoft.com/office/drawing/2014/main" id="{837AB006-5C8E-4475-9302-A313E8D1DB77}"/>
                </a:ext>
              </a:extLst>
            </p:cNvPr>
            <p:cNvGraphicFramePr>
              <a:graphicFrameLocks noChangeAspect="1"/>
            </p:cNvGraphicFramePr>
            <p:nvPr/>
          </p:nvGraphicFramePr>
          <p:xfrm>
            <a:off x="3160" y="2530"/>
            <a:ext cx="336" cy="271"/>
          </p:xfrm>
          <a:graphic>
            <a:graphicData uri="http://schemas.openxmlformats.org/presentationml/2006/ole">
              <mc:AlternateContent xmlns:mc="http://schemas.openxmlformats.org/markup-compatibility/2006">
                <mc:Choice xmlns:v="urn:schemas-microsoft-com:vml" Requires="v">
                  <p:oleObj spid="_x0000_s7213" name="公式" r:id="rId9" imgW="238150" imgH="190704" progId="Equation.3">
                    <p:embed/>
                  </p:oleObj>
                </mc:Choice>
                <mc:Fallback>
                  <p:oleObj name="公式" r:id="rId9" imgW="238150" imgH="190704" progId="Equation.3">
                    <p:embed/>
                    <p:pic>
                      <p:nvPicPr>
                        <p:cNvPr id="0" name="Object 10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0" y="2530"/>
                          <a:ext cx="336" cy="27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9" name="Freeform 1063">
              <a:extLst>
                <a:ext uri="{FF2B5EF4-FFF2-40B4-BE49-F238E27FC236}">
                  <a16:creationId xmlns:a16="http://schemas.microsoft.com/office/drawing/2014/main" id="{CE8E5DF3-191C-4264-8CA9-DEE1EB42EB97}"/>
                </a:ext>
              </a:extLst>
            </p:cNvPr>
            <p:cNvSpPr>
              <a:spLocks/>
            </p:cNvSpPr>
            <p:nvPr/>
          </p:nvSpPr>
          <p:spPr bwMode="auto">
            <a:xfrm>
              <a:off x="3260" y="1714"/>
              <a:ext cx="1090" cy="1145"/>
            </a:xfrm>
            <a:custGeom>
              <a:avLst/>
              <a:gdLst/>
              <a:ahLst/>
              <a:cxnLst>
                <a:cxn ang="0">
                  <a:pos x="0" y="248"/>
                </a:cxn>
                <a:cxn ang="0">
                  <a:pos x="771" y="0"/>
                </a:cxn>
                <a:cxn ang="0">
                  <a:pos x="1090" y="849"/>
                </a:cxn>
                <a:cxn ang="0">
                  <a:pos x="319" y="1145"/>
                </a:cxn>
                <a:cxn ang="0">
                  <a:pos x="295" y="1114"/>
                </a:cxn>
                <a:cxn ang="0">
                  <a:pos x="0" y="248"/>
                </a:cxn>
              </a:cxnLst>
              <a:rect l="0" t="0" r="r" b="b"/>
              <a:pathLst>
                <a:path w="1090" h="1145">
                  <a:moveTo>
                    <a:pt x="0" y="248"/>
                  </a:moveTo>
                  <a:lnTo>
                    <a:pt x="771" y="0"/>
                  </a:lnTo>
                  <a:lnTo>
                    <a:pt x="1090" y="849"/>
                  </a:lnTo>
                  <a:lnTo>
                    <a:pt x="319" y="1145"/>
                  </a:lnTo>
                  <a:lnTo>
                    <a:pt x="295" y="1114"/>
                  </a:lnTo>
                  <a:lnTo>
                    <a:pt x="0" y="248"/>
                  </a:lnTo>
                  <a:close/>
                </a:path>
              </a:pathLst>
            </a:custGeom>
            <a:solidFill>
              <a:srgbClr val="6666FF">
                <a:alpha val="50000"/>
              </a:srgbClr>
            </a:solidFill>
            <a:ln w="9525">
              <a:solidFill>
                <a:srgbClr val="66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7189" name="Object 1070">
              <a:extLst>
                <a:ext uri="{FF2B5EF4-FFF2-40B4-BE49-F238E27FC236}">
                  <a16:creationId xmlns:a16="http://schemas.microsoft.com/office/drawing/2014/main" id="{424E4E72-ACAF-4DFD-A726-287B3ECA9A6F}"/>
                </a:ext>
              </a:extLst>
            </p:cNvPr>
            <p:cNvGraphicFramePr>
              <a:graphicFrameLocks noChangeAspect="1"/>
            </p:cNvGraphicFramePr>
            <p:nvPr/>
          </p:nvGraphicFramePr>
          <p:xfrm>
            <a:off x="3584" y="2578"/>
            <a:ext cx="272" cy="223"/>
          </p:xfrm>
          <a:graphic>
            <a:graphicData uri="http://schemas.openxmlformats.org/presentationml/2006/ole">
              <mc:AlternateContent xmlns:mc="http://schemas.openxmlformats.org/markup-compatibility/2006">
                <mc:Choice xmlns:v="urn:schemas-microsoft-com:vml" Requires="v">
                  <p:oleObj spid="_x0000_s7214" name="公式" r:id="rId11" imgW="190602" imgH="152400" progId="Equation.3">
                    <p:embed/>
                  </p:oleObj>
                </mc:Choice>
                <mc:Fallback>
                  <p:oleObj name="公式" r:id="rId11" imgW="190602" imgH="152400" progId="Equation.3">
                    <p:embed/>
                    <p:pic>
                      <p:nvPicPr>
                        <p:cNvPr id="0" name="Object 10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4" y="2578"/>
                          <a:ext cx="272" cy="22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80" name="Line 1064">
              <a:extLst>
                <a:ext uri="{FF2B5EF4-FFF2-40B4-BE49-F238E27FC236}">
                  <a16:creationId xmlns:a16="http://schemas.microsoft.com/office/drawing/2014/main" id="{936CC47C-E2B0-42A5-A93D-BD2D648EE917}"/>
                </a:ext>
              </a:extLst>
            </p:cNvPr>
            <p:cNvSpPr>
              <a:spLocks noChangeShapeType="1"/>
            </p:cNvSpPr>
            <p:nvPr/>
          </p:nvSpPr>
          <p:spPr bwMode="auto">
            <a:xfrm flipV="1">
              <a:off x="3816" y="1898"/>
              <a:ext cx="576" cy="432"/>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81" name="Line 1065">
              <a:extLst>
                <a:ext uri="{FF2B5EF4-FFF2-40B4-BE49-F238E27FC236}">
                  <a16:creationId xmlns:a16="http://schemas.microsoft.com/office/drawing/2014/main" id="{AB945312-FAF5-4285-ADE9-D7CA84509755}"/>
                </a:ext>
              </a:extLst>
            </p:cNvPr>
            <p:cNvSpPr>
              <a:spLocks noChangeShapeType="1"/>
            </p:cNvSpPr>
            <p:nvPr/>
          </p:nvSpPr>
          <p:spPr bwMode="auto">
            <a:xfrm>
              <a:off x="3808" y="2338"/>
              <a:ext cx="960" cy="0"/>
            </a:xfrm>
            <a:prstGeom prst="line">
              <a:avLst/>
            </a:prstGeom>
            <a:noFill/>
            <a:ln w="28575">
              <a:solidFill>
                <a:schemeClr val="tx2"/>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7192" name="Object 1066">
              <a:extLst>
                <a:ext uri="{FF2B5EF4-FFF2-40B4-BE49-F238E27FC236}">
                  <a16:creationId xmlns:a16="http://schemas.microsoft.com/office/drawing/2014/main" id="{61A7F2D1-5502-4F38-BECE-E3086BF46848}"/>
                </a:ext>
              </a:extLst>
            </p:cNvPr>
            <p:cNvGraphicFramePr>
              <a:graphicFrameLocks noChangeAspect="1"/>
            </p:cNvGraphicFramePr>
            <p:nvPr/>
          </p:nvGraphicFramePr>
          <p:xfrm>
            <a:off x="4244" y="2098"/>
            <a:ext cx="236" cy="236"/>
          </p:xfrm>
          <a:graphic>
            <a:graphicData uri="http://schemas.openxmlformats.org/presentationml/2006/ole">
              <mc:AlternateContent xmlns:mc="http://schemas.openxmlformats.org/markup-compatibility/2006">
                <mc:Choice xmlns:v="urn:schemas-microsoft-com:vml" Requires="v">
                  <p:oleObj spid="_x0000_s7215" name="公式" r:id="rId13" imgW="114198" imgH="114504" progId="Equation.3">
                    <p:embed/>
                  </p:oleObj>
                </mc:Choice>
                <mc:Fallback>
                  <p:oleObj name="公式" r:id="rId13" imgW="114198" imgH="114504" progId="Equation.3">
                    <p:embed/>
                    <p:pic>
                      <p:nvPicPr>
                        <p:cNvPr id="0" name="Object 106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4" y="2098"/>
                          <a:ext cx="23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3" name="Object 1067">
              <a:extLst>
                <a:ext uri="{FF2B5EF4-FFF2-40B4-BE49-F238E27FC236}">
                  <a16:creationId xmlns:a16="http://schemas.microsoft.com/office/drawing/2014/main" id="{1C46E4F2-CA08-4DF5-84B8-775C1D7AFBE5}"/>
                </a:ext>
              </a:extLst>
            </p:cNvPr>
            <p:cNvGraphicFramePr>
              <a:graphicFrameLocks noChangeAspect="1"/>
            </p:cNvGraphicFramePr>
            <p:nvPr/>
          </p:nvGraphicFramePr>
          <p:xfrm>
            <a:off x="4567" y="2395"/>
            <a:ext cx="209" cy="346"/>
          </p:xfrm>
          <a:graphic>
            <a:graphicData uri="http://schemas.openxmlformats.org/presentationml/2006/ole">
              <mc:AlternateContent xmlns:mc="http://schemas.openxmlformats.org/markup-compatibility/2006">
                <mc:Choice xmlns:v="urn:schemas-microsoft-com:vml" Requires="v">
                  <p:oleObj spid="_x0000_s7216" name="公式" r:id="rId15" imgW="114198" imgH="200076" progId="Equation.3">
                    <p:embed/>
                  </p:oleObj>
                </mc:Choice>
                <mc:Fallback>
                  <p:oleObj name="公式" r:id="rId15" imgW="114198" imgH="200076" progId="Equation.3">
                    <p:embed/>
                    <p:pic>
                      <p:nvPicPr>
                        <p:cNvPr id="0" name="Object 10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7" y="2395"/>
                          <a:ext cx="209"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4" name="Object 1068">
              <a:extLst>
                <a:ext uri="{FF2B5EF4-FFF2-40B4-BE49-F238E27FC236}">
                  <a16:creationId xmlns:a16="http://schemas.microsoft.com/office/drawing/2014/main" id="{849723AF-2666-4BCE-8805-7826D7754526}"/>
                </a:ext>
              </a:extLst>
            </p:cNvPr>
            <p:cNvGraphicFramePr>
              <a:graphicFrameLocks noChangeAspect="1"/>
            </p:cNvGraphicFramePr>
            <p:nvPr/>
          </p:nvGraphicFramePr>
          <p:xfrm>
            <a:off x="4384" y="1714"/>
            <a:ext cx="236" cy="297"/>
          </p:xfrm>
          <a:graphic>
            <a:graphicData uri="http://schemas.openxmlformats.org/presentationml/2006/ole">
              <mc:AlternateContent xmlns:mc="http://schemas.openxmlformats.org/markup-compatibility/2006">
                <mc:Choice xmlns:v="urn:schemas-microsoft-com:vml" Requires="v">
                  <p:oleObj spid="_x0000_s7217" name="公式" r:id="rId17" imgW="114198" imgH="152400" progId="Equation.3">
                    <p:embed/>
                  </p:oleObj>
                </mc:Choice>
                <mc:Fallback>
                  <p:oleObj name="公式" r:id="rId17" imgW="114198" imgH="152400" progId="Equation.3">
                    <p:embed/>
                    <p:pic>
                      <p:nvPicPr>
                        <p:cNvPr id="0" name="Object 10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84" y="1714"/>
                          <a:ext cx="236"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9" name="Freeform 1073">
              <a:extLst>
                <a:ext uri="{FF2B5EF4-FFF2-40B4-BE49-F238E27FC236}">
                  <a16:creationId xmlns:a16="http://schemas.microsoft.com/office/drawing/2014/main" id="{937CF81D-F094-43A8-9C59-C3B235FF315A}"/>
                </a:ext>
              </a:extLst>
            </p:cNvPr>
            <p:cNvSpPr>
              <a:spLocks/>
            </p:cNvSpPr>
            <p:nvPr/>
          </p:nvSpPr>
          <p:spPr bwMode="auto">
            <a:xfrm>
              <a:off x="4144" y="2098"/>
              <a:ext cx="112" cy="240"/>
            </a:xfrm>
            <a:custGeom>
              <a:avLst/>
              <a:gdLst/>
              <a:ahLst/>
              <a:cxnLst>
                <a:cxn ang="0">
                  <a:pos x="0" y="0"/>
                </a:cxn>
                <a:cxn ang="0">
                  <a:pos x="96" y="144"/>
                </a:cxn>
                <a:cxn ang="0">
                  <a:pos x="96" y="240"/>
                </a:cxn>
              </a:cxnLst>
              <a:rect l="0" t="0" r="r" b="b"/>
              <a:pathLst>
                <a:path w="112" h="240">
                  <a:moveTo>
                    <a:pt x="0" y="0"/>
                  </a:moveTo>
                  <a:cubicBezTo>
                    <a:pt x="40" y="52"/>
                    <a:pt x="80" y="104"/>
                    <a:pt x="96" y="144"/>
                  </a:cubicBezTo>
                  <a:cubicBezTo>
                    <a:pt x="112" y="184"/>
                    <a:pt x="96" y="232"/>
                    <a:pt x="96" y="240"/>
                  </a:cubicBezTo>
                </a:path>
              </a:pathLst>
            </a:custGeom>
            <a:noFill/>
            <a:ln w="9525">
              <a:solidFill>
                <a:srgbClr val="FF99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aphicFrame>
        <p:nvGraphicFramePr>
          <p:cNvPr id="10300" name="Object 1084">
            <a:extLst>
              <a:ext uri="{FF2B5EF4-FFF2-40B4-BE49-F238E27FC236}">
                <a16:creationId xmlns:a16="http://schemas.microsoft.com/office/drawing/2014/main" id="{C8EAED34-0738-439E-A176-69F2B3F0E864}"/>
              </a:ext>
            </a:extLst>
          </p:cNvPr>
          <p:cNvGraphicFramePr>
            <a:graphicFrameLocks noChangeAspect="1"/>
          </p:cNvGraphicFramePr>
          <p:nvPr/>
        </p:nvGraphicFramePr>
        <p:xfrm>
          <a:off x="1187450" y="5949950"/>
          <a:ext cx="2098675" cy="458788"/>
        </p:xfrm>
        <a:graphic>
          <a:graphicData uri="http://schemas.openxmlformats.org/presentationml/2006/ole">
            <mc:AlternateContent xmlns:mc="http://schemas.openxmlformats.org/markup-compatibility/2006">
              <mc:Choice xmlns:v="urn:schemas-microsoft-com:vml" Requires="v">
                <p:oleObj spid="_x0000_s7218" name="公式" r:id="rId19" imgW="895299" imgH="171552" progId="Equation.3">
                  <p:embed/>
                </p:oleObj>
              </mc:Choice>
              <mc:Fallback>
                <p:oleObj name="公式" r:id="rId19" imgW="895299" imgH="171552" progId="Equation.3">
                  <p:embed/>
                  <p:pic>
                    <p:nvPicPr>
                      <p:cNvPr id="0" name="Object 108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7450" y="5949950"/>
                        <a:ext cx="2098675" cy="458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82" name="Group 45">
            <a:extLst>
              <a:ext uri="{FF2B5EF4-FFF2-40B4-BE49-F238E27FC236}">
                <a16:creationId xmlns:a16="http://schemas.microsoft.com/office/drawing/2014/main" id="{5AE949EF-30E6-47DA-AB9F-9C6D074277C2}"/>
              </a:ext>
            </a:extLst>
          </p:cNvPr>
          <p:cNvGrpSpPr>
            <a:grpSpLocks/>
          </p:cNvGrpSpPr>
          <p:nvPr/>
        </p:nvGrpSpPr>
        <p:grpSpPr bwMode="auto">
          <a:xfrm>
            <a:off x="0" y="303213"/>
            <a:ext cx="5715000" cy="1068387"/>
            <a:chOff x="0" y="191"/>
            <a:chExt cx="3600" cy="673"/>
          </a:xfrm>
        </p:grpSpPr>
        <p:pic>
          <p:nvPicPr>
            <p:cNvPr id="7183" name="Picture 31" descr="bar_1">
              <a:extLst>
                <a:ext uri="{FF2B5EF4-FFF2-40B4-BE49-F238E27FC236}">
                  <a16:creationId xmlns:a16="http://schemas.microsoft.com/office/drawing/2014/main" id="{3C5B4746-6656-48A1-8E52-40A38B5D817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4B3ACA6B-3058-4E08-8AA2-4D55DCE955D9}"/>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dissolve">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56"/>
                                        </p:tgtEl>
                                        <p:attrNameLst>
                                          <p:attrName>style.visibility</p:attrName>
                                        </p:attrNameLst>
                                      </p:cBhvr>
                                      <p:to>
                                        <p:strVal val="visible"/>
                                      </p:to>
                                    </p:set>
                                    <p:animEffect transition="in" filter="dissolve">
                                      <p:cBhvr>
                                        <p:cTn id="12" dur="500"/>
                                        <p:tgtEl>
                                          <p:spTgt spid="10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65"/>
                                        </p:tgtEl>
                                        <p:attrNameLst>
                                          <p:attrName>style.visibility</p:attrName>
                                        </p:attrNameLst>
                                      </p:cBhvr>
                                      <p:to>
                                        <p:strVal val="visible"/>
                                      </p:to>
                                    </p:set>
                                    <p:animEffect transition="in" filter="dissolve">
                                      <p:cBhvr>
                                        <p:cTn id="22" dur="500"/>
                                        <p:tgtEl>
                                          <p:spTgt spid="10265"/>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0267"/>
                                        </p:tgtEl>
                                        <p:attrNameLst>
                                          <p:attrName>style.visibility</p:attrName>
                                        </p:attrNameLst>
                                      </p:cBhvr>
                                      <p:to>
                                        <p:strVal val="visible"/>
                                      </p:to>
                                    </p:set>
                                    <p:animEffect transition="in" filter="dissolve">
                                      <p:cBhvr>
                                        <p:cTn id="26" dur="500"/>
                                        <p:tgtEl>
                                          <p:spTgt spid="102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0266"/>
                                        </p:tgtEl>
                                        <p:attrNameLst>
                                          <p:attrName>style.visibility</p:attrName>
                                        </p:attrNameLst>
                                      </p:cBhvr>
                                      <p:to>
                                        <p:strVal val="visible"/>
                                      </p:to>
                                    </p:set>
                                    <p:animEffect transition="in" filter="dissolve">
                                      <p:cBhvr>
                                        <p:cTn id="36" dur="500"/>
                                        <p:tgtEl>
                                          <p:spTgt spid="1026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0274"/>
                                        </p:tgtEl>
                                        <p:attrNameLst>
                                          <p:attrName>style.visibility</p:attrName>
                                        </p:attrNameLst>
                                      </p:cBhvr>
                                      <p:to>
                                        <p:strVal val="visible"/>
                                      </p:to>
                                    </p:set>
                                    <p:animEffect transition="in" filter="dissolve">
                                      <p:cBhvr>
                                        <p:cTn id="46" dur="500"/>
                                        <p:tgtEl>
                                          <p:spTgt spid="102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10300"/>
                                        </p:tgtEl>
                                        <p:attrNameLst>
                                          <p:attrName>style.visibility</p:attrName>
                                        </p:attrNameLst>
                                      </p:cBhvr>
                                      <p:to>
                                        <p:strVal val="visible"/>
                                      </p:to>
                                    </p:set>
                                    <p:animEffect transition="in" filter="dissolve">
                                      <p:cBhvr>
                                        <p:cTn id="51" dur="500"/>
                                        <p:tgtEl>
                                          <p:spTgt spid="10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56" grpId="0" autoUpdateAnimBg="0"/>
      <p:bldP spid="10265" grpId="0" autoUpdateAnimBg="0"/>
      <p:bldP spid="1026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a:extLst>
              <a:ext uri="{FF2B5EF4-FFF2-40B4-BE49-F238E27FC236}">
                <a16:creationId xmlns:a16="http://schemas.microsoft.com/office/drawing/2014/main" id="{2C059351-B61F-4A03-A070-54516562F49D}"/>
              </a:ext>
            </a:extLst>
          </p:cNvPr>
          <p:cNvSpPr>
            <a:spLocks noGrp="1"/>
          </p:cNvSpPr>
          <p:nvPr>
            <p:ph type="dt" sz="quarter" idx="10"/>
          </p:nvPr>
        </p:nvSpPr>
        <p:spPr/>
        <p:txBody>
          <a:bodyPr/>
          <a:lstStyle/>
          <a:p>
            <a:pPr>
              <a:defRPr/>
            </a:pPr>
            <a:fld id="{4FDE965A-78DD-41C8-ADEF-16375B88F247}" type="datetime9">
              <a:rPr lang="en-US"/>
              <a:pPr>
                <a:defRPr/>
              </a:pPr>
              <a:t>3/29/2020 9:28:11 PM</a:t>
            </a:fld>
            <a:endParaRPr lang="en-US" altLang="zh-CN"/>
          </a:p>
        </p:txBody>
      </p:sp>
      <p:sp>
        <p:nvSpPr>
          <p:cNvPr id="29" name="灯片编号占位符 3">
            <a:extLst>
              <a:ext uri="{FF2B5EF4-FFF2-40B4-BE49-F238E27FC236}">
                <a16:creationId xmlns:a16="http://schemas.microsoft.com/office/drawing/2014/main" id="{FE7BD472-A170-4C0C-AE4F-4F4C0DF3B4C3}"/>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FF6AF12A-5921-4A8F-BBBB-4F0C55ADBD08}" type="slidenum">
              <a:rPr lang="en-US" altLang="zh-CN" sz="1400" b="0">
                <a:latin typeface="Times New Roman" panose="02020603050405020304" pitchFamily="18" charset="0"/>
                <a:ea typeface="宋体" panose="02010600030101010101" pitchFamily="2" charset="-122"/>
              </a:rPr>
              <a:pPr eaLnBrk="1" hangingPunct="1"/>
              <a:t>7</a:t>
            </a:fld>
            <a:endParaRPr lang="en-US" altLang="zh-CN" sz="1400" b="0">
              <a:latin typeface="Times New Roman" panose="02020603050405020304" pitchFamily="18" charset="0"/>
              <a:ea typeface="宋体" panose="02010600030101010101" pitchFamily="2" charset="-122"/>
            </a:endParaRPr>
          </a:p>
        </p:txBody>
      </p:sp>
      <p:graphicFrame>
        <p:nvGraphicFramePr>
          <p:cNvPr id="101376" name="Object 1024">
            <a:extLst>
              <a:ext uri="{FF2B5EF4-FFF2-40B4-BE49-F238E27FC236}">
                <a16:creationId xmlns:a16="http://schemas.microsoft.com/office/drawing/2014/main" id="{70DD4A1A-495D-4BD8-BF59-04B7DF1429EB}"/>
              </a:ext>
            </a:extLst>
          </p:cNvPr>
          <p:cNvGraphicFramePr>
            <a:graphicFrameLocks noChangeAspect="1"/>
          </p:cNvGraphicFramePr>
          <p:nvPr/>
        </p:nvGraphicFramePr>
        <p:xfrm>
          <a:off x="2397125" y="2339975"/>
          <a:ext cx="2098675" cy="458788"/>
        </p:xfrm>
        <a:graphic>
          <a:graphicData uri="http://schemas.openxmlformats.org/presentationml/2006/ole">
            <mc:AlternateContent xmlns:mc="http://schemas.openxmlformats.org/markup-compatibility/2006">
              <mc:Choice xmlns:v="urn:schemas-microsoft-com:vml" Requires="v">
                <p:oleObj spid="_x0000_s8222" name="公式" r:id="rId3" imgW="895299" imgH="171552" progId="Equation.3">
                  <p:embed/>
                </p:oleObj>
              </mc:Choice>
              <mc:Fallback>
                <p:oleObj name="公式" r:id="rId3" imgW="895299" imgH="171552"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2339975"/>
                        <a:ext cx="2098675" cy="458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9" name="Text Box 19">
            <a:extLst>
              <a:ext uri="{FF2B5EF4-FFF2-40B4-BE49-F238E27FC236}">
                <a16:creationId xmlns:a16="http://schemas.microsoft.com/office/drawing/2014/main" id="{0ED50075-C80B-48C9-95E3-DA2DC5C52C25}"/>
              </a:ext>
            </a:extLst>
          </p:cNvPr>
          <p:cNvSpPr txBox="1">
            <a:spLocks noChangeArrowheads="1"/>
          </p:cNvSpPr>
          <p:nvPr/>
        </p:nvSpPr>
        <p:spPr bwMode="auto">
          <a:xfrm>
            <a:off x="457200" y="1322388"/>
            <a:ext cx="85074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en-US" altLang="zh-CN">
                <a:latin typeface="Times New Roman" panose="02020603050405020304" pitchFamily="18" charset="0"/>
              </a:rPr>
              <a:t>        </a:t>
            </a:r>
            <a:r>
              <a:rPr kumimoji="0" lang="zh-CN" altLang="en-US">
                <a:latin typeface="Times New Roman" panose="02020603050405020304" pitchFamily="18" charset="0"/>
              </a:rPr>
              <a:t>取载流子的运动方向为电流密度矢量的方向，穿过面元</a:t>
            </a:r>
            <a:r>
              <a:rPr kumimoji="0" lang="en-US" altLang="zh-CN" i="1">
                <a:latin typeface="Times New Roman" panose="02020603050405020304" pitchFamily="18" charset="0"/>
              </a:rPr>
              <a:t>dS</a:t>
            </a:r>
            <a:r>
              <a:rPr kumimoji="0" lang="zh-CN" altLang="en-US">
                <a:latin typeface="Times New Roman" panose="02020603050405020304" pitchFamily="18" charset="0"/>
              </a:rPr>
              <a:t>的电流可以表示为</a:t>
            </a:r>
          </a:p>
        </p:txBody>
      </p:sp>
      <p:graphicFrame>
        <p:nvGraphicFramePr>
          <p:cNvPr id="101377" name="Object 1025">
            <a:extLst>
              <a:ext uri="{FF2B5EF4-FFF2-40B4-BE49-F238E27FC236}">
                <a16:creationId xmlns:a16="http://schemas.microsoft.com/office/drawing/2014/main" id="{E593EBEA-9978-4E11-95D5-6FB644AAD823}"/>
              </a:ext>
            </a:extLst>
          </p:cNvPr>
          <p:cNvGraphicFramePr>
            <a:graphicFrameLocks noChangeAspect="1"/>
          </p:cNvGraphicFramePr>
          <p:nvPr/>
        </p:nvGraphicFramePr>
        <p:xfrm>
          <a:off x="1187450" y="3716338"/>
          <a:ext cx="1800225" cy="665162"/>
        </p:xfrm>
        <a:graphic>
          <a:graphicData uri="http://schemas.openxmlformats.org/presentationml/2006/ole">
            <mc:AlternateContent xmlns:mc="http://schemas.openxmlformats.org/markup-compatibility/2006">
              <mc:Choice xmlns:v="urn:schemas-microsoft-com:vml" Requires="v">
                <p:oleObj spid="_x0000_s8223" name="Equation" r:id="rId5" imgW="800202" imgH="276276" progId="Equation.3">
                  <p:embed/>
                </p:oleObj>
              </mc:Choice>
              <mc:Fallback>
                <p:oleObj name="Equation" r:id="rId5" imgW="800202" imgH="276276"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716338"/>
                        <a:ext cx="1800225" cy="6651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41" name="Text Box 21">
            <a:extLst>
              <a:ext uri="{FF2B5EF4-FFF2-40B4-BE49-F238E27FC236}">
                <a16:creationId xmlns:a16="http://schemas.microsoft.com/office/drawing/2014/main" id="{9FE1D907-F9BF-4D17-A9F2-FCE7412B09C4}"/>
              </a:ext>
            </a:extLst>
          </p:cNvPr>
          <p:cNvSpPr txBox="1">
            <a:spLocks noChangeArrowheads="1"/>
          </p:cNvSpPr>
          <p:nvPr/>
        </p:nvSpPr>
        <p:spPr bwMode="auto">
          <a:xfrm>
            <a:off x="457200" y="3028950"/>
            <a:ext cx="3827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latin typeface="Times New Roman" panose="02020603050405020304" pitchFamily="18" charset="0"/>
              </a:rPr>
              <a:t>透过任意曲面的电流为</a:t>
            </a:r>
          </a:p>
        </p:txBody>
      </p:sp>
      <p:sp>
        <p:nvSpPr>
          <p:cNvPr id="56342" name="Text Box 22">
            <a:extLst>
              <a:ext uri="{FF2B5EF4-FFF2-40B4-BE49-F238E27FC236}">
                <a16:creationId xmlns:a16="http://schemas.microsoft.com/office/drawing/2014/main" id="{264E2FBA-EA57-44D1-BA90-4F1872505252}"/>
              </a:ext>
            </a:extLst>
          </p:cNvPr>
          <p:cNvSpPr txBox="1">
            <a:spLocks noChangeArrowheads="1"/>
          </p:cNvSpPr>
          <p:nvPr/>
        </p:nvSpPr>
        <p:spPr bwMode="auto">
          <a:xfrm>
            <a:off x="457200" y="4508500"/>
            <a:ext cx="38274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kumimoji="0" lang="zh-CN" altLang="en-US">
                <a:latin typeface="Times New Roman" panose="02020603050405020304" pitchFamily="18" charset="0"/>
              </a:rPr>
              <a:t>电流是单位时间内通过某一曲面的总电量，电流密度反映了空间电流的分布。</a:t>
            </a:r>
          </a:p>
        </p:txBody>
      </p:sp>
      <p:grpSp>
        <p:nvGrpSpPr>
          <p:cNvPr id="8201" name="Group 64">
            <a:extLst>
              <a:ext uri="{FF2B5EF4-FFF2-40B4-BE49-F238E27FC236}">
                <a16:creationId xmlns:a16="http://schemas.microsoft.com/office/drawing/2014/main" id="{13898C80-80DF-417F-9DE8-6E6B0F0D2178}"/>
              </a:ext>
            </a:extLst>
          </p:cNvPr>
          <p:cNvGrpSpPr>
            <a:grpSpLocks/>
          </p:cNvGrpSpPr>
          <p:nvPr/>
        </p:nvGrpSpPr>
        <p:grpSpPr bwMode="auto">
          <a:xfrm>
            <a:off x="4191000" y="2895600"/>
            <a:ext cx="4267200" cy="3429000"/>
            <a:chOff x="2640" y="1824"/>
            <a:chExt cx="2688" cy="2160"/>
          </a:xfrm>
        </p:grpSpPr>
        <p:grpSp>
          <p:nvGrpSpPr>
            <p:cNvPr id="8206" name="Group 36">
              <a:extLst>
                <a:ext uri="{FF2B5EF4-FFF2-40B4-BE49-F238E27FC236}">
                  <a16:creationId xmlns:a16="http://schemas.microsoft.com/office/drawing/2014/main" id="{D67F9EF0-8312-41CA-B631-EF25626432B5}"/>
                </a:ext>
              </a:extLst>
            </p:cNvPr>
            <p:cNvGrpSpPr>
              <a:grpSpLocks/>
            </p:cNvGrpSpPr>
            <p:nvPr/>
          </p:nvGrpSpPr>
          <p:grpSpPr bwMode="auto">
            <a:xfrm>
              <a:off x="2640" y="1824"/>
              <a:ext cx="2688" cy="2160"/>
              <a:chOff x="2640" y="1824"/>
              <a:chExt cx="2688" cy="2160"/>
            </a:xfrm>
          </p:grpSpPr>
          <p:sp>
            <p:nvSpPr>
              <p:cNvPr id="56357" name="Rectangle 37">
                <a:extLst>
                  <a:ext uri="{FF2B5EF4-FFF2-40B4-BE49-F238E27FC236}">
                    <a16:creationId xmlns:a16="http://schemas.microsoft.com/office/drawing/2014/main" id="{AC7296B0-E1B0-4934-912E-803B5135888C}"/>
                  </a:ext>
                </a:extLst>
              </p:cNvPr>
              <p:cNvSpPr>
                <a:spLocks noChangeArrowheads="1"/>
              </p:cNvSpPr>
              <p:nvPr/>
            </p:nvSpPr>
            <p:spPr bwMode="auto">
              <a:xfrm>
                <a:off x="2640" y="1824"/>
                <a:ext cx="2688"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58" name="Line 38">
                <a:extLst>
                  <a:ext uri="{FF2B5EF4-FFF2-40B4-BE49-F238E27FC236}">
                    <a16:creationId xmlns:a16="http://schemas.microsoft.com/office/drawing/2014/main" id="{C617B88C-D814-47ED-A3C0-5A8C186FD9CC}"/>
                  </a:ext>
                </a:extLst>
              </p:cNvPr>
              <p:cNvSpPr>
                <a:spLocks noChangeShapeType="1"/>
              </p:cNvSpPr>
              <p:nvPr/>
            </p:nvSpPr>
            <p:spPr bwMode="auto">
              <a:xfrm flipV="1">
                <a:off x="2728" y="2888"/>
                <a:ext cx="2496" cy="0"/>
              </a:xfrm>
              <a:prstGeom prst="line">
                <a:avLst/>
              </a:prstGeom>
              <a:noFill/>
              <a:ln w="28575">
                <a:solidFill>
                  <a:srgbClr val="9999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59" name="Oval 39">
                <a:extLst>
                  <a:ext uri="{FF2B5EF4-FFF2-40B4-BE49-F238E27FC236}">
                    <a16:creationId xmlns:a16="http://schemas.microsoft.com/office/drawing/2014/main" id="{58E81F0F-9634-4799-9F3D-AA3AACB78BFD}"/>
                  </a:ext>
                </a:extLst>
              </p:cNvPr>
              <p:cNvSpPr>
                <a:spLocks noChangeArrowheads="1"/>
              </p:cNvSpPr>
              <p:nvPr/>
            </p:nvSpPr>
            <p:spPr bwMode="auto">
              <a:xfrm>
                <a:off x="3688" y="2696"/>
                <a:ext cx="528" cy="480"/>
              </a:xfrm>
              <a:prstGeom prst="ellipse">
                <a:avLst/>
              </a:prstGeom>
              <a:gradFill rotWithShape="0">
                <a:gsLst>
                  <a:gs pos="0">
                    <a:srgbClr val="FFCC99"/>
                  </a:gs>
                  <a:gs pos="100000">
                    <a:srgbClr val="FFCC99">
                      <a:gamma/>
                      <a:shade val="56078"/>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60" name="AutoShape 40">
                <a:extLst>
                  <a:ext uri="{FF2B5EF4-FFF2-40B4-BE49-F238E27FC236}">
                    <a16:creationId xmlns:a16="http://schemas.microsoft.com/office/drawing/2014/main" id="{C3E589DC-5D76-479F-A880-324D598FD7D2}"/>
                  </a:ext>
                </a:extLst>
              </p:cNvPr>
              <p:cNvSpPr>
                <a:spLocks noChangeArrowheads="1"/>
              </p:cNvSpPr>
              <p:nvPr/>
            </p:nvSpPr>
            <p:spPr bwMode="auto">
              <a:xfrm>
                <a:off x="3784" y="2312"/>
                <a:ext cx="336" cy="480"/>
              </a:xfrm>
              <a:prstGeom prst="can">
                <a:avLst>
                  <a:gd name="adj" fmla="val 38393"/>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61" name="Line 41">
                <a:extLst>
                  <a:ext uri="{FF2B5EF4-FFF2-40B4-BE49-F238E27FC236}">
                    <a16:creationId xmlns:a16="http://schemas.microsoft.com/office/drawing/2014/main" id="{82FA9240-A139-483E-AAE1-B380C733CBF0}"/>
                  </a:ext>
                </a:extLst>
              </p:cNvPr>
              <p:cNvSpPr>
                <a:spLocks noChangeShapeType="1"/>
              </p:cNvSpPr>
              <p:nvPr/>
            </p:nvSpPr>
            <p:spPr bwMode="auto">
              <a:xfrm>
                <a:off x="3960" y="3176"/>
                <a:ext cx="0" cy="576"/>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62" name="Line 42">
                <a:extLst>
                  <a:ext uri="{FF2B5EF4-FFF2-40B4-BE49-F238E27FC236}">
                    <a16:creationId xmlns:a16="http://schemas.microsoft.com/office/drawing/2014/main" id="{3698B456-C23B-462A-9455-784344BE94BA}"/>
                  </a:ext>
                </a:extLst>
              </p:cNvPr>
              <p:cNvSpPr>
                <a:spLocks noChangeShapeType="1"/>
              </p:cNvSpPr>
              <p:nvPr/>
            </p:nvSpPr>
            <p:spPr bwMode="auto">
              <a:xfrm flipH="1">
                <a:off x="3400" y="3128"/>
                <a:ext cx="384" cy="480"/>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63" name="Line 43">
                <a:extLst>
                  <a:ext uri="{FF2B5EF4-FFF2-40B4-BE49-F238E27FC236}">
                    <a16:creationId xmlns:a16="http://schemas.microsoft.com/office/drawing/2014/main" id="{23B3992A-F84F-45B6-BB31-0E3BC572EF07}"/>
                  </a:ext>
                </a:extLst>
              </p:cNvPr>
              <p:cNvSpPr>
                <a:spLocks noChangeShapeType="1"/>
              </p:cNvSpPr>
              <p:nvPr/>
            </p:nvSpPr>
            <p:spPr bwMode="auto">
              <a:xfrm flipH="1">
                <a:off x="3112" y="2984"/>
                <a:ext cx="576" cy="192"/>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64" name="Line 44">
                <a:extLst>
                  <a:ext uri="{FF2B5EF4-FFF2-40B4-BE49-F238E27FC236}">
                    <a16:creationId xmlns:a16="http://schemas.microsoft.com/office/drawing/2014/main" id="{E26882BF-AB32-4933-B7EB-B6FF3AEE0BC4}"/>
                  </a:ext>
                </a:extLst>
              </p:cNvPr>
              <p:cNvSpPr>
                <a:spLocks noChangeShapeType="1"/>
              </p:cNvSpPr>
              <p:nvPr/>
            </p:nvSpPr>
            <p:spPr bwMode="auto">
              <a:xfrm>
                <a:off x="4144" y="3104"/>
                <a:ext cx="384" cy="480"/>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65" name="Line 45">
                <a:extLst>
                  <a:ext uri="{FF2B5EF4-FFF2-40B4-BE49-F238E27FC236}">
                    <a16:creationId xmlns:a16="http://schemas.microsoft.com/office/drawing/2014/main" id="{0D4E97D1-AC79-4756-8DA6-D8DB37B12F1A}"/>
                  </a:ext>
                </a:extLst>
              </p:cNvPr>
              <p:cNvSpPr>
                <a:spLocks noChangeShapeType="1"/>
              </p:cNvSpPr>
              <p:nvPr/>
            </p:nvSpPr>
            <p:spPr bwMode="auto">
              <a:xfrm>
                <a:off x="4216" y="2984"/>
                <a:ext cx="528" cy="144"/>
              </a:xfrm>
              <a:prstGeom prst="line">
                <a:avLst/>
              </a:prstGeom>
              <a:noFill/>
              <a:ln w="28575">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66" name="Line 46">
                <a:extLst>
                  <a:ext uri="{FF2B5EF4-FFF2-40B4-BE49-F238E27FC236}">
                    <a16:creationId xmlns:a16="http://schemas.microsoft.com/office/drawing/2014/main" id="{CCE9D663-C3D7-47EF-831C-650A90EBBBD2}"/>
                  </a:ext>
                </a:extLst>
              </p:cNvPr>
              <p:cNvSpPr>
                <a:spLocks noChangeShapeType="1"/>
              </p:cNvSpPr>
              <p:nvPr/>
            </p:nvSpPr>
            <p:spPr bwMode="auto">
              <a:xfrm flipV="1">
                <a:off x="3960" y="1944"/>
                <a:ext cx="0" cy="432"/>
              </a:xfrm>
              <a:prstGeom prst="line">
                <a:avLst/>
              </a:prstGeom>
              <a:noFill/>
              <a:ln w="28575">
                <a:solidFill>
                  <a:srgbClr val="99FFCC"/>
                </a:solidFill>
                <a:round/>
                <a:headEnd type="stealth" w="med" len="lg"/>
                <a:tailEn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8207" name="Group 47">
              <a:extLst>
                <a:ext uri="{FF2B5EF4-FFF2-40B4-BE49-F238E27FC236}">
                  <a16:creationId xmlns:a16="http://schemas.microsoft.com/office/drawing/2014/main" id="{B5F90C2E-5609-44F5-B825-1BF963005774}"/>
                </a:ext>
              </a:extLst>
            </p:cNvPr>
            <p:cNvGrpSpPr>
              <a:grpSpLocks/>
            </p:cNvGrpSpPr>
            <p:nvPr/>
          </p:nvGrpSpPr>
          <p:grpSpPr bwMode="auto">
            <a:xfrm>
              <a:off x="4184" y="3294"/>
              <a:ext cx="419" cy="528"/>
              <a:chOff x="4237" y="3352"/>
              <a:chExt cx="419" cy="528"/>
            </a:xfrm>
          </p:grpSpPr>
          <p:sp>
            <p:nvSpPr>
              <p:cNvPr id="56368" name="Oval 48">
                <a:extLst>
                  <a:ext uri="{FF2B5EF4-FFF2-40B4-BE49-F238E27FC236}">
                    <a16:creationId xmlns:a16="http://schemas.microsoft.com/office/drawing/2014/main" id="{88DEC683-985F-4A32-A963-99341D307507}"/>
                  </a:ext>
                </a:extLst>
              </p:cNvPr>
              <p:cNvSpPr>
                <a:spLocks noChangeArrowheads="1"/>
              </p:cNvSpPr>
              <p:nvPr/>
            </p:nvSpPr>
            <p:spPr bwMode="auto">
              <a:xfrm>
                <a:off x="4416" y="3352"/>
                <a:ext cx="144" cy="432"/>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69" name="Line 49">
                <a:extLst>
                  <a:ext uri="{FF2B5EF4-FFF2-40B4-BE49-F238E27FC236}">
                    <a16:creationId xmlns:a16="http://schemas.microsoft.com/office/drawing/2014/main" id="{EC7C0241-8791-4461-B969-8F2F9B27BA5F}"/>
                  </a:ext>
                </a:extLst>
              </p:cNvPr>
              <p:cNvSpPr>
                <a:spLocks noChangeShapeType="1"/>
              </p:cNvSpPr>
              <p:nvPr/>
            </p:nvSpPr>
            <p:spPr bwMode="auto">
              <a:xfrm>
                <a:off x="4512" y="3544"/>
                <a:ext cx="144" cy="192"/>
              </a:xfrm>
              <a:prstGeom prst="line">
                <a:avLst/>
              </a:prstGeom>
              <a:noFill/>
              <a:ln w="28575">
                <a:solidFill>
                  <a:srgbClr val="00CC99"/>
                </a:solidFill>
                <a:round/>
                <a:headEn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70" name="Line 50">
                <a:extLst>
                  <a:ext uri="{FF2B5EF4-FFF2-40B4-BE49-F238E27FC236}">
                    <a16:creationId xmlns:a16="http://schemas.microsoft.com/office/drawing/2014/main" id="{4FF21FF5-7902-4B3A-AA70-90DD52B0BD9E}"/>
                  </a:ext>
                </a:extLst>
              </p:cNvPr>
              <p:cNvSpPr>
                <a:spLocks noChangeShapeType="1"/>
              </p:cNvSpPr>
              <p:nvPr/>
            </p:nvSpPr>
            <p:spPr bwMode="auto">
              <a:xfrm>
                <a:off x="4512" y="3544"/>
                <a:ext cx="96" cy="336"/>
              </a:xfrm>
              <a:prstGeom prst="line">
                <a:avLst/>
              </a:prstGeom>
              <a:noFill/>
              <a:ln w="28575">
                <a:solidFill>
                  <a:srgbClr val="FF99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211" name="Object 1027">
                <a:extLst>
                  <a:ext uri="{FF2B5EF4-FFF2-40B4-BE49-F238E27FC236}">
                    <a16:creationId xmlns:a16="http://schemas.microsoft.com/office/drawing/2014/main" id="{05BDFCB1-37B4-43C2-B181-A62AE8C9C8EC}"/>
                  </a:ext>
                </a:extLst>
              </p:cNvPr>
              <p:cNvGraphicFramePr>
                <a:graphicFrameLocks noChangeAspect="1"/>
              </p:cNvGraphicFramePr>
              <p:nvPr/>
            </p:nvGraphicFramePr>
            <p:xfrm>
              <a:off x="4237" y="3544"/>
              <a:ext cx="231" cy="230"/>
            </p:xfrm>
            <a:graphic>
              <a:graphicData uri="http://schemas.openxmlformats.org/presentationml/2006/ole">
                <mc:AlternateContent xmlns:mc="http://schemas.openxmlformats.org/markup-compatibility/2006">
                  <mc:Choice xmlns:v="urn:schemas-microsoft-com:vml" Requires="v">
                    <p:oleObj spid="_x0000_s8224" name="公式" r:id="rId7" imgW="190602" imgH="190704" progId="Equation.3">
                      <p:embed/>
                    </p:oleObj>
                  </mc:Choice>
                  <mc:Fallback>
                    <p:oleObj name="公式" r:id="rId7" imgW="190602" imgH="190704" progId="Equation.3">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7" y="3544"/>
                            <a:ext cx="231"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01378" name="Object 1026">
            <a:extLst>
              <a:ext uri="{FF2B5EF4-FFF2-40B4-BE49-F238E27FC236}">
                <a16:creationId xmlns:a16="http://schemas.microsoft.com/office/drawing/2014/main" id="{DB8C09EC-502C-44D4-8999-E107E761F289}"/>
              </a:ext>
            </a:extLst>
          </p:cNvPr>
          <p:cNvGraphicFramePr>
            <a:graphicFrameLocks noChangeAspect="1"/>
          </p:cNvGraphicFramePr>
          <p:nvPr/>
        </p:nvGraphicFramePr>
        <p:xfrm>
          <a:off x="4500563" y="2233613"/>
          <a:ext cx="1149350" cy="546100"/>
        </p:xfrm>
        <a:graphic>
          <a:graphicData uri="http://schemas.openxmlformats.org/presentationml/2006/ole">
            <mc:AlternateContent xmlns:mc="http://schemas.openxmlformats.org/markup-compatibility/2006">
              <mc:Choice xmlns:v="urn:schemas-microsoft-com:vml" Requires="v">
                <p:oleObj spid="_x0000_s8225" name="公式" r:id="rId9" imgW="476301" imgH="209448" progId="Equation.3">
                  <p:embed/>
                </p:oleObj>
              </mc:Choice>
              <mc:Fallback>
                <p:oleObj name="公式" r:id="rId9" imgW="476301" imgH="209448" progId="Equation.3">
                  <p:embed/>
                  <p:pic>
                    <p:nvPicPr>
                      <p:cNvPr id="0" name="Object 10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2233613"/>
                        <a:ext cx="1149350" cy="546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203" name="Group 33">
            <a:extLst>
              <a:ext uri="{FF2B5EF4-FFF2-40B4-BE49-F238E27FC236}">
                <a16:creationId xmlns:a16="http://schemas.microsoft.com/office/drawing/2014/main" id="{80B94EA3-3606-41FF-9012-28C70D5D439B}"/>
              </a:ext>
            </a:extLst>
          </p:cNvPr>
          <p:cNvGrpSpPr>
            <a:grpSpLocks/>
          </p:cNvGrpSpPr>
          <p:nvPr/>
        </p:nvGrpSpPr>
        <p:grpSpPr bwMode="auto">
          <a:xfrm>
            <a:off x="0" y="303213"/>
            <a:ext cx="5715000" cy="1068387"/>
            <a:chOff x="0" y="191"/>
            <a:chExt cx="3600" cy="673"/>
          </a:xfrm>
        </p:grpSpPr>
        <p:pic>
          <p:nvPicPr>
            <p:cNvPr id="8204" name="Picture 31" descr="bar_1">
              <a:extLst>
                <a:ext uri="{FF2B5EF4-FFF2-40B4-BE49-F238E27FC236}">
                  <a16:creationId xmlns:a16="http://schemas.microsoft.com/office/drawing/2014/main" id="{C2EB5CBB-BC9C-4F3A-96F9-12FBB40781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40B11498-3082-4AEA-A2FF-F539EBEEF369}"/>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39"/>
                                        </p:tgtEl>
                                        <p:attrNameLst>
                                          <p:attrName>style.visibility</p:attrName>
                                        </p:attrNameLst>
                                      </p:cBhvr>
                                      <p:to>
                                        <p:strVal val="visible"/>
                                      </p:to>
                                    </p:set>
                                    <p:animEffect transition="in" filter="dissolve">
                                      <p:cBhvr>
                                        <p:cTn id="7" dur="500"/>
                                        <p:tgtEl>
                                          <p:spTgt spid="56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1376"/>
                                        </p:tgtEl>
                                        <p:attrNameLst>
                                          <p:attrName>style.visibility</p:attrName>
                                        </p:attrNameLst>
                                      </p:cBhvr>
                                      <p:to>
                                        <p:strVal val="visible"/>
                                      </p:to>
                                    </p:set>
                                    <p:animEffect transition="in" filter="dissolve">
                                      <p:cBhvr>
                                        <p:cTn id="12" dur="500"/>
                                        <p:tgtEl>
                                          <p:spTgt spid="1013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1378"/>
                                        </p:tgtEl>
                                        <p:attrNameLst>
                                          <p:attrName>style.visibility</p:attrName>
                                        </p:attrNameLst>
                                      </p:cBhvr>
                                      <p:to>
                                        <p:strVal val="visible"/>
                                      </p:to>
                                    </p:set>
                                    <p:animEffect transition="in" filter="dissolve">
                                      <p:cBhvr>
                                        <p:cTn id="17" dur="500"/>
                                        <p:tgtEl>
                                          <p:spTgt spid="1013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341"/>
                                        </p:tgtEl>
                                        <p:attrNameLst>
                                          <p:attrName>style.visibility</p:attrName>
                                        </p:attrNameLst>
                                      </p:cBhvr>
                                      <p:to>
                                        <p:strVal val="visible"/>
                                      </p:to>
                                    </p:set>
                                    <p:animEffect transition="in" filter="dissolve">
                                      <p:cBhvr>
                                        <p:cTn id="22" dur="500"/>
                                        <p:tgtEl>
                                          <p:spTgt spid="563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1377"/>
                                        </p:tgtEl>
                                        <p:attrNameLst>
                                          <p:attrName>style.visibility</p:attrName>
                                        </p:attrNameLst>
                                      </p:cBhvr>
                                      <p:to>
                                        <p:strVal val="visible"/>
                                      </p:to>
                                    </p:set>
                                    <p:animEffect transition="in" filter="dissolve">
                                      <p:cBhvr>
                                        <p:cTn id="27" dur="500"/>
                                        <p:tgtEl>
                                          <p:spTgt spid="101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6342"/>
                                        </p:tgtEl>
                                        <p:attrNameLst>
                                          <p:attrName>style.visibility</p:attrName>
                                        </p:attrNameLst>
                                      </p:cBhvr>
                                      <p:to>
                                        <p:strVal val="visible"/>
                                      </p:to>
                                    </p:set>
                                    <p:animEffect transition="in" filter="dissolve">
                                      <p:cBhvr>
                                        <p:cTn id="32" dur="500"/>
                                        <p:tgtEl>
                                          <p:spTgt spid="56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9" grpId="0" autoUpdateAnimBg="0"/>
      <p:bldP spid="56341" grpId="0" autoUpdateAnimBg="0"/>
      <p:bldP spid="5634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a:extLst>
              <a:ext uri="{FF2B5EF4-FFF2-40B4-BE49-F238E27FC236}">
                <a16:creationId xmlns:a16="http://schemas.microsoft.com/office/drawing/2014/main" id="{CAA59A67-CE0C-47F9-BDD9-6ACA988DEFEE}"/>
              </a:ext>
            </a:extLst>
          </p:cNvPr>
          <p:cNvSpPr>
            <a:spLocks noGrp="1"/>
          </p:cNvSpPr>
          <p:nvPr>
            <p:ph type="dt" sz="quarter" idx="10"/>
          </p:nvPr>
        </p:nvSpPr>
        <p:spPr/>
        <p:txBody>
          <a:bodyPr/>
          <a:lstStyle/>
          <a:p>
            <a:pPr>
              <a:defRPr/>
            </a:pPr>
            <a:fld id="{BFA43CE2-BAE7-4A80-A0D6-0E3B289D4B03}" type="datetime9">
              <a:rPr lang="en-US"/>
              <a:pPr>
                <a:defRPr/>
              </a:pPr>
              <a:t>3/29/2020 9:28:11 PM</a:t>
            </a:fld>
            <a:endParaRPr lang="en-US" altLang="zh-CN"/>
          </a:p>
        </p:txBody>
      </p:sp>
      <p:sp>
        <p:nvSpPr>
          <p:cNvPr id="28" name="灯片编号占位符 3">
            <a:extLst>
              <a:ext uri="{FF2B5EF4-FFF2-40B4-BE49-F238E27FC236}">
                <a16:creationId xmlns:a16="http://schemas.microsoft.com/office/drawing/2014/main" id="{F00ABC1B-1911-45E5-BF11-58886B55DB38}"/>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4BE126D2-249A-477B-A292-E85A840404B6}" type="slidenum">
              <a:rPr lang="en-US" altLang="zh-CN" sz="1400" b="0">
                <a:latin typeface="Times New Roman" panose="02020603050405020304" pitchFamily="18" charset="0"/>
                <a:ea typeface="宋体" panose="02010600030101010101" pitchFamily="2" charset="-122"/>
              </a:rPr>
              <a:pPr eaLnBrk="1" hangingPunct="1"/>
              <a:t>8</a:t>
            </a:fld>
            <a:endParaRPr lang="en-US" altLang="zh-CN" sz="1400" b="0">
              <a:latin typeface="Times New Roman" panose="02020603050405020304" pitchFamily="18" charset="0"/>
              <a:ea typeface="宋体" panose="02010600030101010101" pitchFamily="2" charset="-122"/>
            </a:endParaRPr>
          </a:p>
        </p:txBody>
      </p:sp>
      <p:grpSp>
        <p:nvGrpSpPr>
          <p:cNvPr id="2" name="Group 38">
            <a:extLst>
              <a:ext uri="{FF2B5EF4-FFF2-40B4-BE49-F238E27FC236}">
                <a16:creationId xmlns:a16="http://schemas.microsoft.com/office/drawing/2014/main" id="{98F43432-649D-42D8-AB07-0894CA2BD496}"/>
              </a:ext>
            </a:extLst>
          </p:cNvPr>
          <p:cNvGrpSpPr>
            <a:grpSpLocks/>
          </p:cNvGrpSpPr>
          <p:nvPr/>
        </p:nvGrpSpPr>
        <p:grpSpPr bwMode="auto">
          <a:xfrm>
            <a:off x="3581400" y="3429000"/>
            <a:ext cx="5181600" cy="2743200"/>
            <a:chOff x="2256" y="2160"/>
            <a:chExt cx="3264" cy="1728"/>
          </a:xfrm>
        </p:grpSpPr>
        <p:sp>
          <p:nvSpPr>
            <p:cNvPr id="12322" name="Rectangle 34">
              <a:extLst>
                <a:ext uri="{FF2B5EF4-FFF2-40B4-BE49-F238E27FC236}">
                  <a16:creationId xmlns:a16="http://schemas.microsoft.com/office/drawing/2014/main" id="{019E6E14-D509-4EE5-A531-2C5A360F5C29}"/>
                </a:ext>
              </a:extLst>
            </p:cNvPr>
            <p:cNvSpPr>
              <a:spLocks noChangeArrowheads="1"/>
            </p:cNvSpPr>
            <p:nvPr/>
          </p:nvSpPr>
          <p:spPr bwMode="auto">
            <a:xfrm>
              <a:off x="2256" y="2160"/>
              <a:ext cx="3264" cy="172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292" name="Oval 4">
              <a:extLst>
                <a:ext uri="{FF2B5EF4-FFF2-40B4-BE49-F238E27FC236}">
                  <a16:creationId xmlns:a16="http://schemas.microsoft.com/office/drawing/2014/main" id="{DF6E15E9-B5D5-40C8-B4B9-BCE3FFB5BB4C}"/>
                </a:ext>
              </a:extLst>
            </p:cNvPr>
            <p:cNvSpPr>
              <a:spLocks noChangeArrowheads="1"/>
            </p:cNvSpPr>
            <p:nvPr/>
          </p:nvSpPr>
          <p:spPr bwMode="auto">
            <a:xfrm>
              <a:off x="2736" y="2649"/>
              <a:ext cx="336" cy="768"/>
            </a:xfrm>
            <a:prstGeom prst="ellipse">
              <a:avLst/>
            </a:pr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293" name="Oval 5">
              <a:extLst>
                <a:ext uri="{FF2B5EF4-FFF2-40B4-BE49-F238E27FC236}">
                  <a16:creationId xmlns:a16="http://schemas.microsoft.com/office/drawing/2014/main" id="{8D86A2D1-263A-4AB9-8DEE-2563695E8601}"/>
                </a:ext>
              </a:extLst>
            </p:cNvPr>
            <p:cNvSpPr>
              <a:spLocks noChangeArrowheads="1"/>
            </p:cNvSpPr>
            <p:nvPr/>
          </p:nvSpPr>
          <p:spPr bwMode="auto">
            <a:xfrm rot="600000">
              <a:off x="4512" y="2697"/>
              <a:ext cx="240" cy="528"/>
            </a:xfrm>
            <a:prstGeom prst="ellipse">
              <a:avLst/>
            </a:pr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294" name="Freeform 6">
              <a:extLst>
                <a:ext uri="{FF2B5EF4-FFF2-40B4-BE49-F238E27FC236}">
                  <a16:creationId xmlns:a16="http://schemas.microsoft.com/office/drawing/2014/main" id="{B5E4D48D-EDE3-4EDF-BFB1-2AE4BD7DFC55}"/>
                </a:ext>
              </a:extLst>
            </p:cNvPr>
            <p:cNvSpPr>
              <a:spLocks/>
            </p:cNvSpPr>
            <p:nvPr/>
          </p:nvSpPr>
          <p:spPr bwMode="auto">
            <a:xfrm>
              <a:off x="2880" y="2536"/>
              <a:ext cx="1808" cy="163"/>
            </a:xfrm>
            <a:custGeom>
              <a:avLst/>
              <a:gdLst/>
              <a:ahLst/>
              <a:cxnLst>
                <a:cxn ang="0">
                  <a:pos x="0" y="113"/>
                </a:cxn>
                <a:cxn ang="0">
                  <a:pos x="413" y="39"/>
                </a:cxn>
                <a:cxn ang="0">
                  <a:pos x="858" y="0"/>
                </a:cxn>
                <a:cxn ang="0">
                  <a:pos x="1356" y="39"/>
                </a:cxn>
                <a:cxn ang="0">
                  <a:pos x="1808" y="163"/>
                </a:cxn>
              </a:cxnLst>
              <a:rect l="0" t="0" r="r" b="b"/>
              <a:pathLst>
                <a:path w="1808" h="163">
                  <a:moveTo>
                    <a:pt x="0" y="113"/>
                  </a:moveTo>
                  <a:cubicBezTo>
                    <a:pt x="69" y="101"/>
                    <a:pt x="270" y="58"/>
                    <a:pt x="413" y="39"/>
                  </a:cubicBezTo>
                  <a:cubicBezTo>
                    <a:pt x="556" y="20"/>
                    <a:pt x="701" y="0"/>
                    <a:pt x="858" y="0"/>
                  </a:cubicBezTo>
                  <a:cubicBezTo>
                    <a:pt x="1015" y="0"/>
                    <a:pt x="1198" y="12"/>
                    <a:pt x="1356" y="39"/>
                  </a:cubicBezTo>
                  <a:cubicBezTo>
                    <a:pt x="1514" y="66"/>
                    <a:pt x="1714" y="137"/>
                    <a:pt x="1808" y="163"/>
                  </a:cubicBezTo>
                </a:path>
              </a:pathLst>
            </a:cu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295" name="Freeform 7">
              <a:extLst>
                <a:ext uri="{FF2B5EF4-FFF2-40B4-BE49-F238E27FC236}">
                  <a16:creationId xmlns:a16="http://schemas.microsoft.com/office/drawing/2014/main" id="{32773119-2E1E-46FE-8B87-313DA4988919}"/>
                </a:ext>
              </a:extLst>
            </p:cNvPr>
            <p:cNvSpPr>
              <a:spLocks/>
            </p:cNvSpPr>
            <p:nvPr/>
          </p:nvSpPr>
          <p:spPr bwMode="auto">
            <a:xfrm>
              <a:off x="2928" y="3159"/>
              <a:ext cx="1659" cy="258"/>
            </a:xfrm>
            <a:custGeom>
              <a:avLst/>
              <a:gdLst/>
              <a:ahLst/>
              <a:cxnLst>
                <a:cxn ang="0">
                  <a:pos x="0" y="258"/>
                </a:cxn>
                <a:cxn ang="0">
                  <a:pos x="480" y="114"/>
                </a:cxn>
                <a:cxn ang="0">
                  <a:pos x="1098" y="16"/>
                </a:cxn>
                <a:cxn ang="0">
                  <a:pos x="1433" y="16"/>
                </a:cxn>
                <a:cxn ang="0">
                  <a:pos x="1659" y="62"/>
                </a:cxn>
              </a:cxnLst>
              <a:rect l="0" t="0" r="r" b="b"/>
              <a:pathLst>
                <a:path w="1659" h="258">
                  <a:moveTo>
                    <a:pt x="0" y="258"/>
                  </a:moveTo>
                  <a:cubicBezTo>
                    <a:pt x="148" y="202"/>
                    <a:pt x="297" y="154"/>
                    <a:pt x="480" y="114"/>
                  </a:cubicBezTo>
                  <a:cubicBezTo>
                    <a:pt x="663" y="74"/>
                    <a:pt x="939" y="32"/>
                    <a:pt x="1098" y="16"/>
                  </a:cubicBezTo>
                  <a:cubicBezTo>
                    <a:pt x="1257" y="0"/>
                    <a:pt x="1340" y="8"/>
                    <a:pt x="1433" y="16"/>
                  </a:cubicBezTo>
                  <a:cubicBezTo>
                    <a:pt x="1526" y="24"/>
                    <a:pt x="1612" y="52"/>
                    <a:pt x="1659" y="62"/>
                  </a:cubicBezTo>
                </a:path>
              </a:pathLst>
            </a:cu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296" name="Line 8">
              <a:extLst>
                <a:ext uri="{FF2B5EF4-FFF2-40B4-BE49-F238E27FC236}">
                  <a16:creationId xmlns:a16="http://schemas.microsoft.com/office/drawing/2014/main" id="{B7F2B456-1961-4B4A-ACE1-13D9BE604529}"/>
                </a:ext>
              </a:extLst>
            </p:cNvPr>
            <p:cNvSpPr>
              <a:spLocks noChangeShapeType="1"/>
            </p:cNvSpPr>
            <p:nvPr/>
          </p:nvSpPr>
          <p:spPr bwMode="auto">
            <a:xfrm>
              <a:off x="4656" y="2985"/>
              <a:ext cx="432" cy="96"/>
            </a:xfrm>
            <a:prstGeom prst="line">
              <a:avLst/>
            </a:prstGeom>
            <a:noFill/>
            <a:ln w="28575">
              <a:solidFill>
                <a:schemeClr val="accent1"/>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42" name="Object 1027">
              <a:extLst>
                <a:ext uri="{FF2B5EF4-FFF2-40B4-BE49-F238E27FC236}">
                  <a16:creationId xmlns:a16="http://schemas.microsoft.com/office/drawing/2014/main" id="{2C968382-5B6D-4BFC-BBF8-A1E5C578E26C}"/>
                </a:ext>
              </a:extLst>
            </p:cNvPr>
            <p:cNvGraphicFramePr>
              <a:graphicFrameLocks noChangeAspect="1"/>
            </p:cNvGraphicFramePr>
            <p:nvPr/>
          </p:nvGraphicFramePr>
          <p:xfrm>
            <a:off x="4896" y="2727"/>
            <a:ext cx="190" cy="249"/>
          </p:xfrm>
          <a:graphic>
            <a:graphicData uri="http://schemas.openxmlformats.org/presentationml/2006/ole">
              <mc:AlternateContent xmlns:mc="http://schemas.openxmlformats.org/markup-compatibility/2006">
                <mc:Choice xmlns:v="urn:schemas-microsoft-com:vml" Requires="v">
                  <p:oleObj spid="_x0000_s9245" name="公式" r:id="rId3" imgW="95098" imgH="133248" progId="Equation.3">
                    <p:embed/>
                  </p:oleObj>
                </mc:Choice>
                <mc:Fallback>
                  <p:oleObj name="公式" r:id="rId3" imgW="95098" imgH="133248"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2727"/>
                          <a:ext cx="19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3" name="Object 1028">
              <a:extLst>
                <a:ext uri="{FF2B5EF4-FFF2-40B4-BE49-F238E27FC236}">
                  <a16:creationId xmlns:a16="http://schemas.microsoft.com/office/drawing/2014/main" id="{9E172277-7E77-4ADB-AF19-10B10A12F99C}"/>
                </a:ext>
              </a:extLst>
            </p:cNvPr>
            <p:cNvGraphicFramePr>
              <a:graphicFrameLocks noChangeAspect="1"/>
            </p:cNvGraphicFramePr>
            <p:nvPr/>
          </p:nvGraphicFramePr>
          <p:xfrm>
            <a:off x="2688" y="3466"/>
            <a:ext cx="286" cy="326"/>
          </p:xfrm>
          <a:graphic>
            <a:graphicData uri="http://schemas.openxmlformats.org/presentationml/2006/ole">
              <mc:AlternateContent xmlns:mc="http://schemas.openxmlformats.org/markup-compatibility/2006">
                <mc:Choice xmlns:v="urn:schemas-microsoft-com:vml" Requires="v">
                  <p:oleObj spid="_x0000_s9246" name="公式" r:id="rId5" imgW="161747" imgH="190704" progId="Equation.3">
                    <p:embed/>
                  </p:oleObj>
                </mc:Choice>
                <mc:Fallback>
                  <p:oleObj name="公式" r:id="rId5" imgW="161747" imgH="190704" progId="Equation.3">
                    <p:embed/>
                    <p:pic>
                      <p:nvPicPr>
                        <p:cNvPr id="0"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3466"/>
                          <a:ext cx="28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4" name="Object 1029">
              <a:extLst>
                <a:ext uri="{FF2B5EF4-FFF2-40B4-BE49-F238E27FC236}">
                  <a16:creationId xmlns:a16="http://schemas.microsoft.com/office/drawing/2014/main" id="{AD7CA4DA-1096-45C6-B644-8FBD9A6B27C5}"/>
                </a:ext>
              </a:extLst>
            </p:cNvPr>
            <p:cNvGraphicFramePr>
              <a:graphicFrameLocks noChangeAspect="1"/>
            </p:cNvGraphicFramePr>
            <p:nvPr/>
          </p:nvGraphicFramePr>
          <p:xfrm>
            <a:off x="4550" y="3226"/>
            <a:ext cx="306" cy="325"/>
          </p:xfrm>
          <a:graphic>
            <a:graphicData uri="http://schemas.openxmlformats.org/presentationml/2006/ole">
              <mc:AlternateContent xmlns:mc="http://schemas.openxmlformats.org/markup-compatibility/2006">
                <mc:Choice xmlns:v="urn:schemas-microsoft-com:vml" Requires="v">
                  <p:oleObj spid="_x0000_s9247" name="公式" r:id="rId7" imgW="171501" imgH="190704" progId="Equation.3">
                    <p:embed/>
                  </p:oleObj>
                </mc:Choice>
                <mc:Fallback>
                  <p:oleObj name="公式" r:id="rId7" imgW="171501" imgH="190704" progId="Equation.3">
                    <p:embed/>
                    <p:pic>
                      <p:nvPicPr>
                        <p:cNvPr id="0" name="Object 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0" y="3226"/>
                          <a:ext cx="30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291" name="Text Box 3">
            <a:extLst>
              <a:ext uri="{FF2B5EF4-FFF2-40B4-BE49-F238E27FC236}">
                <a16:creationId xmlns:a16="http://schemas.microsoft.com/office/drawing/2014/main" id="{B55E6609-185E-4173-97AC-D28DEF5C6FB4}"/>
              </a:ext>
            </a:extLst>
          </p:cNvPr>
          <p:cNvSpPr txBox="1">
            <a:spLocks noChangeArrowheads="1"/>
          </p:cNvSpPr>
          <p:nvPr/>
        </p:nvSpPr>
        <p:spPr bwMode="auto">
          <a:xfrm>
            <a:off x="419100" y="1196975"/>
            <a:ext cx="5295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a:solidFill>
                  <a:srgbClr val="FFFF66"/>
                </a:solidFill>
                <a:latin typeface="隶书" panose="02010509060101010101" pitchFamily="49" charset="-122"/>
                <a:ea typeface="隶书" panose="02010509060101010101" pitchFamily="49" charset="-122"/>
              </a:rPr>
              <a:t>三、金属导体的导电机制</a:t>
            </a:r>
          </a:p>
        </p:txBody>
      </p:sp>
      <p:sp>
        <p:nvSpPr>
          <p:cNvPr id="12309" name="Text Box 21">
            <a:extLst>
              <a:ext uri="{FF2B5EF4-FFF2-40B4-BE49-F238E27FC236}">
                <a16:creationId xmlns:a16="http://schemas.microsoft.com/office/drawing/2014/main" id="{69125CB7-62A3-4511-B209-2D66BAF46059}"/>
              </a:ext>
            </a:extLst>
          </p:cNvPr>
          <p:cNvSpPr txBox="1">
            <a:spLocks noChangeArrowheads="1"/>
          </p:cNvSpPr>
          <p:nvPr/>
        </p:nvSpPr>
        <p:spPr bwMode="auto">
          <a:xfrm>
            <a:off x="393700" y="1628775"/>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导体内没有电场时，载流子作无规则热运动，从宏观上导体内没有电荷的定向移动，在导体内没有电流。 </a:t>
            </a:r>
          </a:p>
        </p:txBody>
      </p:sp>
      <p:sp>
        <p:nvSpPr>
          <p:cNvPr id="12312" name="Rectangle 24">
            <a:extLst>
              <a:ext uri="{FF2B5EF4-FFF2-40B4-BE49-F238E27FC236}">
                <a16:creationId xmlns:a16="http://schemas.microsoft.com/office/drawing/2014/main" id="{42971C07-6B46-4C8F-B9AD-780181A6F021}"/>
              </a:ext>
            </a:extLst>
          </p:cNvPr>
          <p:cNvSpPr>
            <a:spLocks noChangeArrowheads="1"/>
          </p:cNvSpPr>
          <p:nvPr/>
        </p:nvSpPr>
        <p:spPr bwMode="auto">
          <a:xfrm>
            <a:off x="381000" y="2852738"/>
            <a:ext cx="311150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如果在导体内维持电势差</a:t>
            </a:r>
            <a:r>
              <a:rPr lang="en-US" altLang="zh-CN" i="1">
                <a:latin typeface="Times New Roman" panose="02020603050405020304" pitchFamily="18" charset="0"/>
              </a:rPr>
              <a:t>U </a:t>
            </a:r>
            <a:r>
              <a:rPr lang="zh-CN" altLang="en-US"/>
              <a:t>，导体内存在电场，载流子在电场力作用下作定向运动</a:t>
            </a:r>
            <a:r>
              <a:rPr lang="zh-CN" altLang="en-US">
                <a:solidFill>
                  <a:srgbClr val="66FFCC"/>
                </a:solidFill>
              </a:rPr>
              <a:t>（平均定向漂移速率</a:t>
            </a:r>
            <a:r>
              <a:rPr lang="en-US" altLang="zh-CN" i="1">
                <a:solidFill>
                  <a:srgbClr val="66FFCC"/>
                </a:solidFill>
                <a:latin typeface="Times New Roman" panose="02020603050405020304" pitchFamily="18" charset="0"/>
              </a:rPr>
              <a:t>u</a:t>
            </a:r>
            <a:r>
              <a:rPr lang="zh-CN" altLang="en-US">
                <a:solidFill>
                  <a:srgbClr val="66FFCC"/>
                </a:solidFill>
              </a:rPr>
              <a:t>）</a:t>
            </a:r>
            <a:r>
              <a:rPr lang="zh-CN" altLang="en-US"/>
              <a:t>形成电流。</a:t>
            </a:r>
          </a:p>
        </p:txBody>
      </p:sp>
      <p:grpSp>
        <p:nvGrpSpPr>
          <p:cNvPr id="3" name="Group 42">
            <a:extLst>
              <a:ext uri="{FF2B5EF4-FFF2-40B4-BE49-F238E27FC236}">
                <a16:creationId xmlns:a16="http://schemas.microsoft.com/office/drawing/2014/main" id="{C3B1695D-1166-47AF-B16A-678E02F9299C}"/>
              </a:ext>
            </a:extLst>
          </p:cNvPr>
          <p:cNvGrpSpPr>
            <a:grpSpLocks/>
          </p:cNvGrpSpPr>
          <p:nvPr/>
        </p:nvGrpSpPr>
        <p:grpSpPr bwMode="auto">
          <a:xfrm>
            <a:off x="5029200" y="4005263"/>
            <a:ext cx="1368425" cy="1687512"/>
            <a:chOff x="3168" y="2523"/>
            <a:chExt cx="862" cy="1063"/>
          </a:xfrm>
        </p:grpSpPr>
        <p:graphicFrame>
          <p:nvGraphicFramePr>
            <p:cNvPr id="9228" name="Object 1024">
              <a:extLst>
                <a:ext uri="{FF2B5EF4-FFF2-40B4-BE49-F238E27FC236}">
                  <a16:creationId xmlns:a16="http://schemas.microsoft.com/office/drawing/2014/main" id="{5EC7A48A-7F86-406F-9B48-049EED382728}"/>
                </a:ext>
              </a:extLst>
            </p:cNvPr>
            <p:cNvGraphicFramePr>
              <a:graphicFrameLocks noChangeAspect="1"/>
            </p:cNvGraphicFramePr>
            <p:nvPr/>
          </p:nvGraphicFramePr>
          <p:xfrm>
            <a:off x="3840" y="2832"/>
            <a:ext cx="190" cy="364"/>
          </p:xfrm>
          <a:graphic>
            <a:graphicData uri="http://schemas.openxmlformats.org/presentationml/2006/ole">
              <mc:AlternateContent xmlns:mc="http://schemas.openxmlformats.org/markup-compatibility/2006">
                <mc:Choice xmlns:v="urn:schemas-microsoft-com:vml" Requires="v">
                  <p:oleObj spid="_x0000_s9248" name="公式" r:id="rId9" imgW="95098" imgH="209448" progId="Equation.3">
                    <p:embed/>
                  </p:oleObj>
                </mc:Choice>
                <mc:Fallback>
                  <p:oleObj name="公式" r:id="rId9" imgW="95098" imgH="209448" progId="Equation.3">
                    <p:embed/>
                    <p:pic>
                      <p:nvPicPr>
                        <p:cNvPr id="0" name="Object 10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0" y="2832"/>
                          <a:ext cx="190"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AutoShape 10">
              <a:extLst>
                <a:ext uri="{FF2B5EF4-FFF2-40B4-BE49-F238E27FC236}">
                  <a16:creationId xmlns:a16="http://schemas.microsoft.com/office/drawing/2014/main" id="{51A1A948-FA3E-4249-BC4E-8DA945328071}"/>
                </a:ext>
              </a:extLst>
            </p:cNvPr>
            <p:cNvSpPr>
              <a:spLocks noChangeArrowheads="1"/>
            </p:cNvSpPr>
            <p:nvPr/>
          </p:nvSpPr>
          <p:spPr bwMode="auto">
            <a:xfrm rot="4800000">
              <a:off x="3312" y="2688"/>
              <a:ext cx="192" cy="480"/>
            </a:xfrm>
            <a:prstGeom prst="can">
              <a:avLst>
                <a:gd name="adj" fmla="val 62500"/>
              </a:avLst>
            </a:prstGeom>
            <a:noFill/>
            <a:ln w="28575">
              <a:solidFill>
                <a:srgbClr val="FF99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02" name="Line 14">
              <a:extLst>
                <a:ext uri="{FF2B5EF4-FFF2-40B4-BE49-F238E27FC236}">
                  <a16:creationId xmlns:a16="http://schemas.microsoft.com/office/drawing/2014/main" id="{096BE434-F9BD-4FCE-9C03-6ADEB7B30FD5}"/>
                </a:ext>
              </a:extLst>
            </p:cNvPr>
            <p:cNvSpPr>
              <a:spLocks noChangeShapeType="1"/>
            </p:cNvSpPr>
            <p:nvPr/>
          </p:nvSpPr>
          <p:spPr bwMode="auto">
            <a:xfrm rot="120000" flipV="1">
              <a:off x="3600" y="2832"/>
              <a:ext cx="288" cy="48"/>
            </a:xfrm>
            <a:prstGeom prst="line">
              <a:avLst/>
            </a:prstGeom>
            <a:noFill/>
            <a:ln w="28575">
              <a:solidFill>
                <a:srgbClr val="FF99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03" name="Line 15">
              <a:extLst>
                <a:ext uri="{FF2B5EF4-FFF2-40B4-BE49-F238E27FC236}">
                  <a16:creationId xmlns:a16="http://schemas.microsoft.com/office/drawing/2014/main" id="{D878C563-497F-4E07-8840-793B2D949389}"/>
                </a:ext>
              </a:extLst>
            </p:cNvPr>
            <p:cNvSpPr>
              <a:spLocks noChangeShapeType="1"/>
            </p:cNvSpPr>
            <p:nvPr/>
          </p:nvSpPr>
          <p:spPr bwMode="auto">
            <a:xfrm>
              <a:off x="3216" y="3072"/>
              <a:ext cx="0" cy="192"/>
            </a:xfrm>
            <a:prstGeom prst="line">
              <a:avLst/>
            </a:prstGeom>
            <a:noFill/>
            <a:ln w="9525">
              <a:solidFill>
                <a:srgbClr val="99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04" name="Line 16">
              <a:extLst>
                <a:ext uri="{FF2B5EF4-FFF2-40B4-BE49-F238E27FC236}">
                  <a16:creationId xmlns:a16="http://schemas.microsoft.com/office/drawing/2014/main" id="{614BC7B6-E280-4FFD-8A00-872C84C2BDA7}"/>
                </a:ext>
              </a:extLst>
            </p:cNvPr>
            <p:cNvSpPr>
              <a:spLocks noChangeShapeType="1"/>
            </p:cNvSpPr>
            <p:nvPr/>
          </p:nvSpPr>
          <p:spPr bwMode="auto">
            <a:xfrm>
              <a:off x="3600" y="2976"/>
              <a:ext cx="0" cy="192"/>
            </a:xfrm>
            <a:prstGeom prst="line">
              <a:avLst/>
            </a:prstGeom>
            <a:noFill/>
            <a:ln w="9525">
              <a:solidFill>
                <a:srgbClr val="99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05" name="Line 17">
              <a:extLst>
                <a:ext uri="{FF2B5EF4-FFF2-40B4-BE49-F238E27FC236}">
                  <a16:creationId xmlns:a16="http://schemas.microsoft.com/office/drawing/2014/main" id="{35BAE0A5-9463-4152-BA18-3F88847634EB}"/>
                </a:ext>
              </a:extLst>
            </p:cNvPr>
            <p:cNvSpPr>
              <a:spLocks noChangeShapeType="1"/>
            </p:cNvSpPr>
            <p:nvPr/>
          </p:nvSpPr>
          <p:spPr bwMode="auto">
            <a:xfrm flipV="1">
              <a:off x="3216" y="3120"/>
              <a:ext cx="384" cy="96"/>
            </a:xfrm>
            <a:prstGeom prst="line">
              <a:avLst/>
            </a:prstGeom>
            <a:noFill/>
            <a:ln w="28575">
              <a:solidFill>
                <a:srgbClr val="99FFCC"/>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34" name="Object 1025">
              <a:extLst>
                <a:ext uri="{FF2B5EF4-FFF2-40B4-BE49-F238E27FC236}">
                  <a16:creationId xmlns:a16="http://schemas.microsoft.com/office/drawing/2014/main" id="{33521552-1BFC-4022-92D5-785B46AD8C76}"/>
                </a:ext>
              </a:extLst>
            </p:cNvPr>
            <p:cNvGraphicFramePr>
              <a:graphicFrameLocks noChangeAspect="1"/>
            </p:cNvGraphicFramePr>
            <p:nvPr/>
          </p:nvGraphicFramePr>
          <p:xfrm>
            <a:off x="3246" y="3304"/>
            <a:ext cx="420" cy="282"/>
          </p:xfrm>
          <a:graphic>
            <a:graphicData uri="http://schemas.openxmlformats.org/presentationml/2006/ole">
              <mc:AlternateContent xmlns:mc="http://schemas.openxmlformats.org/markup-compatibility/2006">
                <mc:Choice xmlns:v="urn:schemas-microsoft-com:vml" Requires="v">
                  <p:oleObj spid="_x0000_s9249" name="Equation" r:id="rId11" imgW="238150" imgH="152400" progId="Equation.3">
                    <p:embed/>
                  </p:oleObj>
                </mc:Choice>
                <mc:Fallback>
                  <p:oleObj name="Equation" r:id="rId11" imgW="238150" imgH="152400" progId="Equation.3">
                    <p:embed/>
                    <p:pic>
                      <p:nvPicPr>
                        <p:cNvPr id="0" name="Object 10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6" y="3304"/>
                          <a:ext cx="420"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5" name="Object 1026">
              <a:extLst>
                <a:ext uri="{FF2B5EF4-FFF2-40B4-BE49-F238E27FC236}">
                  <a16:creationId xmlns:a16="http://schemas.microsoft.com/office/drawing/2014/main" id="{2DE7E51F-8739-4C2B-A3D0-420C04750359}"/>
                </a:ext>
              </a:extLst>
            </p:cNvPr>
            <p:cNvGraphicFramePr>
              <a:graphicFrameLocks noChangeAspect="1"/>
            </p:cNvGraphicFramePr>
            <p:nvPr/>
          </p:nvGraphicFramePr>
          <p:xfrm>
            <a:off x="3560" y="2523"/>
            <a:ext cx="308" cy="308"/>
          </p:xfrm>
          <a:graphic>
            <a:graphicData uri="http://schemas.openxmlformats.org/presentationml/2006/ole">
              <mc:AlternateContent xmlns:mc="http://schemas.openxmlformats.org/markup-compatibility/2006">
                <mc:Choice xmlns:v="urn:schemas-microsoft-com:vml" Requires="v">
                  <p:oleObj spid="_x0000_s9250" name="公式" r:id="rId13" imgW="190602" imgH="190704" progId="Equation.3">
                    <p:embed/>
                  </p:oleObj>
                </mc:Choice>
                <mc:Fallback>
                  <p:oleObj name="公式" r:id="rId13" imgW="190602" imgH="190704" progId="Equation.3">
                    <p:embed/>
                    <p:pic>
                      <p:nvPicPr>
                        <p:cNvPr id="0" name="Object 10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2523"/>
                          <a:ext cx="30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25" name="Group 32">
            <a:extLst>
              <a:ext uri="{FF2B5EF4-FFF2-40B4-BE49-F238E27FC236}">
                <a16:creationId xmlns:a16="http://schemas.microsoft.com/office/drawing/2014/main" id="{BBEA0007-361B-4DD8-98F9-E2C9312B5A74}"/>
              </a:ext>
            </a:extLst>
          </p:cNvPr>
          <p:cNvGrpSpPr>
            <a:grpSpLocks/>
          </p:cNvGrpSpPr>
          <p:nvPr/>
        </p:nvGrpSpPr>
        <p:grpSpPr bwMode="auto">
          <a:xfrm>
            <a:off x="0" y="303213"/>
            <a:ext cx="5715000" cy="1068387"/>
            <a:chOff x="0" y="191"/>
            <a:chExt cx="3600" cy="673"/>
          </a:xfrm>
        </p:grpSpPr>
        <p:pic>
          <p:nvPicPr>
            <p:cNvPr id="9226" name="Picture 31" descr="bar_1">
              <a:extLst>
                <a:ext uri="{FF2B5EF4-FFF2-40B4-BE49-F238E27FC236}">
                  <a16:creationId xmlns:a16="http://schemas.microsoft.com/office/drawing/2014/main" id="{05655362-EA43-4472-9D3E-EBBB011AA5B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4E7A21FE-3EA9-483E-BC08-5C4A8095FB74}"/>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dissolve">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09"/>
                                        </p:tgtEl>
                                        <p:attrNameLst>
                                          <p:attrName>style.visibility</p:attrName>
                                        </p:attrNameLst>
                                      </p:cBhvr>
                                      <p:to>
                                        <p:strVal val="visible"/>
                                      </p:to>
                                    </p:set>
                                    <p:animEffect transition="in" filter="dissolve">
                                      <p:cBhvr>
                                        <p:cTn id="17" dur="500"/>
                                        <p:tgtEl>
                                          <p:spTgt spid="123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12"/>
                                        </p:tgtEl>
                                        <p:attrNameLst>
                                          <p:attrName>style.visibility</p:attrName>
                                        </p:attrNameLst>
                                      </p:cBhvr>
                                      <p:to>
                                        <p:strVal val="visible"/>
                                      </p:to>
                                    </p:set>
                                    <p:animEffect transition="in" filter="wipe(left)">
                                      <p:cBhvr>
                                        <p:cTn id="27" dur="500"/>
                                        <p:tgtEl>
                                          <p:spTgt spid="1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309" grpId="0" autoUpdateAnimBg="0"/>
      <p:bldP spid="123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1">
            <a:extLst>
              <a:ext uri="{FF2B5EF4-FFF2-40B4-BE49-F238E27FC236}">
                <a16:creationId xmlns:a16="http://schemas.microsoft.com/office/drawing/2014/main" id="{6E90C0EE-92E2-4E27-BAD2-9640CFB646FB}"/>
              </a:ext>
            </a:extLst>
          </p:cNvPr>
          <p:cNvSpPr>
            <a:spLocks noGrp="1"/>
          </p:cNvSpPr>
          <p:nvPr>
            <p:ph type="dt" sz="quarter" idx="10"/>
          </p:nvPr>
        </p:nvSpPr>
        <p:spPr/>
        <p:txBody>
          <a:bodyPr/>
          <a:lstStyle/>
          <a:p>
            <a:pPr>
              <a:defRPr/>
            </a:pPr>
            <a:fld id="{0CEFFD77-3B8C-43A5-9534-36DBA657AFAD}" type="datetime9">
              <a:rPr lang="en-US"/>
              <a:pPr>
                <a:defRPr/>
              </a:pPr>
              <a:t>3/29/2020 9:28:11 PM</a:t>
            </a:fld>
            <a:endParaRPr lang="en-US" altLang="zh-CN"/>
          </a:p>
        </p:txBody>
      </p:sp>
      <p:sp>
        <p:nvSpPr>
          <p:cNvPr id="49" name="灯片编号占位符 3">
            <a:extLst>
              <a:ext uri="{FF2B5EF4-FFF2-40B4-BE49-F238E27FC236}">
                <a16:creationId xmlns:a16="http://schemas.microsoft.com/office/drawing/2014/main" id="{48A6CA6F-3411-4D91-9DB7-A468639C5027}"/>
              </a:ext>
            </a:extLst>
          </p:cNvPr>
          <p:cNvSpPr>
            <a:spLocks noGrp="1"/>
          </p:cNvSpPr>
          <p:nvPr>
            <p:ph type="sldNum" sz="quarter" idx="12"/>
          </p:nvPr>
        </p:nvSpPr>
        <p:spPr/>
        <p:txBody>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fld id="{42FB3576-27CF-4EEA-9C6C-20043D0CC817}" type="slidenum">
              <a:rPr lang="en-US" altLang="zh-CN" sz="1400" b="0">
                <a:latin typeface="Times New Roman" panose="02020603050405020304" pitchFamily="18" charset="0"/>
                <a:ea typeface="宋体" panose="02010600030101010101" pitchFamily="2" charset="-122"/>
              </a:rPr>
              <a:pPr eaLnBrk="1" hangingPunct="1"/>
              <a:t>9</a:t>
            </a:fld>
            <a:endParaRPr lang="en-US" altLang="zh-CN" sz="1400" b="0">
              <a:latin typeface="Times New Roman" panose="02020603050405020304" pitchFamily="18" charset="0"/>
              <a:ea typeface="宋体" panose="02010600030101010101" pitchFamily="2" charset="-122"/>
            </a:endParaRPr>
          </a:p>
        </p:txBody>
      </p:sp>
      <p:grpSp>
        <p:nvGrpSpPr>
          <p:cNvPr id="10244" name="Group 1149">
            <a:extLst>
              <a:ext uri="{FF2B5EF4-FFF2-40B4-BE49-F238E27FC236}">
                <a16:creationId xmlns:a16="http://schemas.microsoft.com/office/drawing/2014/main" id="{54EA0AEE-8713-44A1-8B68-C1BF47DA973A}"/>
              </a:ext>
            </a:extLst>
          </p:cNvPr>
          <p:cNvGrpSpPr>
            <a:grpSpLocks/>
          </p:cNvGrpSpPr>
          <p:nvPr/>
        </p:nvGrpSpPr>
        <p:grpSpPr bwMode="auto">
          <a:xfrm>
            <a:off x="3797300" y="3644900"/>
            <a:ext cx="5181600" cy="2743200"/>
            <a:chOff x="2392" y="2296"/>
            <a:chExt cx="3264" cy="1728"/>
          </a:xfrm>
        </p:grpSpPr>
        <p:grpSp>
          <p:nvGrpSpPr>
            <p:cNvPr id="10272" name="Group 1131">
              <a:extLst>
                <a:ext uri="{FF2B5EF4-FFF2-40B4-BE49-F238E27FC236}">
                  <a16:creationId xmlns:a16="http://schemas.microsoft.com/office/drawing/2014/main" id="{13502EFA-4586-4DC2-A3C8-1963619E5A7C}"/>
                </a:ext>
              </a:extLst>
            </p:cNvPr>
            <p:cNvGrpSpPr>
              <a:grpSpLocks/>
            </p:cNvGrpSpPr>
            <p:nvPr/>
          </p:nvGrpSpPr>
          <p:grpSpPr bwMode="auto">
            <a:xfrm>
              <a:off x="2392" y="2296"/>
              <a:ext cx="3264" cy="1728"/>
              <a:chOff x="2256" y="2160"/>
              <a:chExt cx="3264" cy="1728"/>
            </a:xfrm>
          </p:grpSpPr>
          <p:sp>
            <p:nvSpPr>
              <p:cNvPr id="17516" name="Rectangle 1132">
                <a:extLst>
                  <a:ext uri="{FF2B5EF4-FFF2-40B4-BE49-F238E27FC236}">
                    <a16:creationId xmlns:a16="http://schemas.microsoft.com/office/drawing/2014/main" id="{419F2C71-444B-486B-9E46-CE95EB972E97}"/>
                  </a:ext>
                </a:extLst>
              </p:cNvPr>
              <p:cNvSpPr>
                <a:spLocks noChangeArrowheads="1"/>
              </p:cNvSpPr>
              <p:nvPr/>
            </p:nvSpPr>
            <p:spPr bwMode="auto">
              <a:xfrm>
                <a:off x="2256" y="2160"/>
                <a:ext cx="3264" cy="172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17" name="Oval 1133">
                <a:extLst>
                  <a:ext uri="{FF2B5EF4-FFF2-40B4-BE49-F238E27FC236}">
                    <a16:creationId xmlns:a16="http://schemas.microsoft.com/office/drawing/2014/main" id="{4DEF9B43-80EB-4FE8-BB31-8AB107651D28}"/>
                  </a:ext>
                </a:extLst>
              </p:cNvPr>
              <p:cNvSpPr>
                <a:spLocks noChangeArrowheads="1"/>
              </p:cNvSpPr>
              <p:nvPr/>
            </p:nvSpPr>
            <p:spPr bwMode="auto">
              <a:xfrm>
                <a:off x="2736" y="2649"/>
                <a:ext cx="336" cy="768"/>
              </a:xfrm>
              <a:prstGeom prst="ellipse">
                <a:avLst/>
              </a:pr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18" name="Oval 1134">
                <a:extLst>
                  <a:ext uri="{FF2B5EF4-FFF2-40B4-BE49-F238E27FC236}">
                    <a16:creationId xmlns:a16="http://schemas.microsoft.com/office/drawing/2014/main" id="{48A8A02F-B717-4158-ACF7-8AF899A79495}"/>
                  </a:ext>
                </a:extLst>
              </p:cNvPr>
              <p:cNvSpPr>
                <a:spLocks noChangeArrowheads="1"/>
              </p:cNvSpPr>
              <p:nvPr/>
            </p:nvSpPr>
            <p:spPr bwMode="auto">
              <a:xfrm rot="600000">
                <a:off x="4512" y="2697"/>
                <a:ext cx="240" cy="528"/>
              </a:xfrm>
              <a:prstGeom prst="ellipse">
                <a:avLst/>
              </a:pr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19" name="Freeform 1135">
                <a:extLst>
                  <a:ext uri="{FF2B5EF4-FFF2-40B4-BE49-F238E27FC236}">
                    <a16:creationId xmlns:a16="http://schemas.microsoft.com/office/drawing/2014/main" id="{E362ACF6-7FA1-4AC9-AFD7-49576A2E99D7}"/>
                  </a:ext>
                </a:extLst>
              </p:cNvPr>
              <p:cNvSpPr>
                <a:spLocks/>
              </p:cNvSpPr>
              <p:nvPr/>
            </p:nvSpPr>
            <p:spPr bwMode="auto">
              <a:xfrm>
                <a:off x="2880" y="2536"/>
                <a:ext cx="1808" cy="163"/>
              </a:xfrm>
              <a:custGeom>
                <a:avLst/>
                <a:gdLst/>
                <a:ahLst/>
                <a:cxnLst>
                  <a:cxn ang="0">
                    <a:pos x="0" y="113"/>
                  </a:cxn>
                  <a:cxn ang="0">
                    <a:pos x="413" y="39"/>
                  </a:cxn>
                  <a:cxn ang="0">
                    <a:pos x="858" y="0"/>
                  </a:cxn>
                  <a:cxn ang="0">
                    <a:pos x="1356" y="39"/>
                  </a:cxn>
                  <a:cxn ang="0">
                    <a:pos x="1808" y="163"/>
                  </a:cxn>
                </a:cxnLst>
                <a:rect l="0" t="0" r="r" b="b"/>
                <a:pathLst>
                  <a:path w="1808" h="163">
                    <a:moveTo>
                      <a:pt x="0" y="113"/>
                    </a:moveTo>
                    <a:cubicBezTo>
                      <a:pt x="69" y="101"/>
                      <a:pt x="270" y="58"/>
                      <a:pt x="413" y="39"/>
                    </a:cubicBezTo>
                    <a:cubicBezTo>
                      <a:pt x="556" y="20"/>
                      <a:pt x="701" y="0"/>
                      <a:pt x="858" y="0"/>
                    </a:cubicBezTo>
                    <a:cubicBezTo>
                      <a:pt x="1015" y="0"/>
                      <a:pt x="1198" y="12"/>
                      <a:pt x="1356" y="39"/>
                    </a:cubicBezTo>
                    <a:cubicBezTo>
                      <a:pt x="1514" y="66"/>
                      <a:pt x="1714" y="137"/>
                      <a:pt x="1808" y="163"/>
                    </a:cubicBezTo>
                  </a:path>
                </a:pathLst>
              </a:cu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20" name="Freeform 1136">
                <a:extLst>
                  <a:ext uri="{FF2B5EF4-FFF2-40B4-BE49-F238E27FC236}">
                    <a16:creationId xmlns:a16="http://schemas.microsoft.com/office/drawing/2014/main" id="{1516F780-E3FD-44CD-AB5D-D3834CAE0FC3}"/>
                  </a:ext>
                </a:extLst>
              </p:cNvPr>
              <p:cNvSpPr>
                <a:spLocks/>
              </p:cNvSpPr>
              <p:nvPr/>
            </p:nvSpPr>
            <p:spPr bwMode="auto">
              <a:xfrm>
                <a:off x="2928" y="3159"/>
                <a:ext cx="1659" cy="258"/>
              </a:xfrm>
              <a:custGeom>
                <a:avLst/>
                <a:gdLst/>
                <a:ahLst/>
                <a:cxnLst>
                  <a:cxn ang="0">
                    <a:pos x="0" y="258"/>
                  </a:cxn>
                  <a:cxn ang="0">
                    <a:pos x="480" y="114"/>
                  </a:cxn>
                  <a:cxn ang="0">
                    <a:pos x="1098" y="16"/>
                  </a:cxn>
                  <a:cxn ang="0">
                    <a:pos x="1433" y="16"/>
                  </a:cxn>
                  <a:cxn ang="0">
                    <a:pos x="1659" y="62"/>
                  </a:cxn>
                </a:cxnLst>
                <a:rect l="0" t="0" r="r" b="b"/>
                <a:pathLst>
                  <a:path w="1659" h="258">
                    <a:moveTo>
                      <a:pt x="0" y="258"/>
                    </a:moveTo>
                    <a:cubicBezTo>
                      <a:pt x="148" y="202"/>
                      <a:pt x="297" y="154"/>
                      <a:pt x="480" y="114"/>
                    </a:cubicBezTo>
                    <a:cubicBezTo>
                      <a:pt x="663" y="74"/>
                      <a:pt x="939" y="32"/>
                      <a:pt x="1098" y="16"/>
                    </a:cubicBezTo>
                    <a:cubicBezTo>
                      <a:pt x="1257" y="0"/>
                      <a:pt x="1340" y="8"/>
                      <a:pt x="1433" y="16"/>
                    </a:cubicBezTo>
                    <a:cubicBezTo>
                      <a:pt x="1526" y="24"/>
                      <a:pt x="1612" y="52"/>
                      <a:pt x="1659" y="62"/>
                    </a:cubicBezTo>
                  </a:path>
                </a:pathLst>
              </a:custGeom>
              <a:no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21" name="Line 1137">
                <a:extLst>
                  <a:ext uri="{FF2B5EF4-FFF2-40B4-BE49-F238E27FC236}">
                    <a16:creationId xmlns:a16="http://schemas.microsoft.com/office/drawing/2014/main" id="{0CA4007C-4914-45F5-80E1-330A5667B428}"/>
                  </a:ext>
                </a:extLst>
              </p:cNvPr>
              <p:cNvSpPr>
                <a:spLocks noChangeShapeType="1"/>
              </p:cNvSpPr>
              <p:nvPr/>
            </p:nvSpPr>
            <p:spPr bwMode="auto">
              <a:xfrm>
                <a:off x="4656" y="2985"/>
                <a:ext cx="432" cy="96"/>
              </a:xfrm>
              <a:prstGeom prst="line">
                <a:avLst/>
              </a:prstGeom>
              <a:noFill/>
              <a:ln w="28575">
                <a:solidFill>
                  <a:schemeClr val="accent1"/>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0287" name="Object 1038">
                <a:extLst>
                  <a:ext uri="{FF2B5EF4-FFF2-40B4-BE49-F238E27FC236}">
                    <a16:creationId xmlns:a16="http://schemas.microsoft.com/office/drawing/2014/main" id="{3D602F7D-2513-4CC9-8151-9F72110168D1}"/>
                  </a:ext>
                </a:extLst>
              </p:cNvPr>
              <p:cNvGraphicFramePr>
                <a:graphicFrameLocks noChangeAspect="1"/>
              </p:cNvGraphicFramePr>
              <p:nvPr/>
            </p:nvGraphicFramePr>
            <p:xfrm>
              <a:off x="4896" y="2727"/>
              <a:ext cx="190" cy="249"/>
            </p:xfrm>
            <a:graphic>
              <a:graphicData uri="http://schemas.openxmlformats.org/presentationml/2006/ole">
                <mc:AlternateContent xmlns:mc="http://schemas.openxmlformats.org/markup-compatibility/2006">
                  <mc:Choice xmlns:v="urn:schemas-microsoft-com:vml" Requires="v">
                    <p:oleObj spid="_x0000_s10290" name="公式" r:id="rId3" imgW="95098" imgH="133248" progId="Equation.3">
                      <p:embed/>
                    </p:oleObj>
                  </mc:Choice>
                  <mc:Fallback>
                    <p:oleObj name="公式" r:id="rId3" imgW="95098" imgH="133248" progId="Equation.3">
                      <p:embed/>
                      <p:pic>
                        <p:nvPicPr>
                          <p:cNvPr id="0" name="Object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2727"/>
                            <a:ext cx="19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8" name="Object 1039">
                <a:extLst>
                  <a:ext uri="{FF2B5EF4-FFF2-40B4-BE49-F238E27FC236}">
                    <a16:creationId xmlns:a16="http://schemas.microsoft.com/office/drawing/2014/main" id="{96605079-56B1-4F43-B209-45D27E27AD1B}"/>
                  </a:ext>
                </a:extLst>
              </p:cNvPr>
              <p:cNvGraphicFramePr>
                <a:graphicFrameLocks noChangeAspect="1"/>
              </p:cNvGraphicFramePr>
              <p:nvPr/>
            </p:nvGraphicFramePr>
            <p:xfrm>
              <a:off x="2688" y="3466"/>
              <a:ext cx="286" cy="326"/>
            </p:xfrm>
            <a:graphic>
              <a:graphicData uri="http://schemas.openxmlformats.org/presentationml/2006/ole">
                <mc:AlternateContent xmlns:mc="http://schemas.openxmlformats.org/markup-compatibility/2006">
                  <mc:Choice xmlns:v="urn:schemas-microsoft-com:vml" Requires="v">
                    <p:oleObj spid="_x0000_s10291" name="公式" r:id="rId5" imgW="161747" imgH="190704" progId="Equation.3">
                      <p:embed/>
                    </p:oleObj>
                  </mc:Choice>
                  <mc:Fallback>
                    <p:oleObj name="公式" r:id="rId5" imgW="161747" imgH="190704" progId="Equation.3">
                      <p:embed/>
                      <p:pic>
                        <p:nvPicPr>
                          <p:cNvPr id="0" name="Object 10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3466"/>
                            <a:ext cx="28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9" name="Object 1040">
                <a:extLst>
                  <a:ext uri="{FF2B5EF4-FFF2-40B4-BE49-F238E27FC236}">
                    <a16:creationId xmlns:a16="http://schemas.microsoft.com/office/drawing/2014/main" id="{47D64254-3944-4306-905C-281B741CCB8F}"/>
                  </a:ext>
                </a:extLst>
              </p:cNvPr>
              <p:cNvGraphicFramePr>
                <a:graphicFrameLocks noChangeAspect="1"/>
              </p:cNvGraphicFramePr>
              <p:nvPr/>
            </p:nvGraphicFramePr>
            <p:xfrm>
              <a:off x="4550" y="3226"/>
              <a:ext cx="306" cy="325"/>
            </p:xfrm>
            <a:graphic>
              <a:graphicData uri="http://schemas.openxmlformats.org/presentationml/2006/ole">
                <mc:AlternateContent xmlns:mc="http://schemas.openxmlformats.org/markup-compatibility/2006">
                  <mc:Choice xmlns:v="urn:schemas-microsoft-com:vml" Requires="v">
                    <p:oleObj spid="_x0000_s10292" name="公式" r:id="rId7" imgW="171501" imgH="190704" progId="Equation.3">
                      <p:embed/>
                    </p:oleObj>
                  </mc:Choice>
                  <mc:Fallback>
                    <p:oleObj name="公式" r:id="rId7" imgW="171501" imgH="190704" progId="Equation.3">
                      <p:embed/>
                      <p:pic>
                        <p:nvPicPr>
                          <p:cNvPr id="0" name="Object 10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0" y="3226"/>
                            <a:ext cx="30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73" name="Object 1035">
              <a:extLst>
                <a:ext uri="{FF2B5EF4-FFF2-40B4-BE49-F238E27FC236}">
                  <a16:creationId xmlns:a16="http://schemas.microsoft.com/office/drawing/2014/main" id="{E4DF0222-2B80-4B12-BA3A-09B3A9D3D00D}"/>
                </a:ext>
              </a:extLst>
            </p:cNvPr>
            <p:cNvGraphicFramePr>
              <a:graphicFrameLocks noChangeAspect="1"/>
            </p:cNvGraphicFramePr>
            <p:nvPr/>
          </p:nvGraphicFramePr>
          <p:xfrm>
            <a:off x="3976" y="2968"/>
            <a:ext cx="190" cy="364"/>
          </p:xfrm>
          <a:graphic>
            <a:graphicData uri="http://schemas.openxmlformats.org/presentationml/2006/ole">
              <mc:AlternateContent xmlns:mc="http://schemas.openxmlformats.org/markup-compatibility/2006">
                <mc:Choice xmlns:v="urn:schemas-microsoft-com:vml" Requires="v">
                  <p:oleObj spid="_x0000_s10293" name="公式" r:id="rId9" imgW="95098" imgH="209448" progId="Equation.3">
                    <p:embed/>
                  </p:oleObj>
                </mc:Choice>
                <mc:Fallback>
                  <p:oleObj name="公式" r:id="rId9" imgW="95098" imgH="209448" progId="Equation.3">
                    <p:embed/>
                    <p:pic>
                      <p:nvPicPr>
                        <p:cNvPr id="0" name="Object 10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6" y="2968"/>
                          <a:ext cx="190"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26" name="AutoShape 1142">
              <a:extLst>
                <a:ext uri="{FF2B5EF4-FFF2-40B4-BE49-F238E27FC236}">
                  <a16:creationId xmlns:a16="http://schemas.microsoft.com/office/drawing/2014/main" id="{5B28087E-01B0-4D21-95A4-54F26DE1ECEE}"/>
                </a:ext>
              </a:extLst>
            </p:cNvPr>
            <p:cNvSpPr>
              <a:spLocks noChangeArrowheads="1"/>
            </p:cNvSpPr>
            <p:nvPr/>
          </p:nvSpPr>
          <p:spPr bwMode="auto">
            <a:xfrm rot="4800000">
              <a:off x="3448" y="2824"/>
              <a:ext cx="192" cy="480"/>
            </a:xfrm>
            <a:prstGeom prst="can">
              <a:avLst>
                <a:gd name="adj" fmla="val 62500"/>
              </a:avLst>
            </a:prstGeom>
            <a:noFill/>
            <a:ln w="28575">
              <a:solidFill>
                <a:srgbClr val="FF99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27" name="Line 1143">
              <a:extLst>
                <a:ext uri="{FF2B5EF4-FFF2-40B4-BE49-F238E27FC236}">
                  <a16:creationId xmlns:a16="http://schemas.microsoft.com/office/drawing/2014/main" id="{7C8EB42D-6337-4E80-8ED2-90F646E0754D}"/>
                </a:ext>
              </a:extLst>
            </p:cNvPr>
            <p:cNvSpPr>
              <a:spLocks noChangeShapeType="1"/>
            </p:cNvSpPr>
            <p:nvPr/>
          </p:nvSpPr>
          <p:spPr bwMode="auto">
            <a:xfrm rot="120000" flipV="1">
              <a:off x="3736" y="2968"/>
              <a:ext cx="288" cy="48"/>
            </a:xfrm>
            <a:prstGeom prst="line">
              <a:avLst/>
            </a:prstGeom>
            <a:noFill/>
            <a:ln w="28575">
              <a:solidFill>
                <a:srgbClr val="FF99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28" name="Line 1144">
              <a:extLst>
                <a:ext uri="{FF2B5EF4-FFF2-40B4-BE49-F238E27FC236}">
                  <a16:creationId xmlns:a16="http://schemas.microsoft.com/office/drawing/2014/main" id="{402D1F55-BB12-4CDF-8976-398D70B3B94B}"/>
                </a:ext>
              </a:extLst>
            </p:cNvPr>
            <p:cNvSpPr>
              <a:spLocks noChangeShapeType="1"/>
            </p:cNvSpPr>
            <p:nvPr/>
          </p:nvSpPr>
          <p:spPr bwMode="auto">
            <a:xfrm>
              <a:off x="3352" y="3208"/>
              <a:ext cx="0" cy="192"/>
            </a:xfrm>
            <a:prstGeom prst="line">
              <a:avLst/>
            </a:prstGeom>
            <a:noFill/>
            <a:ln w="9525">
              <a:solidFill>
                <a:srgbClr val="99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29" name="Line 1145">
              <a:extLst>
                <a:ext uri="{FF2B5EF4-FFF2-40B4-BE49-F238E27FC236}">
                  <a16:creationId xmlns:a16="http://schemas.microsoft.com/office/drawing/2014/main" id="{5FC433B4-3582-4139-9027-0A0923565600}"/>
                </a:ext>
              </a:extLst>
            </p:cNvPr>
            <p:cNvSpPr>
              <a:spLocks noChangeShapeType="1"/>
            </p:cNvSpPr>
            <p:nvPr/>
          </p:nvSpPr>
          <p:spPr bwMode="auto">
            <a:xfrm>
              <a:off x="3736" y="3112"/>
              <a:ext cx="0" cy="192"/>
            </a:xfrm>
            <a:prstGeom prst="line">
              <a:avLst/>
            </a:prstGeom>
            <a:noFill/>
            <a:ln w="9525">
              <a:solidFill>
                <a:srgbClr val="99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30" name="Line 1146">
              <a:extLst>
                <a:ext uri="{FF2B5EF4-FFF2-40B4-BE49-F238E27FC236}">
                  <a16:creationId xmlns:a16="http://schemas.microsoft.com/office/drawing/2014/main" id="{94ACEEEE-CB39-47F1-942A-5BC43ABC9BDB}"/>
                </a:ext>
              </a:extLst>
            </p:cNvPr>
            <p:cNvSpPr>
              <a:spLocks noChangeShapeType="1"/>
            </p:cNvSpPr>
            <p:nvPr/>
          </p:nvSpPr>
          <p:spPr bwMode="auto">
            <a:xfrm flipV="1">
              <a:off x="3352" y="3256"/>
              <a:ext cx="384" cy="96"/>
            </a:xfrm>
            <a:prstGeom prst="line">
              <a:avLst/>
            </a:prstGeom>
            <a:noFill/>
            <a:ln w="28575">
              <a:solidFill>
                <a:srgbClr val="99FFCC"/>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0279" name="Object 1036">
              <a:extLst>
                <a:ext uri="{FF2B5EF4-FFF2-40B4-BE49-F238E27FC236}">
                  <a16:creationId xmlns:a16="http://schemas.microsoft.com/office/drawing/2014/main" id="{41F6BB27-83E4-4CA0-B019-C3CA987F4A29}"/>
                </a:ext>
              </a:extLst>
            </p:cNvPr>
            <p:cNvGraphicFramePr>
              <a:graphicFrameLocks noChangeAspect="1"/>
            </p:cNvGraphicFramePr>
            <p:nvPr/>
          </p:nvGraphicFramePr>
          <p:xfrm>
            <a:off x="3382" y="3440"/>
            <a:ext cx="420" cy="282"/>
          </p:xfrm>
          <a:graphic>
            <a:graphicData uri="http://schemas.openxmlformats.org/presentationml/2006/ole">
              <mc:AlternateContent xmlns:mc="http://schemas.openxmlformats.org/markup-compatibility/2006">
                <mc:Choice xmlns:v="urn:schemas-microsoft-com:vml" Requires="v">
                  <p:oleObj spid="_x0000_s10294" name="Equation" r:id="rId11" imgW="238150" imgH="152400" progId="Equation.3">
                    <p:embed/>
                  </p:oleObj>
                </mc:Choice>
                <mc:Fallback>
                  <p:oleObj name="Equation" r:id="rId11" imgW="238150" imgH="152400" progId="Equation.3">
                    <p:embed/>
                    <p:pic>
                      <p:nvPicPr>
                        <p:cNvPr id="0" name="Object 10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2" y="3440"/>
                          <a:ext cx="420"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0" name="Object 1037">
              <a:extLst>
                <a:ext uri="{FF2B5EF4-FFF2-40B4-BE49-F238E27FC236}">
                  <a16:creationId xmlns:a16="http://schemas.microsoft.com/office/drawing/2014/main" id="{9CCE90A8-C47E-4A13-A227-AA859167D100}"/>
                </a:ext>
              </a:extLst>
            </p:cNvPr>
            <p:cNvGraphicFramePr>
              <a:graphicFrameLocks noChangeAspect="1"/>
            </p:cNvGraphicFramePr>
            <p:nvPr/>
          </p:nvGraphicFramePr>
          <p:xfrm>
            <a:off x="3696" y="2659"/>
            <a:ext cx="308" cy="308"/>
          </p:xfrm>
          <a:graphic>
            <a:graphicData uri="http://schemas.openxmlformats.org/presentationml/2006/ole">
              <mc:AlternateContent xmlns:mc="http://schemas.openxmlformats.org/markup-compatibility/2006">
                <mc:Choice xmlns:v="urn:schemas-microsoft-com:vml" Requires="v">
                  <p:oleObj spid="_x0000_s10295" name="公式" r:id="rId13" imgW="190602" imgH="190704" progId="Equation.3">
                    <p:embed/>
                  </p:oleObj>
                </mc:Choice>
                <mc:Fallback>
                  <p:oleObj name="公式" r:id="rId13" imgW="190602" imgH="190704" progId="Equation.3">
                    <p:embed/>
                    <p:pic>
                      <p:nvPicPr>
                        <p:cNvPr id="0" name="Object 10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6" y="2659"/>
                          <a:ext cx="30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29" name="Text Box 1045">
            <a:extLst>
              <a:ext uri="{FF2B5EF4-FFF2-40B4-BE49-F238E27FC236}">
                <a16:creationId xmlns:a16="http://schemas.microsoft.com/office/drawing/2014/main" id="{75C3FC1F-C661-40E5-B3BB-D02523DE2491}"/>
              </a:ext>
            </a:extLst>
          </p:cNvPr>
          <p:cNvSpPr txBox="1">
            <a:spLocks noChangeArrowheads="1"/>
          </p:cNvSpPr>
          <p:nvPr/>
        </p:nvSpPr>
        <p:spPr bwMode="auto">
          <a:xfrm>
            <a:off x="457200" y="1335088"/>
            <a:ext cx="8458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t>    </a:t>
            </a:r>
            <a:r>
              <a:rPr lang="zh-CN" altLang="en-US"/>
              <a:t>在导体内沿电流方向取一长</a:t>
            </a:r>
            <a:r>
              <a:rPr lang="en-US" altLang="zh-CN" i="1">
                <a:latin typeface="Times New Roman" panose="02020603050405020304" pitchFamily="18" charset="0"/>
              </a:rPr>
              <a:t>udt </a:t>
            </a:r>
            <a:r>
              <a:rPr lang="zh-CN" altLang="en-US"/>
              <a:t>，截面</a:t>
            </a:r>
            <a:r>
              <a:rPr lang="en-US" altLang="zh-CN" i="1">
                <a:latin typeface="Times New Roman" panose="02020603050405020304" pitchFamily="18" charset="0"/>
              </a:rPr>
              <a:t>dS</a:t>
            </a:r>
            <a:r>
              <a:rPr lang="zh-CN" altLang="en-US"/>
              <a:t>的圆柱体为小体元，在</a:t>
            </a:r>
            <a:r>
              <a:rPr lang="en-US" altLang="zh-CN" i="1">
                <a:latin typeface="Times New Roman" panose="02020603050405020304" pitchFamily="18" charset="0"/>
              </a:rPr>
              <a:t>dt </a:t>
            </a:r>
            <a:r>
              <a:rPr lang="zh-CN" altLang="en-US"/>
              <a:t>时间内，圆柱体内的自由电荷都将通过面元</a:t>
            </a:r>
            <a:r>
              <a:rPr lang="en-US" altLang="zh-CN" i="1">
                <a:latin typeface="Times New Roman" panose="02020603050405020304" pitchFamily="18" charset="0"/>
              </a:rPr>
              <a:t>dS</a:t>
            </a:r>
            <a:r>
              <a:rPr lang="zh-CN" altLang="en-US">
                <a:latin typeface="Times New Roman" panose="02020603050405020304" pitchFamily="18" charset="0"/>
              </a:rPr>
              <a:t>，流过面元</a:t>
            </a:r>
            <a:r>
              <a:rPr lang="en-US" altLang="zh-CN" i="1">
                <a:latin typeface="Times New Roman" panose="02020603050405020304" pitchFamily="18" charset="0"/>
              </a:rPr>
              <a:t>dS</a:t>
            </a:r>
            <a:r>
              <a:rPr lang="zh-CN" altLang="en-US">
                <a:latin typeface="Times New Roman" panose="02020603050405020304" pitchFamily="18" charset="0"/>
              </a:rPr>
              <a:t>的电流强度等于</a:t>
            </a:r>
            <a:endParaRPr lang="zh-CN" altLang="en-US" i="1"/>
          </a:p>
        </p:txBody>
      </p:sp>
      <p:graphicFrame>
        <p:nvGraphicFramePr>
          <p:cNvPr id="103424" name="Object 1024">
            <a:extLst>
              <a:ext uri="{FF2B5EF4-FFF2-40B4-BE49-F238E27FC236}">
                <a16:creationId xmlns:a16="http://schemas.microsoft.com/office/drawing/2014/main" id="{E6F24781-99EE-43AE-94FE-623397959C04}"/>
              </a:ext>
            </a:extLst>
          </p:cNvPr>
          <p:cNvGraphicFramePr>
            <a:graphicFrameLocks noChangeAspect="1"/>
          </p:cNvGraphicFramePr>
          <p:nvPr/>
        </p:nvGraphicFramePr>
        <p:xfrm>
          <a:off x="468313" y="2749550"/>
          <a:ext cx="1217612" cy="927100"/>
        </p:xfrm>
        <a:graphic>
          <a:graphicData uri="http://schemas.openxmlformats.org/presentationml/2006/ole">
            <mc:AlternateContent xmlns:mc="http://schemas.openxmlformats.org/markup-compatibility/2006">
              <mc:Choice xmlns:v="urn:schemas-microsoft-com:vml" Requires="v">
                <p:oleObj spid="_x0000_s10296" name="公式" r:id="rId15" imgW="504749" imgH="381000" progId="Equation.3">
                  <p:embed/>
                </p:oleObj>
              </mc:Choice>
              <mc:Fallback>
                <p:oleObj name="公式" r:id="rId15" imgW="504749" imgH="381000" progId="Equation.3">
                  <p:embed/>
                  <p:pic>
                    <p:nvPicPr>
                      <p:cNvPr id="0" name="Object 10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313" y="2749550"/>
                        <a:ext cx="1217612" cy="927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5" name="Object 1025">
            <a:extLst>
              <a:ext uri="{FF2B5EF4-FFF2-40B4-BE49-F238E27FC236}">
                <a16:creationId xmlns:a16="http://schemas.microsoft.com/office/drawing/2014/main" id="{37BCA2BD-8091-4F07-B0D3-78F58BA56AAC}"/>
              </a:ext>
            </a:extLst>
          </p:cNvPr>
          <p:cNvGraphicFramePr>
            <a:graphicFrameLocks noChangeAspect="1"/>
          </p:cNvGraphicFramePr>
          <p:nvPr/>
        </p:nvGraphicFramePr>
        <p:xfrm>
          <a:off x="4572000" y="2947988"/>
          <a:ext cx="2376488" cy="382587"/>
        </p:xfrm>
        <a:graphic>
          <a:graphicData uri="http://schemas.openxmlformats.org/presentationml/2006/ole">
            <mc:AlternateContent xmlns:mc="http://schemas.openxmlformats.org/markup-compatibility/2006">
              <mc:Choice xmlns:v="urn:schemas-microsoft-com:vml" Requires="v">
                <p:oleObj spid="_x0000_s10297" name="Equation" r:id="rId17" imgW="1076147" imgH="152400" progId="Equation.3">
                  <p:embed/>
                </p:oleObj>
              </mc:Choice>
              <mc:Fallback>
                <p:oleObj name="Equation" r:id="rId17" imgW="1076147" imgH="152400" progId="Equation.3">
                  <p:embed/>
                  <p:pic>
                    <p:nvPicPr>
                      <p:cNvPr id="0" name="Object 10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2947988"/>
                        <a:ext cx="2376488" cy="382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6" name="Object 1026">
            <a:extLst>
              <a:ext uri="{FF2B5EF4-FFF2-40B4-BE49-F238E27FC236}">
                <a16:creationId xmlns:a16="http://schemas.microsoft.com/office/drawing/2014/main" id="{CA19881C-D8BD-452C-90C1-696B6FC9E0C1}"/>
              </a:ext>
            </a:extLst>
          </p:cNvPr>
          <p:cNvGraphicFramePr>
            <a:graphicFrameLocks noChangeAspect="1"/>
          </p:cNvGraphicFramePr>
          <p:nvPr/>
        </p:nvGraphicFramePr>
        <p:xfrm>
          <a:off x="962025" y="4437063"/>
          <a:ext cx="2025650" cy="944562"/>
        </p:xfrm>
        <a:graphic>
          <a:graphicData uri="http://schemas.openxmlformats.org/presentationml/2006/ole">
            <mc:AlternateContent xmlns:mc="http://schemas.openxmlformats.org/markup-compatibility/2006">
              <mc:Choice xmlns:v="urn:schemas-microsoft-com:vml" Requires="v">
                <p:oleObj spid="_x0000_s10298" name="Equation" r:id="rId19" imgW="923747" imgH="419304" progId="Equation.3">
                  <p:embed/>
                </p:oleObj>
              </mc:Choice>
              <mc:Fallback>
                <p:oleObj name="Equation" r:id="rId19" imgW="923747" imgH="419304" progId="Equation.3">
                  <p:embed/>
                  <p:pic>
                    <p:nvPicPr>
                      <p:cNvPr id="0" name="Object 10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2025" y="4437063"/>
                        <a:ext cx="2025650" cy="9445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128">
            <a:extLst>
              <a:ext uri="{FF2B5EF4-FFF2-40B4-BE49-F238E27FC236}">
                <a16:creationId xmlns:a16="http://schemas.microsoft.com/office/drawing/2014/main" id="{8E7202FC-DE39-45B4-A2FC-E5E8D9E767D9}"/>
              </a:ext>
            </a:extLst>
          </p:cNvPr>
          <p:cNvGrpSpPr>
            <a:grpSpLocks/>
          </p:cNvGrpSpPr>
          <p:nvPr/>
        </p:nvGrpSpPr>
        <p:grpSpPr bwMode="auto">
          <a:xfrm>
            <a:off x="4572000" y="2133600"/>
            <a:ext cx="3886200" cy="2133600"/>
            <a:chOff x="2976" y="1152"/>
            <a:chExt cx="2448" cy="1344"/>
          </a:xfrm>
        </p:grpSpPr>
        <p:sp>
          <p:nvSpPr>
            <p:cNvPr id="17469" name="AutoShape 1085">
              <a:extLst>
                <a:ext uri="{FF2B5EF4-FFF2-40B4-BE49-F238E27FC236}">
                  <a16:creationId xmlns:a16="http://schemas.microsoft.com/office/drawing/2014/main" id="{17FCCF26-6365-49A9-A374-938CECDA05EA}"/>
                </a:ext>
              </a:extLst>
            </p:cNvPr>
            <p:cNvSpPr>
              <a:spLocks noChangeArrowheads="1"/>
            </p:cNvSpPr>
            <p:nvPr/>
          </p:nvSpPr>
          <p:spPr bwMode="auto">
            <a:xfrm>
              <a:off x="2976" y="1152"/>
              <a:ext cx="2448" cy="1344"/>
            </a:xfrm>
            <a:prstGeom prst="wedgeRoundRectCallout">
              <a:avLst>
                <a:gd name="adj1" fmla="val -36273"/>
                <a:gd name="adj2" fmla="val 72769"/>
                <a:gd name="adj3" fmla="val 16667"/>
              </a:avLst>
            </a:prstGeom>
            <a:gradFill rotWithShape="0">
              <a:gsLst>
                <a:gs pos="0">
                  <a:srgbClr val="6666FF"/>
                </a:gs>
                <a:gs pos="100000">
                  <a:srgbClr val="6666FF">
                    <a:gamma/>
                    <a:shade val="33333"/>
                    <a:invGamma/>
                  </a:srgbClr>
                </a:gs>
              </a:gsLst>
              <a:path path="rect">
                <a:fillToRect l="100000" b="100000"/>
              </a:path>
            </a:gradFill>
            <a:ln w="9525">
              <a:solidFill>
                <a:srgbClr val="6666FF"/>
              </a:solidFill>
              <a:miter lim="800000"/>
              <a:headEnd/>
              <a:tailEnd/>
            </a:ln>
            <a:effectLst/>
          </p:spPr>
          <p:txBody>
            <a:bodyPr/>
            <a:lstStyle/>
            <a:p>
              <a:pPr algn="ctr">
                <a:defRPr/>
              </a:pPr>
              <a:endParaRPr kumimoji="0" lang="zh-CN" altLang="zh-CN" sz="3200">
                <a:effectLst>
                  <a:outerShdw blurRad="38100" dist="38100" dir="2700000" algn="tl">
                    <a:srgbClr val="000000"/>
                  </a:outerShdw>
                </a:effectLst>
                <a:latin typeface="Times New Roman" pitchFamily="18" charset="0"/>
              </a:endParaRPr>
            </a:p>
          </p:txBody>
        </p:sp>
        <p:grpSp>
          <p:nvGrpSpPr>
            <p:cNvPr id="10257" name="Group 1091">
              <a:extLst>
                <a:ext uri="{FF2B5EF4-FFF2-40B4-BE49-F238E27FC236}">
                  <a16:creationId xmlns:a16="http://schemas.microsoft.com/office/drawing/2014/main" id="{8BC995D9-BF94-4AE8-9E33-6C24FCF06CAA}"/>
                </a:ext>
              </a:extLst>
            </p:cNvPr>
            <p:cNvGrpSpPr>
              <a:grpSpLocks/>
            </p:cNvGrpSpPr>
            <p:nvPr/>
          </p:nvGrpSpPr>
          <p:grpSpPr bwMode="auto">
            <a:xfrm>
              <a:off x="3456" y="1674"/>
              <a:ext cx="1392" cy="517"/>
              <a:chOff x="3456" y="1578"/>
              <a:chExt cx="1392" cy="517"/>
            </a:xfrm>
          </p:grpSpPr>
          <p:sp>
            <p:nvSpPr>
              <p:cNvPr id="17473" name="Oval 1089">
                <a:extLst>
                  <a:ext uri="{FF2B5EF4-FFF2-40B4-BE49-F238E27FC236}">
                    <a16:creationId xmlns:a16="http://schemas.microsoft.com/office/drawing/2014/main" id="{755A7FE3-4C63-4E35-BC2E-9F9AD9E6A9B8}"/>
                  </a:ext>
                </a:extLst>
              </p:cNvPr>
              <p:cNvSpPr>
                <a:spLocks noChangeArrowheads="1"/>
              </p:cNvSpPr>
              <p:nvPr/>
            </p:nvSpPr>
            <p:spPr bwMode="auto">
              <a:xfrm rot="2400000">
                <a:off x="3493" y="1584"/>
                <a:ext cx="224" cy="503"/>
              </a:xfrm>
              <a:prstGeom prst="ellipse">
                <a:avLst/>
              </a:prstGeom>
              <a:gradFill rotWithShape="0">
                <a:gsLst>
                  <a:gs pos="0">
                    <a:srgbClr val="FFFF66">
                      <a:gamma/>
                      <a:shade val="46275"/>
                      <a:invGamma/>
                    </a:srgbClr>
                  </a:gs>
                  <a:gs pos="50000">
                    <a:srgbClr val="FFFF66"/>
                  </a:gs>
                  <a:gs pos="100000">
                    <a:srgbClr val="FFFF66">
                      <a:gamma/>
                      <a:shade val="46275"/>
                      <a:invGamma/>
                    </a:srgbClr>
                  </a:gs>
                </a:gsLst>
                <a:lin ang="5400000" scaled="1"/>
              </a:grad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71" name="AutoShape 1087">
                <a:extLst>
                  <a:ext uri="{FF2B5EF4-FFF2-40B4-BE49-F238E27FC236}">
                    <a16:creationId xmlns:a16="http://schemas.microsoft.com/office/drawing/2014/main" id="{FEB60886-A8A4-4F37-818E-62ED99DDD95F}"/>
                  </a:ext>
                </a:extLst>
              </p:cNvPr>
              <p:cNvSpPr>
                <a:spLocks noChangeArrowheads="1"/>
              </p:cNvSpPr>
              <p:nvPr/>
            </p:nvSpPr>
            <p:spPr bwMode="auto">
              <a:xfrm>
                <a:off x="3456" y="1632"/>
                <a:ext cx="1392" cy="411"/>
              </a:xfrm>
              <a:prstGeom prst="parallelogram">
                <a:avLst>
                  <a:gd name="adj" fmla="val 69101"/>
                </a:avLst>
              </a:prstGeom>
              <a:gradFill rotWithShape="0">
                <a:gsLst>
                  <a:gs pos="0">
                    <a:schemeClr val="tx2">
                      <a:gamma/>
                      <a:shade val="46275"/>
                      <a:invGamma/>
                    </a:schemeClr>
                  </a:gs>
                  <a:gs pos="50000">
                    <a:schemeClr val="tx2"/>
                  </a:gs>
                  <a:gs pos="100000">
                    <a:schemeClr val="tx2">
                      <a:gamma/>
                      <a:shade val="46275"/>
                      <a:invGamma/>
                    </a:schemeClr>
                  </a:gs>
                </a:gsLst>
                <a:lin ang="5400000" scaled="1"/>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72" name="Oval 1088">
                <a:extLst>
                  <a:ext uri="{FF2B5EF4-FFF2-40B4-BE49-F238E27FC236}">
                    <a16:creationId xmlns:a16="http://schemas.microsoft.com/office/drawing/2014/main" id="{986DBC3B-2207-4065-807F-38CCE0CC83FE}"/>
                  </a:ext>
                </a:extLst>
              </p:cNvPr>
              <p:cNvSpPr>
                <a:spLocks noChangeArrowheads="1"/>
              </p:cNvSpPr>
              <p:nvPr/>
            </p:nvSpPr>
            <p:spPr bwMode="auto">
              <a:xfrm rot="2400000">
                <a:off x="4565" y="1578"/>
                <a:ext cx="224" cy="517"/>
              </a:xfrm>
              <a:prstGeom prst="ellipse">
                <a:avLst/>
              </a:prstGeom>
              <a:gradFill rotWithShape="0">
                <a:gsLst>
                  <a:gs pos="0">
                    <a:schemeClr val="tx2"/>
                  </a:gs>
                  <a:gs pos="100000">
                    <a:schemeClr val="tx2">
                      <a:gamma/>
                      <a:shade val="46275"/>
                      <a:invGamma/>
                    </a:schemeClr>
                  </a:gs>
                </a:gsLst>
                <a:path path="shape">
                  <a:fillToRect l="50000" t="50000" r="50000" b="50000"/>
                </a:path>
              </a:gradFill>
              <a:ln w="952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7476" name="Line 1092">
              <a:extLst>
                <a:ext uri="{FF2B5EF4-FFF2-40B4-BE49-F238E27FC236}">
                  <a16:creationId xmlns:a16="http://schemas.microsoft.com/office/drawing/2014/main" id="{1929A1A8-DFDE-4554-92F4-A31FF8485231}"/>
                </a:ext>
              </a:extLst>
            </p:cNvPr>
            <p:cNvSpPr>
              <a:spLocks noChangeShapeType="1"/>
            </p:cNvSpPr>
            <p:nvPr/>
          </p:nvSpPr>
          <p:spPr bwMode="auto">
            <a:xfrm>
              <a:off x="4680" y="1935"/>
              <a:ext cx="480" cy="0"/>
            </a:xfrm>
            <a:prstGeom prst="line">
              <a:avLst/>
            </a:prstGeom>
            <a:noFill/>
            <a:ln w="28575">
              <a:solidFill>
                <a:srgbClr val="FF7C80"/>
              </a:solidFill>
              <a:round/>
              <a:headEnd/>
              <a:tailEnd type="triangle" w="sm" len="lg"/>
            </a:ln>
            <a:effectLst>
              <a:outerShdw dist="17961" dir="2700000" algn="ctr" rotWithShape="0">
                <a:schemeClr val="bg2"/>
              </a:outerShdw>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0259" name="Object 1030">
              <a:extLst>
                <a:ext uri="{FF2B5EF4-FFF2-40B4-BE49-F238E27FC236}">
                  <a16:creationId xmlns:a16="http://schemas.microsoft.com/office/drawing/2014/main" id="{4DEE250B-13D0-4C2E-8B7C-A48EF1BE749D}"/>
                </a:ext>
              </a:extLst>
            </p:cNvPr>
            <p:cNvGraphicFramePr>
              <a:graphicFrameLocks noChangeAspect="1"/>
            </p:cNvGraphicFramePr>
            <p:nvPr/>
          </p:nvGraphicFramePr>
          <p:xfrm>
            <a:off x="4512" y="2064"/>
            <a:ext cx="308" cy="254"/>
          </p:xfrm>
          <a:graphic>
            <a:graphicData uri="http://schemas.openxmlformats.org/presentationml/2006/ole">
              <mc:AlternateContent xmlns:mc="http://schemas.openxmlformats.org/markup-compatibility/2006">
                <mc:Choice xmlns:v="urn:schemas-microsoft-com:vml" Requires="v">
                  <p:oleObj spid="_x0000_s10299" name="Equation" r:id="rId21" imgW="190602" imgH="152400" progId="Equation.3">
                    <p:embed/>
                  </p:oleObj>
                </mc:Choice>
                <mc:Fallback>
                  <p:oleObj name="Equation" r:id="rId21" imgW="190602" imgH="152400" progId="Equation.3">
                    <p:embed/>
                    <p:pic>
                      <p:nvPicPr>
                        <p:cNvPr id="0" name="Object 10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2" y="2064"/>
                          <a:ext cx="308" cy="25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0" name="Object 1031">
              <a:extLst>
                <a:ext uri="{FF2B5EF4-FFF2-40B4-BE49-F238E27FC236}">
                  <a16:creationId xmlns:a16="http://schemas.microsoft.com/office/drawing/2014/main" id="{402DF949-8071-415F-8F1A-FC1BCE5FD96A}"/>
                </a:ext>
              </a:extLst>
            </p:cNvPr>
            <p:cNvGraphicFramePr>
              <a:graphicFrameLocks noChangeAspect="1"/>
            </p:cNvGraphicFramePr>
            <p:nvPr/>
          </p:nvGraphicFramePr>
          <p:xfrm>
            <a:off x="4908" y="1672"/>
            <a:ext cx="181" cy="199"/>
          </p:xfrm>
          <a:graphic>
            <a:graphicData uri="http://schemas.openxmlformats.org/presentationml/2006/ole">
              <mc:AlternateContent xmlns:mc="http://schemas.openxmlformats.org/markup-compatibility/2006">
                <mc:Choice xmlns:v="urn:schemas-microsoft-com:vml" Requires="v">
                  <p:oleObj spid="_x0000_s10300" name="Equation" r:id="rId23" imgW="95098" imgH="114504" progId="Equation.3">
                    <p:embed/>
                  </p:oleObj>
                </mc:Choice>
                <mc:Fallback>
                  <p:oleObj name="Equation" r:id="rId23" imgW="95098" imgH="114504" progId="Equation.3">
                    <p:embed/>
                    <p:pic>
                      <p:nvPicPr>
                        <p:cNvPr id="0" name="Object 10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08" y="1672"/>
                          <a:ext cx="181" cy="199"/>
                        </a:xfrm>
                        <a:prstGeom prst="rect">
                          <a:avLst/>
                        </a:prstGeom>
                        <a:noFill/>
                        <a:ln>
                          <a:noFill/>
                        </a:ln>
                        <a:effectLst>
                          <a:outerShdw dist="12700" dir="54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79" name="Line 1095">
              <a:extLst>
                <a:ext uri="{FF2B5EF4-FFF2-40B4-BE49-F238E27FC236}">
                  <a16:creationId xmlns:a16="http://schemas.microsoft.com/office/drawing/2014/main" id="{99AFEBA5-DA6F-49BF-AA79-660DD3313E09}"/>
                </a:ext>
              </a:extLst>
            </p:cNvPr>
            <p:cNvSpPr>
              <a:spLocks noChangeShapeType="1"/>
            </p:cNvSpPr>
            <p:nvPr/>
          </p:nvSpPr>
          <p:spPr bwMode="auto">
            <a:xfrm>
              <a:off x="4680" y="1935"/>
              <a:ext cx="432" cy="240"/>
            </a:xfrm>
            <a:prstGeom prst="line">
              <a:avLst/>
            </a:prstGeom>
            <a:noFill/>
            <a:ln w="28575">
              <a:solidFill>
                <a:schemeClr val="hlink"/>
              </a:solidFill>
              <a:round/>
              <a:headEnd/>
              <a:tailEnd type="triangle" w="sm" len="lg"/>
            </a:ln>
            <a:effectLst>
              <a:outerShdw dist="35921" dir="2700000" algn="ctr" rotWithShape="0">
                <a:schemeClr val="bg2"/>
              </a:outerShdw>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0262" name="Object 1032">
              <a:extLst>
                <a:ext uri="{FF2B5EF4-FFF2-40B4-BE49-F238E27FC236}">
                  <a16:creationId xmlns:a16="http://schemas.microsoft.com/office/drawing/2014/main" id="{F09991FB-453D-46F4-8883-EBA78964E0B7}"/>
                </a:ext>
              </a:extLst>
            </p:cNvPr>
            <p:cNvGraphicFramePr>
              <a:graphicFrameLocks noChangeAspect="1"/>
            </p:cNvGraphicFramePr>
            <p:nvPr/>
          </p:nvGraphicFramePr>
          <p:xfrm>
            <a:off x="4856" y="2120"/>
            <a:ext cx="235" cy="326"/>
          </p:xfrm>
          <a:graphic>
            <a:graphicData uri="http://schemas.openxmlformats.org/presentationml/2006/ole">
              <mc:AlternateContent xmlns:mc="http://schemas.openxmlformats.org/markup-compatibility/2006">
                <mc:Choice xmlns:v="urn:schemas-microsoft-com:vml" Requires="v">
                  <p:oleObj spid="_x0000_s10301" name="Equation" r:id="rId25" imgW="133299" imgH="200076" progId="Equation.3">
                    <p:embed/>
                  </p:oleObj>
                </mc:Choice>
                <mc:Fallback>
                  <p:oleObj name="Equation" r:id="rId25" imgW="133299" imgH="200076" progId="Equation.3">
                    <p:embed/>
                    <p:pic>
                      <p:nvPicPr>
                        <p:cNvPr id="0" name="Object 10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56" y="2120"/>
                          <a:ext cx="235"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3" name="Object 1033">
              <a:extLst>
                <a:ext uri="{FF2B5EF4-FFF2-40B4-BE49-F238E27FC236}">
                  <a16:creationId xmlns:a16="http://schemas.microsoft.com/office/drawing/2014/main" id="{7462B88D-ADAA-498E-BE62-E13C6D6F2163}"/>
                </a:ext>
              </a:extLst>
            </p:cNvPr>
            <p:cNvGraphicFramePr>
              <a:graphicFrameLocks noChangeAspect="1"/>
            </p:cNvGraphicFramePr>
            <p:nvPr/>
          </p:nvGraphicFramePr>
          <p:xfrm>
            <a:off x="4986" y="1964"/>
            <a:ext cx="150" cy="151"/>
          </p:xfrm>
          <a:graphic>
            <a:graphicData uri="http://schemas.openxmlformats.org/presentationml/2006/ole">
              <mc:AlternateContent xmlns:mc="http://schemas.openxmlformats.org/markup-compatibility/2006">
                <mc:Choice xmlns:v="urn:schemas-microsoft-com:vml" Requires="v">
                  <p:oleObj spid="_x0000_s10302" name="公式" r:id="rId27" imgW="114198" imgH="114504" progId="Equation.3">
                    <p:embed/>
                  </p:oleObj>
                </mc:Choice>
                <mc:Fallback>
                  <p:oleObj name="公式" r:id="rId27" imgW="114198" imgH="114504" progId="Equation.3">
                    <p:embed/>
                    <p:pic>
                      <p:nvPicPr>
                        <p:cNvPr id="0" name="Object 10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86" y="1964"/>
                          <a:ext cx="150" cy="15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82" name="Freeform 1098">
              <a:extLst>
                <a:ext uri="{FF2B5EF4-FFF2-40B4-BE49-F238E27FC236}">
                  <a16:creationId xmlns:a16="http://schemas.microsoft.com/office/drawing/2014/main" id="{92FFE827-F9EE-4BD8-B61B-370663BC40A5}"/>
                </a:ext>
              </a:extLst>
            </p:cNvPr>
            <p:cNvSpPr>
              <a:spLocks/>
            </p:cNvSpPr>
            <p:nvPr/>
          </p:nvSpPr>
          <p:spPr bwMode="auto">
            <a:xfrm>
              <a:off x="4896" y="1932"/>
              <a:ext cx="57" cy="132"/>
            </a:xfrm>
            <a:custGeom>
              <a:avLst/>
              <a:gdLst/>
              <a:ahLst/>
              <a:cxnLst>
                <a:cxn ang="0">
                  <a:pos x="0" y="132"/>
                </a:cxn>
                <a:cxn ang="0">
                  <a:pos x="33" y="99"/>
                </a:cxn>
                <a:cxn ang="0">
                  <a:pos x="54" y="45"/>
                </a:cxn>
                <a:cxn ang="0">
                  <a:pos x="54" y="0"/>
                </a:cxn>
              </a:cxnLst>
              <a:rect l="0" t="0" r="r" b="b"/>
              <a:pathLst>
                <a:path w="57" h="132">
                  <a:moveTo>
                    <a:pt x="0" y="132"/>
                  </a:moveTo>
                  <a:cubicBezTo>
                    <a:pt x="5" y="127"/>
                    <a:pt x="24" y="113"/>
                    <a:pt x="33" y="99"/>
                  </a:cubicBezTo>
                  <a:cubicBezTo>
                    <a:pt x="42" y="85"/>
                    <a:pt x="51" y="61"/>
                    <a:pt x="54" y="45"/>
                  </a:cubicBezTo>
                  <a:cubicBezTo>
                    <a:pt x="57" y="29"/>
                    <a:pt x="54" y="9"/>
                    <a:pt x="54" y="0"/>
                  </a:cubicBezTo>
                </a:path>
              </a:pathLst>
            </a:custGeom>
            <a:noFill/>
            <a:ln w="19050" cmpd="sng">
              <a:solidFill>
                <a:srgbClr val="FFFF66"/>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7483" name="Line 1099">
              <a:extLst>
                <a:ext uri="{FF2B5EF4-FFF2-40B4-BE49-F238E27FC236}">
                  <a16:creationId xmlns:a16="http://schemas.microsoft.com/office/drawing/2014/main" id="{5BA68AEE-46F0-4658-9D75-7073AFF5858D}"/>
                </a:ext>
              </a:extLst>
            </p:cNvPr>
            <p:cNvSpPr>
              <a:spLocks noChangeShapeType="1"/>
            </p:cNvSpPr>
            <p:nvPr/>
          </p:nvSpPr>
          <p:spPr bwMode="auto">
            <a:xfrm flipV="1">
              <a:off x="4818" y="1488"/>
              <a:ext cx="0" cy="24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7484" name="Line 1100">
              <a:extLst>
                <a:ext uri="{FF2B5EF4-FFF2-40B4-BE49-F238E27FC236}">
                  <a16:creationId xmlns:a16="http://schemas.microsoft.com/office/drawing/2014/main" id="{0022E620-AE9C-4EE5-9BDB-324AB6AB7917}"/>
                </a:ext>
              </a:extLst>
            </p:cNvPr>
            <p:cNvSpPr>
              <a:spLocks noChangeShapeType="1"/>
            </p:cNvSpPr>
            <p:nvPr/>
          </p:nvSpPr>
          <p:spPr bwMode="auto">
            <a:xfrm flipV="1">
              <a:off x="3705" y="1488"/>
              <a:ext cx="0" cy="24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7485" name="Line 1101">
              <a:extLst>
                <a:ext uri="{FF2B5EF4-FFF2-40B4-BE49-F238E27FC236}">
                  <a16:creationId xmlns:a16="http://schemas.microsoft.com/office/drawing/2014/main" id="{33130C2F-E838-4D42-933E-5C60238F2603}"/>
                </a:ext>
              </a:extLst>
            </p:cNvPr>
            <p:cNvSpPr>
              <a:spLocks noChangeShapeType="1"/>
            </p:cNvSpPr>
            <p:nvPr/>
          </p:nvSpPr>
          <p:spPr bwMode="auto">
            <a:xfrm flipH="1">
              <a:off x="3705" y="1584"/>
              <a:ext cx="1104" cy="0"/>
            </a:xfrm>
            <a:prstGeom prst="line">
              <a:avLst/>
            </a:prstGeom>
            <a:noFill/>
            <a:ln w="9525">
              <a:solidFill>
                <a:schemeClr val="tx1"/>
              </a:solidFill>
              <a:round/>
              <a:headEnd type="triangl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0268" name="Object 1034">
              <a:extLst>
                <a:ext uri="{FF2B5EF4-FFF2-40B4-BE49-F238E27FC236}">
                  <a16:creationId xmlns:a16="http://schemas.microsoft.com/office/drawing/2014/main" id="{51725025-D1E2-41F8-87CD-AFF3AA2D0919}"/>
                </a:ext>
              </a:extLst>
            </p:cNvPr>
            <p:cNvGraphicFramePr>
              <a:graphicFrameLocks noChangeAspect="1"/>
            </p:cNvGraphicFramePr>
            <p:nvPr/>
          </p:nvGraphicFramePr>
          <p:xfrm>
            <a:off x="3968" y="1332"/>
            <a:ext cx="381" cy="254"/>
          </p:xfrm>
          <a:graphic>
            <a:graphicData uri="http://schemas.openxmlformats.org/presentationml/2006/ole">
              <mc:AlternateContent xmlns:mc="http://schemas.openxmlformats.org/markup-compatibility/2006">
                <mc:Choice xmlns:v="urn:schemas-microsoft-com:vml" Requires="v">
                  <p:oleObj spid="_x0000_s10303" name="Equation" r:id="rId29" imgW="238150" imgH="152400" progId="Equation.3">
                    <p:embed/>
                  </p:oleObj>
                </mc:Choice>
                <mc:Fallback>
                  <p:oleObj name="Equation" r:id="rId29" imgW="238150" imgH="152400" progId="Equation.3">
                    <p:embed/>
                    <p:pic>
                      <p:nvPicPr>
                        <p:cNvPr id="0" name="Object 10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68" y="1332"/>
                          <a:ext cx="381" cy="25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3427" name="Object 1027">
            <a:extLst>
              <a:ext uri="{FF2B5EF4-FFF2-40B4-BE49-F238E27FC236}">
                <a16:creationId xmlns:a16="http://schemas.microsoft.com/office/drawing/2014/main" id="{408EFA26-59E0-4963-AC04-72E5B286E9C1}"/>
              </a:ext>
            </a:extLst>
          </p:cNvPr>
          <p:cNvGraphicFramePr>
            <a:graphicFrameLocks noChangeAspect="1"/>
          </p:cNvGraphicFramePr>
          <p:nvPr/>
        </p:nvGraphicFramePr>
        <p:xfrm>
          <a:off x="877888" y="3860800"/>
          <a:ext cx="2544762" cy="468313"/>
        </p:xfrm>
        <a:graphic>
          <a:graphicData uri="http://schemas.openxmlformats.org/presentationml/2006/ole">
            <mc:AlternateContent xmlns:mc="http://schemas.openxmlformats.org/markup-compatibility/2006">
              <mc:Choice xmlns:v="urn:schemas-microsoft-com:vml" Requires="v">
                <p:oleObj spid="_x0000_s10304" name="公式" r:id="rId31" imgW="1076147" imgH="171552" progId="Equation.3">
                  <p:embed/>
                </p:oleObj>
              </mc:Choice>
              <mc:Fallback>
                <p:oleObj name="公式" r:id="rId31" imgW="1076147" imgH="171552" progId="Equation.3">
                  <p:embed/>
                  <p:pic>
                    <p:nvPicPr>
                      <p:cNvPr id="0" name="Object 10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77888" y="3860800"/>
                        <a:ext cx="2544762" cy="468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8" name="Object 1028">
            <a:extLst>
              <a:ext uri="{FF2B5EF4-FFF2-40B4-BE49-F238E27FC236}">
                <a16:creationId xmlns:a16="http://schemas.microsoft.com/office/drawing/2014/main" id="{7E6A77FD-D019-4D28-82C6-8FB5A7AC8889}"/>
              </a:ext>
            </a:extLst>
          </p:cNvPr>
          <p:cNvGraphicFramePr>
            <a:graphicFrameLocks noChangeAspect="1"/>
          </p:cNvGraphicFramePr>
          <p:nvPr/>
        </p:nvGraphicFramePr>
        <p:xfrm>
          <a:off x="1344613" y="5516563"/>
          <a:ext cx="1139825" cy="514350"/>
        </p:xfrm>
        <a:graphic>
          <a:graphicData uri="http://schemas.openxmlformats.org/presentationml/2006/ole">
            <mc:AlternateContent xmlns:mc="http://schemas.openxmlformats.org/markup-compatibility/2006">
              <mc:Choice xmlns:v="urn:schemas-microsoft-com:vml" Requires="v">
                <p:oleObj spid="_x0000_s10305" name="Equation" r:id="rId33" imgW="504749" imgH="209448" progId="Equation.3">
                  <p:embed/>
                </p:oleObj>
              </mc:Choice>
              <mc:Fallback>
                <p:oleObj name="Equation" r:id="rId33" imgW="504749" imgH="209448" progId="Equation.3">
                  <p:embed/>
                  <p:pic>
                    <p:nvPicPr>
                      <p:cNvPr id="0" name="Object 10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44613" y="5516563"/>
                        <a:ext cx="1139825" cy="514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9" name="Object 1029">
            <a:extLst>
              <a:ext uri="{FF2B5EF4-FFF2-40B4-BE49-F238E27FC236}">
                <a16:creationId xmlns:a16="http://schemas.microsoft.com/office/drawing/2014/main" id="{16CB9022-F46A-4CAF-8884-2E4B0F539D30}"/>
              </a:ext>
            </a:extLst>
          </p:cNvPr>
          <p:cNvGraphicFramePr>
            <a:graphicFrameLocks noChangeAspect="1"/>
          </p:cNvGraphicFramePr>
          <p:nvPr/>
        </p:nvGraphicFramePr>
        <p:xfrm>
          <a:off x="1651000" y="2736850"/>
          <a:ext cx="3713163" cy="927100"/>
        </p:xfrm>
        <a:graphic>
          <a:graphicData uri="http://schemas.openxmlformats.org/presentationml/2006/ole">
            <mc:AlternateContent xmlns:mc="http://schemas.openxmlformats.org/markup-compatibility/2006">
              <mc:Choice xmlns:v="urn:schemas-microsoft-com:vml" Requires="v">
                <p:oleObj spid="_x0000_s10306" name="公式" r:id="rId35" imgW="1600403" imgH="381000" progId="Equation.3">
                  <p:embed/>
                </p:oleObj>
              </mc:Choice>
              <mc:Fallback>
                <p:oleObj name="公式" r:id="rId35" imgW="1600403" imgH="381000" progId="Equation.3">
                  <p:embed/>
                  <p:pic>
                    <p:nvPicPr>
                      <p:cNvPr id="0" name="Object 102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51000" y="2736850"/>
                        <a:ext cx="3713163" cy="927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3" name="Group 53">
            <a:extLst>
              <a:ext uri="{FF2B5EF4-FFF2-40B4-BE49-F238E27FC236}">
                <a16:creationId xmlns:a16="http://schemas.microsoft.com/office/drawing/2014/main" id="{03A1DCD5-EA78-4555-8A97-403F04D1DC83}"/>
              </a:ext>
            </a:extLst>
          </p:cNvPr>
          <p:cNvGrpSpPr>
            <a:grpSpLocks/>
          </p:cNvGrpSpPr>
          <p:nvPr/>
        </p:nvGrpSpPr>
        <p:grpSpPr bwMode="auto">
          <a:xfrm>
            <a:off x="0" y="303213"/>
            <a:ext cx="5715000" cy="1068387"/>
            <a:chOff x="0" y="191"/>
            <a:chExt cx="3600" cy="673"/>
          </a:xfrm>
        </p:grpSpPr>
        <p:pic>
          <p:nvPicPr>
            <p:cNvPr id="10254" name="Picture 31" descr="bar_1">
              <a:extLst>
                <a:ext uri="{FF2B5EF4-FFF2-40B4-BE49-F238E27FC236}">
                  <a16:creationId xmlns:a16="http://schemas.microsoft.com/office/drawing/2014/main" id="{101BB8EC-6869-4FE5-B2E9-8E4E73B9626A}"/>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EE3E6936-F095-4770-8238-3527ABCC5982}"/>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29"/>
                                        </p:tgtEl>
                                        <p:attrNameLst>
                                          <p:attrName>style.visibility</p:attrName>
                                        </p:attrNameLst>
                                      </p:cBhvr>
                                      <p:to>
                                        <p:strVal val="visible"/>
                                      </p:to>
                                    </p:set>
                                    <p:animEffect transition="in" filter="dissolve">
                                      <p:cBhvr>
                                        <p:cTn id="7" dur="500"/>
                                        <p:tgtEl>
                                          <p:spTgt spid="174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3424"/>
                                        </p:tgtEl>
                                        <p:attrNameLst>
                                          <p:attrName>style.visibility</p:attrName>
                                        </p:attrNameLst>
                                      </p:cBhvr>
                                      <p:to>
                                        <p:strVal val="visible"/>
                                      </p:to>
                                    </p:set>
                                    <p:animEffect transition="in" filter="dissolve">
                                      <p:cBhvr>
                                        <p:cTn id="17" dur="500"/>
                                        <p:tgtEl>
                                          <p:spTgt spid="103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429"/>
                                        </p:tgtEl>
                                        <p:attrNameLst>
                                          <p:attrName>style.visibility</p:attrName>
                                        </p:attrNameLst>
                                      </p:cBhvr>
                                      <p:to>
                                        <p:strVal val="visible"/>
                                      </p:to>
                                    </p:set>
                                    <p:animEffect transition="in" filter="dissolve">
                                      <p:cBhvr>
                                        <p:cTn id="22" dur="500"/>
                                        <p:tgtEl>
                                          <p:spTgt spid="1034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3425"/>
                                        </p:tgtEl>
                                        <p:attrNameLst>
                                          <p:attrName>style.visibility</p:attrName>
                                        </p:attrNameLst>
                                      </p:cBhvr>
                                      <p:to>
                                        <p:strVal val="visible"/>
                                      </p:to>
                                    </p:set>
                                    <p:animEffect transition="in" filter="dissolve">
                                      <p:cBhvr>
                                        <p:cTn id="27" dur="500"/>
                                        <p:tgtEl>
                                          <p:spTgt spid="1034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3427"/>
                                        </p:tgtEl>
                                        <p:attrNameLst>
                                          <p:attrName>style.visibility</p:attrName>
                                        </p:attrNameLst>
                                      </p:cBhvr>
                                      <p:to>
                                        <p:strVal val="visible"/>
                                      </p:to>
                                    </p:set>
                                    <p:animEffect transition="in" filter="dissolve">
                                      <p:cBhvr>
                                        <p:cTn id="32" dur="500"/>
                                        <p:tgtEl>
                                          <p:spTgt spid="1034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3426"/>
                                        </p:tgtEl>
                                        <p:attrNameLst>
                                          <p:attrName>style.visibility</p:attrName>
                                        </p:attrNameLst>
                                      </p:cBhvr>
                                      <p:to>
                                        <p:strVal val="visible"/>
                                      </p:to>
                                    </p:set>
                                    <p:animEffect transition="in" filter="dissolve">
                                      <p:cBhvr>
                                        <p:cTn id="37" dur="500"/>
                                        <p:tgtEl>
                                          <p:spTgt spid="103426"/>
                                        </p:tgtEl>
                                      </p:cBhvr>
                                    </p:animEffect>
                                  </p:childTnLst>
                                </p:cTn>
                              </p:par>
                            </p:childTnLst>
                          </p:cTn>
                        </p:par>
                        <p:par>
                          <p:cTn id="38" fill="hold" nodeType="afterGroup">
                            <p:stCondLst>
                              <p:cond delay="500"/>
                            </p:stCondLst>
                            <p:childTnLst>
                              <p:par>
                                <p:cTn id="39" presetID="9" presetClass="entr" presetSubtype="0" fill="hold" nodeType="afterEffect">
                                  <p:stCondLst>
                                    <p:cond delay="0"/>
                                  </p:stCondLst>
                                  <p:childTnLst>
                                    <p:set>
                                      <p:cBhvr>
                                        <p:cTn id="40" dur="1" fill="hold">
                                          <p:stCondLst>
                                            <p:cond delay="0"/>
                                          </p:stCondLst>
                                        </p:cTn>
                                        <p:tgtEl>
                                          <p:spTgt spid="103428"/>
                                        </p:tgtEl>
                                        <p:attrNameLst>
                                          <p:attrName>style.visibility</p:attrName>
                                        </p:attrNameLst>
                                      </p:cBhvr>
                                      <p:to>
                                        <p:strVal val="visible"/>
                                      </p:to>
                                    </p:set>
                                    <p:animEffect transition="in" filter="dissolve">
                                      <p:cBhvr>
                                        <p:cTn id="41"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9" grpId="0" autoUpdateAnimBg="0"/>
    </p:bldLst>
  </p:timing>
</p:sld>
</file>

<file path=ppt/theme/theme1.xml><?xml version="1.0" encoding="utf-8"?>
<a:theme xmlns:a="http://schemas.openxmlformats.org/drawingml/2006/main" name="njupt3">
  <a:themeElements>
    <a:clrScheme name="njupt3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99FFCC"/>
      </a:hlink>
      <a:folHlink>
        <a:srgbClr val="B2B2B2"/>
      </a:folHlink>
    </a:clrScheme>
    <a:fontScheme name="njupt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幼圆" pitchFamily="49" charset="-122"/>
            <a:ea typeface="幼圆"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幼圆" pitchFamily="49" charset="-122"/>
            <a:ea typeface="幼圆" pitchFamily="49" charset="-122"/>
          </a:defRPr>
        </a:defPPr>
      </a:lstStyle>
    </a:lnDef>
  </a:objectDefaults>
  <a:extraClrSchemeLst>
    <a:extraClrScheme>
      <a:clrScheme name="njupt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jupt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jupt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jupt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jupt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jupt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jupt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njupt3 8">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jupt3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99FF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njupt3</Template>
  <TotalTime>3886</TotalTime>
  <Words>1674</Words>
  <Application>Microsoft Office PowerPoint</Application>
  <PresentationFormat>全屏显示(4:3)</PresentationFormat>
  <Paragraphs>170</Paragraphs>
  <Slides>30</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7" baseType="lpstr">
      <vt:lpstr>幼圆</vt:lpstr>
      <vt:lpstr>Arial</vt:lpstr>
      <vt:lpstr>Times New Roman</vt:lpstr>
      <vt:lpstr>宋体</vt:lpstr>
      <vt:lpstr>Webdings</vt:lpstr>
      <vt:lpstr>华文行楷</vt:lpstr>
      <vt:lpstr>黑体</vt:lpstr>
      <vt:lpstr>Century Gothic</vt:lpstr>
      <vt:lpstr>隶书</vt:lpstr>
      <vt:lpstr>Tahoma</vt:lpstr>
      <vt:lpstr>文鼎CS中等线</vt:lpstr>
      <vt:lpstr>Symbol</vt:lpstr>
      <vt:lpstr>华文彩云</vt:lpstr>
      <vt:lpstr>njupt3</vt:lpstr>
      <vt:lpstr>Microsoft Equation 3.0</vt:lpstr>
      <vt:lpstr>Microsoft Clip Gallery</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稳恒电流</dc:title>
  <dc:creator>baog</dc:creator>
  <cp:lastModifiedBy>yinjie</cp:lastModifiedBy>
  <cp:revision>205</cp:revision>
  <dcterms:created xsi:type="dcterms:W3CDTF">2000-05-07T16:53:20Z</dcterms:created>
  <dcterms:modified xsi:type="dcterms:W3CDTF">2020-03-29T13:28:30Z</dcterms:modified>
</cp:coreProperties>
</file>