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23"/>
  </p:notesMasterIdLst>
  <p:sldIdLst>
    <p:sldId id="412" r:id="rId2"/>
    <p:sldId id="465" r:id="rId3"/>
    <p:sldId id="466" r:id="rId4"/>
    <p:sldId id="467" r:id="rId5"/>
    <p:sldId id="468" r:id="rId6"/>
    <p:sldId id="469" r:id="rId7"/>
    <p:sldId id="484" r:id="rId8"/>
    <p:sldId id="485" r:id="rId9"/>
    <p:sldId id="486" r:id="rId10"/>
    <p:sldId id="487" r:id="rId11"/>
    <p:sldId id="472" r:id="rId12"/>
    <p:sldId id="473" r:id="rId13"/>
    <p:sldId id="474" r:id="rId14"/>
    <p:sldId id="479" r:id="rId15"/>
    <p:sldId id="480" r:id="rId16"/>
    <p:sldId id="481" r:id="rId17"/>
    <p:sldId id="482" r:id="rId18"/>
    <p:sldId id="363" r:id="rId19"/>
    <p:sldId id="408" r:id="rId20"/>
    <p:sldId id="364" r:id="rId21"/>
    <p:sldId id="489" r:id="rId22"/>
  </p:sldIdLst>
  <p:sldSz cx="9144000" cy="6858000" type="screen4x3"/>
  <p:notesSz cx="6858000" cy="9144000"/>
  <p:defaultTextStyle>
    <a:defPPr>
      <a:defRPr lang="zh-CN"/>
    </a:defPPr>
    <a:lvl1pPr algn="l" rtl="0" fontAlgn="base">
      <a:spcBef>
        <a:spcPct val="0"/>
      </a:spcBef>
      <a:spcAft>
        <a:spcPct val="0"/>
      </a:spcAft>
      <a:defRPr kumimoji="1" sz="2800" b="1" kern="1200">
        <a:solidFill>
          <a:schemeClr val="tx1"/>
        </a:solidFill>
        <a:latin typeface="Times New Roman" panose="02020603050405020304" pitchFamily="18" charset="0"/>
        <a:ea typeface="幼圆" panose="02010509060101010101" pitchFamily="49" charset="-122"/>
        <a:cs typeface="+mn-cs"/>
      </a:defRPr>
    </a:lvl1pPr>
    <a:lvl2pPr marL="457200" algn="l" rtl="0" fontAlgn="base">
      <a:spcBef>
        <a:spcPct val="0"/>
      </a:spcBef>
      <a:spcAft>
        <a:spcPct val="0"/>
      </a:spcAft>
      <a:defRPr kumimoji="1" sz="2800" b="1" kern="1200">
        <a:solidFill>
          <a:schemeClr val="tx1"/>
        </a:solidFill>
        <a:latin typeface="Times New Roman" panose="02020603050405020304" pitchFamily="18" charset="0"/>
        <a:ea typeface="幼圆" panose="02010509060101010101" pitchFamily="49" charset="-122"/>
        <a:cs typeface="+mn-cs"/>
      </a:defRPr>
    </a:lvl2pPr>
    <a:lvl3pPr marL="914400" algn="l" rtl="0" fontAlgn="base">
      <a:spcBef>
        <a:spcPct val="0"/>
      </a:spcBef>
      <a:spcAft>
        <a:spcPct val="0"/>
      </a:spcAft>
      <a:defRPr kumimoji="1" sz="2800" b="1" kern="1200">
        <a:solidFill>
          <a:schemeClr val="tx1"/>
        </a:solidFill>
        <a:latin typeface="Times New Roman" panose="02020603050405020304" pitchFamily="18" charset="0"/>
        <a:ea typeface="幼圆" panose="02010509060101010101" pitchFamily="49" charset="-122"/>
        <a:cs typeface="+mn-cs"/>
      </a:defRPr>
    </a:lvl3pPr>
    <a:lvl4pPr marL="1371600" algn="l" rtl="0" fontAlgn="base">
      <a:spcBef>
        <a:spcPct val="0"/>
      </a:spcBef>
      <a:spcAft>
        <a:spcPct val="0"/>
      </a:spcAft>
      <a:defRPr kumimoji="1" sz="2800" b="1" kern="1200">
        <a:solidFill>
          <a:schemeClr val="tx1"/>
        </a:solidFill>
        <a:latin typeface="Times New Roman" panose="02020603050405020304" pitchFamily="18" charset="0"/>
        <a:ea typeface="幼圆" panose="02010509060101010101" pitchFamily="49" charset="-122"/>
        <a:cs typeface="+mn-cs"/>
      </a:defRPr>
    </a:lvl4pPr>
    <a:lvl5pPr marL="1828800" algn="l" rtl="0" fontAlgn="base">
      <a:spcBef>
        <a:spcPct val="0"/>
      </a:spcBef>
      <a:spcAft>
        <a:spcPct val="0"/>
      </a:spcAft>
      <a:defRPr kumimoji="1" sz="2800" b="1" kern="1200">
        <a:solidFill>
          <a:schemeClr val="tx1"/>
        </a:solidFill>
        <a:latin typeface="Times New Roman" panose="02020603050405020304" pitchFamily="18" charset="0"/>
        <a:ea typeface="幼圆" panose="02010509060101010101" pitchFamily="49" charset="-122"/>
        <a:cs typeface="+mn-cs"/>
      </a:defRPr>
    </a:lvl5pPr>
    <a:lvl6pPr marL="2286000" algn="l" defTabSz="914400" rtl="0" eaLnBrk="1" latinLnBrk="0" hangingPunct="1">
      <a:defRPr kumimoji="1" sz="2800" b="1" kern="1200">
        <a:solidFill>
          <a:schemeClr val="tx1"/>
        </a:solidFill>
        <a:latin typeface="Times New Roman" panose="02020603050405020304" pitchFamily="18" charset="0"/>
        <a:ea typeface="幼圆" panose="02010509060101010101" pitchFamily="49" charset="-122"/>
        <a:cs typeface="+mn-cs"/>
      </a:defRPr>
    </a:lvl6pPr>
    <a:lvl7pPr marL="2743200" algn="l" defTabSz="914400" rtl="0" eaLnBrk="1" latinLnBrk="0" hangingPunct="1">
      <a:defRPr kumimoji="1" sz="2800" b="1" kern="1200">
        <a:solidFill>
          <a:schemeClr val="tx1"/>
        </a:solidFill>
        <a:latin typeface="Times New Roman" panose="02020603050405020304" pitchFamily="18" charset="0"/>
        <a:ea typeface="幼圆" panose="02010509060101010101" pitchFamily="49" charset="-122"/>
        <a:cs typeface="+mn-cs"/>
      </a:defRPr>
    </a:lvl7pPr>
    <a:lvl8pPr marL="3200400" algn="l" defTabSz="914400" rtl="0" eaLnBrk="1" latinLnBrk="0" hangingPunct="1">
      <a:defRPr kumimoji="1" sz="2800" b="1" kern="1200">
        <a:solidFill>
          <a:schemeClr val="tx1"/>
        </a:solidFill>
        <a:latin typeface="Times New Roman" panose="02020603050405020304" pitchFamily="18" charset="0"/>
        <a:ea typeface="幼圆" panose="02010509060101010101" pitchFamily="49" charset="-122"/>
        <a:cs typeface="+mn-cs"/>
      </a:defRPr>
    </a:lvl8pPr>
    <a:lvl9pPr marL="3657600" algn="l" defTabSz="914400" rtl="0" eaLnBrk="1" latinLnBrk="0" hangingPunct="1">
      <a:defRPr kumimoji="1" sz="2800" b="1" kern="1200">
        <a:solidFill>
          <a:schemeClr val="tx1"/>
        </a:solidFill>
        <a:latin typeface="Times New Roman" panose="02020603050405020304" pitchFamily="18" charset="0"/>
        <a:ea typeface="幼圆" panose="02010509060101010101" pitchFamily="49" charset="-122"/>
        <a:cs typeface="+mn-cs"/>
      </a:defRPr>
    </a:lvl9pPr>
  </p:defaultTextStyle>
  <p:extLst>
    <p:ext uri="{EFAFB233-063F-42B5-8137-9DF3F51BA10A}">
      <p15:sldGuideLst xmlns:p15="http://schemas.microsoft.com/office/powerpoint/2012/main">
        <p15:guide id="1" orient="horz" pos="2069">
          <p15:clr>
            <a:srgbClr val="A4A3A4"/>
          </p15:clr>
        </p15:guide>
        <p15:guide id="2" pos="7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CC"/>
    <a:srgbClr val="FF99CC"/>
    <a:srgbClr val="FF3399"/>
    <a:srgbClr val="FFCCCC"/>
    <a:srgbClr val="0099CC"/>
    <a:srgbClr val="33CCCC"/>
    <a:srgbClr val="9999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6" autoAdjust="0"/>
    <p:restoredTop sz="94794" autoAdjust="0"/>
  </p:normalViewPr>
  <p:slideViewPr>
    <p:cSldViewPr>
      <p:cViewPr varScale="1">
        <p:scale>
          <a:sx n="86" d="100"/>
          <a:sy n="86" d="100"/>
        </p:scale>
        <p:origin x="1387" y="67"/>
      </p:cViewPr>
      <p:guideLst>
        <p:guide orient="horz" pos="2069"/>
        <p:guide pos="74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1.emf"/><Relationship Id="rId13" Type="http://schemas.openxmlformats.org/officeDocument/2006/relationships/image" Target="../media/image16.emf"/><Relationship Id="rId18" Type="http://schemas.openxmlformats.org/officeDocument/2006/relationships/image" Target="../media/image21.emf"/><Relationship Id="rId3" Type="http://schemas.openxmlformats.org/officeDocument/2006/relationships/image" Target="../media/image6.emf"/><Relationship Id="rId7" Type="http://schemas.openxmlformats.org/officeDocument/2006/relationships/image" Target="../media/image10.emf"/><Relationship Id="rId12" Type="http://schemas.openxmlformats.org/officeDocument/2006/relationships/image" Target="../media/image15.emf"/><Relationship Id="rId17" Type="http://schemas.openxmlformats.org/officeDocument/2006/relationships/image" Target="../media/image20.emf"/><Relationship Id="rId2" Type="http://schemas.openxmlformats.org/officeDocument/2006/relationships/image" Target="../media/image5.emf"/><Relationship Id="rId16" Type="http://schemas.openxmlformats.org/officeDocument/2006/relationships/image" Target="../media/image19.emf"/><Relationship Id="rId1" Type="http://schemas.openxmlformats.org/officeDocument/2006/relationships/image" Target="../media/image4.emf"/><Relationship Id="rId6" Type="http://schemas.openxmlformats.org/officeDocument/2006/relationships/image" Target="../media/image9.emf"/><Relationship Id="rId11" Type="http://schemas.openxmlformats.org/officeDocument/2006/relationships/image" Target="../media/image14.emf"/><Relationship Id="rId5" Type="http://schemas.openxmlformats.org/officeDocument/2006/relationships/image" Target="../media/image8.emf"/><Relationship Id="rId15" Type="http://schemas.openxmlformats.org/officeDocument/2006/relationships/image" Target="../media/image18.emf"/><Relationship Id="rId10" Type="http://schemas.openxmlformats.org/officeDocument/2006/relationships/image" Target="../media/image13.emf"/><Relationship Id="rId4" Type="http://schemas.openxmlformats.org/officeDocument/2006/relationships/image" Target="../media/image7.emf"/><Relationship Id="rId9" Type="http://schemas.openxmlformats.org/officeDocument/2006/relationships/image" Target="../media/image12.png"/><Relationship Id="rId14" Type="http://schemas.openxmlformats.org/officeDocument/2006/relationships/image" Target="../media/image17.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image" Target="../media/image66.emf"/><Relationship Id="rId1" Type="http://schemas.openxmlformats.org/officeDocument/2006/relationships/image" Target="../media/image65.emf"/><Relationship Id="rId6" Type="http://schemas.openxmlformats.org/officeDocument/2006/relationships/image" Target="../media/image70.emf"/><Relationship Id="rId5" Type="http://schemas.openxmlformats.org/officeDocument/2006/relationships/image" Target="../media/image69.emf"/><Relationship Id="rId4" Type="http://schemas.openxmlformats.org/officeDocument/2006/relationships/image" Target="../media/image68.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image" Target="../media/image72.emf"/><Relationship Id="rId1" Type="http://schemas.openxmlformats.org/officeDocument/2006/relationships/image" Target="../media/image71.emf"/><Relationship Id="rId4" Type="http://schemas.openxmlformats.org/officeDocument/2006/relationships/image" Target="../media/image7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5.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8.emf"/><Relationship Id="rId7" Type="http://schemas.openxmlformats.org/officeDocument/2006/relationships/image" Target="../media/image82.emf"/><Relationship Id="rId2" Type="http://schemas.openxmlformats.org/officeDocument/2006/relationships/image" Target="../media/image77.emf"/><Relationship Id="rId1" Type="http://schemas.openxmlformats.org/officeDocument/2006/relationships/image" Target="../media/image76.emf"/><Relationship Id="rId6" Type="http://schemas.openxmlformats.org/officeDocument/2006/relationships/image" Target="../media/image81.emf"/><Relationship Id="rId5" Type="http://schemas.openxmlformats.org/officeDocument/2006/relationships/image" Target="../media/image80.emf"/><Relationship Id="rId4" Type="http://schemas.openxmlformats.org/officeDocument/2006/relationships/image" Target="../media/image79.e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90.emf"/><Relationship Id="rId3" Type="http://schemas.openxmlformats.org/officeDocument/2006/relationships/image" Target="../media/image85.emf"/><Relationship Id="rId7" Type="http://schemas.openxmlformats.org/officeDocument/2006/relationships/image" Target="../media/image89.emf"/><Relationship Id="rId12" Type="http://schemas.openxmlformats.org/officeDocument/2006/relationships/image" Target="../media/image94.emf"/><Relationship Id="rId2" Type="http://schemas.openxmlformats.org/officeDocument/2006/relationships/image" Target="../media/image84.emf"/><Relationship Id="rId1" Type="http://schemas.openxmlformats.org/officeDocument/2006/relationships/image" Target="../media/image83.emf"/><Relationship Id="rId6" Type="http://schemas.openxmlformats.org/officeDocument/2006/relationships/image" Target="../media/image88.emf"/><Relationship Id="rId11" Type="http://schemas.openxmlformats.org/officeDocument/2006/relationships/image" Target="../media/image93.emf"/><Relationship Id="rId5" Type="http://schemas.openxmlformats.org/officeDocument/2006/relationships/image" Target="../media/image87.emf"/><Relationship Id="rId10" Type="http://schemas.openxmlformats.org/officeDocument/2006/relationships/image" Target="../media/image92.emf"/><Relationship Id="rId4" Type="http://schemas.openxmlformats.org/officeDocument/2006/relationships/image" Target="../media/image86.emf"/><Relationship Id="rId9" Type="http://schemas.openxmlformats.org/officeDocument/2006/relationships/image" Target="../media/image91.e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02.emf"/><Relationship Id="rId13" Type="http://schemas.openxmlformats.org/officeDocument/2006/relationships/image" Target="../media/image107.emf"/><Relationship Id="rId3" Type="http://schemas.openxmlformats.org/officeDocument/2006/relationships/image" Target="../media/image97.emf"/><Relationship Id="rId7" Type="http://schemas.openxmlformats.org/officeDocument/2006/relationships/image" Target="../media/image101.emf"/><Relationship Id="rId12" Type="http://schemas.openxmlformats.org/officeDocument/2006/relationships/image" Target="../media/image106.emf"/><Relationship Id="rId17" Type="http://schemas.openxmlformats.org/officeDocument/2006/relationships/image" Target="../media/image111.emf"/><Relationship Id="rId2" Type="http://schemas.openxmlformats.org/officeDocument/2006/relationships/image" Target="../media/image96.emf"/><Relationship Id="rId16" Type="http://schemas.openxmlformats.org/officeDocument/2006/relationships/image" Target="../media/image110.emf"/><Relationship Id="rId1" Type="http://schemas.openxmlformats.org/officeDocument/2006/relationships/image" Target="../media/image95.emf"/><Relationship Id="rId6" Type="http://schemas.openxmlformats.org/officeDocument/2006/relationships/image" Target="../media/image100.emf"/><Relationship Id="rId11" Type="http://schemas.openxmlformats.org/officeDocument/2006/relationships/image" Target="../media/image105.emf"/><Relationship Id="rId5" Type="http://schemas.openxmlformats.org/officeDocument/2006/relationships/image" Target="../media/image99.emf"/><Relationship Id="rId15" Type="http://schemas.openxmlformats.org/officeDocument/2006/relationships/image" Target="../media/image109.emf"/><Relationship Id="rId10" Type="http://schemas.openxmlformats.org/officeDocument/2006/relationships/image" Target="../media/image104.emf"/><Relationship Id="rId4" Type="http://schemas.openxmlformats.org/officeDocument/2006/relationships/image" Target="../media/image98.emf"/><Relationship Id="rId9" Type="http://schemas.openxmlformats.org/officeDocument/2006/relationships/image" Target="../media/image103.emf"/><Relationship Id="rId14" Type="http://schemas.openxmlformats.org/officeDocument/2006/relationships/image" Target="../media/image108.e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19.emf"/><Relationship Id="rId3" Type="http://schemas.openxmlformats.org/officeDocument/2006/relationships/image" Target="../media/image114.emf"/><Relationship Id="rId7" Type="http://schemas.openxmlformats.org/officeDocument/2006/relationships/image" Target="../media/image118.emf"/><Relationship Id="rId2" Type="http://schemas.openxmlformats.org/officeDocument/2006/relationships/image" Target="../media/image113.emf"/><Relationship Id="rId1" Type="http://schemas.openxmlformats.org/officeDocument/2006/relationships/image" Target="../media/image112.emf"/><Relationship Id="rId6" Type="http://schemas.openxmlformats.org/officeDocument/2006/relationships/image" Target="../media/image117.emf"/><Relationship Id="rId5" Type="http://schemas.openxmlformats.org/officeDocument/2006/relationships/image" Target="../media/image116.emf"/><Relationship Id="rId4" Type="http://schemas.openxmlformats.org/officeDocument/2006/relationships/image" Target="../media/image115.e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27.emf"/><Relationship Id="rId3" Type="http://schemas.openxmlformats.org/officeDocument/2006/relationships/image" Target="../media/image122.emf"/><Relationship Id="rId7" Type="http://schemas.openxmlformats.org/officeDocument/2006/relationships/image" Target="../media/image126.emf"/><Relationship Id="rId2" Type="http://schemas.openxmlformats.org/officeDocument/2006/relationships/image" Target="../media/image121.emf"/><Relationship Id="rId1" Type="http://schemas.openxmlformats.org/officeDocument/2006/relationships/image" Target="../media/image120.emf"/><Relationship Id="rId6" Type="http://schemas.openxmlformats.org/officeDocument/2006/relationships/image" Target="../media/image125.emf"/><Relationship Id="rId5" Type="http://schemas.openxmlformats.org/officeDocument/2006/relationships/image" Target="../media/image124.emf"/><Relationship Id="rId4" Type="http://schemas.openxmlformats.org/officeDocument/2006/relationships/image" Target="../media/image123.e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35.emf"/><Relationship Id="rId3" Type="http://schemas.openxmlformats.org/officeDocument/2006/relationships/image" Target="../media/image130.emf"/><Relationship Id="rId7" Type="http://schemas.openxmlformats.org/officeDocument/2006/relationships/image" Target="../media/image134.emf"/><Relationship Id="rId2" Type="http://schemas.openxmlformats.org/officeDocument/2006/relationships/image" Target="../media/image129.emf"/><Relationship Id="rId1" Type="http://schemas.openxmlformats.org/officeDocument/2006/relationships/image" Target="../media/image128.emf"/><Relationship Id="rId6" Type="http://schemas.openxmlformats.org/officeDocument/2006/relationships/image" Target="../media/image133.emf"/><Relationship Id="rId5" Type="http://schemas.openxmlformats.org/officeDocument/2006/relationships/image" Target="../media/image132.emf"/><Relationship Id="rId4" Type="http://schemas.openxmlformats.org/officeDocument/2006/relationships/image" Target="../media/image131.emf"/><Relationship Id="rId9" Type="http://schemas.openxmlformats.org/officeDocument/2006/relationships/image" Target="../media/image136.e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44.emf"/><Relationship Id="rId3" Type="http://schemas.openxmlformats.org/officeDocument/2006/relationships/image" Target="../media/image139.emf"/><Relationship Id="rId7" Type="http://schemas.openxmlformats.org/officeDocument/2006/relationships/image" Target="../media/image143.emf"/><Relationship Id="rId2" Type="http://schemas.openxmlformats.org/officeDocument/2006/relationships/image" Target="../media/image138.emf"/><Relationship Id="rId1" Type="http://schemas.openxmlformats.org/officeDocument/2006/relationships/image" Target="../media/image137.emf"/><Relationship Id="rId6" Type="http://schemas.openxmlformats.org/officeDocument/2006/relationships/image" Target="../media/image142.emf"/><Relationship Id="rId5" Type="http://schemas.openxmlformats.org/officeDocument/2006/relationships/image" Target="../media/image141.emf"/><Relationship Id="rId4" Type="http://schemas.openxmlformats.org/officeDocument/2006/relationships/image" Target="../media/image140.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emf"/><Relationship Id="rId5" Type="http://schemas.openxmlformats.org/officeDocument/2006/relationships/image" Target="../media/image27.emf"/><Relationship Id="rId4" Type="http://schemas.openxmlformats.org/officeDocument/2006/relationships/image" Target="../media/image26.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5.emf"/><Relationship Id="rId13" Type="http://schemas.openxmlformats.org/officeDocument/2006/relationships/image" Target="../media/image40.emf"/><Relationship Id="rId18" Type="http://schemas.openxmlformats.org/officeDocument/2006/relationships/image" Target="../media/image45.emf"/><Relationship Id="rId3" Type="http://schemas.openxmlformats.org/officeDocument/2006/relationships/image" Target="../media/image30.emf"/><Relationship Id="rId7" Type="http://schemas.openxmlformats.org/officeDocument/2006/relationships/image" Target="../media/image34.emf"/><Relationship Id="rId12" Type="http://schemas.openxmlformats.org/officeDocument/2006/relationships/image" Target="../media/image39.emf"/><Relationship Id="rId17" Type="http://schemas.openxmlformats.org/officeDocument/2006/relationships/image" Target="../media/image44.emf"/><Relationship Id="rId2" Type="http://schemas.openxmlformats.org/officeDocument/2006/relationships/image" Target="../media/image29.emf"/><Relationship Id="rId16" Type="http://schemas.openxmlformats.org/officeDocument/2006/relationships/image" Target="../media/image43.emf"/><Relationship Id="rId1" Type="http://schemas.openxmlformats.org/officeDocument/2006/relationships/image" Target="../media/image28.emf"/><Relationship Id="rId6" Type="http://schemas.openxmlformats.org/officeDocument/2006/relationships/image" Target="../media/image33.emf"/><Relationship Id="rId11" Type="http://schemas.openxmlformats.org/officeDocument/2006/relationships/image" Target="../media/image38.emf"/><Relationship Id="rId5" Type="http://schemas.openxmlformats.org/officeDocument/2006/relationships/image" Target="../media/image32.emf"/><Relationship Id="rId15" Type="http://schemas.openxmlformats.org/officeDocument/2006/relationships/image" Target="../media/image42.emf"/><Relationship Id="rId10" Type="http://schemas.openxmlformats.org/officeDocument/2006/relationships/image" Target="../media/image37.emf"/><Relationship Id="rId4" Type="http://schemas.openxmlformats.org/officeDocument/2006/relationships/image" Target="../media/image31.emf"/><Relationship Id="rId9" Type="http://schemas.openxmlformats.org/officeDocument/2006/relationships/image" Target="../media/image36.emf"/><Relationship Id="rId14" Type="http://schemas.openxmlformats.org/officeDocument/2006/relationships/image" Target="../media/image41.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image" Target="../media/image46.emf"/><Relationship Id="rId5" Type="http://schemas.openxmlformats.org/officeDocument/2006/relationships/image" Target="../media/image50.emf"/><Relationship Id="rId4" Type="http://schemas.openxmlformats.org/officeDocument/2006/relationships/image" Target="../media/image49.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2.emf"/><Relationship Id="rId1" Type="http://schemas.openxmlformats.org/officeDocument/2006/relationships/image" Target="../media/image5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image" Target="../media/image56.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image" Target="../media/image59.emf"/><Relationship Id="rId1" Type="http://schemas.openxmlformats.org/officeDocument/2006/relationships/image" Target="../media/image58.emf"/><Relationship Id="rId5" Type="http://schemas.openxmlformats.org/officeDocument/2006/relationships/image" Target="../media/image62.emf"/><Relationship Id="rId4" Type="http://schemas.openxmlformats.org/officeDocument/2006/relationships/image" Target="../media/image61.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image" Target="../media/image6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542B5DEF-2F2A-4EB1-830D-E2C9DCD6F029}"/>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200" b="0">
                <a:effectLst/>
                <a:latin typeface="Arial" charset="0"/>
                <a:ea typeface="宋体" pitchFamily="2" charset="-122"/>
              </a:defRPr>
            </a:lvl1pPr>
          </a:lstStyle>
          <a:p>
            <a:pPr>
              <a:defRPr/>
            </a:pPr>
            <a:endParaRPr lang="en-US" altLang="zh-CN"/>
          </a:p>
        </p:txBody>
      </p:sp>
      <p:sp>
        <p:nvSpPr>
          <p:cNvPr id="34819" name="Rectangle 3">
            <a:extLst>
              <a:ext uri="{FF2B5EF4-FFF2-40B4-BE49-F238E27FC236}">
                <a16:creationId xmlns:a16="http://schemas.microsoft.com/office/drawing/2014/main" id="{2053B885-5D3B-498E-9183-4A5840CE87F0}"/>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200" b="0">
                <a:effectLst/>
                <a:latin typeface="Arial" charset="0"/>
                <a:ea typeface="宋体" pitchFamily="2" charset="-122"/>
              </a:defRPr>
            </a:lvl1pPr>
          </a:lstStyle>
          <a:p>
            <a:pPr>
              <a:defRPr/>
            </a:pPr>
            <a:endParaRPr lang="en-US" altLang="zh-CN"/>
          </a:p>
        </p:txBody>
      </p:sp>
      <p:sp>
        <p:nvSpPr>
          <p:cNvPr id="23556" name="Rectangle 4">
            <a:extLst>
              <a:ext uri="{FF2B5EF4-FFF2-40B4-BE49-F238E27FC236}">
                <a16:creationId xmlns:a16="http://schemas.microsoft.com/office/drawing/2014/main" id="{4A9541AA-B286-4CA4-B01A-A3545598111B}"/>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21" name="Rectangle 5">
            <a:extLst>
              <a:ext uri="{FF2B5EF4-FFF2-40B4-BE49-F238E27FC236}">
                <a16:creationId xmlns:a16="http://schemas.microsoft.com/office/drawing/2014/main" id="{3D77BCF1-030F-43A8-8001-2B2D33310C49}"/>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4822" name="Rectangle 6">
            <a:extLst>
              <a:ext uri="{FF2B5EF4-FFF2-40B4-BE49-F238E27FC236}">
                <a16:creationId xmlns:a16="http://schemas.microsoft.com/office/drawing/2014/main" id="{DA91E0CE-B401-4DF9-84F4-3A73872781BB}"/>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200" b="0">
                <a:effectLst/>
                <a:latin typeface="Arial" charset="0"/>
                <a:ea typeface="宋体" pitchFamily="2" charset="-122"/>
              </a:defRPr>
            </a:lvl1pPr>
          </a:lstStyle>
          <a:p>
            <a:pPr>
              <a:defRPr/>
            </a:pPr>
            <a:endParaRPr lang="en-US" altLang="zh-CN"/>
          </a:p>
        </p:txBody>
      </p:sp>
      <p:sp>
        <p:nvSpPr>
          <p:cNvPr id="34823" name="Rectangle 7">
            <a:extLst>
              <a:ext uri="{FF2B5EF4-FFF2-40B4-BE49-F238E27FC236}">
                <a16:creationId xmlns:a16="http://schemas.microsoft.com/office/drawing/2014/main" id="{7405E762-2C6B-48ED-B617-7E6445F89098}"/>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b="0">
                <a:latin typeface="Arial" panose="020B0604020202020204" pitchFamily="34" charset="0"/>
                <a:ea typeface="宋体" panose="02010600030101010101" pitchFamily="2" charset="-122"/>
              </a:defRPr>
            </a:lvl1pPr>
          </a:lstStyle>
          <a:p>
            <a:fld id="{13055894-92FA-4C71-8F83-432943FD4EEC}"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a:extLst>
              <a:ext uri="{FF2B5EF4-FFF2-40B4-BE49-F238E27FC236}">
                <a16:creationId xmlns:a16="http://schemas.microsoft.com/office/drawing/2014/main" id="{05F92064-A5C6-4779-BAD6-0093239BD034}"/>
              </a:ext>
            </a:extLst>
          </p:cNvPr>
          <p:cNvSpPr>
            <a:spLocks noGrp="1" noChangeArrowheads="1"/>
          </p:cNvSpPr>
          <p:nvPr>
            <p:ph type="dt" sz="half" idx="10"/>
          </p:nvPr>
        </p:nvSpPr>
        <p:spPr>
          <a:ln/>
        </p:spPr>
        <p:txBody>
          <a:bodyPr/>
          <a:lstStyle>
            <a:lvl1pPr>
              <a:defRPr/>
            </a:lvl1pPr>
          </a:lstStyle>
          <a:p>
            <a:pPr>
              <a:defRPr/>
            </a:pPr>
            <a:fld id="{3C643207-25BF-484E-91D9-77F5FE641630}" type="datetime8">
              <a:rPr lang="en-US"/>
              <a:pPr>
                <a:defRPr/>
              </a:pPr>
              <a:t>3/29/2020 9:27 PM</a:t>
            </a:fld>
            <a:endParaRPr lang="en-US" altLang="zh-CN"/>
          </a:p>
        </p:txBody>
      </p:sp>
      <p:sp>
        <p:nvSpPr>
          <p:cNvPr id="5" name="Rectangle 6">
            <a:extLst>
              <a:ext uri="{FF2B5EF4-FFF2-40B4-BE49-F238E27FC236}">
                <a16:creationId xmlns:a16="http://schemas.microsoft.com/office/drawing/2014/main" id="{44EDB235-74ED-4B86-9474-7775AB4A350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82AC259B-9A65-46B6-8648-72C04AEE9D54}"/>
              </a:ext>
            </a:extLst>
          </p:cNvPr>
          <p:cNvSpPr>
            <a:spLocks noGrp="1" noChangeArrowheads="1"/>
          </p:cNvSpPr>
          <p:nvPr>
            <p:ph type="sldNum" sz="quarter" idx="12"/>
          </p:nvPr>
        </p:nvSpPr>
        <p:spPr>
          <a:ln/>
        </p:spPr>
        <p:txBody>
          <a:bodyPr/>
          <a:lstStyle>
            <a:lvl1pPr>
              <a:defRPr/>
            </a:lvl1pPr>
          </a:lstStyle>
          <a:p>
            <a:fld id="{39AE2361-0F58-41CA-962F-327D935DC8F8}" type="slidenum">
              <a:rPr lang="en-US" altLang="zh-CN"/>
              <a:pPr/>
              <a:t>‹#›</a:t>
            </a:fld>
            <a:endParaRPr lang="en-US" altLang="zh-CN"/>
          </a:p>
        </p:txBody>
      </p:sp>
    </p:spTree>
    <p:extLst>
      <p:ext uri="{BB962C8B-B14F-4D97-AF65-F5344CB8AC3E}">
        <p14:creationId xmlns:p14="http://schemas.microsoft.com/office/powerpoint/2010/main" val="3303525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FB80DCE0-722D-4F24-BCC6-BE33AD42B3CF}"/>
              </a:ext>
            </a:extLst>
          </p:cNvPr>
          <p:cNvSpPr>
            <a:spLocks noGrp="1" noChangeArrowheads="1"/>
          </p:cNvSpPr>
          <p:nvPr>
            <p:ph type="dt" sz="half" idx="10"/>
          </p:nvPr>
        </p:nvSpPr>
        <p:spPr>
          <a:ln/>
        </p:spPr>
        <p:txBody>
          <a:bodyPr/>
          <a:lstStyle>
            <a:lvl1pPr>
              <a:defRPr/>
            </a:lvl1pPr>
          </a:lstStyle>
          <a:p>
            <a:pPr>
              <a:defRPr/>
            </a:pPr>
            <a:fld id="{6305CBD0-5967-46F4-AA98-B7F8FA8BDA5A}" type="datetime8">
              <a:rPr lang="en-US"/>
              <a:pPr>
                <a:defRPr/>
              </a:pPr>
              <a:t>3/29/2020 9:27 PM</a:t>
            </a:fld>
            <a:endParaRPr lang="en-US" altLang="zh-CN"/>
          </a:p>
        </p:txBody>
      </p:sp>
      <p:sp>
        <p:nvSpPr>
          <p:cNvPr id="5" name="Rectangle 6">
            <a:extLst>
              <a:ext uri="{FF2B5EF4-FFF2-40B4-BE49-F238E27FC236}">
                <a16:creationId xmlns:a16="http://schemas.microsoft.com/office/drawing/2014/main" id="{9916119E-39F0-4B97-B978-C759E0D2369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2A71924D-5E67-4C3B-91BE-D0B66DAF90CF}"/>
              </a:ext>
            </a:extLst>
          </p:cNvPr>
          <p:cNvSpPr>
            <a:spLocks noGrp="1" noChangeArrowheads="1"/>
          </p:cNvSpPr>
          <p:nvPr>
            <p:ph type="sldNum" sz="quarter" idx="12"/>
          </p:nvPr>
        </p:nvSpPr>
        <p:spPr>
          <a:ln/>
        </p:spPr>
        <p:txBody>
          <a:bodyPr/>
          <a:lstStyle>
            <a:lvl1pPr>
              <a:defRPr/>
            </a:lvl1pPr>
          </a:lstStyle>
          <a:p>
            <a:fld id="{79A6223A-402A-4DFF-B447-54DA3D5E0BCF}" type="slidenum">
              <a:rPr lang="en-US" altLang="zh-CN"/>
              <a:pPr/>
              <a:t>‹#›</a:t>
            </a:fld>
            <a:endParaRPr lang="en-US" altLang="zh-CN"/>
          </a:p>
        </p:txBody>
      </p:sp>
    </p:spTree>
    <p:extLst>
      <p:ext uri="{BB962C8B-B14F-4D97-AF65-F5344CB8AC3E}">
        <p14:creationId xmlns:p14="http://schemas.microsoft.com/office/powerpoint/2010/main" val="2089737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3D5B1F65-9BBA-4FE2-98FF-27CC04834E70}"/>
              </a:ext>
            </a:extLst>
          </p:cNvPr>
          <p:cNvSpPr>
            <a:spLocks noGrp="1" noChangeArrowheads="1"/>
          </p:cNvSpPr>
          <p:nvPr>
            <p:ph type="dt" sz="half" idx="10"/>
          </p:nvPr>
        </p:nvSpPr>
        <p:spPr>
          <a:ln/>
        </p:spPr>
        <p:txBody>
          <a:bodyPr/>
          <a:lstStyle>
            <a:lvl1pPr>
              <a:defRPr/>
            </a:lvl1pPr>
          </a:lstStyle>
          <a:p>
            <a:pPr>
              <a:defRPr/>
            </a:pPr>
            <a:fld id="{328ABF3F-4C25-45C1-82DC-D6D6D07175FF}" type="datetime8">
              <a:rPr lang="en-US"/>
              <a:pPr>
                <a:defRPr/>
              </a:pPr>
              <a:t>3/29/2020 9:27 PM</a:t>
            </a:fld>
            <a:endParaRPr lang="en-US" altLang="zh-CN"/>
          </a:p>
        </p:txBody>
      </p:sp>
      <p:sp>
        <p:nvSpPr>
          <p:cNvPr id="5" name="Rectangle 6">
            <a:extLst>
              <a:ext uri="{FF2B5EF4-FFF2-40B4-BE49-F238E27FC236}">
                <a16:creationId xmlns:a16="http://schemas.microsoft.com/office/drawing/2014/main" id="{F19C10D0-FFD2-4F66-AD39-F08A0F82499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F7D633DD-F7B1-4527-B626-89832B6A9974}"/>
              </a:ext>
            </a:extLst>
          </p:cNvPr>
          <p:cNvSpPr>
            <a:spLocks noGrp="1" noChangeArrowheads="1"/>
          </p:cNvSpPr>
          <p:nvPr>
            <p:ph type="sldNum" sz="quarter" idx="12"/>
          </p:nvPr>
        </p:nvSpPr>
        <p:spPr>
          <a:ln/>
        </p:spPr>
        <p:txBody>
          <a:bodyPr/>
          <a:lstStyle>
            <a:lvl1pPr>
              <a:defRPr/>
            </a:lvl1pPr>
          </a:lstStyle>
          <a:p>
            <a:fld id="{E1CE3612-FCE9-4A8C-B5E6-D50DDE00AB22}" type="slidenum">
              <a:rPr lang="en-US" altLang="zh-CN"/>
              <a:pPr/>
              <a:t>‹#›</a:t>
            </a:fld>
            <a:endParaRPr lang="en-US" altLang="zh-CN"/>
          </a:p>
        </p:txBody>
      </p:sp>
    </p:spTree>
    <p:extLst>
      <p:ext uri="{BB962C8B-B14F-4D97-AF65-F5344CB8AC3E}">
        <p14:creationId xmlns:p14="http://schemas.microsoft.com/office/powerpoint/2010/main" val="256053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D0D062C0-3950-49AC-9ABE-19F45F5838B9}"/>
              </a:ext>
            </a:extLst>
          </p:cNvPr>
          <p:cNvSpPr>
            <a:spLocks noGrp="1" noChangeArrowheads="1"/>
          </p:cNvSpPr>
          <p:nvPr>
            <p:ph type="dt" sz="half" idx="10"/>
          </p:nvPr>
        </p:nvSpPr>
        <p:spPr>
          <a:ln/>
        </p:spPr>
        <p:txBody>
          <a:bodyPr/>
          <a:lstStyle>
            <a:lvl1pPr>
              <a:defRPr/>
            </a:lvl1pPr>
          </a:lstStyle>
          <a:p>
            <a:pPr>
              <a:defRPr/>
            </a:pPr>
            <a:fld id="{A8C70656-9293-485E-B4D8-0819CB6DC5C5}" type="datetime8">
              <a:rPr lang="en-US"/>
              <a:pPr>
                <a:defRPr/>
              </a:pPr>
              <a:t>3/29/2020 9:27 PM</a:t>
            </a:fld>
            <a:endParaRPr lang="en-US" altLang="zh-CN"/>
          </a:p>
        </p:txBody>
      </p:sp>
      <p:sp>
        <p:nvSpPr>
          <p:cNvPr id="5" name="Rectangle 6">
            <a:extLst>
              <a:ext uri="{FF2B5EF4-FFF2-40B4-BE49-F238E27FC236}">
                <a16:creationId xmlns:a16="http://schemas.microsoft.com/office/drawing/2014/main" id="{72324D92-62B9-46A6-8E3B-89CBDC0906C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5EA77DAF-44A9-46A0-B494-47832F79E9CA}"/>
              </a:ext>
            </a:extLst>
          </p:cNvPr>
          <p:cNvSpPr>
            <a:spLocks noGrp="1" noChangeArrowheads="1"/>
          </p:cNvSpPr>
          <p:nvPr>
            <p:ph type="sldNum" sz="quarter" idx="12"/>
          </p:nvPr>
        </p:nvSpPr>
        <p:spPr>
          <a:ln/>
        </p:spPr>
        <p:txBody>
          <a:bodyPr/>
          <a:lstStyle>
            <a:lvl1pPr>
              <a:defRPr/>
            </a:lvl1pPr>
          </a:lstStyle>
          <a:p>
            <a:fld id="{DCAC6BB1-3162-4415-8E8C-FB378BB388B5}" type="slidenum">
              <a:rPr lang="en-US" altLang="zh-CN"/>
              <a:pPr/>
              <a:t>‹#›</a:t>
            </a:fld>
            <a:endParaRPr lang="en-US" altLang="zh-CN"/>
          </a:p>
        </p:txBody>
      </p:sp>
    </p:spTree>
    <p:extLst>
      <p:ext uri="{BB962C8B-B14F-4D97-AF65-F5344CB8AC3E}">
        <p14:creationId xmlns:p14="http://schemas.microsoft.com/office/powerpoint/2010/main" val="3320381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a:extLst>
              <a:ext uri="{FF2B5EF4-FFF2-40B4-BE49-F238E27FC236}">
                <a16:creationId xmlns:a16="http://schemas.microsoft.com/office/drawing/2014/main" id="{872C9924-B3DA-4EEE-A4CC-21758671C975}"/>
              </a:ext>
            </a:extLst>
          </p:cNvPr>
          <p:cNvSpPr>
            <a:spLocks noGrp="1" noChangeArrowheads="1"/>
          </p:cNvSpPr>
          <p:nvPr>
            <p:ph type="dt" sz="half" idx="10"/>
          </p:nvPr>
        </p:nvSpPr>
        <p:spPr>
          <a:ln/>
        </p:spPr>
        <p:txBody>
          <a:bodyPr/>
          <a:lstStyle>
            <a:lvl1pPr>
              <a:defRPr/>
            </a:lvl1pPr>
          </a:lstStyle>
          <a:p>
            <a:pPr>
              <a:defRPr/>
            </a:pPr>
            <a:fld id="{9BA02343-27B0-47BC-A3C2-221074D3CFCE}" type="datetime8">
              <a:rPr lang="en-US"/>
              <a:pPr>
                <a:defRPr/>
              </a:pPr>
              <a:t>3/29/2020 9:27 PM</a:t>
            </a:fld>
            <a:endParaRPr lang="en-US" altLang="zh-CN"/>
          </a:p>
        </p:txBody>
      </p:sp>
      <p:sp>
        <p:nvSpPr>
          <p:cNvPr id="5" name="Rectangle 6">
            <a:extLst>
              <a:ext uri="{FF2B5EF4-FFF2-40B4-BE49-F238E27FC236}">
                <a16:creationId xmlns:a16="http://schemas.microsoft.com/office/drawing/2014/main" id="{8AA50D30-8ABA-415A-998E-07835AC61AC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979A6137-A48B-41D3-81D9-B644A6BC5D71}"/>
              </a:ext>
            </a:extLst>
          </p:cNvPr>
          <p:cNvSpPr>
            <a:spLocks noGrp="1" noChangeArrowheads="1"/>
          </p:cNvSpPr>
          <p:nvPr>
            <p:ph type="sldNum" sz="quarter" idx="12"/>
          </p:nvPr>
        </p:nvSpPr>
        <p:spPr>
          <a:ln/>
        </p:spPr>
        <p:txBody>
          <a:bodyPr/>
          <a:lstStyle>
            <a:lvl1pPr>
              <a:defRPr/>
            </a:lvl1pPr>
          </a:lstStyle>
          <a:p>
            <a:fld id="{76FF3BDA-FB4E-4B00-92FB-5884071141FE}" type="slidenum">
              <a:rPr lang="en-US" altLang="zh-CN"/>
              <a:pPr/>
              <a:t>‹#›</a:t>
            </a:fld>
            <a:endParaRPr lang="en-US" altLang="zh-CN"/>
          </a:p>
        </p:txBody>
      </p:sp>
    </p:spTree>
    <p:extLst>
      <p:ext uri="{BB962C8B-B14F-4D97-AF65-F5344CB8AC3E}">
        <p14:creationId xmlns:p14="http://schemas.microsoft.com/office/powerpoint/2010/main" val="2982974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0B10B790-446E-43F3-AB4F-35D4537A0C5D}"/>
              </a:ext>
            </a:extLst>
          </p:cNvPr>
          <p:cNvSpPr>
            <a:spLocks noGrp="1" noChangeArrowheads="1"/>
          </p:cNvSpPr>
          <p:nvPr>
            <p:ph type="dt" sz="half" idx="10"/>
          </p:nvPr>
        </p:nvSpPr>
        <p:spPr>
          <a:ln/>
        </p:spPr>
        <p:txBody>
          <a:bodyPr/>
          <a:lstStyle>
            <a:lvl1pPr>
              <a:defRPr/>
            </a:lvl1pPr>
          </a:lstStyle>
          <a:p>
            <a:pPr>
              <a:defRPr/>
            </a:pPr>
            <a:fld id="{2EDC57AF-6F86-43C0-AC3A-D1265F1DC2B8}" type="datetime8">
              <a:rPr lang="en-US"/>
              <a:pPr>
                <a:defRPr/>
              </a:pPr>
              <a:t>3/29/2020 9:27 PM</a:t>
            </a:fld>
            <a:endParaRPr lang="en-US" altLang="zh-CN"/>
          </a:p>
        </p:txBody>
      </p:sp>
      <p:sp>
        <p:nvSpPr>
          <p:cNvPr id="6" name="Rectangle 6">
            <a:extLst>
              <a:ext uri="{FF2B5EF4-FFF2-40B4-BE49-F238E27FC236}">
                <a16:creationId xmlns:a16="http://schemas.microsoft.com/office/drawing/2014/main" id="{F07480BE-40A9-4D02-902C-92D540648C1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id="{FFC97B5A-6B64-4585-95B2-B04F270BC306}"/>
              </a:ext>
            </a:extLst>
          </p:cNvPr>
          <p:cNvSpPr>
            <a:spLocks noGrp="1" noChangeArrowheads="1"/>
          </p:cNvSpPr>
          <p:nvPr>
            <p:ph type="sldNum" sz="quarter" idx="12"/>
          </p:nvPr>
        </p:nvSpPr>
        <p:spPr>
          <a:ln/>
        </p:spPr>
        <p:txBody>
          <a:bodyPr/>
          <a:lstStyle>
            <a:lvl1pPr>
              <a:defRPr/>
            </a:lvl1pPr>
          </a:lstStyle>
          <a:p>
            <a:fld id="{7F0CC9ED-B1B6-4F26-82EE-CD0AAAD0E316}" type="slidenum">
              <a:rPr lang="en-US" altLang="zh-CN"/>
              <a:pPr/>
              <a:t>‹#›</a:t>
            </a:fld>
            <a:endParaRPr lang="en-US" altLang="zh-CN"/>
          </a:p>
        </p:txBody>
      </p:sp>
    </p:spTree>
    <p:extLst>
      <p:ext uri="{BB962C8B-B14F-4D97-AF65-F5344CB8AC3E}">
        <p14:creationId xmlns:p14="http://schemas.microsoft.com/office/powerpoint/2010/main" val="2251816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a:extLst>
              <a:ext uri="{FF2B5EF4-FFF2-40B4-BE49-F238E27FC236}">
                <a16:creationId xmlns:a16="http://schemas.microsoft.com/office/drawing/2014/main" id="{56CE6830-D800-4EE2-A655-C38498905572}"/>
              </a:ext>
            </a:extLst>
          </p:cNvPr>
          <p:cNvSpPr>
            <a:spLocks noGrp="1" noChangeArrowheads="1"/>
          </p:cNvSpPr>
          <p:nvPr>
            <p:ph type="dt" sz="half" idx="10"/>
          </p:nvPr>
        </p:nvSpPr>
        <p:spPr>
          <a:ln/>
        </p:spPr>
        <p:txBody>
          <a:bodyPr/>
          <a:lstStyle>
            <a:lvl1pPr>
              <a:defRPr/>
            </a:lvl1pPr>
          </a:lstStyle>
          <a:p>
            <a:pPr>
              <a:defRPr/>
            </a:pPr>
            <a:fld id="{D742E0A4-43D7-492B-89B4-F5968D3A26C0}" type="datetime8">
              <a:rPr lang="en-US"/>
              <a:pPr>
                <a:defRPr/>
              </a:pPr>
              <a:t>3/29/2020 9:27 PM</a:t>
            </a:fld>
            <a:endParaRPr lang="en-US" altLang="zh-CN"/>
          </a:p>
        </p:txBody>
      </p:sp>
      <p:sp>
        <p:nvSpPr>
          <p:cNvPr id="8" name="Rectangle 6">
            <a:extLst>
              <a:ext uri="{FF2B5EF4-FFF2-40B4-BE49-F238E27FC236}">
                <a16:creationId xmlns:a16="http://schemas.microsoft.com/office/drawing/2014/main" id="{91FB1E02-F9E3-4460-A6BE-40F717CD6B9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a:extLst>
              <a:ext uri="{FF2B5EF4-FFF2-40B4-BE49-F238E27FC236}">
                <a16:creationId xmlns:a16="http://schemas.microsoft.com/office/drawing/2014/main" id="{0663F4DB-6C76-4EB4-9BC0-ADC55985501D}"/>
              </a:ext>
            </a:extLst>
          </p:cNvPr>
          <p:cNvSpPr>
            <a:spLocks noGrp="1" noChangeArrowheads="1"/>
          </p:cNvSpPr>
          <p:nvPr>
            <p:ph type="sldNum" sz="quarter" idx="12"/>
          </p:nvPr>
        </p:nvSpPr>
        <p:spPr>
          <a:ln/>
        </p:spPr>
        <p:txBody>
          <a:bodyPr/>
          <a:lstStyle>
            <a:lvl1pPr>
              <a:defRPr/>
            </a:lvl1pPr>
          </a:lstStyle>
          <a:p>
            <a:fld id="{135E302E-561F-4D7D-880B-60C036839EB9}" type="slidenum">
              <a:rPr lang="en-US" altLang="zh-CN"/>
              <a:pPr/>
              <a:t>‹#›</a:t>
            </a:fld>
            <a:endParaRPr lang="en-US" altLang="zh-CN"/>
          </a:p>
        </p:txBody>
      </p:sp>
    </p:spTree>
    <p:extLst>
      <p:ext uri="{BB962C8B-B14F-4D97-AF65-F5344CB8AC3E}">
        <p14:creationId xmlns:p14="http://schemas.microsoft.com/office/powerpoint/2010/main" val="4260329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7D342187-32EE-421A-AAE7-1DC3BDA86550}"/>
              </a:ext>
            </a:extLst>
          </p:cNvPr>
          <p:cNvSpPr>
            <a:spLocks noGrp="1" noChangeArrowheads="1"/>
          </p:cNvSpPr>
          <p:nvPr>
            <p:ph type="dt" sz="half" idx="10"/>
          </p:nvPr>
        </p:nvSpPr>
        <p:spPr>
          <a:ln/>
        </p:spPr>
        <p:txBody>
          <a:bodyPr/>
          <a:lstStyle>
            <a:lvl1pPr>
              <a:defRPr/>
            </a:lvl1pPr>
          </a:lstStyle>
          <a:p>
            <a:pPr>
              <a:defRPr/>
            </a:pPr>
            <a:fld id="{79177227-0D78-46F0-90D6-4406FA58DAC1}" type="datetime8">
              <a:rPr lang="en-US"/>
              <a:pPr>
                <a:defRPr/>
              </a:pPr>
              <a:t>3/29/2020 9:27 PM</a:t>
            </a:fld>
            <a:endParaRPr lang="en-US" altLang="zh-CN"/>
          </a:p>
        </p:txBody>
      </p:sp>
      <p:sp>
        <p:nvSpPr>
          <p:cNvPr id="4" name="Rectangle 6">
            <a:extLst>
              <a:ext uri="{FF2B5EF4-FFF2-40B4-BE49-F238E27FC236}">
                <a16:creationId xmlns:a16="http://schemas.microsoft.com/office/drawing/2014/main" id="{46828691-9490-4509-8CF8-07CF92656B7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a:extLst>
              <a:ext uri="{FF2B5EF4-FFF2-40B4-BE49-F238E27FC236}">
                <a16:creationId xmlns:a16="http://schemas.microsoft.com/office/drawing/2014/main" id="{E5EFA6FE-802D-4D0D-A10E-E461160D3B89}"/>
              </a:ext>
            </a:extLst>
          </p:cNvPr>
          <p:cNvSpPr>
            <a:spLocks noGrp="1" noChangeArrowheads="1"/>
          </p:cNvSpPr>
          <p:nvPr>
            <p:ph type="sldNum" sz="quarter" idx="12"/>
          </p:nvPr>
        </p:nvSpPr>
        <p:spPr>
          <a:ln/>
        </p:spPr>
        <p:txBody>
          <a:bodyPr/>
          <a:lstStyle>
            <a:lvl1pPr>
              <a:defRPr/>
            </a:lvl1pPr>
          </a:lstStyle>
          <a:p>
            <a:fld id="{1328E02B-2FF9-46DB-B6F8-40CD1D5F18C8}" type="slidenum">
              <a:rPr lang="en-US" altLang="zh-CN"/>
              <a:pPr/>
              <a:t>‹#›</a:t>
            </a:fld>
            <a:endParaRPr lang="en-US" altLang="zh-CN"/>
          </a:p>
        </p:txBody>
      </p:sp>
    </p:spTree>
    <p:extLst>
      <p:ext uri="{BB962C8B-B14F-4D97-AF65-F5344CB8AC3E}">
        <p14:creationId xmlns:p14="http://schemas.microsoft.com/office/powerpoint/2010/main" val="1630152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77AAF22A-1D9D-4A4B-86CB-FC6FC4ECC256}"/>
              </a:ext>
            </a:extLst>
          </p:cNvPr>
          <p:cNvSpPr>
            <a:spLocks noGrp="1" noChangeArrowheads="1"/>
          </p:cNvSpPr>
          <p:nvPr>
            <p:ph type="dt" sz="half" idx="10"/>
          </p:nvPr>
        </p:nvSpPr>
        <p:spPr>
          <a:ln/>
        </p:spPr>
        <p:txBody>
          <a:bodyPr/>
          <a:lstStyle>
            <a:lvl1pPr>
              <a:defRPr/>
            </a:lvl1pPr>
          </a:lstStyle>
          <a:p>
            <a:pPr>
              <a:defRPr/>
            </a:pPr>
            <a:fld id="{04977EB1-A7CA-4A6B-B600-B1124747A147}" type="datetime8">
              <a:rPr lang="en-US"/>
              <a:pPr>
                <a:defRPr/>
              </a:pPr>
              <a:t>3/29/2020 9:27 PM</a:t>
            </a:fld>
            <a:endParaRPr lang="en-US" altLang="zh-CN"/>
          </a:p>
        </p:txBody>
      </p:sp>
      <p:sp>
        <p:nvSpPr>
          <p:cNvPr id="3" name="Rectangle 6">
            <a:extLst>
              <a:ext uri="{FF2B5EF4-FFF2-40B4-BE49-F238E27FC236}">
                <a16:creationId xmlns:a16="http://schemas.microsoft.com/office/drawing/2014/main" id="{491D832B-C6AB-4DBE-A80D-29C67AECE2B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a:extLst>
              <a:ext uri="{FF2B5EF4-FFF2-40B4-BE49-F238E27FC236}">
                <a16:creationId xmlns:a16="http://schemas.microsoft.com/office/drawing/2014/main" id="{4D49FF9B-EDAF-4551-A522-1C7F5D469B90}"/>
              </a:ext>
            </a:extLst>
          </p:cNvPr>
          <p:cNvSpPr>
            <a:spLocks noGrp="1" noChangeArrowheads="1"/>
          </p:cNvSpPr>
          <p:nvPr>
            <p:ph type="sldNum" sz="quarter" idx="12"/>
          </p:nvPr>
        </p:nvSpPr>
        <p:spPr>
          <a:ln/>
        </p:spPr>
        <p:txBody>
          <a:bodyPr/>
          <a:lstStyle>
            <a:lvl1pPr>
              <a:defRPr/>
            </a:lvl1pPr>
          </a:lstStyle>
          <a:p>
            <a:fld id="{498C6D02-6A25-42BF-AF28-E019B6571984}" type="slidenum">
              <a:rPr lang="en-US" altLang="zh-CN"/>
              <a:pPr/>
              <a:t>‹#›</a:t>
            </a:fld>
            <a:endParaRPr lang="en-US" altLang="zh-CN"/>
          </a:p>
        </p:txBody>
      </p:sp>
    </p:spTree>
    <p:extLst>
      <p:ext uri="{BB962C8B-B14F-4D97-AF65-F5344CB8AC3E}">
        <p14:creationId xmlns:p14="http://schemas.microsoft.com/office/powerpoint/2010/main" val="2177331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5C51CEE5-EDCB-4A4D-A58D-015C68F55B6C}"/>
              </a:ext>
            </a:extLst>
          </p:cNvPr>
          <p:cNvSpPr>
            <a:spLocks noGrp="1" noChangeArrowheads="1"/>
          </p:cNvSpPr>
          <p:nvPr>
            <p:ph type="dt" sz="half" idx="10"/>
          </p:nvPr>
        </p:nvSpPr>
        <p:spPr>
          <a:ln/>
        </p:spPr>
        <p:txBody>
          <a:bodyPr/>
          <a:lstStyle>
            <a:lvl1pPr>
              <a:defRPr/>
            </a:lvl1pPr>
          </a:lstStyle>
          <a:p>
            <a:pPr>
              <a:defRPr/>
            </a:pPr>
            <a:fld id="{F28FC2E0-C097-4D20-A568-47671FE9BC1A}" type="datetime8">
              <a:rPr lang="en-US"/>
              <a:pPr>
                <a:defRPr/>
              </a:pPr>
              <a:t>3/29/2020 9:27 PM</a:t>
            </a:fld>
            <a:endParaRPr lang="en-US" altLang="zh-CN"/>
          </a:p>
        </p:txBody>
      </p:sp>
      <p:sp>
        <p:nvSpPr>
          <p:cNvPr id="6" name="Rectangle 6">
            <a:extLst>
              <a:ext uri="{FF2B5EF4-FFF2-40B4-BE49-F238E27FC236}">
                <a16:creationId xmlns:a16="http://schemas.microsoft.com/office/drawing/2014/main" id="{3522F6B2-77E3-471A-81F8-64F6B6C523D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id="{B304CDE5-0FAD-44A9-A79F-588787E940F4}"/>
              </a:ext>
            </a:extLst>
          </p:cNvPr>
          <p:cNvSpPr>
            <a:spLocks noGrp="1" noChangeArrowheads="1"/>
          </p:cNvSpPr>
          <p:nvPr>
            <p:ph type="sldNum" sz="quarter" idx="12"/>
          </p:nvPr>
        </p:nvSpPr>
        <p:spPr>
          <a:ln/>
        </p:spPr>
        <p:txBody>
          <a:bodyPr/>
          <a:lstStyle>
            <a:lvl1pPr>
              <a:defRPr/>
            </a:lvl1pPr>
          </a:lstStyle>
          <a:p>
            <a:fld id="{D4049DD7-3BF3-4FA2-AFC2-B70EDEC9AD11}" type="slidenum">
              <a:rPr lang="en-US" altLang="zh-CN"/>
              <a:pPr/>
              <a:t>‹#›</a:t>
            </a:fld>
            <a:endParaRPr lang="en-US" altLang="zh-CN"/>
          </a:p>
        </p:txBody>
      </p:sp>
    </p:spTree>
    <p:extLst>
      <p:ext uri="{BB962C8B-B14F-4D97-AF65-F5344CB8AC3E}">
        <p14:creationId xmlns:p14="http://schemas.microsoft.com/office/powerpoint/2010/main" val="545670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0EC2EBDF-B6C9-41A2-89C4-F79D1392C00F}"/>
              </a:ext>
            </a:extLst>
          </p:cNvPr>
          <p:cNvSpPr>
            <a:spLocks noGrp="1" noChangeArrowheads="1"/>
          </p:cNvSpPr>
          <p:nvPr>
            <p:ph type="dt" sz="half" idx="10"/>
          </p:nvPr>
        </p:nvSpPr>
        <p:spPr>
          <a:ln/>
        </p:spPr>
        <p:txBody>
          <a:bodyPr/>
          <a:lstStyle>
            <a:lvl1pPr>
              <a:defRPr/>
            </a:lvl1pPr>
          </a:lstStyle>
          <a:p>
            <a:pPr>
              <a:defRPr/>
            </a:pPr>
            <a:fld id="{3CB43EF1-6FCB-4381-87DF-0245A1205529}" type="datetime8">
              <a:rPr lang="en-US"/>
              <a:pPr>
                <a:defRPr/>
              </a:pPr>
              <a:t>3/29/2020 9:27 PM</a:t>
            </a:fld>
            <a:endParaRPr lang="en-US" altLang="zh-CN"/>
          </a:p>
        </p:txBody>
      </p:sp>
      <p:sp>
        <p:nvSpPr>
          <p:cNvPr id="6" name="Rectangle 6">
            <a:extLst>
              <a:ext uri="{FF2B5EF4-FFF2-40B4-BE49-F238E27FC236}">
                <a16:creationId xmlns:a16="http://schemas.microsoft.com/office/drawing/2014/main" id="{BE424ED4-16D3-4620-A5F9-64654B98D12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id="{1AAC1B00-0DA4-4343-84FC-CAC50CBDBC07}"/>
              </a:ext>
            </a:extLst>
          </p:cNvPr>
          <p:cNvSpPr>
            <a:spLocks noGrp="1" noChangeArrowheads="1"/>
          </p:cNvSpPr>
          <p:nvPr>
            <p:ph type="sldNum" sz="quarter" idx="12"/>
          </p:nvPr>
        </p:nvSpPr>
        <p:spPr>
          <a:ln/>
        </p:spPr>
        <p:txBody>
          <a:bodyPr/>
          <a:lstStyle>
            <a:lvl1pPr>
              <a:defRPr/>
            </a:lvl1pPr>
          </a:lstStyle>
          <a:p>
            <a:fld id="{6C49C85C-514B-4456-B20A-D3B89F76A563}" type="slidenum">
              <a:rPr lang="en-US" altLang="zh-CN"/>
              <a:pPr/>
              <a:t>‹#›</a:t>
            </a:fld>
            <a:endParaRPr lang="en-US" altLang="zh-CN"/>
          </a:p>
        </p:txBody>
      </p:sp>
    </p:spTree>
    <p:extLst>
      <p:ext uri="{BB962C8B-B14F-4D97-AF65-F5344CB8AC3E}">
        <p14:creationId xmlns:p14="http://schemas.microsoft.com/office/powerpoint/2010/main" val="270812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幻灯片1">
            <a:extLst>
              <a:ext uri="{FF2B5EF4-FFF2-40B4-BE49-F238E27FC236}">
                <a16:creationId xmlns:a16="http://schemas.microsoft.com/office/drawing/2014/main" id="{14A3B515-6008-4E99-B69D-1DA1EDA8E7A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56700" cy="686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0730D6F6-1818-48AF-BB25-92B0AC87C8C1}"/>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4">
            <a:extLst>
              <a:ext uri="{FF2B5EF4-FFF2-40B4-BE49-F238E27FC236}">
                <a16:creationId xmlns:a16="http://schemas.microsoft.com/office/drawing/2014/main" id="{43AC4CE0-DF4B-4FC3-99DF-D7A80A2D82F3}"/>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79205" name="Rectangle 5">
            <a:extLst>
              <a:ext uri="{FF2B5EF4-FFF2-40B4-BE49-F238E27FC236}">
                <a16:creationId xmlns:a16="http://schemas.microsoft.com/office/drawing/2014/main" id="{4D3127E1-D907-47C1-BB56-F586477CEA16}"/>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effectLst/>
                <a:ea typeface="+mn-ea"/>
              </a:defRPr>
            </a:lvl1pPr>
          </a:lstStyle>
          <a:p>
            <a:pPr>
              <a:defRPr/>
            </a:pPr>
            <a:fld id="{A92EB93A-8D06-4E39-9155-D8B6572DA46B}" type="datetime8">
              <a:rPr lang="en-US"/>
              <a:pPr>
                <a:defRPr/>
              </a:pPr>
              <a:t>3/29/2020 9:27 PM</a:t>
            </a:fld>
            <a:endParaRPr lang="en-US" altLang="zh-CN"/>
          </a:p>
        </p:txBody>
      </p:sp>
      <p:sp>
        <p:nvSpPr>
          <p:cNvPr id="179206" name="Rectangle 6">
            <a:extLst>
              <a:ext uri="{FF2B5EF4-FFF2-40B4-BE49-F238E27FC236}">
                <a16:creationId xmlns:a16="http://schemas.microsoft.com/office/drawing/2014/main" id="{7C4BEAB1-8C81-4858-9BAF-59FF8D39FE64}"/>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effectLst/>
                <a:ea typeface="+mn-ea"/>
              </a:defRPr>
            </a:lvl1pPr>
          </a:lstStyle>
          <a:p>
            <a:pPr>
              <a:defRPr/>
            </a:pPr>
            <a:endParaRPr lang="en-US" altLang="zh-CN"/>
          </a:p>
        </p:txBody>
      </p:sp>
      <p:sp>
        <p:nvSpPr>
          <p:cNvPr id="179207" name="Rectangle 7">
            <a:extLst>
              <a:ext uri="{FF2B5EF4-FFF2-40B4-BE49-F238E27FC236}">
                <a16:creationId xmlns:a16="http://schemas.microsoft.com/office/drawing/2014/main" id="{7AE584E6-00BF-49E5-95A5-488C9636771F}"/>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ea typeface="宋体" panose="02010600030101010101" pitchFamily="2" charset="-122"/>
              </a:defRPr>
            </a:lvl1pPr>
          </a:lstStyle>
          <a:p>
            <a:fld id="{3E1B05D8-BE8F-46A0-8077-852EEAC4E45D}"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8.bin"/><Relationship Id="rId7" Type="http://schemas.openxmlformats.org/officeDocument/2006/relationships/image" Target="../media/image22.png"/><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64.emf"/><Relationship Id="rId5" Type="http://schemas.openxmlformats.org/officeDocument/2006/relationships/oleObject" Target="../embeddings/oleObject59.bin"/><Relationship Id="rId4" Type="http://schemas.openxmlformats.org/officeDocument/2006/relationships/image" Target="../media/image63.emf"/></Relationships>
</file>

<file path=ppt/slides/_rels/slide11.xml.rels><?xml version="1.0" encoding="UTF-8" standalone="yes"?>
<Relationships xmlns="http://schemas.openxmlformats.org/package/2006/relationships"><Relationship Id="rId8" Type="http://schemas.openxmlformats.org/officeDocument/2006/relationships/image" Target="../media/image67.emf"/><Relationship Id="rId13" Type="http://schemas.openxmlformats.org/officeDocument/2006/relationships/oleObject" Target="../embeddings/oleObject65.bin"/><Relationship Id="rId3" Type="http://schemas.openxmlformats.org/officeDocument/2006/relationships/oleObject" Target="../embeddings/oleObject60.bin"/><Relationship Id="rId7" Type="http://schemas.openxmlformats.org/officeDocument/2006/relationships/oleObject" Target="../embeddings/oleObject62.bin"/><Relationship Id="rId12" Type="http://schemas.openxmlformats.org/officeDocument/2006/relationships/image" Target="../media/image69.e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66.emf"/><Relationship Id="rId11" Type="http://schemas.openxmlformats.org/officeDocument/2006/relationships/oleObject" Target="../embeddings/oleObject64.bin"/><Relationship Id="rId5" Type="http://schemas.openxmlformats.org/officeDocument/2006/relationships/oleObject" Target="../embeddings/oleObject61.bin"/><Relationship Id="rId15" Type="http://schemas.openxmlformats.org/officeDocument/2006/relationships/image" Target="../media/image22.png"/><Relationship Id="rId10" Type="http://schemas.openxmlformats.org/officeDocument/2006/relationships/image" Target="../media/image68.emf"/><Relationship Id="rId4" Type="http://schemas.openxmlformats.org/officeDocument/2006/relationships/image" Target="../media/image65.emf"/><Relationship Id="rId9" Type="http://schemas.openxmlformats.org/officeDocument/2006/relationships/oleObject" Target="../embeddings/oleObject63.bin"/><Relationship Id="rId14" Type="http://schemas.openxmlformats.org/officeDocument/2006/relationships/image" Target="../media/image70.emf"/></Relationships>
</file>

<file path=ppt/slides/_rels/slide12.xml.rels><?xml version="1.0" encoding="UTF-8" standalone="yes"?>
<Relationships xmlns="http://schemas.openxmlformats.org/package/2006/relationships"><Relationship Id="rId8" Type="http://schemas.openxmlformats.org/officeDocument/2006/relationships/image" Target="../media/image73.emf"/><Relationship Id="rId3" Type="http://schemas.openxmlformats.org/officeDocument/2006/relationships/oleObject" Target="../embeddings/oleObject66.bin"/><Relationship Id="rId7" Type="http://schemas.openxmlformats.org/officeDocument/2006/relationships/oleObject" Target="../embeddings/oleObject68.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72.emf"/><Relationship Id="rId11" Type="http://schemas.openxmlformats.org/officeDocument/2006/relationships/image" Target="../media/image22.png"/><Relationship Id="rId5" Type="http://schemas.openxmlformats.org/officeDocument/2006/relationships/oleObject" Target="../embeddings/oleObject67.bin"/><Relationship Id="rId10" Type="http://schemas.openxmlformats.org/officeDocument/2006/relationships/image" Target="../media/image74.emf"/><Relationship Id="rId4" Type="http://schemas.openxmlformats.org/officeDocument/2006/relationships/image" Target="../media/image71.emf"/><Relationship Id="rId9" Type="http://schemas.openxmlformats.org/officeDocument/2006/relationships/oleObject" Target="../embeddings/oleObject69.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22.png"/><Relationship Id="rId4" Type="http://schemas.openxmlformats.org/officeDocument/2006/relationships/image" Target="../media/image75.emf"/></Relationships>
</file>

<file path=ppt/slides/_rels/slide14.xml.rels><?xml version="1.0" encoding="UTF-8" standalone="yes"?>
<Relationships xmlns="http://schemas.openxmlformats.org/package/2006/relationships"><Relationship Id="rId8" Type="http://schemas.openxmlformats.org/officeDocument/2006/relationships/image" Target="../media/image78.emf"/><Relationship Id="rId13" Type="http://schemas.openxmlformats.org/officeDocument/2006/relationships/oleObject" Target="../embeddings/oleObject76.bin"/><Relationship Id="rId3" Type="http://schemas.openxmlformats.org/officeDocument/2006/relationships/oleObject" Target="../embeddings/oleObject71.bin"/><Relationship Id="rId7" Type="http://schemas.openxmlformats.org/officeDocument/2006/relationships/oleObject" Target="../embeddings/oleObject73.bin"/><Relationship Id="rId12" Type="http://schemas.openxmlformats.org/officeDocument/2006/relationships/image" Target="../media/image80.emf"/><Relationship Id="rId17" Type="http://schemas.openxmlformats.org/officeDocument/2006/relationships/image" Target="../media/image22.png"/><Relationship Id="rId2" Type="http://schemas.openxmlformats.org/officeDocument/2006/relationships/slideLayout" Target="../slideLayouts/slideLayout7.xml"/><Relationship Id="rId16" Type="http://schemas.openxmlformats.org/officeDocument/2006/relationships/image" Target="../media/image82.emf"/><Relationship Id="rId1" Type="http://schemas.openxmlformats.org/officeDocument/2006/relationships/vmlDrawing" Target="../drawings/vmlDrawing13.vml"/><Relationship Id="rId6" Type="http://schemas.openxmlformats.org/officeDocument/2006/relationships/image" Target="../media/image77.emf"/><Relationship Id="rId11" Type="http://schemas.openxmlformats.org/officeDocument/2006/relationships/oleObject" Target="../embeddings/oleObject75.bin"/><Relationship Id="rId5" Type="http://schemas.openxmlformats.org/officeDocument/2006/relationships/oleObject" Target="../embeddings/oleObject72.bin"/><Relationship Id="rId15" Type="http://schemas.openxmlformats.org/officeDocument/2006/relationships/oleObject" Target="../embeddings/oleObject77.bin"/><Relationship Id="rId10" Type="http://schemas.openxmlformats.org/officeDocument/2006/relationships/image" Target="../media/image79.emf"/><Relationship Id="rId4" Type="http://schemas.openxmlformats.org/officeDocument/2006/relationships/image" Target="../media/image76.emf"/><Relationship Id="rId9" Type="http://schemas.openxmlformats.org/officeDocument/2006/relationships/oleObject" Target="../embeddings/oleObject74.bin"/><Relationship Id="rId14" Type="http://schemas.openxmlformats.org/officeDocument/2006/relationships/image" Target="../media/image81.emf"/></Relationships>
</file>

<file path=ppt/slides/_rels/slide15.xml.rels><?xml version="1.0" encoding="UTF-8" standalone="yes"?>
<Relationships xmlns="http://schemas.openxmlformats.org/package/2006/relationships"><Relationship Id="rId8" Type="http://schemas.openxmlformats.org/officeDocument/2006/relationships/image" Target="../media/image85.emf"/><Relationship Id="rId13" Type="http://schemas.openxmlformats.org/officeDocument/2006/relationships/oleObject" Target="../embeddings/oleObject83.bin"/><Relationship Id="rId18" Type="http://schemas.openxmlformats.org/officeDocument/2006/relationships/image" Target="../media/image90.emf"/><Relationship Id="rId26" Type="http://schemas.openxmlformats.org/officeDocument/2006/relationships/image" Target="../media/image94.emf"/><Relationship Id="rId3" Type="http://schemas.openxmlformats.org/officeDocument/2006/relationships/oleObject" Target="../embeddings/oleObject78.bin"/><Relationship Id="rId21" Type="http://schemas.openxmlformats.org/officeDocument/2006/relationships/oleObject" Target="../embeddings/oleObject87.bin"/><Relationship Id="rId7" Type="http://schemas.openxmlformats.org/officeDocument/2006/relationships/oleObject" Target="../embeddings/oleObject80.bin"/><Relationship Id="rId12" Type="http://schemas.openxmlformats.org/officeDocument/2006/relationships/image" Target="../media/image87.emf"/><Relationship Id="rId17" Type="http://schemas.openxmlformats.org/officeDocument/2006/relationships/oleObject" Target="../embeddings/oleObject85.bin"/><Relationship Id="rId25" Type="http://schemas.openxmlformats.org/officeDocument/2006/relationships/oleObject" Target="../embeddings/oleObject89.bin"/><Relationship Id="rId2" Type="http://schemas.openxmlformats.org/officeDocument/2006/relationships/slideLayout" Target="../slideLayouts/slideLayout7.xml"/><Relationship Id="rId16" Type="http://schemas.openxmlformats.org/officeDocument/2006/relationships/image" Target="../media/image89.emf"/><Relationship Id="rId20" Type="http://schemas.openxmlformats.org/officeDocument/2006/relationships/image" Target="../media/image91.emf"/><Relationship Id="rId1" Type="http://schemas.openxmlformats.org/officeDocument/2006/relationships/vmlDrawing" Target="../drawings/vmlDrawing14.vml"/><Relationship Id="rId6" Type="http://schemas.openxmlformats.org/officeDocument/2006/relationships/image" Target="../media/image84.emf"/><Relationship Id="rId11" Type="http://schemas.openxmlformats.org/officeDocument/2006/relationships/oleObject" Target="../embeddings/oleObject82.bin"/><Relationship Id="rId24" Type="http://schemas.openxmlformats.org/officeDocument/2006/relationships/image" Target="../media/image93.emf"/><Relationship Id="rId5" Type="http://schemas.openxmlformats.org/officeDocument/2006/relationships/oleObject" Target="../embeddings/oleObject79.bin"/><Relationship Id="rId15" Type="http://schemas.openxmlformats.org/officeDocument/2006/relationships/oleObject" Target="../embeddings/oleObject84.bin"/><Relationship Id="rId23" Type="http://schemas.openxmlformats.org/officeDocument/2006/relationships/oleObject" Target="../embeddings/oleObject88.bin"/><Relationship Id="rId10" Type="http://schemas.openxmlformats.org/officeDocument/2006/relationships/image" Target="../media/image86.emf"/><Relationship Id="rId19" Type="http://schemas.openxmlformats.org/officeDocument/2006/relationships/oleObject" Target="../embeddings/oleObject86.bin"/><Relationship Id="rId4" Type="http://schemas.openxmlformats.org/officeDocument/2006/relationships/image" Target="../media/image83.emf"/><Relationship Id="rId9" Type="http://schemas.openxmlformats.org/officeDocument/2006/relationships/oleObject" Target="../embeddings/oleObject81.bin"/><Relationship Id="rId14" Type="http://schemas.openxmlformats.org/officeDocument/2006/relationships/image" Target="../media/image88.emf"/><Relationship Id="rId22" Type="http://schemas.openxmlformats.org/officeDocument/2006/relationships/image" Target="../media/image92.emf"/><Relationship Id="rId27" Type="http://schemas.openxmlformats.org/officeDocument/2006/relationships/image" Target="../media/image22.png"/></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92.bin"/><Relationship Id="rId13" Type="http://schemas.openxmlformats.org/officeDocument/2006/relationships/image" Target="../media/image99.emf"/><Relationship Id="rId18" Type="http://schemas.openxmlformats.org/officeDocument/2006/relationships/oleObject" Target="../embeddings/oleObject97.bin"/><Relationship Id="rId26" Type="http://schemas.openxmlformats.org/officeDocument/2006/relationships/oleObject" Target="../embeddings/oleObject101.bin"/><Relationship Id="rId3" Type="http://schemas.openxmlformats.org/officeDocument/2006/relationships/image" Target="../media/image22.png"/><Relationship Id="rId21" Type="http://schemas.openxmlformats.org/officeDocument/2006/relationships/image" Target="../media/image103.emf"/><Relationship Id="rId34" Type="http://schemas.openxmlformats.org/officeDocument/2006/relationships/oleObject" Target="../embeddings/oleObject105.bin"/><Relationship Id="rId7" Type="http://schemas.openxmlformats.org/officeDocument/2006/relationships/image" Target="../media/image96.emf"/><Relationship Id="rId12" Type="http://schemas.openxmlformats.org/officeDocument/2006/relationships/oleObject" Target="../embeddings/oleObject94.bin"/><Relationship Id="rId17" Type="http://schemas.openxmlformats.org/officeDocument/2006/relationships/image" Target="../media/image101.emf"/><Relationship Id="rId25" Type="http://schemas.openxmlformats.org/officeDocument/2006/relationships/image" Target="../media/image105.emf"/><Relationship Id="rId33" Type="http://schemas.openxmlformats.org/officeDocument/2006/relationships/image" Target="../media/image109.emf"/><Relationship Id="rId2" Type="http://schemas.openxmlformats.org/officeDocument/2006/relationships/slideLayout" Target="../slideLayouts/slideLayout7.xml"/><Relationship Id="rId16" Type="http://schemas.openxmlformats.org/officeDocument/2006/relationships/oleObject" Target="../embeddings/oleObject96.bin"/><Relationship Id="rId20" Type="http://schemas.openxmlformats.org/officeDocument/2006/relationships/oleObject" Target="../embeddings/oleObject98.bin"/><Relationship Id="rId29" Type="http://schemas.openxmlformats.org/officeDocument/2006/relationships/image" Target="../media/image107.emf"/><Relationship Id="rId1" Type="http://schemas.openxmlformats.org/officeDocument/2006/relationships/vmlDrawing" Target="../drawings/vmlDrawing15.vml"/><Relationship Id="rId6" Type="http://schemas.openxmlformats.org/officeDocument/2006/relationships/oleObject" Target="../embeddings/oleObject91.bin"/><Relationship Id="rId11" Type="http://schemas.openxmlformats.org/officeDocument/2006/relationships/image" Target="../media/image98.emf"/><Relationship Id="rId24" Type="http://schemas.openxmlformats.org/officeDocument/2006/relationships/oleObject" Target="../embeddings/oleObject100.bin"/><Relationship Id="rId32" Type="http://schemas.openxmlformats.org/officeDocument/2006/relationships/oleObject" Target="../embeddings/oleObject104.bin"/><Relationship Id="rId37" Type="http://schemas.openxmlformats.org/officeDocument/2006/relationships/image" Target="../media/image111.emf"/><Relationship Id="rId5" Type="http://schemas.openxmlformats.org/officeDocument/2006/relationships/image" Target="../media/image95.emf"/><Relationship Id="rId15" Type="http://schemas.openxmlformats.org/officeDocument/2006/relationships/image" Target="../media/image100.emf"/><Relationship Id="rId23" Type="http://schemas.openxmlformats.org/officeDocument/2006/relationships/image" Target="../media/image104.emf"/><Relationship Id="rId28" Type="http://schemas.openxmlformats.org/officeDocument/2006/relationships/oleObject" Target="../embeddings/oleObject102.bin"/><Relationship Id="rId36" Type="http://schemas.openxmlformats.org/officeDocument/2006/relationships/oleObject" Target="../embeddings/oleObject106.bin"/><Relationship Id="rId10" Type="http://schemas.openxmlformats.org/officeDocument/2006/relationships/oleObject" Target="../embeddings/oleObject93.bin"/><Relationship Id="rId19" Type="http://schemas.openxmlformats.org/officeDocument/2006/relationships/image" Target="../media/image102.emf"/><Relationship Id="rId31" Type="http://schemas.openxmlformats.org/officeDocument/2006/relationships/image" Target="../media/image108.emf"/><Relationship Id="rId4" Type="http://schemas.openxmlformats.org/officeDocument/2006/relationships/oleObject" Target="../embeddings/oleObject90.bin"/><Relationship Id="rId9" Type="http://schemas.openxmlformats.org/officeDocument/2006/relationships/image" Target="../media/image97.emf"/><Relationship Id="rId14" Type="http://schemas.openxmlformats.org/officeDocument/2006/relationships/oleObject" Target="../embeddings/oleObject95.bin"/><Relationship Id="rId22" Type="http://schemas.openxmlformats.org/officeDocument/2006/relationships/oleObject" Target="../embeddings/oleObject99.bin"/><Relationship Id="rId27" Type="http://schemas.openxmlformats.org/officeDocument/2006/relationships/image" Target="../media/image106.emf"/><Relationship Id="rId30" Type="http://schemas.openxmlformats.org/officeDocument/2006/relationships/oleObject" Target="../embeddings/oleObject103.bin"/><Relationship Id="rId35" Type="http://schemas.openxmlformats.org/officeDocument/2006/relationships/image" Target="../media/image110.emf"/></Relationships>
</file>

<file path=ppt/slides/_rels/slide17.xml.rels><?xml version="1.0" encoding="UTF-8" standalone="yes"?>
<Relationships xmlns="http://schemas.openxmlformats.org/package/2006/relationships"><Relationship Id="rId8" Type="http://schemas.openxmlformats.org/officeDocument/2006/relationships/image" Target="../media/image114.emf"/><Relationship Id="rId13" Type="http://schemas.openxmlformats.org/officeDocument/2006/relationships/oleObject" Target="../embeddings/oleObject112.bin"/><Relationship Id="rId18" Type="http://schemas.openxmlformats.org/officeDocument/2006/relationships/image" Target="../media/image119.emf"/><Relationship Id="rId3" Type="http://schemas.openxmlformats.org/officeDocument/2006/relationships/oleObject" Target="../embeddings/oleObject107.bin"/><Relationship Id="rId7" Type="http://schemas.openxmlformats.org/officeDocument/2006/relationships/oleObject" Target="../embeddings/oleObject109.bin"/><Relationship Id="rId12" Type="http://schemas.openxmlformats.org/officeDocument/2006/relationships/image" Target="../media/image116.emf"/><Relationship Id="rId17" Type="http://schemas.openxmlformats.org/officeDocument/2006/relationships/oleObject" Target="../embeddings/oleObject114.bin"/><Relationship Id="rId2" Type="http://schemas.openxmlformats.org/officeDocument/2006/relationships/slideLayout" Target="../slideLayouts/slideLayout7.xml"/><Relationship Id="rId16" Type="http://schemas.openxmlformats.org/officeDocument/2006/relationships/image" Target="../media/image118.emf"/><Relationship Id="rId1" Type="http://schemas.openxmlformats.org/officeDocument/2006/relationships/vmlDrawing" Target="../drawings/vmlDrawing16.vml"/><Relationship Id="rId6" Type="http://schemas.openxmlformats.org/officeDocument/2006/relationships/image" Target="../media/image113.emf"/><Relationship Id="rId11" Type="http://schemas.openxmlformats.org/officeDocument/2006/relationships/oleObject" Target="../embeddings/oleObject111.bin"/><Relationship Id="rId5" Type="http://schemas.openxmlformats.org/officeDocument/2006/relationships/oleObject" Target="../embeddings/oleObject108.bin"/><Relationship Id="rId15" Type="http://schemas.openxmlformats.org/officeDocument/2006/relationships/oleObject" Target="../embeddings/oleObject113.bin"/><Relationship Id="rId10" Type="http://schemas.openxmlformats.org/officeDocument/2006/relationships/image" Target="../media/image115.emf"/><Relationship Id="rId19" Type="http://schemas.openxmlformats.org/officeDocument/2006/relationships/image" Target="../media/image22.png"/><Relationship Id="rId4" Type="http://schemas.openxmlformats.org/officeDocument/2006/relationships/image" Target="../media/image112.emf"/><Relationship Id="rId9" Type="http://schemas.openxmlformats.org/officeDocument/2006/relationships/oleObject" Target="../embeddings/oleObject110.bin"/><Relationship Id="rId14" Type="http://schemas.openxmlformats.org/officeDocument/2006/relationships/image" Target="../media/image117.emf"/></Relationships>
</file>

<file path=ppt/slides/_rels/slide18.xml.rels><?xml version="1.0" encoding="UTF-8" standalone="yes"?>
<Relationships xmlns="http://schemas.openxmlformats.org/package/2006/relationships"><Relationship Id="rId8" Type="http://schemas.openxmlformats.org/officeDocument/2006/relationships/image" Target="../media/image122.emf"/><Relationship Id="rId13" Type="http://schemas.openxmlformats.org/officeDocument/2006/relationships/oleObject" Target="../embeddings/oleObject120.bin"/><Relationship Id="rId18" Type="http://schemas.openxmlformats.org/officeDocument/2006/relationships/image" Target="../media/image127.emf"/><Relationship Id="rId3" Type="http://schemas.openxmlformats.org/officeDocument/2006/relationships/oleObject" Target="../embeddings/oleObject115.bin"/><Relationship Id="rId7" Type="http://schemas.openxmlformats.org/officeDocument/2006/relationships/oleObject" Target="../embeddings/oleObject117.bin"/><Relationship Id="rId12" Type="http://schemas.openxmlformats.org/officeDocument/2006/relationships/image" Target="../media/image124.emf"/><Relationship Id="rId17" Type="http://schemas.openxmlformats.org/officeDocument/2006/relationships/oleObject" Target="../embeddings/oleObject122.bin"/><Relationship Id="rId2" Type="http://schemas.openxmlformats.org/officeDocument/2006/relationships/slideLayout" Target="../slideLayouts/slideLayout7.xml"/><Relationship Id="rId16" Type="http://schemas.openxmlformats.org/officeDocument/2006/relationships/image" Target="../media/image126.emf"/><Relationship Id="rId1" Type="http://schemas.openxmlformats.org/officeDocument/2006/relationships/vmlDrawing" Target="../drawings/vmlDrawing17.vml"/><Relationship Id="rId6" Type="http://schemas.openxmlformats.org/officeDocument/2006/relationships/image" Target="../media/image121.emf"/><Relationship Id="rId11" Type="http://schemas.openxmlformats.org/officeDocument/2006/relationships/oleObject" Target="../embeddings/oleObject119.bin"/><Relationship Id="rId5" Type="http://schemas.openxmlformats.org/officeDocument/2006/relationships/oleObject" Target="../embeddings/oleObject116.bin"/><Relationship Id="rId15" Type="http://schemas.openxmlformats.org/officeDocument/2006/relationships/oleObject" Target="../embeddings/oleObject121.bin"/><Relationship Id="rId10" Type="http://schemas.openxmlformats.org/officeDocument/2006/relationships/image" Target="../media/image123.emf"/><Relationship Id="rId19" Type="http://schemas.openxmlformats.org/officeDocument/2006/relationships/image" Target="../media/image22.png"/><Relationship Id="rId4" Type="http://schemas.openxmlformats.org/officeDocument/2006/relationships/image" Target="../media/image120.emf"/><Relationship Id="rId9" Type="http://schemas.openxmlformats.org/officeDocument/2006/relationships/oleObject" Target="../embeddings/oleObject118.bin"/><Relationship Id="rId14" Type="http://schemas.openxmlformats.org/officeDocument/2006/relationships/image" Target="../media/image125.emf"/></Relationships>
</file>

<file path=ppt/slides/_rels/slide19.xml.rels><?xml version="1.0" encoding="UTF-8" standalone="yes"?>
<Relationships xmlns="http://schemas.openxmlformats.org/package/2006/relationships"><Relationship Id="rId8" Type="http://schemas.openxmlformats.org/officeDocument/2006/relationships/image" Target="../media/image130.emf"/><Relationship Id="rId13" Type="http://schemas.openxmlformats.org/officeDocument/2006/relationships/oleObject" Target="../embeddings/oleObject128.bin"/><Relationship Id="rId18" Type="http://schemas.openxmlformats.org/officeDocument/2006/relationships/image" Target="../media/image135.emf"/><Relationship Id="rId3" Type="http://schemas.openxmlformats.org/officeDocument/2006/relationships/oleObject" Target="../embeddings/oleObject123.bin"/><Relationship Id="rId21" Type="http://schemas.openxmlformats.org/officeDocument/2006/relationships/image" Target="../media/image22.png"/><Relationship Id="rId7" Type="http://schemas.openxmlformats.org/officeDocument/2006/relationships/oleObject" Target="../embeddings/oleObject125.bin"/><Relationship Id="rId12" Type="http://schemas.openxmlformats.org/officeDocument/2006/relationships/image" Target="../media/image132.emf"/><Relationship Id="rId17" Type="http://schemas.openxmlformats.org/officeDocument/2006/relationships/oleObject" Target="../embeddings/oleObject130.bin"/><Relationship Id="rId2" Type="http://schemas.openxmlformats.org/officeDocument/2006/relationships/slideLayout" Target="../slideLayouts/slideLayout7.xml"/><Relationship Id="rId16" Type="http://schemas.openxmlformats.org/officeDocument/2006/relationships/image" Target="../media/image134.emf"/><Relationship Id="rId20" Type="http://schemas.openxmlformats.org/officeDocument/2006/relationships/image" Target="../media/image136.emf"/><Relationship Id="rId1" Type="http://schemas.openxmlformats.org/officeDocument/2006/relationships/vmlDrawing" Target="../drawings/vmlDrawing18.vml"/><Relationship Id="rId6" Type="http://schemas.openxmlformats.org/officeDocument/2006/relationships/image" Target="../media/image129.emf"/><Relationship Id="rId11" Type="http://schemas.openxmlformats.org/officeDocument/2006/relationships/oleObject" Target="../embeddings/oleObject127.bin"/><Relationship Id="rId5" Type="http://schemas.openxmlformats.org/officeDocument/2006/relationships/oleObject" Target="../embeddings/oleObject124.bin"/><Relationship Id="rId15" Type="http://schemas.openxmlformats.org/officeDocument/2006/relationships/oleObject" Target="../embeddings/oleObject129.bin"/><Relationship Id="rId10" Type="http://schemas.openxmlformats.org/officeDocument/2006/relationships/image" Target="../media/image131.emf"/><Relationship Id="rId19" Type="http://schemas.openxmlformats.org/officeDocument/2006/relationships/oleObject" Target="../embeddings/oleObject131.bin"/><Relationship Id="rId4" Type="http://schemas.openxmlformats.org/officeDocument/2006/relationships/image" Target="../media/image128.emf"/><Relationship Id="rId9" Type="http://schemas.openxmlformats.org/officeDocument/2006/relationships/oleObject" Target="../embeddings/oleObject126.bin"/><Relationship Id="rId14" Type="http://schemas.openxmlformats.org/officeDocument/2006/relationships/image" Target="../media/image133.emf"/></Relationships>
</file>

<file path=ppt/slides/_rels/slide2.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oleObject" Target="../embeddings/oleObject6.bin"/><Relationship Id="rId18" Type="http://schemas.openxmlformats.org/officeDocument/2006/relationships/image" Target="../media/image11.emf"/><Relationship Id="rId26" Type="http://schemas.openxmlformats.org/officeDocument/2006/relationships/image" Target="../media/image15.emf"/><Relationship Id="rId39" Type="http://schemas.openxmlformats.org/officeDocument/2006/relationships/image" Target="../media/image21.emf"/><Relationship Id="rId3" Type="http://schemas.openxmlformats.org/officeDocument/2006/relationships/oleObject" Target="../embeddings/oleObject1.bin"/><Relationship Id="rId21" Type="http://schemas.openxmlformats.org/officeDocument/2006/relationships/oleObject" Target="../embeddings/oleObject10.bin"/><Relationship Id="rId34" Type="http://schemas.openxmlformats.org/officeDocument/2006/relationships/image" Target="../media/image19.emf"/><Relationship Id="rId7" Type="http://schemas.openxmlformats.org/officeDocument/2006/relationships/oleObject" Target="../embeddings/oleObject3.bin"/><Relationship Id="rId12" Type="http://schemas.openxmlformats.org/officeDocument/2006/relationships/image" Target="../media/image8.emf"/><Relationship Id="rId17" Type="http://schemas.openxmlformats.org/officeDocument/2006/relationships/oleObject" Target="../embeddings/oleObject8.bin"/><Relationship Id="rId25" Type="http://schemas.openxmlformats.org/officeDocument/2006/relationships/oleObject" Target="../embeddings/oleObject12.bin"/><Relationship Id="rId33" Type="http://schemas.openxmlformats.org/officeDocument/2006/relationships/oleObject" Target="../embeddings/oleObject16.bin"/><Relationship Id="rId38" Type="http://schemas.openxmlformats.org/officeDocument/2006/relationships/oleObject" Target="../embeddings/oleObject18.bin"/><Relationship Id="rId2" Type="http://schemas.openxmlformats.org/officeDocument/2006/relationships/slideLayout" Target="../slideLayouts/slideLayout7.xml"/><Relationship Id="rId16" Type="http://schemas.openxmlformats.org/officeDocument/2006/relationships/image" Target="../media/image10.emf"/><Relationship Id="rId20" Type="http://schemas.openxmlformats.org/officeDocument/2006/relationships/image" Target="../media/image12.png"/><Relationship Id="rId29" Type="http://schemas.openxmlformats.org/officeDocument/2006/relationships/oleObject" Target="../embeddings/oleObject14.bin"/><Relationship Id="rId1" Type="http://schemas.openxmlformats.org/officeDocument/2006/relationships/vmlDrawing" Target="../drawings/vmlDrawing1.vml"/><Relationship Id="rId6" Type="http://schemas.openxmlformats.org/officeDocument/2006/relationships/image" Target="../media/image5.emf"/><Relationship Id="rId11" Type="http://schemas.openxmlformats.org/officeDocument/2006/relationships/oleObject" Target="../embeddings/oleObject5.bin"/><Relationship Id="rId24" Type="http://schemas.openxmlformats.org/officeDocument/2006/relationships/image" Target="../media/image14.emf"/><Relationship Id="rId32" Type="http://schemas.openxmlformats.org/officeDocument/2006/relationships/image" Target="../media/image18.emf"/><Relationship Id="rId37" Type="http://schemas.openxmlformats.org/officeDocument/2006/relationships/image" Target="../media/image20.emf"/><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1.bin"/><Relationship Id="rId28" Type="http://schemas.openxmlformats.org/officeDocument/2006/relationships/image" Target="../media/image16.emf"/><Relationship Id="rId36" Type="http://schemas.openxmlformats.org/officeDocument/2006/relationships/oleObject" Target="../embeddings/oleObject17.bin"/><Relationship Id="rId10" Type="http://schemas.openxmlformats.org/officeDocument/2006/relationships/image" Target="../media/image7.emf"/><Relationship Id="rId19" Type="http://schemas.openxmlformats.org/officeDocument/2006/relationships/oleObject" Target="../embeddings/oleObject9.bin"/><Relationship Id="rId31" Type="http://schemas.openxmlformats.org/officeDocument/2006/relationships/oleObject" Target="../embeddings/oleObject15.bin"/><Relationship Id="rId4" Type="http://schemas.openxmlformats.org/officeDocument/2006/relationships/image" Target="../media/image4.emf"/><Relationship Id="rId9" Type="http://schemas.openxmlformats.org/officeDocument/2006/relationships/oleObject" Target="../embeddings/oleObject4.bin"/><Relationship Id="rId14" Type="http://schemas.openxmlformats.org/officeDocument/2006/relationships/image" Target="../media/image9.emf"/><Relationship Id="rId22" Type="http://schemas.openxmlformats.org/officeDocument/2006/relationships/image" Target="../media/image13.emf"/><Relationship Id="rId27" Type="http://schemas.openxmlformats.org/officeDocument/2006/relationships/oleObject" Target="../embeddings/oleObject13.bin"/><Relationship Id="rId30" Type="http://schemas.openxmlformats.org/officeDocument/2006/relationships/image" Target="../media/image17.emf"/><Relationship Id="rId35" Type="http://schemas.openxmlformats.org/officeDocument/2006/relationships/image" Target="../media/image22.png"/></Relationships>
</file>

<file path=ppt/slides/_rels/slide20.xml.rels><?xml version="1.0" encoding="UTF-8" standalone="yes"?>
<Relationships xmlns="http://schemas.openxmlformats.org/package/2006/relationships"><Relationship Id="rId8" Type="http://schemas.openxmlformats.org/officeDocument/2006/relationships/image" Target="../media/image139.emf"/><Relationship Id="rId13" Type="http://schemas.openxmlformats.org/officeDocument/2006/relationships/oleObject" Target="../embeddings/oleObject137.bin"/><Relationship Id="rId18" Type="http://schemas.openxmlformats.org/officeDocument/2006/relationships/image" Target="../media/image144.emf"/><Relationship Id="rId3" Type="http://schemas.openxmlformats.org/officeDocument/2006/relationships/oleObject" Target="../embeddings/oleObject132.bin"/><Relationship Id="rId21" Type="http://schemas.openxmlformats.org/officeDocument/2006/relationships/image" Target="../media/image22.png"/><Relationship Id="rId7" Type="http://schemas.openxmlformats.org/officeDocument/2006/relationships/oleObject" Target="../embeddings/oleObject134.bin"/><Relationship Id="rId12" Type="http://schemas.openxmlformats.org/officeDocument/2006/relationships/image" Target="../media/image141.emf"/><Relationship Id="rId17" Type="http://schemas.openxmlformats.org/officeDocument/2006/relationships/oleObject" Target="../embeddings/oleObject139.bin"/><Relationship Id="rId2" Type="http://schemas.openxmlformats.org/officeDocument/2006/relationships/slideLayout" Target="../slideLayouts/slideLayout7.xml"/><Relationship Id="rId16" Type="http://schemas.openxmlformats.org/officeDocument/2006/relationships/image" Target="../media/image143.emf"/><Relationship Id="rId20" Type="http://schemas.openxmlformats.org/officeDocument/2006/relationships/image" Target="../media/image145.png"/><Relationship Id="rId1" Type="http://schemas.openxmlformats.org/officeDocument/2006/relationships/vmlDrawing" Target="../drawings/vmlDrawing19.vml"/><Relationship Id="rId6" Type="http://schemas.openxmlformats.org/officeDocument/2006/relationships/image" Target="../media/image138.emf"/><Relationship Id="rId11" Type="http://schemas.openxmlformats.org/officeDocument/2006/relationships/oleObject" Target="../embeddings/oleObject136.bin"/><Relationship Id="rId5" Type="http://schemas.openxmlformats.org/officeDocument/2006/relationships/oleObject" Target="../embeddings/oleObject133.bin"/><Relationship Id="rId15" Type="http://schemas.openxmlformats.org/officeDocument/2006/relationships/oleObject" Target="../embeddings/oleObject138.bin"/><Relationship Id="rId10" Type="http://schemas.openxmlformats.org/officeDocument/2006/relationships/image" Target="../media/image140.emf"/><Relationship Id="rId19" Type="http://schemas.openxmlformats.org/officeDocument/2006/relationships/hyperlink" Target="&#38745;&#30005;&#23398;&#30340;&#22522;&#26412;&#35268;&#24459;2.ppt#-1,1,&#31532;&#19968;&#31456; &#38745;&#30005;&#23398;&#30340;&#22522;&#26412;&#35268;&#24459; " TargetMode="External"/><Relationship Id="rId4" Type="http://schemas.openxmlformats.org/officeDocument/2006/relationships/image" Target="../media/image137.emf"/><Relationship Id="rId9" Type="http://schemas.openxmlformats.org/officeDocument/2006/relationships/oleObject" Target="../embeddings/oleObject135.bin"/><Relationship Id="rId14" Type="http://schemas.openxmlformats.org/officeDocument/2006/relationships/image" Target="../media/image142.emf"/></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25.emf"/><Relationship Id="rId13" Type="http://schemas.openxmlformats.org/officeDocument/2006/relationships/image" Target="../media/image22.png"/><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27.e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24.emf"/><Relationship Id="rId11" Type="http://schemas.openxmlformats.org/officeDocument/2006/relationships/oleObject" Target="../embeddings/oleObject23.bin"/><Relationship Id="rId5" Type="http://schemas.openxmlformats.org/officeDocument/2006/relationships/oleObject" Target="../embeddings/oleObject20.bin"/><Relationship Id="rId10" Type="http://schemas.openxmlformats.org/officeDocument/2006/relationships/image" Target="../media/image26.emf"/><Relationship Id="rId4" Type="http://schemas.openxmlformats.org/officeDocument/2006/relationships/image" Target="../media/image23.emf"/><Relationship Id="rId9" Type="http://schemas.openxmlformats.org/officeDocument/2006/relationships/oleObject" Target="../embeddings/oleObject22.bin"/></Relationships>
</file>

<file path=ppt/slides/_rels/slide4.xml.rels><?xml version="1.0" encoding="UTF-8" standalone="yes"?>
<Relationships xmlns="http://schemas.openxmlformats.org/package/2006/relationships"><Relationship Id="rId8" Type="http://schemas.openxmlformats.org/officeDocument/2006/relationships/image" Target="../media/image30.emf"/><Relationship Id="rId13" Type="http://schemas.openxmlformats.org/officeDocument/2006/relationships/oleObject" Target="../embeddings/oleObject29.bin"/><Relationship Id="rId18" Type="http://schemas.openxmlformats.org/officeDocument/2006/relationships/image" Target="../media/image35.emf"/><Relationship Id="rId26" Type="http://schemas.openxmlformats.org/officeDocument/2006/relationships/image" Target="../media/image39.emf"/><Relationship Id="rId39" Type="http://schemas.openxmlformats.org/officeDocument/2006/relationships/image" Target="../media/image22.png"/><Relationship Id="rId3" Type="http://schemas.openxmlformats.org/officeDocument/2006/relationships/oleObject" Target="../embeddings/oleObject24.bin"/><Relationship Id="rId21" Type="http://schemas.openxmlformats.org/officeDocument/2006/relationships/oleObject" Target="../embeddings/oleObject33.bin"/><Relationship Id="rId34" Type="http://schemas.openxmlformats.org/officeDocument/2006/relationships/image" Target="../media/image43.emf"/><Relationship Id="rId7" Type="http://schemas.openxmlformats.org/officeDocument/2006/relationships/oleObject" Target="../embeddings/oleObject26.bin"/><Relationship Id="rId12" Type="http://schemas.openxmlformats.org/officeDocument/2006/relationships/image" Target="../media/image32.emf"/><Relationship Id="rId17" Type="http://schemas.openxmlformats.org/officeDocument/2006/relationships/oleObject" Target="../embeddings/oleObject31.bin"/><Relationship Id="rId25" Type="http://schemas.openxmlformats.org/officeDocument/2006/relationships/oleObject" Target="../embeddings/oleObject35.bin"/><Relationship Id="rId33" Type="http://schemas.openxmlformats.org/officeDocument/2006/relationships/oleObject" Target="../embeddings/oleObject39.bin"/><Relationship Id="rId38" Type="http://schemas.openxmlformats.org/officeDocument/2006/relationships/image" Target="../media/image45.emf"/><Relationship Id="rId2" Type="http://schemas.openxmlformats.org/officeDocument/2006/relationships/slideLayout" Target="../slideLayouts/slideLayout7.xml"/><Relationship Id="rId16" Type="http://schemas.openxmlformats.org/officeDocument/2006/relationships/image" Target="../media/image34.emf"/><Relationship Id="rId20" Type="http://schemas.openxmlformats.org/officeDocument/2006/relationships/image" Target="../media/image36.emf"/><Relationship Id="rId29" Type="http://schemas.openxmlformats.org/officeDocument/2006/relationships/oleObject" Target="../embeddings/oleObject37.bin"/><Relationship Id="rId1" Type="http://schemas.openxmlformats.org/officeDocument/2006/relationships/vmlDrawing" Target="../drawings/vmlDrawing3.vml"/><Relationship Id="rId6" Type="http://schemas.openxmlformats.org/officeDocument/2006/relationships/image" Target="../media/image29.emf"/><Relationship Id="rId11" Type="http://schemas.openxmlformats.org/officeDocument/2006/relationships/oleObject" Target="../embeddings/oleObject28.bin"/><Relationship Id="rId24" Type="http://schemas.openxmlformats.org/officeDocument/2006/relationships/image" Target="../media/image38.emf"/><Relationship Id="rId32" Type="http://schemas.openxmlformats.org/officeDocument/2006/relationships/image" Target="../media/image42.emf"/><Relationship Id="rId37" Type="http://schemas.openxmlformats.org/officeDocument/2006/relationships/oleObject" Target="../embeddings/oleObject41.bin"/><Relationship Id="rId5" Type="http://schemas.openxmlformats.org/officeDocument/2006/relationships/oleObject" Target="../embeddings/oleObject25.bin"/><Relationship Id="rId15" Type="http://schemas.openxmlformats.org/officeDocument/2006/relationships/oleObject" Target="../embeddings/oleObject30.bin"/><Relationship Id="rId23" Type="http://schemas.openxmlformats.org/officeDocument/2006/relationships/oleObject" Target="../embeddings/oleObject34.bin"/><Relationship Id="rId28" Type="http://schemas.openxmlformats.org/officeDocument/2006/relationships/image" Target="../media/image40.emf"/><Relationship Id="rId36" Type="http://schemas.openxmlformats.org/officeDocument/2006/relationships/image" Target="../media/image44.emf"/><Relationship Id="rId10" Type="http://schemas.openxmlformats.org/officeDocument/2006/relationships/image" Target="../media/image31.emf"/><Relationship Id="rId19" Type="http://schemas.openxmlformats.org/officeDocument/2006/relationships/oleObject" Target="../embeddings/oleObject32.bin"/><Relationship Id="rId31" Type="http://schemas.openxmlformats.org/officeDocument/2006/relationships/oleObject" Target="../embeddings/oleObject38.bin"/><Relationship Id="rId4" Type="http://schemas.openxmlformats.org/officeDocument/2006/relationships/image" Target="../media/image28.emf"/><Relationship Id="rId9" Type="http://schemas.openxmlformats.org/officeDocument/2006/relationships/oleObject" Target="../embeddings/oleObject27.bin"/><Relationship Id="rId14" Type="http://schemas.openxmlformats.org/officeDocument/2006/relationships/image" Target="../media/image33.emf"/><Relationship Id="rId22" Type="http://schemas.openxmlformats.org/officeDocument/2006/relationships/image" Target="../media/image37.emf"/><Relationship Id="rId27" Type="http://schemas.openxmlformats.org/officeDocument/2006/relationships/oleObject" Target="../embeddings/oleObject36.bin"/><Relationship Id="rId30" Type="http://schemas.openxmlformats.org/officeDocument/2006/relationships/image" Target="../media/image41.emf"/><Relationship Id="rId35" Type="http://schemas.openxmlformats.org/officeDocument/2006/relationships/oleObject" Target="../embeddings/oleObject40.bin"/></Relationships>
</file>

<file path=ppt/slides/_rels/slide5.xml.rels><?xml version="1.0" encoding="UTF-8" standalone="yes"?>
<Relationships xmlns="http://schemas.openxmlformats.org/package/2006/relationships"><Relationship Id="rId8" Type="http://schemas.openxmlformats.org/officeDocument/2006/relationships/image" Target="../media/image48.emf"/><Relationship Id="rId13" Type="http://schemas.openxmlformats.org/officeDocument/2006/relationships/image" Target="../media/image22.png"/><Relationship Id="rId3" Type="http://schemas.openxmlformats.org/officeDocument/2006/relationships/oleObject" Target="../embeddings/oleObject42.bin"/><Relationship Id="rId7" Type="http://schemas.openxmlformats.org/officeDocument/2006/relationships/oleObject" Target="../embeddings/oleObject44.bin"/><Relationship Id="rId12" Type="http://schemas.openxmlformats.org/officeDocument/2006/relationships/image" Target="../media/image50.e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47.emf"/><Relationship Id="rId11" Type="http://schemas.openxmlformats.org/officeDocument/2006/relationships/oleObject" Target="../embeddings/oleObject46.bin"/><Relationship Id="rId5" Type="http://schemas.openxmlformats.org/officeDocument/2006/relationships/oleObject" Target="../embeddings/oleObject43.bin"/><Relationship Id="rId10" Type="http://schemas.openxmlformats.org/officeDocument/2006/relationships/image" Target="../media/image49.emf"/><Relationship Id="rId4" Type="http://schemas.openxmlformats.org/officeDocument/2006/relationships/image" Target="../media/image46.emf"/><Relationship Id="rId9" Type="http://schemas.openxmlformats.org/officeDocument/2006/relationships/oleObject" Target="../embeddings/oleObject45.bin"/></Relationships>
</file>

<file path=ppt/slides/_rels/slide6.xml.rels><?xml version="1.0" encoding="UTF-8" standalone="yes"?>
<Relationships xmlns="http://schemas.openxmlformats.org/package/2006/relationships"><Relationship Id="rId8" Type="http://schemas.openxmlformats.org/officeDocument/2006/relationships/image" Target="../media/image53.e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52.emf"/><Relationship Id="rId5" Type="http://schemas.openxmlformats.org/officeDocument/2006/relationships/oleObject" Target="../embeddings/oleObject48.bin"/><Relationship Id="rId4" Type="http://schemas.openxmlformats.org/officeDocument/2006/relationships/image" Target="../media/image51.emf"/><Relationship Id="rId9"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2.png"/><Relationship Id="rId5" Type="http://schemas.openxmlformats.org/officeDocument/2006/relationships/image" Target="../media/image55.jpeg"/><Relationship Id="rId4" Type="http://schemas.openxmlformats.org/officeDocument/2006/relationships/image" Target="../media/image54.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1.bin"/><Relationship Id="rId7" Type="http://schemas.openxmlformats.org/officeDocument/2006/relationships/image" Target="../media/image22.png"/><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57.emf"/><Relationship Id="rId5" Type="http://schemas.openxmlformats.org/officeDocument/2006/relationships/oleObject" Target="../embeddings/oleObject52.bin"/><Relationship Id="rId4" Type="http://schemas.openxmlformats.org/officeDocument/2006/relationships/image" Target="../media/image56.emf"/></Relationships>
</file>

<file path=ppt/slides/_rels/slide9.xml.rels><?xml version="1.0" encoding="UTF-8" standalone="yes"?>
<Relationships xmlns="http://schemas.openxmlformats.org/package/2006/relationships"><Relationship Id="rId8" Type="http://schemas.openxmlformats.org/officeDocument/2006/relationships/image" Target="../media/image60.emf"/><Relationship Id="rId13" Type="http://schemas.openxmlformats.org/officeDocument/2006/relationships/image" Target="../media/image22.png"/><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62.e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59.emf"/><Relationship Id="rId11" Type="http://schemas.openxmlformats.org/officeDocument/2006/relationships/oleObject" Target="../embeddings/oleObject57.bin"/><Relationship Id="rId5" Type="http://schemas.openxmlformats.org/officeDocument/2006/relationships/oleObject" Target="../embeddings/oleObject54.bin"/><Relationship Id="rId10" Type="http://schemas.openxmlformats.org/officeDocument/2006/relationships/image" Target="../media/image61.emf"/><Relationship Id="rId4" Type="http://schemas.openxmlformats.org/officeDocument/2006/relationships/image" Target="../media/image58.emf"/><Relationship Id="rId9" Type="http://schemas.openxmlformats.org/officeDocument/2006/relationships/oleObject" Target="../embeddings/oleObject5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3">
            <a:extLst>
              <a:ext uri="{FF2B5EF4-FFF2-40B4-BE49-F238E27FC236}">
                <a16:creationId xmlns:a16="http://schemas.microsoft.com/office/drawing/2014/main" id="{1951906E-E6C3-4EC9-87AC-3B60A1624474}"/>
              </a:ext>
            </a:extLst>
          </p:cNvPr>
          <p:cNvSpPr>
            <a:spLocks noGrp="1"/>
          </p:cNvSpPr>
          <p:nvPr>
            <p:ph type="dt" sz="quarter" idx="10"/>
          </p:nvPr>
        </p:nvSpPr>
        <p:spPr/>
        <p:txBody>
          <a:bodyPr/>
          <a:lstStyle/>
          <a:p>
            <a:pPr>
              <a:defRPr/>
            </a:pPr>
            <a:fld id="{C349A722-90A2-47E1-B582-B3BF3894E3FC}" type="datetime8">
              <a:rPr lang="en-US"/>
              <a:pPr>
                <a:defRPr/>
              </a:pPr>
              <a:t>3/29/2020 9:27 PM</a:t>
            </a:fld>
            <a:endParaRPr lang="en-US" altLang="zh-CN"/>
          </a:p>
        </p:txBody>
      </p:sp>
      <p:sp>
        <p:nvSpPr>
          <p:cNvPr id="14" name="灯片编号占位符 5">
            <a:extLst>
              <a:ext uri="{FF2B5EF4-FFF2-40B4-BE49-F238E27FC236}">
                <a16:creationId xmlns:a16="http://schemas.microsoft.com/office/drawing/2014/main" id="{68E4743B-6C3D-4C25-8452-AF34D805A49E}"/>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50E69F92-F8E3-416B-93DA-B390E3481661}" type="slidenum">
              <a:rPr lang="en-US" altLang="zh-CN" sz="1400" b="0">
                <a:ea typeface="宋体" panose="02010600030101010101" pitchFamily="2" charset="-122"/>
              </a:rPr>
              <a:pPr eaLnBrk="1" hangingPunct="1"/>
              <a:t>1</a:t>
            </a:fld>
            <a:endParaRPr lang="en-US" altLang="zh-CN" sz="1400" b="0">
              <a:ea typeface="宋体" panose="02010600030101010101" pitchFamily="2" charset="-122"/>
            </a:endParaRPr>
          </a:p>
        </p:txBody>
      </p:sp>
      <p:pic>
        <p:nvPicPr>
          <p:cNvPr id="2052" name="Picture 2" descr="图片2">
            <a:extLst>
              <a:ext uri="{FF2B5EF4-FFF2-40B4-BE49-F238E27FC236}">
                <a16:creationId xmlns:a16="http://schemas.microsoft.com/office/drawing/2014/main" id="{CF3B5583-D56E-4930-A2EB-555B533AD7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3" name="Group 3">
            <a:extLst>
              <a:ext uri="{FF2B5EF4-FFF2-40B4-BE49-F238E27FC236}">
                <a16:creationId xmlns:a16="http://schemas.microsoft.com/office/drawing/2014/main" id="{EDE7A4AC-8987-48F7-BB81-E6E88ED33E9A}"/>
              </a:ext>
            </a:extLst>
          </p:cNvPr>
          <p:cNvGrpSpPr>
            <a:grpSpLocks/>
          </p:cNvGrpSpPr>
          <p:nvPr/>
        </p:nvGrpSpPr>
        <p:grpSpPr bwMode="auto">
          <a:xfrm>
            <a:off x="304800" y="206375"/>
            <a:ext cx="8686800" cy="857250"/>
            <a:chOff x="192" y="130"/>
            <a:chExt cx="5472" cy="540"/>
          </a:xfrm>
        </p:grpSpPr>
        <p:sp>
          <p:nvSpPr>
            <p:cNvPr id="180228" name="Line 4">
              <a:extLst>
                <a:ext uri="{FF2B5EF4-FFF2-40B4-BE49-F238E27FC236}">
                  <a16:creationId xmlns:a16="http://schemas.microsoft.com/office/drawing/2014/main" id="{DAE7335A-D8C7-47BA-A5B4-3F4A71217FA6}"/>
                </a:ext>
              </a:extLst>
            </p:cNvPr>
            <p:cNvSpPr>
              <a:spLocks noChangeShapeType="1"/>
            </p:cNvSpPr>
            <p:nvPr/>
          </p:nvSpPr>
          <p:spPr bwMode="auto">
            <a:xfrm>
              <a:off x="2670" y="584"/>
              <a:ext cx="2994" cy="0"/>
            </a:xfrm>
            <a:prstGeom prst="line">
              <a:avLst/>
            </a:prstGeom>
            <a:noFill/>
            <a:ln w="25400">
              <a:solidFill>
                <a:srgbClr val="66FFCC"/>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060" name="Rectangle 5">
              <a:extLst>
                <a:ext uri="{FF2B5EF4-FFF2-40B4-BE49-F238E27FC236}">
                  <a16:creationId xmlns:a16="http://schemas.microsoft.com/office/drawing/2014/main" id="{0074C739-7C58-4EFB-809A-3C3BC87EE09B}"/>
                </a:ext>
              </a:extLst>
            </p:cNvPr>
            <p:cNvSpPr>
              <a:spLocks noChangeArrowheads="1"/>
            </p:cNvSpPr>
            <p:nvPr/>
          </p:nvSpPr>
          <p:spPr bwMode="auto">
            <a:xfrm>
              <a:off x="192" y="130"/>
              <a:ext cx="3700"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r>
                <a:rPr lang="zh-CN" altLang="en-US" b="0">
                  <a:solidFill>
                    <a:srgbClr val="66FFCC"/>
                  </a:solidFill>
                  <a:latin typeface="Webdings" panose="05030102010509060703" pitchFamily="18" charset="2"/>
                  <a:ea typeface="华文行楷" panose="02010800040101010101" pitchFamily="2" charset="-122"/>
                </a:rPr>
                <a:t>理学院</a:t>
              </a:r>
              <a:r>
                <a:rPr lang="zh-CN" altLang="en-US" b="0">
                  <a:latin typeface="Webdings" panose="05030102010509060703" pitchFamily="18" charset="2"/>
                  <a:ea typeface="华文行楷" panose="02010800040101010101" pitchFamily="2" charset="-122"/>
                </a:rPr>
                <a:t> </a:t>
              </a:r>
              <a:r>
                <a:rPr lang="zh-CN" altLang="en-US" sz="1800" b="0">
                  <a:solidFill>
                    <a:srgbClr val="66FFCC"/>
                  </a:solidFill>
                  <a:ea typeface="黑体" panose="02010609060101010101" pitchFamily="49" charset="-122"/>
                </a:rPr>
                <a:t>大学物理教学中心</a:t>
              </a:r>
            </a:p>
          </p:txBody>
        </p:sp>
        <p:sp>
          <p:nvSpPr>
            <p:cNvPr id="2061" name="Rectangle 6">
              <a:extLst>
                <a:ext uri="{FF2B5EF4-FFF2-40B4-BE49-F238E27FC236}">
                  <a16:creationId xmlns:a16="http://schemas.microsoft.com/office/drawing/2014/main" id="{112E1DBC-8B4D-4666-99B5-B962ED99C4FD}"/>
                </a:ext>
              </a:extLst>
            </p:cNvPr>
            <p:cNvSpPr>
              <a:spLocks noChangeArrowheads="1"/>
            </p:cNvSpPr>
            <p:nvPr/>
          </p:nvSpPr>
          <p:spPr bwMode="auto">
            <a:xfrm>
              <a:off x="192" y="488"/>
              <a:ext cx="284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algn="ctr" eaLnBrk="1" hangingPunct="1">
                <a:lnSpc>
                  <a:spcPct val="80000"/>
                </a:lnSpc>
                <a:spcBef>
                  <a:spcPct val="20000"/>
                </a:spcBef>
              </a:pPr>
              <a:r>
                <a:rPr lang="en-US" altLang="zh-CN" sz="1600">
                  <a:solidFill>
                    <a:srgbClr val="FFFF00"/>
                  </a:solidFill>
                  <a:latin typeface="Century Gothic" panose="020B0502020202020204" pitchFamily="34" charset="0"/>
                </a:rPr>
                <a:t>College  of  Science</a:t>
              </a:r>
            </a:p>
          </p:txBody>
        </p:sp>
      </p:grpSp>
      <p:pic>
        <p:nvPicPr>
          <p:cNvPr id="2054" name="Picture 7" descr="标题3背景副本">
            <a:extLst>
              <a:ext uri="{FF2B5EF4-FFF2-40B4-BE49-F238E27FC236}">
                <a16:creationId xmlns:a16="http://schemas.microsoft.com/office/drawing/2014/main" id="{8149CFF5-AA1E-41E8-A72A-F36206D704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3509963"/>
            <a:ext cx="3886200" cy="33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0233" name="AutoShape 9">
            <a:extLst>
              <a:ext uri="{FF2B5EF4-FFF2-40B4-BE49-F238E27FC236}">
                <a16:creationId xmlns:a16="http://schemas.microsoft.com/office/drawing/2014/main" id="{84A2D6B1-8310-419F-9977-1AFAC1992478}"/>
              </a:ext>
            </a:extLst>
          </p:cNvPr>
          <p:cNvSpPr>
            <a:spLocks noChangeArrowheads="1"/>
          </p:cNvSpPr>
          <p:nvPr/>
        </p:nvSpPr>
        <p:spPr bwMode="auto">
          <a:xfrm>
            <a:off x="1403350" y="2852738"/>
            <a:ext cx="7056438" cy="1223962"/>
          </a:xfrm>
          <a:prstGeom prst="roundRect">
            <a:avLst>
              <a:gd name="adj" fmla="val 28245"/>
            </a:avLst>
          </a:prstGeom>
          <a:gradFill rotWithShape="1">
            <a:gsLst>
              <a:gs pos="0">
                <a:srgbClr val="97E5C0"/>
              </a:gs>
              <a:gs pos="100000">
                <a:srgbClr val="97E5C0">
                  <a:gamma/>
                  <a:shade val="46275"/>
                  <a:invGamma/>
                </a:srgbClr>
              </a:gs>
            </a:gsLst>
            <a:path path="rect">
              <a:fillToRect l="100000" b="100000"/>
            </a:path>
          </a:gradFill>
          <a:ln w="19050">
            <a:noFill/>
            <a:round/>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2056" name="Rectangle 12">
            <a:extLst>
              <a:ext uri="{FF2B5EF4-FFF2-40B4-BE49-F238E27FC236}">
                <a16:creationId xmlns:a16="http://schemas.microsoft.com/office/drawing/2014/main" id="{48D765CA-3F7E-4AEC-82BA-C79AED38BE7E}"/>
              </a:ext>
            </a:extLst>
          </p:cNvPr>
          <p:cNvSpPr>
            <a:spLocks noChangeArrowheads="1"/>
          </p:cNvSpPr>
          <p:nvPr/>
        </p:nvSpPr>
        <p:spPr bwMode="auto">
          <a:xfrm>
            <a:off x="2195513" y="3240088"/>
            <a:ext cx="5616575" cy="519112"/>
          </a:xfrm>
          <a:prstGeom prst="rect">
            <a:avLst/>
          </a:prstGeom>
          <a:noFill/>
          <a:ln>
            <a:noFill/>
          </a:ln>
          <a:effectLst>
            <a:outerShdw dist="17961" dir="2700000" algn="ctr" rotWithShape="0">
              <a:schemeClr val="folHlink"/>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algn="ctr" eaLnBrk="1" hangingPunct="1"/>
            <a:r>
              <a:rPr lang="en-US" altLang="zh-CN">
                <a:solidFill>
                  <a:srgbClr val="FF3399"/>
                </a:solidFill>
                <a:latin typeface="隶书" panose="02010509060101010101" pitchFamily="49" charset="-122"/>
                <a:ea typeface="隶书" panose="02010509060101010101" pitchFamily="49" charset="-122"/>
              </a:rPr>
              <a:t>2-4 </a:t>
            </a:r>
            <a:r>
              <a:rPr lang="zh-CN" altLang="en-US">
                <a:solidFill>
                  <a:srgbClr val="FF3399"/>
                </a:solidFill>
                <a:latin typeface="隶书" panose="02010509060101010101" pitchFamily="49" charset="-122"/>
                <a:ea typeface="隶书" panose="02010509060101010101" pitchFamily="49" charset="-122"/>
              </a:rPr>
              <a:t>电场的能量和能量密度</a:t>
            </a:r>
          </a:p>
        </p:txBody>
      </p:sp>
      <p:sp>
        <p:nvSpPr>
          <p:cNvPr id="180237" name="AutoShape 13">
            <a:extLst>
              <a:ext uri="{FF2B5EF4-FFF2-40B4-BE49-F238E27FC236}">
                <a16:creationId xmlns:a16="http://schemas.microsoft.com/office/drawing/2014/main" id="{CB61526A-28BB-46E7-A705-9F19410FC615}"/>
              </a:ext>
            </a:extLst>
          </p:cNvPr>
          <p:cNvSpPr>
            <a:spLocks noChangeArrowheads="1"/>
          </p:cNvSpPr>
          <p:nvPr/>
        </p:nvSpPr>
        <p:spPr bwMode="auto">
          <a:xfrm>
            <a:off x="987425" y="2586038"/>
            <a:ext cx="5008563" cy="603250"/>
          </a:xfrm>
          <a:prstGeom prst="roundRect">
            <a:avLst>
              <a:gd name="adj" fmla="val 28245"/>
            </a:avLst>
          </a:prstGeom>
          <a:gradFill rotWithShape="1">
            <a:gsLst>
              <a:gs pos="0">
                <a:srgbClr val="FFCCFF"/>
              </a:gs>
              <a:gs pos="100000">
                <a:srgbClr val="FFCCFF">
                  <a:gamma/>
                  <a:shade val="46275"/>
                  <a:invGamma/>
                </a:srgbClr>
              </a:gs>
            </a:gsLst>
            <a:path path="rect">
              <a:fillToRect l="100000" b="100000"/>
            </a:path>
          </a:gradFill>
          <a:ln w="19050">
            <a:noFill/>
            <a:round/>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2058" name="Rectangle 14">
            <a:extLst>
              <a:ext uri="{FF2B5EF4-FFF2-40B4-BE49-F238E27FC236}">
                <a16:creationId xmlns:a16="http://schemas.microsoft.com/office/drawing/2014/main" id="{DDEB381B-421E-4C3A-B31F-947ED6C449F3}"/>
              </a:ext>
            </a:extLst>
          </p:cNvPr>
          <p:cNvSpPr>
            <a:spLocks noChangeArrowheads="1"/>
          </p:cNvSpPr>
          <p:nvPr/>
        </p:nvSpPr>
        <p:spPr bwMode="auto">
          <a:xfrm>
            <a:off x="1403350" y="2665413"/>
            <a:ext cx="4176713" cy="396875"/>
          </a:xfrm>
          <a:prstGeom prst="rect">
            <a:avLst/>
          </a:prstGeom>
          <a:noFill/>
          <a:ln>
            <a:noFill/>
          </a:ln>
          <a:effectLst>
            <a:outerShdw dist="17961"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r>
              <a:rPr lang="zh-CN" altLang="en-US" sz="2000">
                <a:solidFill>
                  <a:schemeClr val="tx2"/>
                </a:solidFill>
              </a:rPr>
              <a:t>第二章 静电场中的导体和电介质 </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1">
            <a:extLst>
              <a:ext uri="{FF2B5EF4-FFF2-40B4-BE49-F238E27FC236}">
                <a16:creationId xmlns:a16="http://schemas.microsoft.com/office/drawing/2014/main" id="{8898A8F7-4405-480F-B2AC-E5A8F36461C0}"/>
              </a:ext>
            </a:extLst>
          </p:cNvPr>
          <p:cNvSpPr txBox="1">
            <a:spLocks noGrp="1"/>
          </p:cNvSpPr>
          <p:nvPr/>
        </p:nvSpPr>
        <p:spPr bwMode="auto">
          <a:xfrm>
            <a:off x="685800" y="6248400"/>
            <a:ext cx="1905000" cy="457200"/>
          </a:xfrm>
          <a:prstGeom prst="rect">
            <a:avLst/>
          </a:prstGeom>
          <a:noFill/>
          <a:ln>
            <a:miter lim="800000"/>
            <a:headEnd/>
            <a:tailEnd/>
          </a:ln>
        </p:spPr>
        <p:txBody>
          <a:bodyPr/>
          <a:lstStyle/>
          <a:p>
            <a:pPr>
              <a:defRPr/>
            </a:pPr>
            <a:fld id="{78EFF153-002D-4893-8BC6-687F0BBEB5ED}" type="datetime8">
              <a:rPr lang="en-US" sz="1400" b="0">
                <a:ea typeface="+mn-ea"/>
              </a:rPr>
              <a:pPr>
                <a:defRPr/>
              </a:pPr>
              <a:t>3/29/2020 9:27 PM</a:t>
            </a:fld>
            <a:endParaRPr lang="en-US" altLang="zh-CN" sz="1400" b="0">
              <a:ea typeface="+mn-ea"/>
            </a:endParaRPr>
          </a:p>
        </p:txBody>
      </p:sp>
      <p:sp>
        <p:nvSpPr>
          <p:cNvPr id="71682" name="Text Box 2">
            <a:extLst>
              <a:ext uri="{FF2B5EF4-FFF2-40B4-BE49-F238E27FC236}">
                <a16:creationId xmlns:a16="http://schemas.microsoft.com/office/drawing/2014/main" id="{5AB1A8D4-44C4-4CFE-A0AD-4C358BDA9EB4}"/>
              </a:ext>
            </a:extLst>
          </p:cNvPr>
          <p:cNvSpPr txBox="1">
            <a:spLocks noChangeArrowheads="1"/>
          </p:cNvSpPr>
          <p:nvPr/>
        </p:nvSpPr>
        <p:spPr bwMode="auto">
          <a:xfrm>
            <a:off x="304800" y="981075"/>
            <a:ext cx="6283325" cy="519113"/>
          </a:xfrm>
          <a:prstGeom prst="rect">
            <a:avLst/>
          </a:prstGeom>
          <a:noFill/>
          <a:ln w="19050">
            <a:noFill/>
            <a:miter lim="800000"/>
            <a:headEnd type="none" w="sm" len="lg"/>
            <a:tailEnd type="none" w="sm" len="lg"/>
          </a:ln>
          <a:effec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defRPr/>
            </a:pPr>
            <a:r>
              <a:rPr kumimoji="0" lang="zh-CN" altLang="en-US">
                <a:solidFill>
                  <a:schemeClr val="tx2"/>
                </a:solidFill>
                <a:effectLst>
                  <a:outerShdw blurRad="38100" dist="38100" dir="2700000" algn="tl">
                    <a:srgbClr val="000000"/>
                  </a:outerShdw>
                </a:effectLst>
                <a:latin typeface="隶书" pitchFamily="49" charset="-122"/>
                <a:ea typeface="隶书" pitchFamily="49" charset="-122"/>
              </a:rPr>
              <a:t>电荷连续分布带电体的静电能</a:t>
            </a:r>
          </a:p>
        </p:txBody>
      </p:sp>
      <p:sp>
        <p:nvSpPr>
          <p:cNvPr id="71683" name="Rectangle 3">
            <a:extLst>
              <a:ext uri="{FF2B5EF4-FFF2-40B4-BE49-F238E27FC236}">
                <a16:creationId xmlns:a16="http://schemas.microsoft.com/office/drawing/2014/main" id="{1C7F7956-D84D-44A9-B404-78CB6F78A3B5}"/>
              </a:ext>
            </a:extLst>
          </p:cNvPr>
          <p:cNvSpPr>
            <a:spLocks noChangeArrowheads="1"/>
          </p:cNvSpPr>
          <p:nvPr/>
        </p:nvSpPr>
        <p:spPr bwMode="auto">
          <a:xfrm>
            <a:off x="301625" y="1557338"/>
            <a:ext cx="8613775" cy="1800225"/>
          </a:xfrm>
          <a:prstGeom prst="rect">
            <a:avLst/>
          </a:prstGeom>
          <a:noFill/>
          <a:ln w="19050">
            <a:noFill/>
            <a:miter lim="800000"/>
            <a:headEnd type="none" w="sm" len="lg"/>
            <a:tailEnd type="none" w="sm" len="lg"/>
          </a:ln>
          <a:effectLst/>
        </p:spPr>
        <p:txBody>
          <a:bodyPr>
            <a:spAutoFit/>
          </a:bodyPr>
          <a:lstStyle/>
          <a:p>
            <a:pPr>
              <a:defRPr/>
            </a:pPr>
            <a:r>
              <a:rPr kumimoji="0" lang="en-US" altLang="zh-CN">
                <a:effectLst>
                  <a:outerShdw blurRad="38100" dist="38100" dir="2700000" algn="tl">
                    <a:srgbClr val="000000"/>
                  </a:outerShdw>
                </a:effectLst>
              </a:rPr>
              <a:t>         </a:t>
            </a:r>
            <a:r>
              <a:rPr kumimoji="0" lang="zh-CN" altLang="en-US">
                <a:effectLst>
                  <a:outerShdw blurRad="38100" dist="38100" dir="2700000" algn="tl">
                    <a:srgbClr val="000000"/>
                  </a:outerShdw>
                </a:effectLst>
              </a:rPr>
              <a:t>对于单个电荷连续分布的带电体，设想电荷可以分割为无限多个电荷元，最初彼此相距无限远，当它们聚集成一个带电体时，外力克服静电力所作的功等于该带电体的静电能。由点电荷系的静电能</a:t>
            </a:r>
          </a:p>
        </p:txBody>
      </p:sp>
      <p:sp>
        <p:nvSpPr>
          <p:cNvPr id="71684" name="Text Box 4">
            <a:extLst>
              <a:ext uri="{FF2B5EF4-FFF2-40B4-BE49-F238E27FC236}">
                <a16:creationId xmlns:a16="http://schemas.microsoft.com/office/drawing/2014/main" id="{AD2DCF87-8F3B-4AD0-9999-2807686102A0}"/>
              </a:ext>
            </a:extLst>
          </p:cNvPr>
          <p:cNvSpPr txBox="1">
            <a:spLocks noChangeArrowheads="1"/>
          </p:cNvSpPr>
          <p:nvPr/>
        </p:nvSpPr>
        <p:spPr bwMode="auto">
          <a:xfrm>
            <a:off x="279400" y="4797425"/>
            <a:ext cx="7416800" cy="519113"/>
          </a:xfrm>
          <a:prstGeom prst="rect">
            <a:avLst/>
          </a:prstGeom>
          <a:noFill/>
          <a:ln w="19050">
            <a:noFill/>
            <a:miter lim="800000"/>
            <a:headEnd type="none" w="sm" len="lg"/>
            <a:tailEnd type="none" w="sm" len="lg"/>
          </a:ln>
          <a:effec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defRPr/>
            </a:pPr>
            <a:r>
              <a:rPr kumimoji="0" lang="zh-CN" altLang="en-US">
                <a:effectLst>
                  <a:outerShdw blurRad="38100" dist="38100" dir="2700000" algn="tl">
                    <a:srgbClr val="000000"/>
                  </a:outerShdw>
                </a:effectLst>
              </a:rPr>
              <a:t>可导出电荷连续分布带电体系的静电能：</a:t>
            </a:r>
          </a:p>
        </p:txBody>
      </p:sp>
      <p:graphicFrame>
        <p:nvGraphicFramePr>
          <p:cNvPr id="71685" name="Object 5">
            <a:extLst>
              <a:ext uri="{FF2B5EF4-FFF2-40B4-BE49-F238E27FC236}">
                <a16:creationId xmlns:a16="http://schemas.microsoft.com/office/drawing/2014/main" id="{65459F18-E791-4DAA-88CA-543CF912C622}"/>
              </a:ext>
            </a:extLst>
          </p:cNvPr>
          <p:cNvGraphicFramePr>
            <a:graphicFrameLocks noChangeAspect="1"/>
          </p:cNvGraphicFramePr>
          <p:nvPr/>
        </p:nvGraphicFramePr>
        <p:xfrm>
          <a:off x="2800350" y="5314950"/>
          <a:ext cx="2171700" cy="935038"/>
        </p:xfrm>
        <a:graphic>
          <a:graphicData uri="http://schemas.openxmlformats.org/presentationml/2006/ole">
            <mc:AlternateContent xmlns:mc="http://schemas.openxmlformats.org/markup-compatibility/2006">
              <mc:Choice xmlns:v="urn:schemas-microsoft-com:vml" Requires="v">
                <p:oleObj spid="_x0000_s11275" name="公式" r:id="rId3" imgW="923747" imgH="400152" progId="Equation.3">
                  <p:embed/>
                </p:oleObj>
              </mc:Choice>
              <mc:Fallback>
                <p:oleObj name="公式" r:id="rId3" imgW="923747" imgH="400152"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0350" y="5314950"/>
                        <a:ext cx="2171700" cy="9350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686" name="Object 6">
            <a:extLst>
              <a:ext uri="{FF2B5EF4-FFF2-40B4-BE49-F238E27FC236}">
                <a16:creationId xmlns:a16="http://schemas.microsoft.com/office/drawing/2014/main" id="{68B3BCFE-CC3E-4D87-BD06-5D30A438CE6A}"/>
              </a:ext>
            </a:extLst>
          </p:cNvPr>
          <p:cNvGraphicFramePr>
            <a:graphicFrameLocks noChangeAspect="1"/>
          </p:cNvGraphicFramePr>
          <p:nvPr/>
        </p:nvGraphicFramePr>
        <p:xfrm>
          <a:off x="2949575" y="3573463"/>
          <a:ext cx="2178050" cy="966787"/>
        </p:xfrm>
        <a:graphic>
          <a:graphicData uri="http://schemas.openxmlformats.org/presentationml/2006/ole">
            <mc:AlternateContent xmlns:mc="http://schemas.openxmlformats.org/markup-compatibility/2006">
              <mc:Choice xmlns:v="urn:schemas-microsoft-com:vml" Requires="v">
                <p:oleObj spid="_x0000_s11276" name="公式" r:id="rId5" imgW="895299" imgH="400152" progId="Equation.3">
                  <p:embed/>
                </p:oleObj>
              </mc:Choice>
              <mc:Fallback>
                <p:oleObj name="公式" r:id="rId5" imgW="895299" imgH="400152"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49575" y="3573463"/>
                        <a:ext cx="2178050" cy="96678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1272" name="Group 11">
            <a:extLst>
              <a:ext uri="{FF2B5EF4-FFF2-40B4-BE49-F238E27FC236}">
                <a16:creationId xmlns:a16="http://schemas.microsoft.com/office/drawing/2014/main" id="{04173037-DEF6-4533-BB41-6F3F461D6D82}"/>
              </a:ext>
            </a:extLst>
          </p:cNvPr>
          <p:cNvGrpSpPr>
            <a:grpSpLocks/>
          </p:cNvGrpSpPr>
          <p:nvPr/>
        </p:nvGrpSpPr>
        <p:grpSpPr bwMode="auto">
          <a:xfrm>
            <a:off x="0" y="44450"/>
            <a:ext cx="5715000" cy="1068388"/>
            <a:chOff x="0" y="191"/>
            <a:chExt cx="3600" cy="673"/>
          </a:xfrm>
        </p:grpSpPr>
        <p:pic>
          <p:nvPicPr>
            <p:cNvPr id="11273" name="Picture 40" descr="bar_1">
              <a:extLst>
                <a:ext uri="{FF2B5EF4-FFF2-40B4-BE49-F238E27FC236}">
                  <a16:creationId xmlns:a16="http://schemas.microsoft.com/office/drawing/2014/main" id="{41F24F7C-49B7-4099-8634-603363749D6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4" name="Text Box 41">
              <a:extLst>
                <a:ext uri="{FF2B5EF4-FFF2-40B4-BE49-F238E27FC236}">
                  <a16:creationId xmlns:a16="http://schemas.microsoft.com/office/drawing/2014/main" id="{85E620ED-53F7-4AC5-BC96-2E9D475618A7}"/>
                </a:ext>
              </a:extLst>
            </p:cNvPr>
            <p:cNvSpPr txBox="1">
              <a:spLocks noChangeArrowheads="1"/>
            </p:cNvSpPr>
            <p:nvPr/>
          </p:nvSpPr>
          <p:spPr bwMode="auto">
            <a:xfrm>
              <a:off x="59" y="336"/>
              <a:ext cx="2957"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a:solidFill>
                    <a:srgbClr val="FF3399"/>
                  </a:solidFill>
                  <a:latin typeface="隶书" panose="02010509060101010101" pitchFamily="49" charset="-122"/>
                  <a:ea typeface="隶书" panose="02010509060101010101" pitchFamily="49" charset="-122"/>
                </a:rPr>
                <a:t>2-4 </a:t>
              </a:r>
              <a:r>
                <a:rPr kumimoji="0" lang="zh-CN" altLang="en-US">
                  <a:solidFill>
                    <a:srgbClr val="FF3399"/>
                  </a:solidFill>
                  <a:ea typeface="隶书" panose="02010509060101010101" pitchFamily="49" charset="-122"/>
                </a:rPr>
                <a:t>电场的能量和能量密度</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682"/>
                                        </p:tgtEl>
                                        <p:attrNameLst>
                                          <p:attrName>style.visibility</p:attrName>
                                        </p:attrNameLst>
                                      </p:cBhvr>
                                      <p:to>
                                        <p:strVal val="visible"/>
                                      </p:to>
                                    </p:set>
                                    <p:animEffect transition="in" filter="wipe(left)">
                                      <p:cBhvr>
                                        <p:cTn id="7" dur="500"/>
                                        <p:tgtEl>
                                          <p:spTgt spid="716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683"/>
                                        </p:tgtEl>
                                        <p:attrNameLst>
                                          <p:attrName>style.visibility</p:attrName>
                                        </p:attrNameLst>
                                      </p:cBhvr>
                                      <p:to>
                                        <p:strVal val="visible"/>
                                      </p:to>
                                    </p:set>
                                    <p:animEffect transition="in" filter="wipe(left)">
                                      <p:cBhvr>
                                        <p:cTn id="12" dur="500"/>
                                        <p:tgtEl>
                                          <p:spTgt spid="716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71686"/>
                                        </p:tgtEl>
                                        <p:attrNameLst>
                                          <p:attrName>style.visibility</p:attrName>
                                        </p:attrNameLst>
                                      </p:cBhvr>
                                      <p:to>
                                        <p:strVal val="visible"/>
                                      </p:to>
                                    </p:set>
                                    <p:animEffect transition="in" filter="dissolve">
                                      <p:cBhvr>
                                        <p:cTn id="17" dur="500"/>
                                        <p:tgtEl>
                                          <p:spTgt spid="716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1684"/>
                                        </p:tgtEl>
                                        <p:attrNameLst>
                                          <p:attrName>style.visibility</p:attrName>
                                        </p:attrNameLst>
                                      </p:cBhvr>
                                      <p:to>
                                        <p:strVal val="visible"/>
                                      </p:to>
                                    </p:set>
                                    <p:animEffect transition="in" filter="wipe(left)">
                                      <p:cBhvr>
                                        <p:cTn id="22" dur="500"/>
                                        <p:tgtEl>
                                          <p:spTgt spid="7168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71685"/>
                                        </p:tgtEl>
                                        <p:attrNameLst>
                                          <p:attrName>style.visibility</p:attrName>
                                        </p:attrNameLst>
                                      </p:cBhvr>
                                      <p:to>
                                        <p:strVal val="visible"/>
                                      </p:to>
                                    </p:set>
                                    <p:animEffect transition="in" filter="dissolve">
                                      <p:cBhvr>
                                        <p:cTn id="27" dur="500"/>
                                        <p:tgtEl>
                                          <p:spTgt spid="71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autoUpdateAnimBg="0"/>
      <p:bldP spid="71683" grpId="0" autoUpdateAnimBg="0"/>
      <p:bldP spid="71684"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日期占位符 1">
            <a:extLst>
              <a:ext uri="{FF2B5EF4-FFF2-40B4-BE49-F238E27FC236}">
                <a16:creationId xmlns:a16="http://schemas.microsoft.com/office/drawing/2014/main" id="{37557702-53F9-4DEB-8C34-CCCD1623AD3A}"/>
              </a:ext>
            </a:extLst>
          </p:cNvPr>
          <p:cNvSpPr>
            <a:spLocks noGrp="1"/>
          </p:cNvSpPr>
          <p:nvPr>
            <p:ph type="dt" sz="quarter" idx="10"/>
          </p:nvPr>
        </p:nvSpPr>
        <p:spPr/>
        <p:txBody>
          <a:bodyPr/>
          <a:lstStyle/>
          <a:p>
            <a:pPr>
              <a:defRPr/>
            </a:pPr>
            <a:fld id="{D52E6515-5863-4C06-AA92-2D5639F5C300}" type="datetime8">
              <a:rPr lang="en-US"/>
              <a:pPr>
                <a:defRPr/>
              </a:pPr>
              <a:t>3/29/2020 9:27 PM</a:t>
            </a:fld>
            <a:endParaRPr lang="en-US" altLang="zh-CN"/>
          </a:p>
        </p:txBody>
      </p:sp>
      <p:sp>
        <p:nvSpPr>
          <p:cNvPr id="16" name="灯片编号占位符 3">
            <a:extLst>
              <a:ext uri="{FF2B5EF4-FFF2-40B4-BE49-F238E27FC236}">
                <a16:creationId xmlns:a16="http://schemas.microsoft.com/office/drawing/2014/main" id="{2E2C9FC3-18CB-45E8-9E69-4D765ABBF9D9}"/>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77ED3572-2922-4E5E-A2BF-6C39D24F4BFA}" type="slidenum">
              <a:rPr lang="en-US" altLang="zh-CN" sz="1400" b="0">
                <a:ea typeface="宋体" panose="02010600030101010101" pitchFamily="2" charset="-122"/>
              </a:rPr>
              <a:pPr eaLnBrk="1" hangingPunct="1"/>
              <a:t>11</a:t>
            </a:fld>
            <a:endParaRPr lang="en-US" altLang="zh-CN" sz="1400" b="0">
              <a:ea typeface="宋体" panose="02010600030101010101" pitchFamily="2" charset="-122"/>
            </a:endParaRPr>
          </a:p>
        </p:txBody>
      </p:sp>
      <p:graphicFrame>
        <p:nvGraphicFramePr>
          <p:cNvPr id="90119" name="Object 7">
            <a:extLst>
              <a:ext uri="{FF2B5EF4-FFF2-40B4-BE49-F238E27FC236}">
                <a16:creationId xmlns:a16="http://schemas.microsoft.com/office/drawing/2014/main" id="{F3608824-5EE8-40E2-BB56-2E18DCCA6BAA}"/>
              </a:ext>
            </a:extLst>
          </p:cNvPr>
          <p:cNvGraphicFramePr>
            <a:graphicFrameLocks noChangeAspect="1"/>
          </p:cNvGraphicFramePr>
          <p:nvPr/>
        </p:nvGraphicFramePr>
        <p:xfrm>
          <a:off x="533400" y="3638550"/>
          <a:ext cx="2301875" cy="725488"/>
        </p:xfrm>
        <a:graphic>
          <a:graphicData uri="http://schemas.openxmlformats.org/presentationml/2006/ole">
            <mc:AlternateContent xmlns:mc="http://schemas.openxmlformats.org/markup-compatibility/2006">
              <mc:Choice xmlns:v="urn:schemas-microsoft-com:vml" Requires="v">
                <p:oleObj spid="_x0000_s12305" name="公式" r:id="rId3" imgW="933501" imgH="276276" progId="Equation.3">
                  <p:embed/>
                </p:oleObj>
              </mc:Choice>
              <mc:Fallback>
                <p:oleObj name="公式" r:id="rId3" imgW="933501" imgH="276276"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638550"/>
                        <a:ext cx="2301875" cy="7254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20" name="Object 8">
            <a:extLst>
              <a:ext uri="{FF2B5EF4-FFF2-40B4-BE49-F238E27FC236}">
                <a16:creationId xmlns:a16="http://schemas.microsoft.com/office/drawing/2014/main" id="{425270AF-5341-4B68-BC64-9C598277E6AA}"/>
              </a:ext>
            </a:extLst>
          </p:cNvPr>
          <p:cNvGraphicFramePr>
            <a:graphicFrameLocks noChangeAspect="1"/>
          </p:cNvGraphicFramePr>
          <p:nvPr/>
        </p:nvGraphicFramePr>
        <p:xfrm>
          <a:off x="3276600" y="1628775"/>
          <a:ext cx="1482725" cy="1000125"/>
        </p:xfrm>
        <a:graphic>
          <a:graphicData uri="http://schemas.openxmlformats.org/presentationml/2006/ole">
            <mc:AlternateContent xmlns:mc="http://schemas.openxmlformats.org/markup-compatibility/2006">
              <mc:Choice xmlns:v="urn:schemas-microsoft-com:vml" Requires="v">
                <p:oleObj spid="_x0000_s12306" name="公式" r:id="rId5" imgW="581152" imgH="400152" progId="Equation.3">
                  <p:embed/>
                </p:oleObj>
              </mc:Choice>
              <mc:Fallback>
                <p:oleObj name="公式" r:id="rId5" imgW="581152" imgH="400152"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1628775"/>
                        <a:ext cx="1482725" cy="10001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21" name="Object 9">
            <a:extLst>
              <a:ext uri="{FF2B5EF4-FFF2-40B4-BE49-F238E27FC236}">
                <a16:creationId xmlns:a16="http://schemas.microsoft.com/office/drawing/2014/main" id="{1BEB8823-686A-4A34-9AD4-498B1192059E}"/>
              </a:ext>
            </a:extLst>
          </p:cNvPr>
          <p:cNvGraphicFramePr>
            <a:graphicFrameLocks noChangeAspect="1"/>
          </p:cNvGraphicFramePr>
          <p:nvPr/>
        </p:nvGraphicFramePr>
        <p:xfrm>
          <a:off x="3203575" y="2868613"/>
          <a:ext cx="1690688" cy="1092200"/>
        </p:xfrm>
        <a:graphic>
          <a:graphicData uri="http://schemas.openxmlformats.org/presentationml/2006/ole">
            <mc:AlternateContent xmlns:mc="http://schemas.openxmlformats.org/markup-compatibility/2006">
              <mc:Choice xmlns:v="urn:schemas-microsoft-com:vml" Requires="v">
                <p:oleObj spid="_x0000_s12307" name="公式" r:id="rId7" imgW="609600" imgH="400152" progId="Equation.3">
                  <p:embed/>
                </p:oleObj>
              </mc:Choice>
              <mc:Fallback>
                <p:oleObj name="公式" r:id="rId7" imgW="609600" imgH="400152"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3575" y="2868613"/>
                        <a:ext cx="1690688" cy="10922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23" name="Object 11">
            <a:extLst>
              <a:ext uri="{FF2B5EF4-FFF2-40B4-BE49-F238E27FC236}">
                <a16:creationId xmlns:a16="http://schemas.microsoft.com/office/drawing/2014/main" id="{543D6B32-F85E-4C4B-B1F5-D1BB71B72C0F}"/>
              </a:ext>
            </a:extLst>
          </p:cNvPr>
          <p:cNvGraphicFramePr>
            <a:graphicFrameLocks noChangeAspect="1"/>
          </p:cNvGraphicFramePr>
          <p:nvPr/>
        </p:nvGraphicFramePr>
        <p:xfrm>
          <a:off x="3203575" y="4148138"/>
          <a:ext cx="2622550" cy="936625"/>
        </p:xfrm>
        <a:graphic>
          <a:graphicData uri="http://schemas.openxmlformats.org/presentationml/2006/ole">
            <mc:AlternateContent xmlns:mc="http://schemas.openxmlformats.org/markup-compatibility/2006">
              <mc:Choice xmlns:v="urn:schemas-microsoft-com:vml" Requires="v">
                <p:oleObj spid="_x0000_s12308" name="公式" r:id="rId9" imgW="1304950" imgH="390372" progId="Equation.3">
                  <p:embed/>
                </p:oleObj>
              </mc:Choice>
              <mc:Fallback>
                <p:oleObj name="公式" r:id="rId9" imgW="1304950" imgH="390372"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3575" y="4148138"/>
                        <a:ext cx="2622550" cy="9366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24" name="Object 12">
            <a:extLst>
              <a:ext uri="{FF2B5EF4-FFF2-40B4-BE49-F238E27FC236}">
                <a16:creationId xmlns:a16="http://schemas.microsoft.com/office/drawing/2014/main" id="{274EC7E2-ABF5-4C67-8F28-F51050AB74D8}"/>
              </a:ext>
            </a:extLst>
          </p:cNvPr>
          <p:cNvGraphicFramePr>
            <a:graphicFrameLocks noChangeAspect="1"/>
          </p:cNvGraphicFramePr>
          <p:nvPr/>
        </p:nvGraphicFramePr>
        <p:xfrm>
          <a:off x="3276600" y="5387975"/>
          <a:ext cx="2490788" cy="963613"/>
        </p:xfrm>
        <a:graphic>
          <a:graphicData uri="http://schemas.openxmlformats.org/presentationml/2006/ole">
            <mc:AlternateContent xmlns:mc="http://schemas.openxmlformats.org/markup-compatibility/2006">
              <mc:Choice xmlns:v="urn:schemas-microsoft-com:vml" Requires="v">
                <p:oleObj spid="_x0000_s12309" name="公式" r:id="rId11" imgW="990803" imgH="361848" progId="Equation.3">
                  <p:embed/>
                </p:oleObj>
              </mc:Choice>
              <mc:Fallback>
                <p:oleObj name="公式" r:id="rId11" imgW="990803" imgH="361848"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76600" y="5387975"/>
                        <a:ext cx="2490788" cy="9636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25" name="Object 13">
            <a:extLst>
              <a:ext uri="{FF2B5EF4-FFF2-40B4-BE49-F238E27FC236}">
                <a16:creationId xmlns:a16="http://schemas.microsoft.com/office/drawing/2014/main" id="{06D6DC3C-584D-47EF-BDA8-8A1F15728763}"/>
              </a:ext>
            </a:extLst>
          </p:cNvPr>
          <p:cNvGraphicFramePr>
            <a:graphicFrameLocks noChangeAspect="1"/>
          </p:cNvGraphicFramePr>
          <p:nvPr/>
        </p:nvGraphicFramePr>
        <p:xfrm>
          <a:off x="2843213" y="1844675"/>
          <a:ext cx="485775" cy="4248150"/>
        </p:xfrm>
        <a:graphic>
          <a:graphicData uri="http://schemas.openxmlformats.org/presentationml/2006/ole">
            <mc:AlternateContent xmlns:mc="http://schemas.openxmlformats.org/markup-compatibility/2006">
              <mc:Choice xmlns:v="urn:schemas-microsoft-com:vml" Requires="v">
                <p:oleObj spid="_x0000_s12310" name="公式" r:id="rId13" imgW="171501" imgH="895248" progId="Equation.3">
                  <p:embed/>
                </p:oleObj>
              </mc:Choice>
              <mc:Fallback>
                <p:oleObj name="公式" r:id="rId13" imgW="171501" imgH="895248"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43213" y="1844675"/>
                        <a:ext cx="485775" cy="42481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126" name="Text Box 14">
            <a:extLst>
              <a:ext uri="{FF2B5EF4-FFF2-40B4-BE49-F238E27FC236}">
                <a16:creationId xmlns:a16="http://schemas.microsoft.com/office/drawing/2014/main" id="{6232F262-EB98-49B8-9435-EE1037CD4640}"/>
              </a:ext>
            </a:extLst>
          </p:cNvPr>
          <p:cNvSpPr txBox="1">
            <a:spLocks noChangeArrowheads="1"/>
          </p:cNvSpPr>
          <p:nvPr/>
        </p:nvSpPr>
        <p:spPr bwMode="auto">
          <a:xfrm>
            <a:off x="5795963" y="1989138"/>
            <a:ext cx="3168650" cy="396875"/>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defRPr/>
            </a:pPr>
            <a:r>
              <a:rPr lang="zh-CN" altLang="en-US" sz="2000">
                <a:effectLst>
                  <a:outerShdw blurRad="38100" dist="38100" dir="2700000" algn="tl">
                    <a:srgbClr val="000000"/>
                  </a:outerShdw>
                </a:effectLst>
                <a:latin typeface="幼圆" pitchFamily="49" charset="-122"/>
              </a:rPr>
              <a:t>点电荷系的静电能</a:t>
            </a:r>
          </a:p>
        </p:txBody>
      </p:sp>
      <p:sp>
        <p:nvSpPr>
          <p:cNvPr id="90127" name="Text Box 15">
            <a:extLst>
              <a:ext uri="{FF2B5EF4-FFF2-40B4-BE49-F238E27FC236}">
                <a16:creationId xmlns:a16="http://schemas.microsoft.com/office/drawing/2014/main" id="{D5A3F098-F5B2-4BE2-A4B8-D5DE4D61F705}"/>
              </a:ext>
            </a:extLst>
          </p:cNvPr>
          <p:cNvSpPr txBox="1">
            <a:spLocks noChangeArrowheads="1"/>
          </p:cNvSpPr>
          <p:nvPr/>
        </p:nvSpPr>
        <p:spPr bwMode="auto">
          <a:xfrm>
            <a:off x="5867400" y="3141663"/>
            <a:ext cx="3313113" cy="396875"/>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defRPr/>
            </a:pPr>
            <a:r>
              <a:rPr lang="zh-CN" altLang="en-US" sz="2000">
                <a:effectLst>
                  <a:outerShdw blurRad="38100" dist="38100" dir="2700000" algn="tl">
                    <a:srgbClr val="000000"/>
                  </a:outerShdw>
                </a:effectLst>
                <a:latin typeface="幼圆" pitchFamily="49" charset="-122"/>
              </a:rPr>
              <a:t>连续分布的带电体的静电能</a:t>
            </a:r>
          </a:p>
        </p:txBody>
      </p:sp>
      <p:sp>
        <p:nvSpPr>
          <p:cNvPr id="90128" name="Text Box 16">
            <a:extLst>
              <a:ext uri="{FF2B5EF4-FFF2-40B4-BE49-F238E27FC236}">
                <a16:creationId xmlns:a16="http://schemas.microsoft.com/office/drawing/2014/main" id="{CA356A2B-7A60-41F7-AF1B-FA44F55910ED}"/>
              </a:ext>
            </a:extLst>
          </p:cNvPr>
          <p:cNvSpPr txBox="1">
            <a:spLocks noChangeArrowheads="1"/>
          </p:cNvSpPr>
          <p:nvPr/>
        </p:nvSpPr>
        <p:spPr bwMode="auto">
          <a:xfrm>
            <a:off x="5940425" y="4508500"/>
            <a:ext cx="2484438" cy="396875"/>
          </a:xfrm>
          <a:prstGeom prst="rect">
            <a:avLst/>
          </a:prstGeom>
          <a:noFill/>
          <a:ln w="9525">
            <a:noFill/>
            <a:miter lim="800000"/>
            <a:headEnd/>
            <a:tailEnd/>
          </a:ln>
          <a:effectLst/>
        </p:spPr>
        <p:txBody>
          <a:bodyPr>
            <a:spAutoFit/>
          </a:bodyPr>
          <a:lstStyle/>
          <a:p>
            <a:pPr>
              <a:spcBef>
                <a:spcPct val="50000"/>
              </a:spcBef>
              <a:defRPr/>
            </a:pPr>
            <a:r>
              <a:rPr lang="zh-CN" altLang="en-US" sz="2000">
                <a:effectLst>
                  <a:outerShdw blurRad="38100" dist="38100" dir="2700000" algn="tl">
                    <a:srgbClr val="000000"/>
                  </a:outerShdw>
                </a:effectLst>
                <a:latin typeface="幼圆" pitchFamily="49" charset="-122"/>
              </a:rPr>
              <a:t>电容器的电场能量</a:t>
            </a:r>
          </a:p>
        </p:txBody>
      </p:sp>
      <p:sp>
        <p:nvSpPr>
          <p:cNvPr id="90136" name="Text Box 24">
            <a:extLst>
              <a:ext uri="{FF2B5EF4-FFF2-40B4-BE49-F238E27FC236}">
                <a16:creationId xmlns:a16="http://schemas.microsoft.com/office/drawing/2014/main" id="{9BEE54F6-4450-41AD-8A80-41881FD7B457}"/>
              </a:ext>
            </a:extLst>
          </p:cNvPr>
          <p:cNvSpPr txBox="1">
            <a:spLocks noChangeArrowheads="1"/>
          </p:cNvSpPr>
          <p:nvPr/>
        </p:nvSpPr>
        <p:spPr bwMode="auto">
          <a:xfrm>
            <a:off x="6084888" y="5589588"/>
            <a:ext cx="2016125" cy="396875"/>
          </a:xfrm>
          <a:prstGeom prst="rect">
            <a:avLst/>
          </a:prstGeom>
          <a:noFill/>
          <a:ln w="9525">
            <a:noFill/>
            <a:miter lim="800000"/>
            <a:headEnd/>
            <a:tailEnd/>
          </a:ln>
          <a:effectLst/>
        </p:spPr>
        <p:txBody>
          <a:bodyPr>
            <a:spAutoFit/>
          </a:bodyPr>
          <a:lstStyle/>
          <a:p>
            <a:pPr>
              <a:spcBef>
                <a:spcPct val="50000"/>
              </a:spcBef>
              <a:defRPr/>
            </a:pPr>
            <a:r>
              <a:rPr lang="zh-CN" altLang="en-US" sz="2000">
                <a:effectLst>
                  <a:outerShdw blurRad="38100" dist="38100" dir="2700000" algn="tl">
                    <a:srgbClr val="000000"/>
                  </a:outerShdw>
                </a:effectLst>
                <a:latin typeface="幼圆" pitchFamily="49" charset="-122"/>
              </a:rPr>
              <a:t>电场的能量</a:t>
            </a:r>
          </a:p>
        </p:txBody>
      </p:sp>
      <p:grpSp>
        <p:nvGrpSpPr>
          <p:cNvPr id="12302" name="Group 18">
            <a:extLst>
              <a:ext uri="{FF2B5EF4-FFF2-40B4-BE49-F238E27FC236}">
                <a16:creationId xmlns:a16="http://schemas.microsoft.com/office/drawing/2014/main" id="{600D0CED-C673-4C08-939D-29BFA4B29B15}"/>
              </a:ext>
            </a:extLst>
          </p:cNvPr>
          <p:cNvGrpSpPr>
            <a:grpSpLocks/>
          </p:cNvGrpSpPr>
          <p:nvPr/>
        </p:nvGrpSpPr>
        <p:grpSpPr bwMode="auto">
          <a:xfrm>
            <a:off x="0" y="200025"/>
            <a:ext cx="5715000" cy="1068388"/>
            <a:chOff x="0" y="191"/>
            <a:chExt cx="3600" cy="673"/>
          </a:xfrm>
        </p:grpSpPr>
        <p:pic>
          <p:nvPicPr>
            <p:cNvPr id="12303" name="Picture 40" descr="bar_1">
              <a:extLst>
                <a:ext uri="{FF2B5EF4-FFF2-40B4-BE49-F238E27FC236}">
                  <a16:creationId xmlns:a16="http://schemas.microsoft.com/office/drawing/2014/main" id="{B336D111-3688-478A-92E8-CDDCF4F129F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04" name="Text Box 41">
              <a:extLst>
                <a:ext uri="{FF2B5EF4-FFF2-40B4-BE49-F238E27FC236}">
                  <a16:creationId xmlns:a16="http://schemas.microsoft.com/office/drawing/2014/main" id="{E2DD05A6-D57E-432D-9B57-DD017BEAD0F7}"/>
                </a:ext>
              </a:extLst>
            </p:cNvPr>
            <p:cNvSpPr txBox="1">
              <a:spLocks noChangeArrowheads="1"/>
            </p:cNvSpPr>
            <p:nvPr/>
          </p:nvSpPr>
          <p:spPr bwMode="auto">
            <a:xfrm>
              <a:off x="59" y="336"/>
              <a:ext cx="2957"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a:solidFill>
                    <a:srgbClr val="FF3399"/>
                  </a:solidFill>
                  <a:latin typeface="隶书" panose="02010509060101010101" pitchFamily="49" charset="-122"/>
                  <a:ea typeface="隶书" panose="02010509060101010101" pitchFamily="49" charset="-122"/>
                </a:rPr>
                <a:t>2-4 </a:t>
              </a:r>
              <a:r>
                <a:rPr kumimoji="0" lang="zh-CN" altLang="en-US">
                  <a:solidFill>
                    <a:srgbClr val="FF3399"/>
                  </a:solidFill>
                  <a:ea typeface="隶书" panose="02010509060101010101" pitchFamily="49" charset="-122"/>
                </a:rPr>
                <a:t>电场的能量和能量密度</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0119"/>
                                        </p:tgtEl>
                                        <p:attrNameLst>
                                          <p:attrName>style.visibility</p:attrName>
                                        </p:attrNameLst>
                                      </p:cBhvr>
                                      <p:to>
                                        <p:strVal val="visible"/>
                                      </p:to>
                                    </p:set>
                                    <p:animEffect transition="in" filter="wipe(left)">
                                      <p:cBhvr>
                                        <p:cTn id="7" dur="500"/>
                                        <p:tgtEl>
                                          <p:spTgt spid="901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0125"/>
                                        </p:tgtEl>
                                        <p:attrNameLst>
                                          <p:attrName>style.visibility</p:attrName>
                                        </p:attrNameLst>
                                      </p:cBhvr>
                                      <p:to>
                                        <p:strVal val="visible"/>
                                      </p:to>
                                    </p:set>
                                    <p:animEffect transition="in" filter="wipe(left)">
                                      <p:cBhvr>
                                        <p:cTn id="12" dur="500"/>
                                        <p:tgtEl>
                                          <p:spTgt spid="901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0120"/>
                                        </p:tgtEl>
                                        <p:attrNameLst>
                                          <p:attrName>style.visibility</p:attrName>
                                        </p:attrNameLst>
                                      </p:cBhvr>
                                      <p:to>
                                        <p:strVal val="visible"/>
                                      </p:to>
                                    </p:set>
                                    <p:animEffect transition="in" filter="wipe(left)">
                                      <p:cBhvr>
                                        <p:cTn id="17" dur="500"/>
                                        <p:tgtEl>
                                          <p:spTgt spid="901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0121"/>
                                        </p:tgtEl>
                                        <p:attrNameLst>
                                          <p:attrName>style.visibility</p:attrName>
                                        </p:attrNameLst>
                                      </p:cBhvr>
                                      <p:to>
                                        <p:strVal val="visible"/>
                                      </p:to>
                                    </p:set>
                                    <p:animEffect transition="in" filter="wipe(left)">
                                      <p:cBhvr>
                                        <p:cTn id="22" dur="500"/>
                                        <p:tgtEl>
                                          <p:spTgt spid="901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0123"/>
                                        </p:tgtEl>
                                        <p:attrNameLst>
                                          <p:attrName>style.visibility</p:attrName>
                                        </p:attrNameLst>
                                      </p:cBhvr>
                                      <p:to>
                                        <p:strVal val="visible"/>
                                      </p:to>
                                    </p:set>
                                    <p:animEffect transition="in" filter="wipe(left)">
                                      <p:cBhvr>
                                        <p:cTn id="27" dur="500"/>
                                        <p:tgtEl>
                                          <p:spTgt spid="9012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0124"/>
                                        </p:tgtEl>
                                        <p:attrNameLst>
                                          <p:attrName>style.visibility</p:attrName>
                                        </p:attrNameLst>
                                      </p:cBhvr>
                                      <p:to>
                                        <p:strVal val="visible"/>
                                      </p:to>
                                    </p:set>
                                    <p:animEffect transition="in" filter="wipe(left)">
                                      <p:cBhvr>
                                        <p:cTn id="32" dur="500"/>
                                        <p:tgtEl>
                                          <p:spTgt spid="9012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0126"/>
                                        </p:tgtEl>
                                        <p:attrNameLst>
                                          <p:attrName>style.visibility</p:attrName>
                                        </p:attrNameLst>
                                      </p:cBhvr>
                                      <p:to>
                                        <p:strVal val="visible"/>
                                      </p:to>
                                    </p:set>
                                    <p:animEffect transition="in" filter="wipe(left)">
                                      <p:cBhvr>
                                        <p:cTn id="37" dur="500"/>
                                        <p:tgtEl>
                                          <p:spTgt spid="9012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0127"/>
                                        </p:tgtEl>
                                        <p:attrNameLst>
                                          <p:attrName>style.visibility</p:attrName>
                                        </p:attrNameLst>
                                      </p:cBhvr>
                                      <p:to>
                                        <p:strVal val="visible"/>
                                      </p:to>
                                    </p:set>
                                    <p:animEffect transition="in" filter="wipe(left)">
                                      <p:cBhvr>
                                        <p:cTn id="42" dur="500"/>
                                        <p:tgtEl>
                                          <p:spTgt spid="9012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0128"/>
                                        </p:tgtEl>
                                        <p:attrNameLst>
                                          <p:attrName>style.visibility</p:attrName>
                                        </p:attrNameLst>
                                      </p:cBhvr>
                                      <p:to>
                                        <p:strVal val="visible"/>
                                      </p:to>
                                    </p:set>
                                    <p:animEffect transition="in" filter="wipe(left)">
                                      <p:cBhvr>
                                        <p:cTn id="47" dur="500"/>
                                        <p:tgtEl>
                                          <p:spTgt spid="9012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90136"/>
                                        </p:tgtEl>
                                        <p:attrNameLst>
                                          <p:attrName>style.visibility</p:attrName>
                                        </p:attrNameLst>
                                      </p:cBhvr>
                                      <p:to>
                                        <p:strVal val="visible"/>
                                      </p:to>
                                    </p:set>
                                    <p:animEffect transition="in" filter="wipe(left)">
                                      <p:cBhvr>
                                        <p:cTn id="52" dur="500"/>
                                        <p:tgtEl>
                                          <p:spTgt spid="90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26" grpId="0" autoUpdateAnimBg="0"/>
      <p:bldP spid="90127" grpId="0" autoUpdateAnimBg="0"/>
      <p:bldP spid="90128" grpId="0" autoUpdateAnimBg="0"/>
      <p:bldP spid="90136"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日期占位符 1">
            <a:extLst>
              <a:ext uri="{FF2B5EF4-FFF2-40B4-BE49-F238E27FC236}">
                <a16:creationId xmlns:a16="http://schemas.microsoft.com/office/drawing/2014/main" id="{D47E1D28-52E2-4F2E-83DF-D0FE0501A431}"/>
              </a:ext>
            </a:extLst>
          </p:cNvPr>
          <p:cNvSpPr>
            <a:spLocks noGrp="1"/>
          </p:cNvSpPr>
          <p:nvPr>
            <p:ph type="dt" sz="quarter" idx="10"/>
          </p:nvPr>
        </p:nvSpPr>
        <p:spPr/>
        <p:txBody>
          <a:bodyPr/>
          <a:lstStyle/>
          <a:p>
            <a:pPr>
              <a:defRPr/>
            </a:pPr>
            <a:fld id="{61E1094A-E036-4DA7-B2C2-2FCD76033B94}" type="datetime8">
              <a:rPr lang="en-US"/>
              <a:pPr>
                <a:defRPr/>
              </a:pPr>
              <a:t>3/29/2020 9:27 PM</a:t>
            </a:fld>
            <a:endParaRPr lang="en-US" altLang="zh-CN"/>
          </a:p>
        </p:txBody>
      </p:sp>
      <p:sp>
        <p:nvSpPr>
          <p:cNvPr id="17" name="灯片编号占位符 3">
            <a:extLst>
              <a:ext uri="{FF2B5EF4-FFF2-40B4-BE49-F238E27FC236}">
                <a16:creationId xmlns:a16="http://schemas.microsoft.com/office/drawing/2014/main" id="{B4E293DA-03A0-4B9E-80C5-5781B6400B96}"/>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4235CE27-83A8-41D4-890D-83D3B481296B}" type="slidenum">
              <a:rPr lang="en-US" altLang="zh-CN" sz="1400" b="0">
                <a:ea typeface="宋体" panose="02010600030101010101" pitchFamily="2" charset="-122"/>
              </a:rPr>
              <a:pPr eaLnBrk="1" hangingPunct="1"/>
              <a:t>12</a:t>
            </a:fld>
            <a:endParaRPr lang="en-US" altLang="zh-CN" sz="1400" b="0">
              <a:ea typeface="宋体" panose="02010600030101010101" pitchFamily="2" charset="-122"/>
            </a:endParaRPr>
          </a:p>
        </p:txBody>
      </p:sp>
      <p:sp>
        <p:nvSpPr>
          <p:cNvPr id="52226" name="Text Box 2">
            <a:extLst>
              <a:ext uri="{FF2B5EF4-FFF2-40B4-BE49-F238E27FC236}">
                <a16:creationId xmlns:a16="http://schemas.microsoft.com/office/drawing/2014/main" id="{67C1DF92-AAE1-457B-AF61-CCC71E598790}"/>
              </a:ext>
            </a:extLst>
          </p:cNvPr>
          <p:cNvSpPr txBox="1">
            <a:spLocks noChangeArrowheads="1"/>
          </p:cNvSpPr>
          <p:nvPr/>
        </p:nvSpPr>
        <p:spPr bwMode="auto">
          <a:xfrm>
            <a:off x="381000" y="1628775"/>
            <a:ext cx="6858000" cy="519113"/>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defRPr/>
            </a:pPr>
            <a:r>
              <a:rPr lang="zh-CN" altLang="en-US">
                <a:solidFill>
                  <a:srgbClr val="FFFF00"/>
                </a:solidFill>
                <a:effectLst>
                  <a:outerShdw blurRad="38100" dist="38100" dir="2700000" algn="tl">
                    <a:srgbClr val="000000"/>
                  </a:outerShdw>
                </a:effectLst>
                <a:latin typeface="隶书" pitchFamily="49" charset="-122"/>
                <a:ea typeface="隶书" pitchFamily="49" charset="-122"/>
              </a:rPr>
              <a:t>求电场能量的方法：</a:t>
            </a:r>
          </a:p>
        </p:txBody>
      </p:sp>
      <p:sp>
        <p:nvSpPr>
          <p:cNvPr id="52227" name="Text Box 3">
            <a:extLst>
              <a:ext uri="{FF2B5EF4-FFF2-40B4-BE49-F238E27FC236}">
                <a16:creationId xmlns:a16="http://schemas.microsoft.com/office/drawing/2014/main" id="{C95655B6-36B0-473E-90CD-F522DCE41EC5}"/>
              </a:ext>
            </a:extLst>
          </p:cNvPr>
          <p:cNvSpPr txBox="1">
            <a:spLocks noChangeArrowheads="1"/>
          </p:cNvSpPr>
          <p:nvPr/>
        </p:nvSpPr>
        <p:spPr bwMode="auto">
          <a:xfrm>
            <a:off x="457200" y="2133600"/>
            <a:ext cx="8534400" cy="946150"/>
          </a:xfrm>
          <a:prstGeom prst="rect">
            <a:avLst/>
          </a:prstGeom>
          <a:noFill/>
          <a:ln w="9525">
            <a:noFill/>
            <a:miter lim="800000"/>
            <a:headEnd/>
            <a:tailEnd/>
          </a:ln>
          <a:effectLst/>
        </p:spPr>
        <p:txBody>
          <a:bodyPr>
            <a:spAutoFit/>
          </a:bodyPr>
          <a:lstStyle/>
          <a:p>
            <a:pPr>
              <a:spcBef>
                <a:spcPct val="50000"/>
              </a:spcBef>
              <a:defRPr/>
            </a:pPr>
            <a:r>
              <a:rPr lang="en-US" altLang="zh-CN">
                <a:effectLst>
                  <a:outerShdw blurRad="38100" dist="38100" dir="2700000" algn="tl">
                    <a:srgbClr val="000000"/>
                  </a:outerShdw>
                </a:effectLst>
                <a:latin typeface="幼圆" pitchFamily="49" charset="-122"/>
              </a:rPr>
              <a:t>1.</a:t>
            </a:r>
            <a:r>
              <a:rPr lang="zh-CN" altLang="en-US">
                <a:effectLst>
                  <a:outerShdw blurRad="38100" dist="38100" dir="2700000" algn="tl">
                    <a:srgbClr val="000000"/>
                  </a:outerShdw>
                </a:effectLst>
                <a:latin typeface="幼圆" pitchFamily="49" charset="-122"/>
              </a:rPr>
              <a:t>假设靠近的两个导体分别带等量异号的电荷成为一电容器，电场能量等于电容器的电能</a:t>
            </a:r>
          </a:p>
        </p:txBody>
      </p:sp>
      <p:sp>
        <p:nvSpPr>
          <p:cNvPr id="52228" name="Text Box 4">
            <a:extLst>
              <a:ext uri="{FF2B5EF4-FFF2-40B4-BE49-F238E27FC236}">
                <a16:creationId xmlns:a16="http://schemas.microsoft.com/office/drawing/2014/main" id="{D2A938FA-CDF0-4881-9691-9C30EAB4AAD7}"/>
              </a:ext>
            </a:extLst>
          </p:cNvPr>
          <p:cNvSpPr txBox="1">
            <a:spLocks noChangeArrowheads="1"/>
          </p:cNvSpPr>
          <p:nvPr/>
        </p:nvSpPr>
        <p:spPr bwMode="auto">
          <a:xfrm>
            <a:off x="457200" y="4005263"/>
            <a:ext cx="8458200" cy="946150"/>
          </a:xfrm>
          <a:prstGeom prst="rect">
            <a:avLst/>
          </a:prstGeom>
          <a:noFill/>
          <a:ln w="9525">
            <a:noFill/>
            <a:miter lim="800000"/>
            <a:headEnd/>
            <a:tailEnd/>
          </a:ln>
          <a:effectLst/>
        </p:spPr>
        <p:txBody>
          <a:bodyPr>
            <a:spAutoFit/>
          </a:bodyPr>
          <a:lstStyle/>
          <a:p>
            <a:pPr>
              <a:spcBef>
                <a:spcPct val="50000"/>
              </a:spcBef>
              <a:defRPr/>
            </a:pPr>
            <a:r>
              <a:rPr lang="en-US" altLang="zh-CN">
                <a:effectLst>
                  <a:outerShdw blurRad="38100" dist="38100" dir="2700000" algn="tl">
                    <a:srgbClr val="000000"/>
                  </a:outerShdw>
                </a:effectLst>
                <a:latin typeface="幼圆" pitchFamily="49" charset="-122"/>
              </a:rPr>
              <a:t>2.</a:t>
            </a:r>
            <a:r>
              <a:rPr lang="zh-CN" altLang="en-US">
                <a:effectLst>
                  <a:outerShdw blurRad="38100" dist="38100" dir="2700000" algn="tl">
                    <a:srgbClr val="000000"/>
                  </a:outerShdw>
                </a:effectLst>
                <a:latin typeface="幼圆" pitchFamily="49" charset="-122"/>
              </a:rPr>
              <a:t>一般电荷分布应该先求电场分布，由电场能量密度的体积分求电场能量</a:t>
            </a:r>
          </a:p>
        </p:txBody>
      </p:sp>
      <p:grpSp>
        <p:nvGrpSpPr>
          <p:cNvPr id="2" name="Group 14">
            <a:extLst>
              <a:ext uri="{FF2B5EF4-FFF2-40B4-BE49-F238E27FC236}">
                <a16:creationId xmlns:a16="http://schemas.microsoft.com/office/drawing/2014/main" id="{B39CD4FC-07E3-4BB6-A8A9-6D22BE28A44B}"/>
              </a:ext>
            </a:extLst>
          </p:cNvPr>
          <p:cNvGrpSpPr>
            <a:grpSpLocks/>
          </p:cNvGrpSpPr>
          <p:nvPr/>
        </p:nvGrpSpPr>
        <p:grpSpPr bwMode="auto">
          <a:xfrm>
            <a:off x="685800" y="981075"/>
            <a:ext cx="1828800" cy="641350"/>
            <a:chOff x="432" y="336"/>
            <a:chExt cx="1152" cy="404"/>
          </a:xfrm>
        </p:grpSpPr>
        <p:sp>
          <p:nvSpPr>
            <p:cNvPr id="52229" name="AutoShape 5" descr="浅色横线">
              <a:extLst>
                <a:ext uri="{FF2B5EF4-FFF2-40B4-BE49-F238E27FC236}">
                  <a16:creationId xmlns:a16="http://schemas.microsoft.com/office/drawing/2014/main" id="{29B3856F-1FD7-47FB-AE31-8F30F1CB7346}"/>
                </a:ext>
              </a:extLst>
            </p:cNvPr>
            <p:cNvSpPr>
              <a:spLocks noChangeArrowheads="1"/>
            </p:cNvSpPr>
            <p:nvPr/>
          </p:nvSpPr>
          <p:spPr bwMode="auto">
            <a:xfrm>
              <a:off x="432" y="540"/>
              <a:ext cx="1152" cy="192"/>
            </a:xfrm>
            <a:prstGeom prst="diamond">
              <a:avLst/>
            </a:prstGeom>
            <a:pattFill prst="ltHorz">
              <a:fgClr>
                <a:srgbClr val="99FF66"/>
              </a:fgClr>
              <a:bgClr>
                <a:schemeClr val="bg1"/>
              </a:bgClr>
            </a:pattFill>
            <a:ln w="9525">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2232" name="Text Box 8">
              <a:extLst>
                <a:ext uri="{FF2B5EF4-FFF2-40B4-BE49-F238E27FC236}">
                  <a16:creationId xmlns:a16="http://schemas.microsoft.com/office/drawing/2014/main" id="{4D175D91-C341-4420-9E38-5B024FCEB04D}"/>
                </a:ext>
              </a:extLst>
            </p:cNvPr>
            <p:cNvSpPr txBox="1">
              <a:spLocks noChangeArrowheads="1"/>
            </p:cNvSpPr>
            <p:nvPr/>
          </p:nvSpPr>
          <p:spPr bwMode="auto">
            <a:xfrm>
              <a:off x="624" y="336"/>
              <a:ext cx="960" cy="404"/>
            </a:xfrm>
            <a:prstGeom prst="rect">
              <a:avLst/>
            </a:prstGeom>
            <a:noFill/>
            <a:ln w="9525">
              <a:noFill/>
              <a:miter lim="800000"/>
              <a:headEnd/>
              <a:tailEnd/>
            </a:ln>
            <a:effectLst/>
          </p:spPr>
          <p:txBody>
            <a:bodyPr>
              <a:spAutoFit/>
            </a:bodyPr>
            <a:lstStyle/>
            <a:p>
              <a:pPr>
                <a:spcBef>
                  <a:spcPct val="50000"/>
                </a:spcBef>
                <a:defRPr/>
              </a:pPr>
              <a:r>
                <a:rPr kumimoji="0" lang="zh-CN" altLang="en-US" sz="3600" dirty="0">
                  <a:solidFill>
                    <a:srgbClr val="FF99CC"/>
                  </a:solidFill>
                  <a:effectLst>
                    <a:outerShdw blurRad="38100" dist="38100" dir="2700000" algn="tl">
                      <a:srgbClr val="000000"/>
                    </a:outerShdw>
                  </a:effectLst>
                  <a:latin typeface="Arial" charset="0"/>
                  <a:ea typeface="隶书" pitchFamily="49" charset="-122"/>
                </a:rPr>
                <a:t>小结</a:t>
              </a:r>
            </a:p>
          </p:txBody>
        </p:sp>
      </p:grpSp>
      <p:graphicFrame>
        <p:nvGraphicFramePr>
          <p:cNvPr id="52233" name="Object 9">
            <a:extLst>
              <a:ext uri="{FF2B5EF4-FFF2-40B4-BE49-F238E27FC236}">
                <a16:creationId xmlns:a16="http://schemas.microsoft.com/office/drawing/2014/main" id="{526E78E8-D622-42E8-8442-D1AC46E5E20F}"/>
              </a:ext>
            </a:extLst>
          </p:cNvPr>
          <p:cNvGraphicFramePr>
            <a:graphicFrameLocks noChangeAspect="1"/>
          </p:cNvGraphicFramePr>
          <p:nvPr/>
        </p:nvGraphicFramePr>
        <p:xfrm>
          <a:off x="2559050" y="3213100"/>
          <a:ext cx="1130300" cy="815975"/>
        </p:xfrm>
        <a:graphic>
          <a:graphicData uri="http://schemas.openxmlformats.org/presentationml/2006/ole">
            <mc:AlternateContent xmlns:mc="http://schemas.openxmlformats.org/markup-compatibility/2006">
              <mc:Choice xmlns:v="urn:schemas-microsoft-com:vml" Requires="v">
                <p:oleObj spid="_x0000_s13330" name="Equation" r:id="rId3" imgW="581152" imgH="390372" progId="Equation.3">
                  <p:embed/>
                </p:oleObj>
              </mc:Choice>
              <mc:Fallback>
                <p:oleObj name="Equation" r:id="rId3" imgW="581152" imgH="390372"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9050" y="3213100"/>
                        <a:ext cx="1130300" cy="8159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234" name="Object 10">
            <a:extLst>
              <a:ext uri="{FF2B5EF4-FFF2-40B4-BE49-F238E27FC236}">
                <a16:creationId xmlns:a16="http://schemas.microsoft.com/office/drawing/2014/main" id="{BB282EEC-39C3-4EA1-846C-1DA6FDCF49A3}"/>
              </a:ext>
            </a:extLst>
          </p:cNvPr>
          <p:cNvGraphicFramePr>
            <a:graphicFrameLocks noChangeAspect="1"/>
          </p:cNvGraphicFramePr>
          <p:nvPr/>
        </p:nvGraphicFramePr>
        <p:xfrm>
          <a:off x="3771900" y="3213100"/>
          <a:ext cx="917575" cy="815975"/>
        </p:xfrm>
        <a:graphic>
          <a:graphicData uri="http://schemas.openxmlformats.org/presentationml/2006/ole">
            <mc:AlternateContent xmlns:mc="http://schemas.openxmlformats.org/markup-compatibility/2006">
              <mc:Choice xmlns:v="urn:schemas-microsoft-com:vml" Requires="v">
                <p:oleObj spid="_x0000_s13331" name="Equation" r:id="rId5" imgW="466547" imgH="390372" progId="Equation.3">
                  <p:embed/>
                </p:oleObj>
              </mc:Choice>
              <mc:Fallback>
                <p:oleObj name="Equation" r:id="rId5" imgW="466547" imgH="390372"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1900" y="3213100"/>
                        <a:ext cx="917575" cy="8159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235" name="Object 11">
            <a:extLst>
              <a:ext uri="{FF2B5EF4-FFF2-40B4-BE49-F238E27FC236}">
                <a16:creationId xmlns:a16="http://schemas.microsoft.com/office/drawing/2014/main" id="{877C1AA6-50E1-48EF-B973-8C66603F5D13}"/>
              </a:ext>
            </a:extLst>
          </p:cNvPr>
          <p:cNvGraphicFramePr>
            <a:graphicFrameLocks noChangeAspect="1"/>
          </p:cNvGraphicFramePr>
          <p:nvPr/>
        </p:nvGraphicFramePr>
        <p:xfrm>
          <a:off x="4762500" y="3213100"/>
          <a:ext cx="800100" cy="790575"/>
        </p:xfrm>
        <a:graphic>
          <a:graphicData uri="http://schemas.openxmlformats.org/presentationml/2006/ole">
            <mc:AlternateContent xmlns:mc="http://schemas.openxmlformats.org/markup-compatibility/2006">
              <mc:Choice xmlns:v="urn:schemas-microsoft-com:vml" Requires="v">
                <p:oleObj spid="_x0000_s13332" name="Equation" r:id="rId7" imgW="399898" imgH="381000" progId="Equation.3">
                  <p:embed/>
                </p:oleObj>
              </mc:Choice>
              <mc:Fallback>
                <p:oleObj name="Equation" r:id="rId7" imgW="399898" imgH="3810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2500" y="3213100"/>
                        <a:ext cx="800100" cy="7905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236" name="Object 12">
            <a:extLst>
              <a:ext uri="{FF2B5EF4-FFF2-40B4-BE49-F238E27FC236}">
                <a16:creationId xmlns:a16="http://schemas.microsoft.com/office/drawing/2014/main" id="{15FF9D9A-8D0F-46E0-948A-2B1241AFC504}"/>
              </a:ext>
            </a:extLst>
          </p:cNvPr>
          <p:cNvGraphicFramePr>
            <a:graphicFrameLocks noChangeAspect="1"/>
          </p:cNvGraphicFramePr>
          <p:nvPr/>
        </p:nvGraphicFramePr>
        <p:xfrm>
          <a:off x="2339975" y="5013325"/>
          <a:ext cx="4303713" cy="814388"/>
        </p:xfrm>
        <a:graphic>
          <a:graphicData uri="http://schemas.openxmlformats.org/presentationml/2006/ole">
            <mc:AlternateContent xmlns:mc="http://schemas.openxmlformats.org/markup-compatibility/2006">
              <mc:Choice xmlns:v="urn:schemas-microsoft-com:vml" Requires="v">
                <p:oleObj spid="_x0000_s13333" name="公式" r:id="rId9" imgW="2038502" imgH="361848" progId="Equation.3">
                  <p:embed/>
                </p:oleObj>
              </mc:Choice>
              <mc:Fallback>
                <p:oleObj name="公式" r:id="rId9" imgW="2038502" imgH="361848"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39975" y="5013325"/>
                        <a:ext cx="4303713" cy="8143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FF66"/>
                            </a:solidFill>
                            <a:miter lim="800000"/>
                            <a:headEnd/>
                            <a:tailEnd/>
                          </a14:hiddenLine>
                        </a:ext>
                      </a:extLst>
                    </p:spPr>
                  </p:pic>
                </p:oleObj>
              </mc:Fallback>
            </mc:AlternateContent>
          </a:graphicData>
        </a:graphic>
      </p:graphicFrame>
      <p:sp>
        <p:nvSpPr>
          <p:cNvPr id="52237" name="Text Box 13">
            <a:extLst>
              <a:ext uri="{FF2B5EF4-FFF2-40B4-BE49-F238E27FC236}">
                <a16:creationId xmlns:a16="http://schemas.microsoft.com/office/drawing/2014/main" id="{8BDC3218-1BD9-4412-BC56-DDE9DC5C0B3B}"/>
              </a:ext>
            </a:extLst>
          </p:cNvPr>
          <p:cNvSpPr txBox="1">
            <a:spLocks noChangeArrowheads="1"/>
          </p:cNvSpPr>
          <p:nvPr/>
        </p:nvSpPr>
        <p:spPr bwMode="auto">
          <a:xfrm>
            <a:off x="457200" y="5715000"/>
            <a:ext cx="7162800" cy="519113"/>
          </a:xfrm>
          <a:prstGeom prst="rect">
            <a:avLst/>
          </a:prstGeom>
          <a:noFill/>
          <a:ln w="19050">
            <a:noFill/>
            <a:miter lim="800000"/>
            <a:headEnd type="none" w="sm" len="lg"/>
            <a:tailEnd type="none" w="sm" len="lg"/>
          </a:ln>
          <a:effec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defRPr/>
            </a:pPr>
            <a:r>
              <a:rPr lang="zh-CN" altLang="en-US">
                <a:effectLst>
                  <a:outerShdw blurRad="38100" dist="38100" dir="2700000" algn="tl">
                    <a:srgbClr val="000000"/>
                  </a:outerShdw>
                </a:effectLst>
              </a:rPr>
              <a:t>其中</a:t>
            </a:r>
            <a:r>
              <a:rPr lang="en-US" altLang="zh-CN">
                <a:effectLst>
                  <a:outerShdw blurRad="38100" dist="38100" dir="2700000" algn="tl">
                    <a:srgbClr val="000000"/>
                  </a:outerShdw>
                </a:effectLst>
                <a:sym typeface="Symbol" pitchFamily="18" charset="2"/>
              </a:rPr>
              <a:t>V</a:t>
            </a:r>
            <a:r>
              <a:rPr lang="zh-CN" altLang="en-US">
                <a:effectLst>
                  <a:outerShdw blurRad="38100" dist="38100" dir="2700000" algn="tl">
                    <a:srgbClr val="000000"/>
                  </a:outerShdw>
                </a:effectLst>
                <a:sym typeface="Symbol" pitchFamily="18" charset="2"/>
              </a:rPr>
              <a:t>为电场所占空间。</a:t>
            </a:r>
            <a:endParaRPr lang="zh-CN" altLang="en-US">
              <a:effectLst>
                <a:outerShdw blurRad="38100" dist="38100" dir="2700000" algn="tl">
                  <a:srgbClr val="000000"/>
                </a:outerShdw>
              </a:effectLst>
            </a:endParaRPr>
          </a:p>
        </p:txBody>
      </p:sp>
      <p:grpSp>
        <p:nvGrpSpPr>
          <p:cNvPr id="13325" name="Group 19">
            <a:extLst>
              <a:ext uri="{FF2B5EF4-FFF2-40B4-BE49-F238E27FC236}">
                <a16:creationId xmlns:a16="http://schemas.microsoft.com/office/drawing/2014/main" id="{4D996857-07DC-499B-B8DF-1D6482D6AA19}"/>
              </a:ext>
            </a:extLst>
          </p:cNvPr>
          <p:cNvGrpSpPr>
            <a:grpSpLocks/>
          </p:cNvGrpSpPr>
          <p:nvPr/>
        </p:nvGrpSpPr>
        <p:grpSpPr bwMode="auto">
          <a:xfrm>
            <a:off x="0" y="115888"/>
            <a:ext cx="5715000" cy="1068387"/>
            <a:chOff x="0" y="191"/>
            <a:chExt cx="3600" cy="673"/>
          </a:xfrm>
        </p:grpSpPr>
        <p:pic>
          <p:nvPicPr>
            <p:cNvPr id="13326" name="Picture 40" descr="bar_1">
              <a:extLst>
                <a:ext uri="{FF2B5EF4-FFF2-40B4-BE49-F238E27FC236}">
                  <a16:creationId xmlns:a16="http://schemas.microsoft.com/office/drawing/2014/main" id="{44308601-CE64-40F0-B6DD-4235A5BC311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7" name="Text Box 41">
              <a:extLst>
                <a:ext uri="{FF2B5EF4-FFF2-40B4-BE49-F238E27FC236}">
                  <a16:creationId xmlns:a16="http://schemas.microsoft.com/office/drawing/2014/main" id="{A98280A5-40F0-4B3B-B391-FDAB08C16371}"/>
                </a:ext>
              </a:extLst>
            </p:cNvPr>
            <p:cNvSpPr txBox="1">
              <a:spLocks noChangeArrowheads="1"/>
            </p:cNvSpPr>
            <p:nvPr/>
          </p:nvSpPr>
          <p:spPr bwMode="auto">
            <a:xfrm>
              <a:off x="59" y="336"/>
              <a:ext cx="2957"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a:solidFill>
                    <a:srgbClr val="FF3399"/>
                  </a:solidFill>
                  <a:latin typeface="隶书" panose="02010509060101010101" pitchFamily="49" charset="-122"/>
                  <a:ea typeface="隶书" panose="02010509060101010101" pitchFamily="49" charset="-122"/>
                </a:rPr>
                <a:t>2-4 </a:t>
              </a:r>
              <a:r>
                <a:rPr kumimoji="0" lang="zh-CN" altLang="en-US">
                  <a:solidFill>
                    <a:srgbClr val="FF3399"/>
                  </a:solidFill>
                  <a:ea typeface="隶书" panose="02010509060101010101" pitchFamily="49" charset="-122"/>
                </a:rPr>
                <a:t>电场的能量和能量密度</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2226"/>
                                        </p:tgtEl>
                                        <p:attrNameLst>
                                          <p:attrName>style.visibility</p:attrName>
                                        </p:attrNameLst>
                                      </p:cBhvr>
                                      <p:to>
                                        <p:strVal val="visible"/>
                                      </p:to>
                                    </p:set>
                                    <p:animEffect transition="in" filter="dissolve">
                                      <p:cBhvr>
                                        <p:cTn id="12" dur="500"/>
                                        <p:tgtEl>
                                          <p:spTgt spid="522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2227"/>
                                        </p:tgtEl>
                                        <p:attrNameLst>
                                          <p:attrName>style.visibility</p:attrName>
                                        </p:attrNameLst>
                                      </p:cBhvr>
                                      <p:to>
                                        <p:strVal val="visible"/>
                                      </p:to>
                                    </p:set>
                                    <p:animEffect transition="in" filter="dissolve">
                                      <p:cBhvr>
                                        <p:cTn id="17" dur="500"/>
                                        <p:tgtEl>
                                          <p:spTgt spid="522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2233"/>
                                        </p:tgtEl>
                                        <p:attrNameLst>
                                          <p:attrName>style.visibility</p:attrName>
                                        </p:attrNameLst>
                                      </p:cBhvr>
                                      <p:to>
                                        <p:strVal val="visible"/>
                                      </p:to>
                                    </p:set>
                                    <p:animEffect transition="in" filter="dissolve">
                                      <p:cBhvr>
                                        <p:cTn id="22" dur="500"/>
                                        <p:tgtEl>
                                          <p:spTgt spid="52233"/>
                                        </p:tgtEl>
                                      </p:cBhvr>
                                    </p:animEffect>
                                  </p:childTnLst>
                                </p:cTn>
                              </p:par>
                            </p:childTnLst>
                          </p:cTn>
                        </p:par>
                        <p:par>
                          <p:cTn id="23" fill="hold" nodeType="afterGroup">
                            <p:stCondLst>
                              <p:cond delay="500"/>
                            </p:stCondLst>
                            <p:childTnLst>
                              <p:par>
                                <p:cTn id="24" presetID="9" presetClass="entr" presetSubtype="0" fill="hold" nodeType="afterEffect">
                                  <p:stCondLst>
                                    <p:cond delay="0"/>
                                  </p:stCondLst>
                                  <p:childTnLst>
                                    <p:set>
                                      <p:cBhvr>
                                        <p:cTn id="25" dur="1" fill="hold">
                                          <p:stCondLst>
                                            <p:cond delay="0"/>
                                          </p:stCondLst>
                                        </p:cTn>
                                        <p:tgtEl>
                                          <p:spTgt spid="52234"/>
                                        </p:tgtEl>
                                        <p:attrNameLst>
                                          <p:attrName>style.visibility</p:attrName>
                                        </p:attrNameLst>
                                      </p:cBhvr>
                                      <p:to>
                                        <p:strVal val="visible"/>
                                      </p:to>
                                    </p:set>
                                    <p:animEffect transition="in" filter="dissolve">
                                      <p:cBhvr>
                                        <p:cTn id="26" dur="500"/>
                                        <p:tgtEl>
                                          <p:spTgt spid="52234"/>
                                        </p:tgtEl>
                                      </p:cBhvr>
                                    </p:animEffect>
                                  </p:childTnLst>
                                </p:cTn>
                              </p:par>
                            </p:childTnLst>
                          </p:cTn>
                        </p:par>
                        <p:par>
                          <p:cTn id="27" fill="hold" nodeType="afterGroup">
                            <p:stCondLst>
                              <p:cond delay="1000"/>
                            </p:stCondLst>
                            <p:childTnLst>
                              <p:par>
                                <p:cTn id="28" presetID="9" presetClass="entr" presetSubtype="0" fill="hold" nodeType="afterEffect">
                                  <p:stCondLst>
                                    <p:cond delay="0"/>
                                  </p:stCondLst>
                                  <p:childTnLst>
                                    <p:set>
                                      <p:cBhvr>
                                        <p:cTn id="29" dur="1" fill="hold">
                                          <p:stCondLst>
                                            <p:cond delay="0"/>
                                          </p:stCondLst>
                                        </p:cTn>
                                        <p:tgtEl>
                                          <p:spTgt spid="52235"/>
                                        </p:tgtEl>
                                        <p:attrNameLst>
                                          <p:attrName>style.visibility</p:attrName>
                                        </p:attrNameLst>
                                      </p:cBhvr>
                                      <p:to>
                                        <p:strVal val="visible"/>
                                      </p:to>
                                    </p:set>
                                    <p:animEffect transition="in" filter="dissolve">
                                      <p:cBhvr>
                                        <p:cTn id="30" dur="500"/>
                                        <p:tgtEl>
                                          <p:spTgt spid="5223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52228"/>
                                        </p:tgtEl>
                                        <p:attrNameLst>
                                          <p:attrName>style.visibility</p:attrName>
                                        </p:attrNameLst>
                                      </p:cBhvr>
                                      <p:to>
                                        <p:strVal val="visible"/>
                                      </p:to>
                                    </p:set>
                                    <p:animEffect transition="in" filter="dissolve">
                                      <p:cBhvr>
                                        <p:cTn id="35" dur="500"/>
                                        <p:tgtEl>
                                          <p:spTgt spid="5222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9" presetClass="entr" presetSubtype="10" fill="hold" nodeType="clickEffect">
                                  <p:stCondLst>
                                    <p:cond delay="0"/>
                                  </p:stCondLst>
                                  <p:childTnLst>
                                    <p:set>
                                      <p:cBhvr>
                                        <p:cTn id="39" dur="1" fill="hold">
                                          <p:stCondLst>
                                            <p:cond delay="0"/>
                                          </p:stCondLst>
                                        </p:cTn>
                                        <p:tgtEl>
                                          <p:spTgt spid="52236"/>
                                        </p:tgtEl>
                                        <p:attrNameLst>
                                          <p:attrName>style.visibility</p:attrName>
                                        </p:attrNameLst>
                                      </p:cBhvr>
                                      <p:to>
                                        <p:strVal val="visible"/>
                                      </p:to>
                                    </p:set>
                                    <p:anim calcmode="lin" valueType="num">
                                      <p:cBhvr>
                                        <p:cTn id="40" dur="5000" fill="hold"/>
                                        <p:tgtEl>
                                          <p:spTgt spid="52236"/>
                                        </p:tgtEl>
                                        <p:attrNameLst>
                                          <p:attrName>ppt_w</p:attrName>
                                        </p:attrNameLst>
                                      </p:cBhvr>
                                      <p:tavLst>
                                        <p:tav tm="0" fmla="#ppt_w*sin(2.5*pi*$)">
                                          <p:val>
                                            <p:fltVal val="0"/>
                                          </p:val>
                                        </p:tav>
                                        <p:tav tm="100000">
                                          <p:val>
                                            <p:fltVal val="1"/>
                                          </p:val>
                                        </p:tav>
                                      </p:tavLst>
                                    </p:anim>
                                    <p:anim calcmode="lin" valueType="num">
                                      <p:cBhvr>
                                        <p:cTn id="41" dur="5000" fill="hold"/>
                                        <p:tgtEl>
                                          <p:spTgt spid="52236"/>
                                        </p:tgtEl>
                                        <p:attrNameLst>
                                          <p:attrName>ppt_h</p:attrName>
                                        </p:attrNameLst>
                                      </p:cBhvr>
                                      <p:tavLst>
                                        <p:tav tm="0">
                                          <p:val>
                                            <p:strVal val="#ppt_h"/>
                                          </p:val>
                                        </p:tav>
                                        <p:tav tm="100000">
                                          <p:val>
                                            <p:strVal val="#ppt_h"/>
                                          </p:val>
                                        </p:tav>
                                      </p:tavLst>
                                    </p:anim>
                                  </p:childTnLst>
                                </p:cTn>
                              </p:par>
                            </p:childTnLst>
                          </p:cTn>
                        </p:par>
                        <p:par>
                          <p:cTn id="42" fill="hold" nodeType="afterGroup">
                            <p:stCondLst>
                              <p:cond delay="5000"/>
                            </p:stCondLst>
                            <p:childTnLst>
                              <p:par>
                                <p:cTn id="43" presetID="9" presetClass="entr" presetSubtype="0" fill="hold" grpId="0" nodeType="afterEffect">
                                  <p:stCondLst>
                                    <p:cond delay="0"/>
                                  </p:stCondLst>
                                  <p:childTnLst>
                                    <p:set>
                                      <p:cBhvr>
                                        <p:cTn id="44" dur="1" fill="hold">
                                          <p:stCondLst>
                                            <p:cond delay="0"/>
                                          </p:stCondLst>
                                        </p:cTn>
                                        <p:tgtEl>
                                          <p:spTgt spid="52237"/>
                                        </p:tgtEl>
                                        <p:attrNameLst>
                                          <p:attrName>style.visibility</p:attrName>
                                        </p:attrNameLst>
                                      </p:cBhvr>
                                      <p:to>
                                        <p:strVal val="visible"/>
                                      </p:to>
                                    </p:set>
                                    <p:animEffect transition="in" filter="dissolve">
                                      <p:cBhvr>
                                        <p:cTn id="45" dur="500"/>
                                        <p:tgtEl>
                                          <p:spTgt spid="52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autoUpdateAnimBg="0"/>
      <p:bldP spid="52227" grpId="0" autoUpdateAnimBg="0"/>
      <p:bldP spid="52228" grpId="0" autoUpdateAnimBg="0"/>
      <p:bldP spid="52237"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1">
            <a:extLst>
              <a:ext uri="{FF2B5EF4-FFF2-40B4-BE49-F238E27FC236}">
                <a16:creationId xmlns:a16="http://schemas.microsoft.com/office/drawing/2014/main" id="{8090B4AE-B30B-4D0A-B039-C285DF6DB425}"/>
              </a:ext>
            </a:extLst>
          </p:cNvPr>
          <p:cNvSpPr>
            <a:spLocks noGrp="1"/>
          </p:cNvSpPr>
          <p:nvPr>
            <p:ph type="dt" sz="quarter" idx="10"/>
          </p:nvPr>
        </p:nvSpPr>
        <p:spPr/>
        <p:txBody>
          <a:bodyPr/>
          <a:lstStyle/>
          <a:p>
            <a:pPr>
              <a:defRPr/>
            </a:pPr>
            <a:fld id="{E450286A-2E6F-4396-A3E7-8912444C1ADF}" type="datetime8">
              <a:rPr lang="en-US"/>
              <a:pPr>
                <a:defRPr/>
              </a:pPr>
              <a:t>3/29/2020 9:27 PM</a:t>
            </a:fld>
            <a:endParaRPr lang="en-US" altLang="zh-CN"/>
          </a:p>
        </p:txBody>
      </p:sp>
      <p:sp>
        <p:nvSpPr>
          <p:cNvPr id="10" name="灯片编号占位符 3">
            <a:extLst>
              <a:ext uri="{FF2B5EF4-FFF2-40B4-BE49-F238E27FC236}">
                <a16:creationId xmlns:a16="http://schemas.microsoft.com/office/drawing/2014/main" id="{39763297-06BC-4E47-B3EC-702D94D9E7D4}"/>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DDC8A889-7B4D-487E-B58A-A67E8C8702DF}" type="slidenum">
              <a:rPr lang="en-US" altLang="zh-CN" sz="1400" b="0">
                <a:ea typeface="宋体" panose="02010600030101010101" pitchFamily="2" charset="-122"/>
              </a:rPr>
              <a:pPr eaLnBrk="1" hangingPunct="1"/>
              <a:t>13</a:t>
            </a:fld>
            <a:endParaRPr lang="en-US" altLang="zh-CN" sz="1400" b="0">
              <a:ea typeface="宋体" panose="02010600030101010101" pitchFamily="2" charset="-122"/>
            </a:endParaRPr>
          </a:p>
        </p:txBody>
      </p:sp>
      <p:sp>
        <p:nvSpPr>
          <p:cNvPr id="80898" name="Text Box 2">
            <a:extLst>
              <a:ext uri="{FF2B5EF4-FFF2-40B4-BE49-F238E27FC236}">
                <a16:creationId xmlns:a16="http://schemas.microsoft.com/office/drawing/2014/main" id="{534FBDFF-F1FB-46FC-8863-9077F44813BE}"/>
              </a:ext>
            </a:extLst>
          </p:cNvPr>
          <p:cNvSpPr txBox="1">
            <a:spLocks noChangeArrowheads="1"/>
          </p:cNvSpPr>
          <p:nvPr/>
        </p:nvSpPr>
        <p:spPr bwMode="auto">
          <a:xfrm>
            <a:off x="457200" y="1365250"/>
            <a:ext cx="8534400" cy="946150"/>
          </a:xfrm>
          <a:prstGeom prst="rect">
            <a:avLst/>
          </a:prstGeom>
          <a:noFill/>
          <a:ln w="9525">
            <a:noFill/>
            <a:miter lim="800000"/>
            <a:headEnd/>
            <a:tailEnd/>
          </a:ln>
          <a:effectLst/>
        </p:spPr>
        <p:txBody>
          <a:bodyPr>
            <a:spAutoFit/>
          </a:bodyPr>
          <a:lstStyle/>
          <a:p>
            <a:pPr>
              <a:spcBef>
                <a:spcPct val="50000"/>
              </a:spcBef>
              <a:defRPr/>
            </a:pPr>
            <a:r>
              <a:rPr lang="en-US" altLang="zh-CN" dirty="0">
                <a:effectLst>
                  <a:outerShdw blurRad="38100" dist="38100" dir="2700000" algn="tl">
                    <a:srgbClr val="000000"/>
                  </a:outerShdw>
                </a:effectLst>
                <a:latin typeface="幼圆" pitchFamily="49" charset="-122"/>
              </a:rPr>
              <a:t>3.</a:t>
            </a:r>
            <a:r>
              <a:rPr kumimoji="0" lang="zh-CN" altLang="en-US" dirty="0">
                <a:effectLst>
                  <a:outerShdw blurRad="38100" dist="38100" dir="2700000" algn="tl">
                    <a:srgbClr val="000000"/>
                  </a:outerShdw>
                </a:effectLst>
              </a:rPr>
              <a:t>电荷连续分布单个带电体的静电能就是电荷系统</a:t>
            </a:r>
            <a:r>
              <a:rPr lang="zh-CN" altLang="en-US" dirty="0">
                <a:effectLst>
                  <a:outerShdw blurRad="38100" dist="38100" dir="2700000" algn="tl">
                    <a:srgbClr val="000000"/>
                  </a:outerShdw>
                </a:effectLst>
                <a:latin typeface="幼圆" pitchFamily="49" charset="-122"/>
              </a:rPr>
              <a:t>的电场能量</a:t>
            </a:r>
          </a:p>
        </p:txBody>
      </p:sp>
      <p:graphicFrame>
        <p:nvGraphicFramePr>
          <p:cNvPr id="80900" name="Object 4">
            <a:extLst>
              <a:ext uri="{FF2B5EF4-FFF2-40B4-BE49-F238E27FC236}">
                <a16:creationId xmlns:a16="http://schemas.microsoft.com/office/drawing/2014/main" id="{E47F877B-C877-4482-BEF6-C1719A54D02F}"/>
              </a:ext>
            </a:extLst>
          </p:cNvPr>
          <p:cNvGraphicFramePr>
            <a:graphicFrameLocks noChangeAspect="1"/>
          </p:cNvGraphicFramePr>
          <p:nvPr/>
        </p:nvGraphicFramePr>
        <p:xfrm>
          <a:off x="2724150" y="2400300"/>
          <a:ext cx="2170113" cy="936625"/>
        </p:xfrm>
        <a:graphic>
          <a:graphicData uri="http://schemas.openxmlformats.org/presentationml/2006/ole">
            <mc:AlternateContent xmlns:mc="http://schemas.openxmlformats.org/markup-compatibility/2006">
              <mc:Choice xmlns:v="urn:schemas-microsoft-com:vml" Requires="v">
                <p:oleObj spid="_x0000_s14347" name="公式" r:id="rId3" imgW="923747" imgH="400152" progId="Equation.3">
                  <p:embed/>
                </p:oleObj>
              </mc:Choice>
              <mc:Fallback>
                <p:oleObj name="公式" r:id="rId3" imgW="923747" imgH="400152"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4150" y="2400300"/>
                        <a:ext cx="2170113" cy="9366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0901" name="Text Box 5">
            <a:extLst>
              <a:ext uri="{FF2B5EF4-FFF2-40B4-BE49-F238E27FC236}">
                <a16:creationId xmlns:a16="http://schemas.microsoft.com/office/drawing/2014/main" id="{A8728F50-CA8F-4D1A-B884-B9DAD3305A93}"/>
              </a:ext>
            </a:extLst>
          </p:cNvPr>
          <p:cNvSpPr txBox="1">
            <a:spLocks noChangeArrowheads="1"/>
          </p:cNvSpPr>
          <p:nvPr/>
        </p:nvSpPr>
        <p:spPr bwMode="auto">
          <a:xfrm>
            <a:off x="457200" y="3486150"/>
            <a:ext cx="7162800" cy="519113"/>
          </a:xfrm>
          <a:prstGeom prst="rect">
            <a:avLst/>
          </a:prstGeom>
          <a:noFill/>
          <a:ln w="19050">
            <a:noFill/>
            <a:miter lim="800000"/>
            <a:headEnd type="none" w="sm" len="lg"/>
            <a:tailEnd type="none" w="sm" len="lg"/>
          </a:ln>
          <a:effec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defRPr/>
            </a:pPr>
            <a:r>
              <a:rPr lang="zh-CN" altLang="en-US">
                <a:effectLst>
                  <a:outerShdw blurRad="38100" dist="38100" dir="2700000" algn="tl">
                    <a:srgbClr val="000000"/>
                  </a:outerShdw>
                </a:effectLst>
              </a:rPr>
              <a:t>其中</a:t>
            </a:r>
            <a:r>
              <a:rPr lang="zh-CN" altLang="en-US">
                <a:effectLst>
                  <a:outerShdw blurRad="38100" dist="38100" dir="2700000" algn="tl">
                    <a:srgbClr val="000000"/>
                  </a:outerShdw>
                </a:effectLst>
                <a:sym typeface="Symbol" pitchFamily="18" charset="2"/>
              </a:rPr>
              <a:t>为电荷所占空间。</a:t>
            </a:r>
            <a:endParaRPr lang="zh-CN" altLang="en-US">
              <a:effectLst>
                <a:outerShdw blurRad="38100" dist="38100" dir="2700000" algn="tl">
                  <a:srgbClr val="000000"/>
                </a:outerShdw>
              </a:effectLst>
            </a:endParaRPr>
          </a:p>
        </p:txBody>
      </p:sp>
      <p:sp>
        <p:nvSpPr>
          <p:cNvPr id="80902" name="Text Box 6">
            <a:extLst>
              <a:ext uri="{FF2B5EF4-FFF2-40B4-BE49-F238E27FC236}">
                <a16:creationId xmlns:a16="http://schemas.microsoft.com/office/drawing/2014/main" id="{21A57B13-3701-4B15-A0C5-2D60E6DBADBF}"/>
              </a:ext>
            </a:extLst>
          </p:cNvPr>
          <p:cNvSpPr txBox="1">
            <a:spLocks noChangeArrowheads="1"/>
          </p:cNvSpPr>
          <p:nvPr/>
        </p:nvSpPr>
        <p:spPr bwMode="auto">
          <a:xfrm>
            <a:off x="409575" y="4216400"/>
            <a:ext cx="8534400" cy="1373188"/>
          </a:xfrm>
          <a:prstGeom prst="rect">
            <a:avLst/>
          </a:prstGeom>
          <a:noFill/>
          <a:ln w="19050">
            <a:noFill/>
            <a:miter lim="800000"/>
            <a:headEnd/>
            <a:tailEnd type="none" w="sm" len="lg"/>
          </a:ln>
          <a:effectLst/>
        </p:spPr>
        <p:txBody>
          <a:bodyPr>
            <a:spAutoFit/>
          </a:bodyPr>
          <a:lstStyle/>
          <a:p>
            <a:pPr>
              <a:spcBef>
                <a:spcPct val="50000"/>
              </a:spcBef>
              <a:defRPr/>
            </a:pPr>
            <a:r>
              <a:rPr lang="en-US" altLang="zh-CN">
                <a:effectLst>
                  <a:outerShdw blurRad="38100" dist="38100" dir="2700000" algn="tl">
                    <a:srgbClr val="000000"/>
                  </a:outerShdw>
                </a:effectLst>
              </a:rPr>
              <a:t>        </a:t>
            </a:r>
            <a:r>
              <a:rPr lang="zh-CN" altLang="en-US">
                <a:effectLst>
                  <a:outerShdw blurRad="38100" dist="38100" dir="2700000" algn="tl">
                    <a:srgbClr val="000000"/>
                  </a:outerShdw>
                </a:effectLst>
              </a:rPr>
              <a:t>虽然三种方法均可计算电荷系统的电场能量，但是具体采用何种方法要依照具体问题确定；选择适当的方法可以使问题的求解更加容易。</a:t>
            </a:r>
          </a:p>
        </p:txBody>
      </p:sp>
      <p:grpSp>
        <p:nvGrpSpPr>
          <p:cNvPr id="14344" name="Group 12">
            <a:extLst>
              <a:ext uri="{FF2B5EF4-FFF2-40B4-BE49-F238E27FC236}">
                <a16:creationId xmlns:a16="http://schemas.microsoft.com/office/drawing/2014/main" id="{17BAB3CA-75D5-4C3C-89C4-B8C737C83CE3}"/>
              </a:ext>
            </a:extLst>
          </p:cNvPr>
          <p:cNvGrpSpPr>
            <a:grpSpLocks/>
          </p:cNvGrpSpPr>
          <p:nvPr/>
        </p:nvGrpSpPr>
        <p:grpSpPr bwMode="auto">
          <a:xfrm>
            <a:off x="0" y="44450"/>
            <a:ext cx="5715000" cy="1068388"/>
            <a:chOff x="0" y="191"/>
            <a:chExt cx="3600" cy="673"/>
          </a:xfrm>
        </p:grpSpPr>
        <p:pic>
          <p:nvPicPr>
            <p:cNvPr id="14345" name="Picture 40" descr="bar_1">
              <a:extLst>
                <a:ext uri="{FF2B5EF4-FFF2-40B4-BE49-F238E27FC236}">
                  <a16:creationId xmlns:a16="http://schemas.microsoft.com/office/drawing/2014/main" id="{37EDDC70-AE8E-41E5-AC7F-64B8F89491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6" name="Text Box 41">
              <a:extLst>
                <a:ext uri="{FF2B5EF4-FFF2-40B4-BE49-F238E27FC236}">
                  <a16:creationId xmlns:a16="http://schemas.microsoft.com/office/drawing/2014/main" id="{F8432B8C-D76B-4948-AF2E-3EEC0CC34BE3}"/>
                </a:ext>
              </a:extLst>
            </p:cNvPr>
            <p:cNvSpPr txBox="1">
              <a:spLocks noChangeArrowheads="1"/>
            </p:cNvSpPr>
            <p:nvPr/>
          </p:nvSpPr>
          <p:spPr bwMode="auto">
            <a:xfrm>
              <a:off x="59" y="336"/>
              <a:ext cx="2957"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a:solidFill>
                    <a:srgbClr val="FF3399"/>
                  </a:solidFill>
                  <a:latin typeface="隶书" panose="02010509060101010101" pitchFamily="49" charset="-122"/>
                  <a:ea typeface="隶书" panose="02010509060101010101" pitchFamily="49" charset="-122"/>
                </a:rPr>
                <a:t>2-4 </a:t>
              </a:r>
              <a:r>
                <a:rPr kumimoji="0" lang="zh-CN" altLang="en-US">
                  <a:solidFill>
                    <a:srgbClr val="FF3399"/>
                  </a:solidFill>
                  <a:ea typeface="隶书" panose="02010509060101010101" pitchFamily="49" charset="-122"/>
                </a:rPr>
                <a:t>电场的能量和能量密度</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0898"/>
                                        </p:tgtEl>
                                        <p:attrNameLst>
                                          <p:attrName>style.visibility</p:attrName>
                                        </p:attrNameLst>
                                      </p:cBhvr>
                                      <p:to>
                                        <p:strVal val="visible"/>
                                      </p:to>
                                    </p:set>
                                    <p:animEffect transition="in" filter="wipe(left)">
                                      <p:cBhvr>
                                        <p:cTn id="7" dur="500"/>
                                        <p:tgtEl>
                                          <p:spTgt spid="808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80900"/>
                                        </p:tgtEl>
                                        <p:attrNameLst>
                                          <p:attrName>style.visibility</p:attrName>
                                        </p:attrNameLst>
                                      </p:cBhvr>
                                      <p:to>
                                        <p:strVal val="visible"/>
                                      </p:to>
                                    </p:set>
                                    <p:animEffect transition="in" filter="dissolve">
                                      <p:cBhvr>
                                        <p:cTn id="12" dur="500"/>
                                        <p:tgtEl>
                                          <p:spTgt spid="809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0901"/>
                                        </p:tgtEl>
                                        <p:attrNameLst>
                                          <p:attrName>style.visibility</p:attrName>
                                        </p:attrNameLst>
                                      </p:cBhvr>
                                      <p:to>
                                        <p:strVal val="visible"/>
                                      </p:to>
                                    </p:set>
                                    <p:animEffect transition="in" filter="wipe(left)">
                                      <p:cBhvr>
                                        <p:cTn id="17" dur="500"/>
                                        <p:tgtEl>
                                          <p:spTgt spid="809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0902"/>
                                        </p:tgtEl>
                                        <p:attrNameLst>
                                          <p:attrName>style.visibility</p:attrName>
                                        </p:attrNameLst>
                                      </p:cBhvr>
                                      <p:to>
                                        <p:strVal val="visible"/>
                                      </p:to>
                                    </p:set>
                                    <p:animEffect transition="in" filter="wipe(left)">
                                      <p:cBhvr>
                                        <p:cTn id="22" dur="500"/>
                                        <p:tgtEl>
                                          <p:spTgt spid="80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autoUpdateAnimBg="0"/>
      <p:bldP spid="80901" grpId="0" autoUpdateAnimBg="0"/>
      <p:bldP spid="80902"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日期占位符 1">
            <a:extLst>
              <a:ext uri="{FF2B5EF4-FFF2-40B4-BE49-F238E27FC236}">
                <a16:creationId xmlns:a16="http://schemas.microsoft.com/office/drawing/2014/main" id="{B9E50C8C-2963-429E-A7C0-4195FD2CBF19}"/>
              </a:ext>
            </a:extLst>
          </p:cNvPr>
          <p:cNvSpPr>
            <a:spLocks noGrp="1"/>
          </p:cNvSpPr>
          <p:nvPr>
            <p:ph type="dt" sz="quarter" idx="10"/>
          </p:nvPr>
        </p:nvSpPr>
        <p:spPr/>
        <p:txBody>
          <a:bodyPr/>
          <a:lstStyle/>
          <a:p>
            <a:pPr>
              <a:defRPr/>
            </a:pPr>
            <a:fld id="{E6964768-E9AB-45D1-896F-75393A98C0DF}" type="datetime8">
              <a:rPr lang="en-US"/>
              <a:pPr>
                <a:defRPr/>
              </a:pPr>
              <a:t>3/29/2020 9:27 PM</a:t>
            </a:fld>
            <a:endParaRPr lang="en-US" altLang="zh-CN"/>
          </a:p>
        </p:txBody>
      </p:sp>
      <p:sp>
        <p:nvSpPr>
          <p:cNvPr id="23" name="灯片编号占位符 3">
            <a:extLst>
              <a:ext uri="{FF2B5EF4-FFF2-40B4-BE49-F238E27FC236}">
                <a16:creationId xmlns:a16="http://schemas.microsoft.com/office/drawing/2014/main" id="{1ECB3E76-8017-4EB4-9E61-83FC1DFE8EE9}"/>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D0EF21EC-C497-472D-9E57-C4CE08F93756}" type="slidenum">
              <a:rPr lang="en-US" altLang="zh-CN" sz="1400" b="0">
                <a:ea typeface="宋体" panose="02010600030101010101" pitchFamily="2" charset="-122"/>
              </a:rPr>
              <a:pPr eaLnBrk="1" hangingPunct="1"/>
              <a:t>14</a:t>
            </a:fld>
            <a:endParaRPr lang="en-US" altLang="zh-CN" sz="1400" b="0">
              <a:ea typeface="宋体" panose="02010600030101010101" pitchFamily="2" charset="-122"/>
            </a:endParaRPr>
          </a:p>
        </p:txBody>
      </p:sp>
      <p:sp>
        <p:nvSpPr>
          <p:cNvPr id="46082" name="Text Box 2">
            <a:extLst>
              <a:ext uri="{FF2B5EF4-FFF2-40B4-BE49-F238E27FC236}">
                <a16:creationId xmlns:a16="http://schemas.microsoft.com/office/drawing/2014/main" id="{170F6487-2417-473D-B85A-4AE0550B3560}"/>
              </a:ext>
            </a:extLst>
          </p:cNvPr>
          <p:cNvSpPr txBox="1">
            <a:spLocks noChangeArrowheads="1"/>
          </p:cNvSpPr>
          <p:nvPr/>
        </p:nvSpPr>
        <p:spPr bwMode="auto">
          <a:xfrm>
            <a:off x="330200" y="1254125"/>
            <a:ext cx="7518400" cy="519113"/>
          </a:xfrm>
          <a:prstGeom prst="rect">
            <a:avLst/>
          </a:prstGeom>
          <a:noFill/>
          <a:ln w="9525">
            <a:noFill/>
            <a:miter lim="800000"/>
            <a:headEnd/>
            <a:tailEnd/>
          </a:ln>
          <a:effectLst/>
        </p:spPr>
        <p:txBody>
          <a:bodyPr>
            <a:spAutoFit/>
          </a:bodyPr>
          <a:lstStyle/>
          <a:p>
            <a:pPr>
              <a:spcBef>
                <a:spcPct val="50000"/>
              </a:spcBef>
              <a:defRPr/>
            </a:pPr>
            <a:r>
              <a:rPr lang="zh-CN" altLang="en-US">
                <a:solidFill>
                  <a:schemeClr val="tx2"/>
                </a:solidFill>
                <a:effectLst>
                  <a:outerShdw blurRad="38100" dist="38100" dir="2700000" algn="tl">
                    <a:srgbClr val="000000"/>
                  </a:outerShdw>
                </a:effectLst>
                <a:latin typeface="幼圆" pitchFamily="49" charset="-122"/>
              </a:rPr>
              <a:t>例题</a:t>
            </a:r>
            <a:r>
              <a:rPr lang="zh-CN" altLang="en-US">
                <a:effectLst>
                  <a:outerShdw blurRad="38100" dist="38100" dir="2700000" algn="tl">
                    <a:srgbClr val="000000"/>
                  </a:outerShdw>
                </a:effectLst>
                <a:latin typeface="幼圆" pitchFamily="49" charset="-122"/>
              </a:rPr>
              <a:t>：求如图同心带电导体球壳的电场能量。</a:t>
            </a:r>
          </a:p>
        </p:txBody>
      </p:sp>
      <p:sp>
        <p:nvSpPr>
          <p:cNvPr id="46083" name="Text Box 3">
            <a:extLst>
              <a:ext uri="{FF2B5EF4-FFF2-40B4-BE49-F238E27FC236}">
                <a16:creationId xmlns:a16="http://schemas.microsoft.com/office/drawing/2014/main" id="{FAD741A3-5DDA-4EB3-94BB-C95A29DC2162}"/>
              </a:ext>
            </a:extLst>
          </p:cNvPr>
          <p:cNvSpPr txBox="1">
            <a:spLocks noChangeArrowheads="1"/>
          </p:cNvSpPr>
          <p:nvPr/>
        </p:nvSpPr>
        <p:spPr bwMode="auto">
          <a:xfrm>
            <a:off x="304800" y="1778000"/>
            <a:ext cx="8686800" cy="1373188"/>
          </a:xfrm>
          <a:prstGeom prst="rect">
            <a:avLst/>
          </a:prstGeom>
          <a:noFill/>
          <a:ln w="9525">
            <a:noFill/>
            <a:miter lim="800000"/>
            <a:headEnd/>
            <a:tailEnd/>
          </a:ln>
          <a:effectLst/>
        </p:spPr>
        <p:txBody>
          <a:bodyPr>
            <a:spAutoFit/>
          </a:bodyPr>
          <a:lstStyle/>
          <a:p>
            <a:pPr>
              <a:spcBef>
                <a:spcPct val="50000"/>
              </a:spcBef>
              <a:defRPr/>
            </a:pPr>
            <a:r>
              <a:rPr lang="zh-CN" altLang="en-US">
                <a:solidFill>
                  <a:srgbClr val="99FF99"/>
                </a:solidFill>
                <a:effectLst>
                  <a:outerShdw blurRad="38100" dist="38100" dir="2700000" algn="tl">
                    <a:srgbClr val="000000"/>
                  </a:outerShdw>
                </a:effectLst>
                <a:latin typeface="幼圆" pitchFamily="49" charset="-122"/>
              </a:rPr>
              <a:t>解</a:t>
            </a:r>
            <a:r>
              <a:rPr lang="en-US" altLang="zh-CN">
                <a:solidFill>
                  <a:srgbClr val="99FF99"/>
                </a:solidFill>
                <a:effectLst>
                  <a:outerShdw blurRad="38100" dist="38100" dir="2700000" algn="tl">
                    <a:srgbClr val="000000"/>
                  </a:outerShdw>
                </a:effectLst>
                <a:latin typeface="幼圆" pitchFamily="49" charset="-122"/>
              </a:rPr>
              <a:t>:</a:t>
            </a:r>
            <a:r>
              <a:rPr lang="zh-CN" altLang="en-US">
                <a:effectLst>
                  <a:outerShdw blurRad="38100" dist="38100" dir="2700000" algn="tl">
                    <a:srgbClr val="000000"/>
                  </a:outerShdw>
                </a:effectLst>
                <a:latin typeface="幼圆" pitchFamily="49" charset="-122"/>
              </a:rPr>
              <a:t>求电场能量可以有两种方法：                （</a:t>
            </a:r>
            <a:r>
              <a:rPr lang="en-US" altLang="zh-CN">
                <a:effectLst>
                  <a:outerShdw blurRad="38100" dist="38100" dir="2700000" algn="tl">
                    <a:srgbClr val="000000"/>
                  </a:outerShdw>
                </a:effectLst>
                <a:latin typeface="幼圆" pitchFamily="49" charset="-122"/>
              </a:rPr>
              <a:t>1</a:t>
            </a:r>
            <a:r>
              <a:rPr lang="zh-CN" altLang="en-US">
                <a:effectLst>
                  <a:outerShdw blurRad="38100" dist="38100" dir="2700000" algn="tl">
                    <a:srgbClr val="000000"/>
                  </a:outerShdw>
                </a:effectLst>
                <a:latin typeface="幼圆" pitchFamily="49" charset="-122"/>
              </a:rPr>
              <a:t>）依照电场能量密度的体积分求电场储存的能量；（</a:t>
            </a:r>
            <a:r>
              <a:rPr lang="en-US" altLang="zh-CN">
                <a:effectLst>
                  <a:outerShdw blurRad="38100" dist="38100" dir="2700000" algn="tl">
                    <a:srgbClr val="000000"/>
                  </a:outerShdw>
                </a:effectLst>
                <a:latin typeface="幼圆" pitchFamily="49" charset="-122"/>
              </a:rPr>
              <a:t>2</a:t>
            </a:r>
            <a:r>
              <a:rPr lang="zh-CN" altLang="en-US">
                <a:effectLst>
                  <a:outerShdw blurRad="38100" dist="38100" dir="2700000" algn="tl">
                    <a:srgbClr val="000000"/>
                  </a:outerShdw>
                </a:effectLst>
                <a:latin typeface="幼圆" pitchFamily="49" charset="-122"/>
              </a:rPr>
              <a:t>）依照电容器的能量求电场储存的能量。</a:t>
            </a:r>
          </a:p>
        </p:txBody>
      </p:sp>
      <p:sp>
        <p:nvSpPr>
          <p:cNvPr id="46084" name="Text Box 4">
            <a:extLst>
              <a:ext uri="{FF2B5EF4-FFF2-40B4-BE49-F238E27FC236}">
                <a16:creationId xmlns:a16="http://schemas.microsoft.com/office/drawing/2014/main" id="{69B0CF0D-C378-484D-B854-A0B82147E138}"/>
              </a:ext>
            </a:extLst>
          </p:cNvPr>
          <p:cNvSpPr txBox="1">
            <a:spLocks noChangeArrowheads="1"/>
          </p:cNvSpPr>
          <p:nvPr/>
        </p:nvSpPr>
        <p:spPr bwMode="auto">
          <a:xfrm>
            <a:off x="304800" y="3213100"/>
            <a:ext cx="4648200" cy="946150"/>
          </a:xfrm>
          <a:prstGeom prst="rect">
            <a:avLst/>
          </a:prstGeom>
          <a:noFill/>
          <a:ln w="9525">
            <a:noFill/>
            <a:miter lim="800000"/>
            <a:headEnd/>
            <a:tailEnd/>
          </a:ln>
          <a:effectLst/>
        </p:spPr>
        <p:txBody>
          <a:bodyPr>
            <a:spAutoFit/>
          </a:bodyPr>
          <a:lstStyle/>
          <a:p>
            <a:pPr>
              <a:spcBef>
                <a:spcPct val="50000"/>
              </a:spcBef>
              <a:defRPr/>
            </a:pPr>
            <a:r>
              <a:rPr lang="zh-CN" altLang="en-US">
                <a:solidFill>
                  <a:srgbClr val="99FF99"/>
                </a:solidFill>
                <a:effectLst>
                  <a:outerShdw blurRad="38100" dist="38100" dir="2700000" algn="tl">
                    <a:srgbClr val="000000"/>
                  </a:outerShdw>
                </a:effectLst>
                <a:latin typeface="幼圆" pitchFamily="49" charset="-122"/>
              </a:rPr>
              <a:t>解（</a:t>
            </a:r>
            <a:r>
              <a:rPr lang="en-US" altLang="zh-CN">
                <a:solidFill>
                  <a:srgbClr val="99FF99"/>
                </a:solidFill>
                <a:effectLst>
                  <a:outerShdw blurRad="38100" dist="38100" dir="2700000" algn="tl">
                    <a:srgbClr val="000000"/>
                  </a:outerShdw>
                </a:effectLst>
                <a:latin typeface="幼圆" pitchFamily="49" charset="-122"/>
              </a:rPr>
              <a:t>1</a:t>
            </a:r>
            <a:r>
              <a:rPr lang="zh-CN" altLang="en-US">
                <a:solidFill>
                  <a:srgbClr val="99FF99"/>
                </a:solidFill>
                <a:effectLst>
                  <a:outerShdw blurRad="38100" dist="38100" dir="2700000" algn="tl">
                    <a:srgbClr val="000000"/>
                  </a:outerShdw>
                </a:effectLst>
                <a:latin typeface="幼圆" pitchFamily="49" charset="-122"/>
              </a:rPr>
              <a:t>）</a:t>
            </a:r>
            <a:r>
              <a:rPr lang="zh-CN" altLang="en-US">
                <a:effectLst>
                  <a:outerShdw blurRad="38100" dist="38100" dir="2700000" algn="tl">
                    <a:srgbClr val="000000"/>
                  </a:outerShdw>
                </a:effectLst>
                <a:latin typeface="幼圆" pitchFamily="49" charset="-122"/>
              </a:rPr>
              <a:t>电荷分布如图，电场强度为</a:t>
            </a:r>
          </a:p>
        </p:txBody>
      </p:sp>
      <p:graphicFrame>
        <p:nvGraphicFramePr>
          <p:cNvPr id="46085" name="Object 5">
            <a:extLst>
              <a:ext uri="{FF2B5EF4-FFF2-40B4-BE49-F238E27FC236}">
                <a16:creationId xmlns:a16="http://schemas.microsoft.com/office/drawing/2014/main" id="{B693CFDE-CD2B-494B-9F2C-985C60CF434E}"/>
              </a:ext>
            </a:extLst>
          </p:cNvPr>
          <p:cNvGraphicFramePr>
            <a:graphicFrameLocks noChangeAspect="1"/>
          </p:cNvGraphicFramePr>
          <p:nvPr/>
        </p:nvGraphicFramePr>
        <p:xfrm>
          <a:off x="773113" y="4159250"/>
          <a:ext cx="3727450" cy="884238"/>
        </p:xfrm>
        <a:graphic>
          <a:graphicData uri="http://schemas.openxmlformats.org/presentationml/2006/ole">
            <mc:AlternateContent xmlns:mc="http://schemas.openxmlformats.org/markup-compatibility/2006">
              <mc:Choice xmlns:v="urn:schemas-microsoft-com:vml" Requires="v">
                <p:oleObj spid="_x0000_s15384" name="公式" r:id="rId3" imgW="1838147" imgH="419304" progId="Equation.3">
                  <p:embed/>
                </p:oleObj>
              </mc:Choice>
              <mc:Fallback>
                <p:oleObj name="公式" r:id="rId3" imgW="1838147" imgH="419304"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113" y="4159250"/>
                        <a:ext cx="3727450" cy="8842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19">
            <a:extLst>
              <a:ext uri="{FF2B5EF4-FFF2-40B4-BE49-F238E27FC236}">
                <a16:creationId xmlns:a16="http://schemas.microsoft.com/office/drawing/2014/main" id="{C331BEBB-6EAC-4829-8509-9AB65F6A3307}"/>
              </a:ext>
            </a:extLst>
          </p:cNvPr>
          <p:cNvGrpSpPr>
            <a:grpSpLocks/>
          </p:cNvGrpSpPr>
          <p:nvPr/>
        </p:nvGrpSpPr>
        <p:grpSpPr bwMode="auto">
          <a:xfrm>
            <a:off x="4876800" y="3095625"/>
            <a:ext cx="3810000" cy="3429000"/>
            <a:chOff x="3072" y="1950"/>
            <a:chExt cx="2400" cy="2160"/>
          </a:xfrm>
        </p:grpSpPr>
        <p:sp>
          <p:nvSpPr>
            <p:cNvPr id="46100" name="Rectangle 20">
              <a:extLst>
                <a:ext uri="{FF2B5EF4-FFF2-40B4-BE49-F238E27FC236}">
                  <a16:creationId xmlns:a16="http://schemas.microsoft.com/office/drawing/2014/main" id="{F9ABFBF1-5C8F-4117-B024-71EE322581D5}"/>
                </a:ext>
              </a:extLst>
            </p:cNvPr>
            <p:cNvSpPr>
              <a:spLocks noChangeArrowheads="1"/>
            </p:cNvSpPr>
            <p:nvPr/>
          </p:nvSpPr>
          <p:spPr bwMode="auto">
            <a:xfrm>
              <a:off x="3072" y="1950"/>
              <a:ext cx="2400" cy="2160"/>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6101" name="Oval 21">
              <a:extLst>
                <a:ext uri="{FF2B5EF4-FFF2-40B4-BE49-F238E27FC236}">
                  <a16:creationId xmlns:a16="http://schemas.microsoft.com/office/drawing/2014/main" id="{9C639270-4DFA-4019-A1E3-519BAE556612}"/>
                </a:ext>
              </a:extLst>
            </p:cNvPr>
            <p:cNvSpPr>
              <a:spLocks noChangeArrowheads="1"/>
            </p:cNvSpPr>
            <p:nvPr/>
          </p:nvSpPr>
          <p:spPr bwMode="auto">
            <a:xfrm>
              <a:off x="3552" y="2286"/>
              <a:ext cx="1536" cy="1488"/>
            </a:xfrm>
            <a:prstGeom prst="ellipse">
              <a:avLst/>
            </a:prstGeom>
            <a:gradFill rotWithShape="0">
              <a:gsLst>
                <a:gs pos="0">
                  <a:srgbClr val="FFCCFF"/>
                </a:gs>
                <a:gs pos="100000">
                  <a:srgbClr val="FFCCFF">
                    <a:gamma/>
                    <a:shade val="56078"/>
                    <a:invGamma/>
                  </a:srgbClr>
                </a:gs>
              </a:gsLst>
              <a:path path="shape">
                <a:fillToRect l="50000" t="50000" r="50000" b="50000"/>
              </a:path>
            </a:gradFill>
            <a:ln w="28575">
              <a:solidFill>
                <a:schemeClr val="accent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6102" name="Oval 22">
              <a:extLst>
                <a:ext uri="{FF2B5EF4-FFF2-40B4-BE49-F238E27FC236}">
                  <a16:creationId xmlns:a16="http://schemas.microsoft.com/office/drawing/2014/main" id="{546040FD-E6C0-4055-B830-FACCC371A747}"/>
                </a:ext>
              </a:extLst>
            </p:cNvPr>
            <p:cNvSpPr>
              <a:spLocks noChangeArrowheads="1"/>
            </p:cNvSpPr>
            <p:nvPr/>
          </p:nvSpPr>
          <p:spPr bwMode="auto">
            <a:xfrm>
              <a:off x="3936" y="2670"/>
              <a:ext cx="768" cy="768"/>
            </a:xfrm>
            <a:prstGeom prst="ellipse">
              <a:avLst/>
            </a:prstGeom>
            <a:gradFill rotWithShape="0">
              <a:gsLst>
                <a:gs pos="0">
                  <a:srgbClr val="FFCC99"/>
                </a:gs>
                <a:gs pos="100000">
                  <a:srgbClr val="FFCC99">
                    <a:gamma/>
                    <a:shade val="56078"/>
                    <a:invGamma/>
                  </a:srgbClr>
                </a:gs>
              </a:gsLst>
              <a:path path="shape">
                <a:fillToRect l="50000" t="50000" r="50000" b="50000"/>
              </a:path>
            </a:gradFill>
            <a:ln w="28575">
              <a:solidFill>
                <a:schemeClr val="accent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3" name="Group 23">
            <a:extLst>
              <a:ext uri="{FF2B5EF4-FFF2-40B4-BE49-F238E27FC236}">
                <a16:creationId xmlns:a16="http://schemas.microsoft.com/office/drawing/2014/main" id="{B8D3F125-05A3-4D6B-8748-E14ECFBEEDB6}"/>
              </a:ext>
            </a:extLst>
          </p:cNvPr>
          <p:cNvGrpSpPr>
            <a:grpSpLocks/>
          </p:cNvGrpSpPr>
          <p:nvPr/>
        </p:nvGrpSpPr>
        <p:grpSpPr bwMode="auto">
          <a:xfrm>
            <a:off x="5905500" y="3857625"/>
            <a:ext cx="1639888" cy="2444750"/>
            <a:chOff x="3720" y="2430"/>
            <a:chExt cx="1033" cy="1540"/>
          </a:xfrm>
        </p:grpSpPr>
        <p:sp>
          <p:nvSpPr>
            <p:cNvPr id="46104" name="Line 24">
              <a:extLst>
                <a:ext uri="{FF2B5EF4-FFF2-40B4-BE49-F238E27FC236}">
                  <a16:creationId xmlns:a16="http://schemas.microsoft.com/office/drawing/2014/main" id="{FBFF9AF8-CFA6-4902-BC7E-F4E0061FDF2A}"/>
                </a:ext>
              </a:extLst>
            </p:cNvPr>
            <p:cNvSpPr>
              <a:spLocks noChangeShapeType="1"/>
            </p:cNvSpPr>
            <p:nvPr/>
          </p:nvSpPr>
          <p:spPr bwMode="auto">
            <a:xfrm flipV="1">
              <a:off x="4320" y="2430"/>
              <a:ext cx="432" cy="624"/>
            </a:xfrm>
            <a:prstGeom prst="line">
              <a:avLst/>
            </a:prstGeom>
            <a:noFill/>
            <a:ln w="28575">
              <a:solidFill>
                <a:srgbClr val="66FF99"/>
              </a:solidFill>
              <a:round/>
              <a:headEnd/>
              <a:tailEnd type="stealth" w="med" len="lg"/>
            </a:ln>
            <a:effectLst>
              <a:outerShdw dist="12700" dir="54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6105" name="Line 25">
              <a:extLst>
                <a:ext uri="{FF2B5EF4-FFF2-40B4-BE49-F238E27FC236}">
                  <a16:creationId xmlns:a16="http://schemas.microsoft.com/office/drawing/2014/main" id="{090626A7-BF5E-4746-BD8A-9697D84D829C}"/>
                </a:ext>
              </a:extLst>
            </p:cNvPr>
            <p:cNvSpPr>
              <a:spLocks noChangeShapeType="1"/>
            </p:cNvSpPr>
            <p:nvPr/>
          </p:nvSpPr>
          <p:spPr bwMode="auto">
            <a:xfrm flipH="1" flipV="1">
              <a:off x="4080" y="2718"/>
              <a:ext cx="240" cy="336"/>
            </a:xfrm>
            <a:prstGeom prst="line">
              <a:avLst/>
            </a:prstGeom>
            <a:noFill/>
            <a:ln w="28575">
              <a:solidFill>
                <a:srgbClr val="66FF99"/>
              </a:solidFill>
              <a:round/>
              <a:headEnd/>
              <a:tailEnd type="stealth" w="med" len="lg"/>
            </a:ln>
            <a:effectLst>
              <a:outerShdw dist="12700" dir="54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15376" name="Object 26">
              <a:extLst>
                <a:ext uri="{FF2B5EF4-FFF2-40B4-BE49-F238E27FC236}">
                  <a16:creationId xmlns:a16="http://schemas.microsoft.com/office/drawing/2014/main" id="{0E9EE46F-B323-4E58-9E5F-DB27CECB4EE1}"/>
                </a:ext>
              </a:extLst>
            </p:cNvPr>
            <p:cNvGraphicFramePr>
              <a:graphicFrameLocks noChangeAspect="1"/>
            </p:cNvGraphicFramePr>
            <p:nvPr/>
          </p:nvGraphicFramePr>
          <p:xfrm>
            <a:off x="4032" y="2862"/>
            <a:ext cx="226" cy="240"/>
          </p:xfrm>
          <a:graphic>
            <a:graphicData uri="http://schemas.openxmlformats.org/presentationml/2006/ole">
              <mc:AlternateContent xmlns:mc="http://schemas.openxmlformats.org/markup-compatibility/2006">
                <mc:Choice xmlns:v="urn:schemas-microsoft-com:vml" Requires="v">
                  <p:oleObj spid="_x0000_s15385" name="公式" r:id="rId5" imgW="171501" imgH="190704" progId="Equation.3">
                    <p:embed/>
                  </p:oleObj>
                </mc:Choice>
                <mc:Fallback>
                  <p:oleObj name="公式" r:id="rId5" imgW="171501" imgH="190704" progId="Equation.3">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2" y="2862"/>
                          <a:ext cx="226" cy="24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77" name="Object 27">
              <a:extLst>
                <a:ext uri="{FF2B5EF4-FFF2-40B4-BE49-F238E27FC236}">
                  <a16:creationId xmlns:a16="http://schemas.microsoft.com/office/drawing/2014/main" id="{EB0A9C7E-F42F-4C56-83DD-F51FBE635F3A}"/>
                </a:ext>
              </a:extLst>
            </p:cNvPr>
            <p:cNvGraphicFramePr>
              <a:graphicFrameLocks noChangeAspect="1"/>
            </p:cNvGraphicFramePr>
            <p:nvPr/>
          </p:nvGraphicFramePr>
          <p:xfrm>
            <a:off x="4513" y="2704"/>
            <a:ext cx="240" cy="240"/>
          </p:xfrm>
          <a:graphic>
            <a:graphicData uri="http://schemas.openxmlformats.org/presentationml/2006/ole">
              <mc:AlternateContent xmlns:mc="http://schemas.openxmlformats.org/markup-compatibility/2006">
                <mc:Choice xmlns:v="urn:schemas-microsoft-com:vml" Requires="v">
                  <p:oleObj spid="_x0000_s15386" name="公式" r:id="rId7" imgW="190602" imgH="190704" progId="Equation.3">
                    <p:embed/>
                  </p:oleObj>
                </mc:Choice>
                <mc:Fallback>
                  <p:oleObj name="公式" r:id="rId7" imgW="190602" imgH="190704" progId="Equation.3">
                    <p:embed/>
                    <p:pic>
                      <p:nvPicPr>
                        <p:cNvPr id="0"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13" y="2704"/>
                          <a:ext cx="240" cy="24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78" name="Object 28">
              <a:extLst>
                <a:ext uri="{FF2B5EF4-FFF2-40B4-BE49-F238E27FC236}">
                  <a16:creationId xmlns:a16="http://schemas.microsoft.com/office/drawing/2014/main" id="{541CBCA8-6E5B-4AA5-941F-A8FC2A24682A}"/>
                </a:ext>
              </a:extLst>
            </p:cNvPr>
            <p:cNvGraphicFramePr>
              <a:graphicFrameLocks noChangeAspect="1"/>
            </p:cNvGraphicFramePr>
            <p:nvPr/>
          </p:nvGraphicFramePr>
          <p:xfrm>
            <a:off x="4059" y="3203"/>
            <a:ext cx="150" cy="195"/>
          </p:xfrm>
          <a:graphic>
            <a:graphicData uri="http://schemas.openxmlformats.org/presentationml/2006/ole">
              <mc:AlternateContent xmlns:mc="http://schemas.openxmlformats.org/markup-compatibility/2006">
                <mc:Choice xmlns:v="urn:schemas-microsoft-com:vml" Requires="v">
                  <p:oleObj spid="_x0000_s15387" name="公式" r:id="rId9" imgW="95098" imgH="133248" progId="Equation.3">
                    <p:embed/>
                  </p:oleObj>
                </mc:Choice>
                <mc:Fallback>
                  <p:oleObj name="公式" r:id="rId9" imgW="95098" imgH="133248"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59" y="3203"/>
                          <a:ext cx="150" cy="195"/>
                        </a:xfrm>
                        <a:prstGeom prst="rect">
                          <a:avLst/>
                        </a:prstGeom>
                        <a:noFill/>
                        <a:ln>
                          <a:noFill/>
                        </a:ln>
                        <a:effectLst>
                          <a:outerShdw dist="35921" dir="2700000" algn="ctr" rotWithShape="0">
                            <a:srgbClr val="777777">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79" name="Object 29">
              <a:extLst>
                <a:ext uri="{FF2B5EF4-FFF2-40B4-BE49-F238E27FC236}">
                  <a16:creationId xmlns:a16="http://schemas.microsoft.com/office/drawing/2014/main" id="{D7B5F667-FAE4-47B4-AAC8-2F850D28A47A}"/>
                </a:ext>
              </a:extLst>
            </p:cNvPr>
            <p:cNvGraphicFramePr>
              <a:graphicFrameLocks noChangeAspect="1"/>
            </p:cNvGraphicFramePr>
            <p:nvPr/>
          </p:nvGraphicFramePr>
          <p:xfrm>
            <a:off x="3727" y="3730"/>
            <a:ext cx="454" cy="240"/>
          </p:xfrm>
          <a:graphic>
            <a:graphicData uri="http://schemas.openxmlformats.org/presentationml/2006/ole">
              <mc:AlternateContent xmlns:mc="http://schemas.openxmlformats.org/markup-compatibility/2006">
                <mc:Choice xmlns:v="urn:schemas-microsoft-com:vml" Requires="v">
                  <p:oleObj spid="_x0000_s15388" name="公式" r:id="rId11" imgW="352349" imgH="171552" progId="Equation.3">
                    <p:embed/>
                  </p:oleObj>
                </mc:Choice>
                <mc:Fallback>
                  <p:oleObj name="公式" r:id="rId11" imgW="352349" imgH="171552" progId="Equation.3">
                    <p:embed/>
                    <p:pic>
                      <p:nvPicPr>
                        <p:cNvPr id="0" name="Object 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27" y="3730"/>
                          <a:ext cx="454" cy="24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80" name="Object 30">
              <a:extLst>
                <a:ext uri="{FF2B5EF4-FFF2-40B4-BE49-F238E27FC236}">
                  <a16:creationId xmlns:a16="http://schemas.microsoft.com/office/drawing/2014/main" id="{D9FEE217-36BC-472C-99C6-477B42BD19F5}"/>
                </a:ext>
              </a:extLst>
            </p:cNvPr>
            <p:cNvGraphicFramePr>
              <a:graphicFrameLocks noChangeAspect="1"/>
            </p:cNvGraphicFramePr>
            <p:nvPr/>
          </p:nvGraphicFramePr>
          <p:xfrm>
            <a:off x="3720" y="3385"/>
            <a:ext cx="285" cy="195"/>
          </p:xfrm>
          <a:graphic>
            <a:graphicData uri="http://schemas.openxmlformats.org/presentationml/2006/ole">
              <mc:AlternateContent xmlns:mc="http://schemas.openxmlformats.org/markup-compatibility/2006">
                <mc:Choice xmlns:v="urn:schemas-microsoft-com:vml" Requires="v">
                  <p:oleObj spid="_x0000_s15389" name="公式" r:id="rId13" imgW="209702" imgH="133248" progId="Equation.3">
                    <p:embed/>
                  </p:oleObj>
                </mc:Choice>
                <mc:Fallback>
                  <p:oleObj name="公式" r:id="rId13" imgW="209702" imgH="133248" progId="Equation.3">
                    <p:embed/>
                    <p:pic>
                      <p:nvPicPr>
                        <p:cNvPr id="0" name="Object 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20" y="3385"/>
                          <a:ext cx="285" cy="195"/>
                        </a:xfrm>
                        <a:prstGeom prst="rect">
                          <a:avLst/>
                        </a:prstGeom>
                        <a:noFill/>
                        <a:ln>
                          <a:noFill/>
                        </a:ln>
                        <a:effectLst>
                          <a:outerShdw dist="35921" dir="2700000" algn="ctr" rotWithShape="0">
                            <a:srgbClr val="777777">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46111" name="Object 31">
            <a:extLst>
              <a:ext uri="{FF2B5EF4-FFF2-40B4-BE49-F238E27FC236}">
                <a16:creationId xmlns:a16="http://schemas.microsoft.com/office/drawing/2014/main" id="{03B291EE-5D77-4C41-BAE0-DDE8E978BFC5}"/>
              </a:ext>
            </a:extLst>
          </p:cNvPr>
          <p:cNvGraphicFramePr>
            <a:graphicFrameLocks noChangeAspect="1"/>
          </p:cNvGraphicFramePr>
          <p:nvPr/>
        </p:nvGraphicFramePr>
        <p:xfrm>
          <a:off x="755650" y="5137150"/>
          <a:ext cx="3094038" cy="884238"/>
        </p:xfrm>
        <a:graphic>
          <a:graphicData uri="http://schemas.openxmlformats.org/presentationml/2006/ole">
            <mc:AlternateContent xmlns:mc="http://schemas.openxmlformats.org/markup-compatibility/2006">
              <mc:Choice xmlns:v="urn:schemas-microsoft-com:vml" Requires="v">
                <p:oleObj spid="_x0000_s15390" name="公式" r:id="rId15" imgW="1524000" imgH="419304" progId="Equation.3">
                  <p:embed/>
                </p:oleObj>
              </mc:Choice>
              <mc:Fallback>
                <p:oleObj name="公式" r:id="rId15" imgW="1524000" imgH="419304" progId="Equation.3">
                  <p:embed/>
                  <p:pic>
                    <p:nvPicPr>
                      <p:cNvPr id="0" name="Object 3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55650" y="5137150"/>
                        <a:ext cx="3094038" cy="8842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5371" name="Group 25">
            <a:extLst>
              <a:ext uri="{FF2B5EF4-FFF2-40B4-BE49-F238E27FC236}">
                <a16:creationId xmlns:a16="http://schemas.microsoft.com/office/drawing/2014/main" id="{01EFE157-D491-4BA9-9B98-7651E72A934D}"/>
              </a:ext>
            </a:extLst>
          </p:cNvPr>
          <p:cNvGrpSpPr>
            <a:grpSpLocks/>
          </p:cNvGrpSpPr>
          <p:nvPr/>
        </p:nvGrpSpPr>
        <p:grpSpPr bwMode="auto">
          <a:xfrm>
            <a:off x="0" y="44450"/>
            <a:ext cx="5715000" cy="1068388"/>
            <a:chOff x="0" y="191"/>
            <a:chExt cx="3600" cy="673"/>
          </a:xfrm>
        </p:grpSpPr>
        <p:pic>
          <p:nvPicPr>
            <p:cNvPr id="15372" name="Picture 40" descr="bar_1">
              <a:extLst>
                <a:ext uri="{FF2B5EF4-FFF2-40B4-BE49-F238E27FC236}">
                  <a16:creationId xmlns:a16="http://schemas.microsoft.com/office/drawing/2014/main" id="{FFBDDFFA-DBB6-4991-A358-D1542EA4EC1F}"/>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3" name="Text Box 41">
              <a:extLst>
                <a:ext uri="{FF2B5EF4-FFF2-40B4-BE49-F238E27FC236}">
                  <a16:creationId xmlns:a16="http://schemas.microsoft.com/office/drawing/2014/main" id="{9A995DEB-2CA5-4162-8A7E-3ADA2817803C}"/>
                </a:ext>
              </a:extLst>
            </p:cNvPr>
            <p:cNvSpPr txBox="1">
              <a:spLocks noChangeArrowheads="1"/>
            </p:cNvSpPr>
            <p:nvPr/>
          </p:nvSpPr>
          <p:spPr bwMode="auto">
            <a:xfrm>
              <a:off x="59" y="336"/>
              <a:ext cx="2957"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a:solidFill>
                    <a:srgbClr val="FF3399"/>
                  </a:solidFill>
                  <a:latin typeface="隶书" panose="02010509060101010101" pitchFamily="49" charset="-122"/>
                  <a:ea typeface="隶书" panose="02010509060101010101" pitchFamily="49" charset="-122"/>
                </a:rPr>
                <a:t>2-4 </a:t>
              </a:r>
              <a:r>
                <a:rPr kumimoji="0" lang="zh-CN" altLang="en-US">
                  <a:solidFill>
                    <a:srgbClr val="FF3399"/>
                  </a:solidFill>
                  <a:ea typeface="隶书" panose="02010509060101010101" pitchFamily="49" charset="-122"/>
                </a:rPr>
                <a:t>电场的能量和能量密度</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082"/>
                                        </p:tgtEl>
                                        <p:attrNameLst>
                                          <p:attrName>style.visibility</p:attrName>
                                        </p:attrNameLst>
                                      </p:cBhvr>
                                      <p:to>
                                        <p:strVal val="visible"/>
                                      </p:to>
                                    </p:set>
                                    <p:animEffect transition="in" filter="dissolve">
                                      <p:cBhvr>
                                        <p:cTn id="7" dur="500"/>
                                        <p:tgtEl>
                                          <p:spTgt spid="460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6083"/>
                                        </p:tgtEl>
                                        <p:attrNameLst>
                                          <p:attrName>style.visibility</p:attrName>
                                        </p:attrNameLst>
                                      </p:cBhvr>
                                      <p:to>
                                        <p:strVal val="visible"/>
                                      </p:to>
                                    </p:set>
                                    <p:animEffect transition="in" filter="dissolve">
                                      <p:cBhvr>
                                        <p:cTn id="22" dur="500"/>
                                        <p:tgtEl>
                                          <p:spTgt spid="4608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6084"/>
                                        </p:tgtEl>
                                        <p:attrNameLst>
                                          <p:attrName>style.visibility</p:attrName>
                                        </p:attrNameLst>
                                      </p:cBhvr>
                                      <p:to>
                                        <p:strVal val="visible"/>
                                      </p:to>
                                    </p:set>
                                    <p:animEffect transition="in" filter="dissolve">
                                      <p:cBhvr>
                                        <p:cTn id="27" dur="500"/>
                                        <p:tgtEl>
                                          <p:spTgt spid="4608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46085"/>
                                        </p:tgtEl>
                                        <p:attrNameLst>
                                          <p:attrName>style.visibility</p:attrName>
                                        </p:attrNameLst>
                                      </p:cBhvr>
                                      <p:to>
                                        <p:strVal val="visible"/>
                                      </p:to>
                                    </p:set>
                                    <p:animEffect transition="in" filter="dissolve">
                                      <p:cBhvr>
                                        <p:cTn id="32" dur="500"/>
                                        <p:tgtEl>
                                          <p:spTgt spid="4608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46111"/>
                                        </p:tgtEl>
                                        <p:attrNameLst>
                                          <p:attrName>style.visibility</p:attrName>
                                        </p:attrNameLst>
                                      </p:cBhvr>
                                      <p:to>
                                        <p:strVal val="visible"/>
                                      </p:to>
                                    </p:set>
                                    <p:animEffect transition="in" filter="dissolve">
                                      <p:cBhvr>
                                        <p:cTn id="37" dur="500"/>
                                        <p:tgtEl>
                                          <p:spTgt spid="46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autoUpdateAnimBg="0"/>
      <p:bldP spid="46083" grpId="0" autoUpdateAnimBg="0"/>
      <p:bldP spid="46084"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日期占位符 1">
            <a:extLst>
              <a:ext uri="{FF2B5EF4-FFF2-40B4-BE49-F238E27FC236}">
                <a16:creationId xmlns:a16="http://schemas.microsoft.com/office/drawing/2014/main" id="{0102321D-1CE6-4184-9922-0A452A585637}"/>
              </a:ext>
            </a:extLst>
          </p:cNvPr>
          <p:cNvSpPr>
            <a:spLocks noGrp="1"/>
          </p:cNvSpPr>
          <p:nvPr>
            <p:ph type="dt" sz="quarter" idx="10"/>
          </p:nvPr>
        </p:nvSpPr>
        <p:spPr/>
        <p:txBody>
          <a:bodyPr/>
          <a:lstStyle/>
          <a:p>
            <a:pPr>
              <a:defRPr/>
            </a:pPr>
            <a:fld id="{BFFCAFE9-9C42-463C-91C2-4AF7A33BB0B3}" type="datetime8">
              <a:rPr lang="en-US"/>
              <a:pPr>
                <a:defRPr/>
              </a:pPr>
              <a:t>3/29/2020 9:27 PM</a:t>
            </a:fld>
            <a:endParaRPr lang="en-US" altLang="zh-CN"/>
          </a:p>
        </p:txBody>
      </p:sp>
      <p:sp>
        <p:nvSpPr>
          <p:cNvPr id="42" name="灯片编号占位符 3">
            <a:extLst>
              <a:ext uri="{FF2B5EF4-FFF2-40B4-BE49-F238E27FC236}">
                <a16:creationId xmlns:a16="http://schemas.microsoft.com/office/drawing/2014/main" id="{BF808054-A3D1-4184-8D6B-0B6A7475DE65}"/>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E62EEF81-16DB-4A05-8476-78005AC574F9}" type="slidenum">
              <a:rPr lang="en-US" altLang="zh-CN" sz="1400" b="0">
                <a:ea typeface="宋体" panose="02010600030101010101" pitchFamily="2" charset="-122"/>
              </a:rPr>
              <a:pPr eaLnBrk="1" hangingPunct="1"/>
              <a:t>15</a:t>
            </a:fld>
            <a:endParaRPr lang="en-US" altLang="zh-CN" sz="1400" b="0">
              <a:ea typeface="宋体" panose="02010600030101010101" pitchFamily="2" charset="-122"/>
            </a:endParaRPr>
          </a:p>
        </p:txBody>
      </p:sp>
      <p:grpSp>
        <p:nvGrpSpPr>
          <p:cNvPr id="2" name="Group 32">
            <a:extLst>
              <a:ext uri="{FF2B5EF4-FFF2-40B4-BE49-F238E27FC236}">
                <a16:creationId xmlns:a16="http://schemas.microsoft.com/office/drawing/2014/main" id="{4F793516-03B5-417D-9F10-F4FBB456D88D}"/>
              </a:ext>
            </a:extLst>
          </p:cNvPr>
          <p:cNvGrpSpPr>
            <a:grpSpLocks/>
          </p:cNvGrpSpPr>
          <p:nvPr/>
        </p:nvGrpSpPr>
        <p:grpSpPr bwMode="auto">
          <a:xfrm>
            <a:off x="4876800" y="3095625"/>
            <a:ext cx="3810000" cy="3429000"/>
            <a:chOff x="3072" y="1950"/>
            <a:chExt cx="2400" cy="2160"/>
          </a:xfrm>
        </p:grpSpPr>
        <p:sp>
          <p:nvSpPr>
            <p:cNvPr id="47107" name="Rectangle 3">
              <a:extLst>
                <a:ext uri="{FF2B5EF4-FFF2-40B4-BE49-F238E27FC236}">
                  <a16:creationId xmlns:a16="http://schemas.microsoft.com/office/drawing/2014/main" id="{79E9C8C7-9FE6-46D7-9D53-8079786A4313}"/>
                </a:ext>
              </a:extLst>
            </p:cNvPr>
            <p:cNvSpPr>
              <a:spLocks noChangeArrowheads="1"/>
            </p:cNvSpPr>
            <p:nvPr/>
          </p:nvSpPr>
          <p:spPr bwMode="auto">
            <a:xfrm>
              <a:off x="3072" y="1950"/>
              <a:ext cx="2400" cy="2160"/>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7108" name="Oval 4">
              <a:extLst>
                <a:ext uri="{FF2B5EF4-FFF2-40B4-BE49-F238E27FC236}">
                  <a16:creationId xmlns:a16="http://schemas.microsoft.com/office/drawing/2014/main" id="{295182B1-98C3-40BE-ADF3-07DDC311C13F}"/>
                </a:ext>
              </a:extLst>
            </p:cNvPr>
            <p:cNvSpPr>
              <a:spLocks noChangeArrowheads="1"/>
            </p:cNvSpPr>
            <p:nvPr/>
          </p:nvSpPr>
          <p:spPr bwMode="auto">
            <a:xfrm>
              <a:off x="3552" y="2286"/>
              <a:ext cx="1536" cy="1488"/>
            </a:xfrm>
            <a:prstGeom prst="ellipse">
              <a:avLst/>
            </a:prstGeom>
            <a:gradFill rotWithShape="0">
              <a:gsLst>
                <a:gs pos="0">
                  <a:srgbClr val="FFCCFF"/>
                </a:gs>
                <a:gs pos="100000">
                  <a:srgbClr val="FFCCFF">
                    <a:gamma/>
                    <a:shade val="56078"/>
                    <a:invGamma/>
                  </a:srgbClr>
                </a:gs>
              </a:gsLst>
              <a:path path="shape">
                <a:fillToRect l="50000" t="50000" r="50000" b="50000"/>
              </a:path>
            </a:gradFill>
            <a:ln w="28575">
              <a:solidFill>
                <a:schemeClr val="accent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7109" name="Oval 5">
              <a:extLst>
                <a:ext uri="{FF2B5EF4-FFF2-40B4-BE49-F238E27FC236}">
                  <a16:creationId xmlns:a16="http://schemas.microsoft.com/office/drawing/2014/main" id="{1E25D213-64CD-4387-93F3-491F524918A2}"/>
                </a:ext>
              </a:extLst>
            </p:cNvPr>
            <p:cNvSpPr>
              <a:spLocks noChangeArrowheads="1"/>
            </p:cNvSpPr>
            <p:nvPr/>
          </p:nvSpPr>
          <p:spPr bwMode="auto">
            <a:xfrm>
              <a:off x="3936" y="2670"/>
              <a:ext cx="768" cy="768"/>
            </a:xfrm>
            <a:prstGeom prst="ellipse">
              <a:avLst/>
            </a:prstGeom>
            <a:gradFill rotWithShape="0">
              <a:gsLst>
                <a:gs pos="0">
                  <a:srgbClr val="FFCC99"/>
                </a:gs>
                <a:gs pos="100000">
                  <a:srgbClr val="FFCC99">
                    <a:gamma/>
                    <a:shade val="56078"/>
                    <a:invGamma/>
                  </a:srgbClr>
                </a:gs>
              </a:gsLst>
              <a:path path="shape">
                <a:fillToRect l="50000" t="50000" r="50000" b="50000"/>
              </a:path>
            </a:gradFill>
            <a:ln w="28575">
              <a:solidFill>
                <a:schemeClr val="accent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47116" name="Text Box 12">
            <a:extLst>
              <a:ext uri="{FF2B5EF4-FFF2-40B4-BE49-F238E27FC236}">
                <a16:creationId xmlns:a16="http://schemas.microsoft.com/office/drawing/2014/main" id="{47F58FBE-378D-46B0-B918-EA51FFDACE65}"/>
              </a:ext>
            </a:extLst>
          </p:cNvPr>
          <p:cNvSpPr txBox="1">
            <a:spLocks noChangeArrowheads="1"/>
          </p:cNvSpPr>
          <p:nvPr/>
        </p:nvSpPr>
        <p:spPr bwMode="auto">
          <a:xfrm>
            <a:off x="406400" y="1495425"/>
            <a:ext cx="3962400" cy="519113"/>
          </a:xfrm>
          <a:prstGeom prst="rect">
            <a:avLst/>
          </a:prstGeom>
          <a:noFill/>
          <a:ln w="9525">
            <a:noFill/>
            <a:miter lim="800000"/>
            <a:headEnd/>
            <a:tailEnd/>
          </a:ln>
          <a:effectLst/>
        </p:spPr>
        <p:txBody>
          <a:bodyPr>
            <a:spAutoFit/>
          </a:bodyPr>
          <a:lstStyle/>
          <a:p>
            <a:pPr>
              <a:spcBef>
                <a:spcPct val="50000"/>
              </a:spcBef>
              <a:defRPr/>
            </a:pPr>
            <a:r>
              <a:rPr lang="zh-CN" altLang="en-US">
                <a:effectLst>
                  <a:outerShdw blurRad="38100" dist="38100" dir="2700000" algn="tl">
                    <a:srgbClr val="000000"/>
                  </a:outerShdw>
                </a:effectLst>
                <a:latin typeface="幼圆" pitchFamily="49" charset="-122"/>
              </a:rPr>
              <a:t>球壳内电场能量密度</a:t>
            </a:r>
          </a:p>
        </p:txBody>
      </p:sp>
      <p:graphicFrame>
        <p:nvGraphicFramePr>
          <p:cNvPr id="47117" name="Object 13">
            <a:extLst>
              <a:ext uri="{FF2B5EF4-FFF2-40B4-BE49-F238E27FC236}">
                <a16:creationId xmlns:a16="http://schemas.microsoft.com/office/drawing/2014/main" id="{A2111EA9-7883-4BBB-B696-92DB9B0AD633}"/>
              </a:ext>
            </a:extLst>
          </p:cNvPr>
          <p:cNvGraphicFramePr>
            <a:graphicFrameLocks noChangeAspect="1"/>
          </p:cNvGraphicFramePr>
          <p:nvPr/>
        </p:nvGraphicFramePr>
        <p:xfrm>
          <a:off x="4241800" y="1323975"/>
          <a:ext cx="3309938" cy="952500"/>
        </p:xfrm>
        <a:graphic>
          <a:graphicData uri="http://schemas.openxmlformats.org/presentationml/2006/ole">
            <mc:AlternateContent xmlns:mc="http://schemas.openxmlformats.org/markup-compatibility/2006">
              <mc:Choice xmlns:v="urn:schemas-microsoft-com:vml" Requires="v">
                <p:oleObj spid="_x0000_s16419" name="公式" r:id="rId3" imgW="1562202" imgH="428676" progId="Equation.3">
                  <p:embed/>
                </p:oleObj>
              </mc:Choice>
              <mc:Fallback>
                <p:oleObj name="公式" r:id="rId3" imgW="1562202" imgH="428676"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1800" y="1323975"/>
                        <a:ext cx="3309938"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23" name="Text Box 19">
            <a:extLst>
              <a:ext uri="{FF2B5EF4-FFF2-40B4-BE49-F238E27FC236}">
                <a16:creationId xmlns:a16="http://schemas.microsoft.com/office/drawing/2014/main" id="{BB9F9C14-6A40-4F1B-8CE0-874A059B34C4}"/>
              </a:ext>
            </a:extLst>
          </p:cNvPr>
          <p:cNvSpPr txBox="1">
            <a:spLocks noChangeArrowheads="1"/>
          </p:cNvSpPr>
          <p:nvPr/>
        </p:nvSpPr>
        <p:spPr bwMode="auto">
          <a:xfrm>
            <a:off x="381000" y="2205038"/>
            <a:ext cx="8610600" cy="946150"/>
          </a:xfrm>
          <a:prstGeom prst="rect">
            <a:avLst/>
          </a:prstGeom>
          <a:noFill/>
          <a:ln w="9525">
            <a:noFill/>
            <a:miter lim="800000"/>
            <a:headEnd/>
            <a:tailEnd/>
          </a:ln>
          <a:effectLst/>
        </p:spPr>
        <p:txBody>
          <a:bodyPr>
            <a:spAutoFit/>
          </a:bodyPr>
          <a:lstStyle/>
          <a:p>
            <a:pPr>
              <a:spcBef>
                <a:spcPct val="50000"/>
              </a:spcBef>
              <a:defRPr/>
            </a:pPr>
            <a:r>
              <a:rPr lang="en-US" altLang="zh-CN">
                <a:effectLst>
                  <a:outerShdw blurRad="38100" dist="38100" dir="2700000" algn="tl">
                    <a:srgbClr val="000000"/>
                  </a:outerShdw>
                </a:effectLst>
                <a:latin typeface="幼圆" pitchFamily="49" charset="-122"/>
              </a:rPr>
              <a:t>    </a:t>
            </a:r>
            <a:r>
              <a:rPr lang="zh-CN" altLang="en-US">
                <a:effectLst>
                  <a:outerShdw blurRad="38100" dist="38100" dir="2700000" algn="tl">
                    <a:srgbClr val="000000"/>
                  </a:outerShdw>
                </a:effectLst>
                <a:latin typeface="幼圆" pitchFamily="49" charset="-122"/>
              </a:rPr>
              <a:t>在</a:t>
            </a:r>
            <a:r>
              <a:rPr lang="zh-CN" altLang="en-US">
                <a:effectLst>
                  <a:outerShdw blurRad="38100" dist="38100" dir="2700000" algn="tl">
                    <a:srgbClr val="000000"/>
                  </a:outerShdw>
                </a:effectLst>
              </a:rPr>
              <a:t>球壳内</a:t>
            </a:r>
            <a:r>
              <a:rPr lang="zh-CN" altLang="en-US">
                <a:effectLst>
                  <a:outerShdw blurRad="38100" dist="38100" dir="2700000" algn="tl">
                    <a:srgbClr val="000000"/>
                  </a:outerShdw>
                </a:effectLst>
                <a:latin typeface="幼圆" pitchFamily="49" charset="-122"/>
              </a:rPr>
              <a:t>内取一半径为</a:t>
            </a:r>
            <a:r>
              <a:rPr lang="en-US" altLang="zh-CN" i="1">
                <a:effectLst>
                  <a:outerShdw blurRad="38100" dist="38100" dir="2700000" algn="tl">
                    <a:srgbClr val="000000"/>
                  </a:outerShdw>
                </a:effectLst>
              </a:rPr>
              <a:t>r</a:t>
            </a:r>
            <a:r>
              <a:rPr lang="zh-CN" altLang="en-US">
                <a:effectLst>
                  <a:outerShdw blurRad="38100" dist="38100" dir="2700000" algn="tl">
                    <a:srgbClr val="000000"/>
                  </a:outerShdw>
                </a:effectLst>
                <a:latin typeface="幼圆" pitchFamily="49" charset="-122"/>
              </a:rPr>
              <a:t>、厚度为</a:t>
            </a:r>
            <a:r>
              <a:rPr lang="en-US" altLang="zh-CN" i="1">
                <a:effectLst>
                  <a:outerShdw blurRad="38100" dist="38100" dir="2700000" algn="tl">
                    <a:srgbClr val="000000"/>
                  </a:outerShdw>
                </a:effectLst>
              </a:rPr>
              <a:t>dr</a:t>
            </a:r>
            <a:r>
              <a:rPr lang="zh-CN" altLang="en-US">
                <a:effectLst>
                  <a:outerShdw blurRad="38100" dist="38100" dir="2700000" algn="tl">
                    <a:srgbClr val="000000"/>
                  </a:outerShdw>
                </a:effectLst>
                <a:latin typeface="幼圆" pitchFamily="49" charset="-122"/>
              </a:rPr>
              <a:t>薄球壳作体元</a:t>
            </a:r>
            <a:r>
              <a:rPr lang="en-US" altLang="zh-CN" i="1">
                <a:effectLst>
                  <a:outerShdw blurRad="38100" dist="38100" dir="2700000" algn="tl">
                    <a:srgbClr val="000000"/>
                  </a:outerShdw>
                </a:effectLst>
              </a:rPr>
              <a:t>dV</a:t>
            </a:r>
            <a:r>
              <a:rPr lang="zh-CN" altLang="en-US" i="1">
                <a:effectLst>
                  <a:outerShdw blurRad="38100" dist="38100" dir="2700000" algn="tl">
                    <a:srgbClr val="000000"/>
                  </a:outerShdw>
                </a:effectLst>
                <a:latin typeface="幼圆" pitchFamily="49" charset="-122"/>
              </a:rPr>
              <a:t>，</a:t>
            </a:r>
            <a:r>
              <a:rPr lang="zh-CN" altLang="en-US">
                <a:effectLst>
                  <a:outerShdw blurRad="38100" dist="38100" dir="2700000" algn="tl">
                    <a:srgbClr val="000000"/>
                  </a:outerShdw>
                </a:effectLst>
                <a:latin typeface="幼圆" pitchFamily="49" charset="-122"/>
              </a:rPr>
              <a:t>体元内电场能量</a:t>
            </a:r>
          </a:p>
        </p:txBody>
      </p:sp>
      <p:graphicFrame>
        <p:nvGraphicFramePr>
          <p:cNvPr id="47124" name="Object 20">
            <a:extLst>
              <a:ext uri="{FF2B5EF4-FFF2-40B4-BE49-F238E27FC236}">
                <a16:creationId xmlns:a16="http://schemas.microsoft.com/office/drawing/2014/main" id="{D37B68D3-229B-4A89-98C3-A6D2DD9A003C}"/>
              </a:ext>
            </a:extLst>
          </p:cNvPr>
          <p:cNvGraphicFramePr>
            <a:graphicFrameLocks noChangeAspect="1"/>
          </p:cNvGraphicFramePr>
          <p:nvPr/>
        </p:nvGraphicFramePr>
        <p:xfrm>
          <a:off x="155575" y="3163888"/>
          <a:ext cx="2400300" cy="858837"/>
        </p:xfrm>
        <a:graphic>
          <a:graphicData uri="http://schemas.openxmlformats.org/presentationml/2006/ole">
            <mc:AlternateContent xmlns:mc="http://schemas.openxmlformats.org/markup-compatibility/2006">
              <mc:Choice xmlns:v="urn:schemas-microsoft-com:vml" Requires="v">
                <p:oleObj spid="_x0000_s16420" name="公式" r:id="rId5" imgW="1105002" imgH="381000" progId="Equation.3">
                  <p:embed/>
                </p:oleObj>
              </mc:Choice>
              <mc:Fallback>
                <p:oleObj name="公式" r:id="rId5" imgW="1105002" imgH="381000" progId="Equation.3">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575" y="3163888"/>
                        <a:ext cx="2400300" cy="858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25" name="Object 21">
            <a:extLst>
              <a:ext uri="{FF2B5EF4-FFF2-40B4-BE49-F238E27FC236}">
                <a16:creationId xmlns:a16="http://schemas.microsoft.com/office/drawing/2014/main" id="{2DA266E4-A2D7-4FFF-862C-DC02FDEAADFC}"/>
              </a:ext>
            </a:extLst>
          </p:cNvPr>
          <p:cNvGraphicFramePr>
            <a:graphicFrameLocks noChangeAspect="1"/>
          </p:cNvGraphicFramePr>
          <p:nvPr/>
        </p:nvGraphicFramePr>
        <p:xfrm>
          <a:off x="2419350" y="3140075"/>
          <a:ext cx="2592388" cy="971550"/>
        </p:xfrm>
        <a:graphic>
          <a:graphicData uri="http://schemas.openxmlformats.org/presentationml/2006/ole">
            <mc:AlternateContent xmlns:mc="http://schemas.openxmlformats.org/markup-compatibility/2006">
              <mc:Choice xmlns:v="urn:schemas-microsoft-com:vml" Requires="v">
                <p:oleObj spid="_x0000_s16421" name="公式" r:id="rId7" imgW="1190752" imgH="428676" progId="Equation.3">
                  <p:embed/>
                </p:oleObj>
              </mc:Choice>
              <mc:Fallback>
                <p:oleObj name="公式" r:id="rId7" imgW="1190752" imgH="428676" progId="Equation.3">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9350" y="3140075"/>
                        <a:ext cx="2592388" cy="97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26" name="Text Box 22">
            <a:extLst>
              <a:ext uri="{FF2B5EF4-FFF2-40B4-BE49-F238E27FC236}">
                <a16:creationId xmlns:a16="http://schemas.microsoft.com/office/drawing/2014/main" id="{D1F0207A-F7E5-4ED9-A208-69D03806789C}"/>
              </a:ext>
            </a:extLst>
          </p:cNvPr>
          <p:cNvSpPr txBox="1">
            <a:spLocks noChangeArrowheads="1"/>
          </p:cNvSpPr>
          <p:nvPr/>
        </p:nvSpPr>
        <p:spPr bwMode="auto">
          <a:xfrm>
            <a:off x="381000" y="4062413"/>
            <a:ext cx="3200400" cy="519112"/>
          </a:xfrm>
          <a:prstGeom prst="rect">
            <a:avLst/>
          </a:prstGeom>
          <a:noFill/>
          <a:ln w="9525">
            <a:noFill/>
            <a:miter lim="800000"/>
            <a:headEnd/>
            <a:tailEnd/>
          </a:ln>
          <a:effectLst/>
        </p:spPr>
        <p:txBody>
          <a:bodyPr>
            <a:spAutoFit/>
          </a:bodyPr>
          <a:lstStyle/>
          <a:p>
            <a:pPr>
              <a:spcBef>
                <a:spcPct val="50000"/>
              </a:spcBef>
              <a:defRPr/>
            </a:pPr>
            <a:r>
              <a:rPr lang="zh-CN" altLang="en-US">
                <a:effectLst>
                  <a:outerShdw blurRad="38100" dist="38100" dir="2700000" algn="tl">
                    <a:srgbClr val="000000"/>
                  </a:outerShdw>
                </a:effectLst>
              </a:rPr>
              <a:t>球壳内电场能量</a:t>
            </a:r>
          </a:p>
        </p:txBody>
      </p:sp>
      <p:graphicFrame>
        <p:nvGraphicFramePr>
          <p:cNvPr id="47127" name="Object 23">
            <a:extLst>
              <a:ext uri="{FF2B5EF4-FFF2-40B4-BE49-F238E27FC236}">
                <a16:creationId xmlns:a16="http://schemas.microsoft.com/office/drawing/2014/main" id="{AAC93491-BC0B-43AF-B991-D92CFFACCBA0}"/>
              </a:ext>
            </a:extLst>
          </p:cNvPr>
          <p:cNvGraphicFramePr>
            <a:graphicFrameLocks noChangeAspect="1"/>
          </p:cNvGraphicFramePr>
          <p:nvPr/>
        </p:nvGraphicFramePr>
        <p:xfrm>
          <a:off x="534988" y="4486275"/>
          <a:ext cx="3886200" cy="976313"/>
        </p:xfrm>
        <a:graphic>
          <a:graphicData uri="http://schemas.openxmlformats.org/presentationml/2006/ole">
            <mc:AlternateContent xmlns:mc="http://schemas.openxmlformats.org/markup-compatibility/2006">
              <mc:Choice xmlns:v="urn:schemas-microsoft-com:vml" Requires="v">
                <p:oleObj spid="_x0000_s16422" name="公式" r:id="rId9" imgW="1790598" imgH="428676" progId="Equation.3">
                  <p:embed/>
                </p:oleObj>
              </mc:Choice>
              <mc:Fallback>
                <p:oleObj name="公式" r:id="rId9" imgW="1790598" imgH="428676" progId="Equation.3">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4988" y="4486275"/>
                        <a:ext cx="3886200" cy="9763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28" name="Object 24">
            <a:extLst>
              <a:ext uri="{FF2B5EF4-FFF2-40B4-BE49-F238E27FC236}">
                <a16:creationId xmlns:a16="http://schemas.microsoft.com/office/drawing/2014/main" id="{427F75C4-CB33-4318-8264-BFCD6DAEF5CC}"/>
              </a:ext>
            </a:extLst>
          </p:cNvPr>
          <p:cNvGraphicFramePr>
            <a:graphicFrameLocks noChangeAspect="1"/>
          </p:cNvGraphicFramePr>
          <p:nvPr/>
        </p:nvGraphicFramePr>
        <p:xfrm>
          <a:off x="2268538" y="5559425"/>
          <a:ext cx="2373312" cy="965200"/>
        </p:xfrm>
        <a:graphic>
          <a:graphicData uri="http://schemas.openxmlformats.org/presentationml/2006/ole">
            <mc:AlternateContent xmlns:mc="http://schemas.openxmlformats.org/markup-compatibility/2006">
              <mc:Choice xmlns:v="urn:schemas-microsoft-com:vml" Requires="v">
                <p:oleObj spid="_x0000_s16423" name="公式" r:id="rId11" imgW="1152550" imgH="457200" progId="Equation.3">
                  <p:embed/>
                </p:oleObj>
              </mc:Choice>
              <mc:Fallback>
                <p:oleObj name="公式" r:id="rId11" imgW="1152550" imgH="457200" progId="Equation.3">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68538" y="5559425"/>
                        <a:ext cx="2373312" cy="9652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oup 33">
            <a:extLst>
              <a:ext uri="{FF2B5EF4-FFF2-40B4-BE49-F238E27FC236}">
                <a16:creationId xmlns:a16="http://schemas.microsoft.com/office/drawing/2014/main" id="{9779A62A-C495-4FA9-9E44-EFB4C8D6B318}"/>
              </a:ext>
            </a:extLst>
          </p:cNvPr>
          <p:cNvGrpSpPr>
            <a:grpSpLocks/>
          </p:cNvGrpSpPr>
          <p:nvPr/>
        </p:nvGrpSpPr>
        <p:grpSpPr bwMode="auto">
          <a:xfrm>
            <a:off x="5926138" y="3914775"/>
            <a:ext cx="1828800" cy="2078038"/>
            <a:chOff x="3733" y="2466"/>
            <a:chExt cx="1152" cy="1309"/>
          </a:xfrm>
        </p:grpSpPr>
        <p:graphicFrame>
          <p:nvGraphicFramePr>
            <p:cNvPr id="16409" name="Object 18">
              <a:extLst>
                <a:ext uri="{FF2B5EF4-FFF2-40B4-BE49-F238E27FC236}">
                  <a16:creationId xmlns:a16="http://schemas.microsoft.com/office/drawing/2014/main" id="{5C7036C1-1DBC-4A63-B0EF-FC5F7A05FC07}"/>
                </a:ext>
              </a:extLst>
            </p:cNvPr>
            <p:cNvGraphicFramePr>
              <a:graphicFrameLocks noChangeAspect="1"/>
            </p:cNvGraphicFramePr>
            <p:nvPr/>
          </p:nvGraphicFramePr>
          <p:xfrm>
            <a:off x="4549" y="3522"/>
            <a:ext cx="274" cy="253"/>
          </p:xfrm>
          <a:graphic>
            <a:graphicData uri="http://schemas.openxmlformats.org/presentationml/2006/ole">
              <mc:AlternateContent xmlns:mc="http://schemas.openxmlformats.org/markup-compatibility/2006">
                <mc:Choice xmlns:v="urn:schemas-microsoft-com:vml" Requires="v">
                  <p:oleObj spid="_x0000_s16424" name="公式" r:id="rId13" imgW="161747" imgH="152400" progId="Equation.3">
                    <p:embed/>
                  </p:oleObj>
                </mc:Choice>
                <mc:Fallback>
                  <p:oleObj name="公式" r:id="rId13" imgW="161747" imgH="152400" progId="Equation.3">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49" y="3522"/>
                          <a:ext cx="274" cy="25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6410" name="Group 30">
              <a:extLst>
                <a:ext uri="{FF2B5EF4-FFF2-40B4-BE49-F238E27FC236}">
                  <a16:creationId xmlns:a16="http://schemas.microsoft.com/office/drawing/2014/main" id="{106F5663-114B-4381-ADDE-95B78F411D9A}"/>
                </a:ext>
              </a:extLst>
            </p:cNvPr>
            <p:cNvGrpSpPr>
              <a:grpSpLocks/>
            </p:cNvGrpSpPr>
            <p:nvPr/>
          </p:nvGrpSpPr>
          <p:grpSpPr bwMode="auto">
            <a:xfrm>
              <a:off x="3733" y="2466"/>
              <a:ext cx="1152" cy="1152"/>
              <a:chOff x="3733" y="2466"/>
              <a:chExt cx="1152" cy="1152"/>
            </a:xfrm>
          </p:grpSpPr>
          <p:sp>
            <p:nvSpPr>
              <p:cNvPr id="47119" name="Oval 15">
                <a:extLst>
                  <a:ext uri="{FF2B5EF4-FFF2-40B4-BE49-F238E27FC236}">
                    <a16:creationId xmlns:a16="http://schemas.microsoft.com/office/drawing/2014/main" id="{987F9E49-9845-4890-A8D0-1BE0A648573A}"/>
                  </a:ext>
                </a:extLst>
              </p:cNvPr>
              <p:cNvSpPr>
                <a:spLocks noChangeArrowheads="1"/>
              </p:cNvSpPr>
              <p:nvPr/>
            </p:nvSpPr>
            <p:spPr bwMode="auto">
              <a:xfrm>
                <a:off x="3733" y="2466"/>
                <a:ext cx="1152" cy="1152"/>
              </a:xfrm>
              <a:prstGeom prst="ellipse">
                <a:avLst/>
              </a:prstGeom>
              <a:noFill/>
              <a:ln w="57150">
                <a:solidFill>
                  <a:srgbClr val="99FF99"/>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7120" name="Line 16">
                <a:extLst>
                  <a:ext uri="{FF2B5EF4-FFF2-40B4-BE49-F238E27FC236}">
                    <a16:creationId xmlns:a16="http://schemas.microsoft.com/office/drawing/2014/main" id="{F0BD307E-356B-40E1-A760-F52C34C7A0F5}"/>
                  </a:ext>
                </a:extLst>
              </p:cNvPr>
              <p:cNvSpPr>
                <a:spLocks noChangeShapeType="1"/>
              </p:cNvSpPr>
              <p:nvPr/>
            </p:nvSpPr>
            <p:spPr bwMode="auto">
              <a:xfrm>
                <a:off x="4309" y="3051"/>
                <a:ext cx="567" cy="71"/>
              </a:xfrm>
              <a:prstGeom prst="line">
                <a:avLst/>
              </a:prstGeom>
              <a:noFill/>
              <a:ln w="19050">
                <a:solidFill>
                  <a:srgbClr val="99FFCC"/>
                </a:solidFill>
                <a:round/>
                <a:headEnd/>
                <a:tailEnd type="stealth" w="med"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16413" name="Object 17">
                <a:extLst>
                  <a:ext uri="{FF2B5EF4-FFF2-40B4-BE49-F238E27FC236}">
                    <a16:creationId xmlns:a16="http://schemas.microsoft.com/office/drawing/2014/main" id="{5E972097-5F64-49A0-920D-F2BEE07A1EE6}"/>
                  </a:ext>
                </a:extLst>
              </p:cNvPr>
              <p:cNvGraphicFramePr>
                <a:graphicFrameLocks noChangeAspect="1"/>
              </p:cNvGraphicFramePr>
              <p:nvPr/>
            </p:nvGraphicFramePr>
            <p:xfrm>
              <a:off x="4513" y="3113"/>
              <a:ext cx="162" cy="180"/>
            </p:xfrm>
            <a:graphic>
              <a:graphicData uri="http://schemas.openxmlformats.org/presentationml/2006/ole">
                <mc:AlternateContent xmlns:mc="http://schemas.openxmlformats.org/markup-compatibility/2006">
                  <mc:Choice xmlns:v="urn:schemas-microsoft-com:vml" Requires="v">
                    <p:oleObj spid="_x0000_s16425" name="公式" r:id="rId15" imgW="85750" imgH="95352" progId="Equation.3">
                      <p:embed/>
                    </p:oleObj>
                  </mc:Choice>
                  <mc:Fallback>
                    <p:oleObj name="公式" r:id="rId15" imgW="85750" imgH="95352" progId="Equation.3">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13" y="3113"/>
                            <a:ext cx="162" cy="18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Line 28">
                <a:extLst>
                  <a:ext uri="{FF2B5EF4-FFF2-40B4-BE49-F238E27FC236}">
                    <a16:creationId xmlns:a16="http://schemas.microsoft.com/office/drawing/2014/main" id="{BB4D3FC8-F9B3-4092-8C43-A083443C5ABC}"/>
                  </a:ext>
                </a:extLst>
              </p:cNvPr>
              <p:cNvSpPr>
                <a:spLocks noChangeShapeType="1"/>
              </p:cNvSpPr>
              <p:nvPr/>
            </p:nvSpPr>
            <p:spPr bwMode="auto">
              <a:xfrm>
                <a:off x="4604" y="3294"/>
                <a:ext cx="136" cy="136"/>
              </a:xfrm>
              <a:prstGeom prst="line">
                <a:avLst/>
              </a:prstGeom>
              <a:noFill/>
              <a:ln w="19050">
                <a:solidFill>
                  <a:srgbClr val="FFFF99"/>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47133" name="Line 29">
                <a:extLst>
                  <a:ext uri="{FF2B5EF4-FFF2-40B4-BE49-F238E27FC236}">
                    <a16:creationId xmlns:a16="http://schemas.microsoft.com/office/drawing/2014/main" id="{08546977-2555-4AD6-8052-4FFD4C5EB142}"/>
                  </a:ext>
                </a:extLst>
              </p:cNvPr>
              <p:cNvSpPr>
                <a:spLocks noChangeShapeType="1"/>
              </p:cNvSpPr>
              <p:nvPr/>
            </p:nvSpPr>
            <p:spPr bwMode="auto">
              <a:xfrm rot="10800000">
                <a:off x="4740" y="3430"/>
                <a:ext cx="136" cy="136"/>
              </a:xfrm>
              <a:prstGeom prst="line">
                <a:avLst/>
              </a:prstGeom>
              <a:noFill/>
              <a:ln w="19050">
                <a:solidFill>
                  <a:srgbClr val="FFFF99"/>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grpSp>
      </p:grpSp>
      <p:grpSp>
        <p:nvGrpSpPr>
          <p:cNvPr id="6" name="Group 35">
            <a:extLst>
              <a:ext uri="{FF2B5EF4-FFF2-40B4-BE49-F238E27FC236}">
                <a16:creationId xmlns:a16="http://schemas.microsoft.com/office/drawing/2014/main" id="{F53002D5-332E-4E8E-B3DB-B4DAB2091A7E}"/>
              </a:ext>
            </a:extLst>
          </p:cNvPr>
          <p:cNvGrpSpPr>
            <a:grpSpLocks/>
          </p:cNvGrpSpPr>
          <p:nvPr/>
        </p:nvGrpSpPr>
        <p:grpSpPr bwMode="auto">
          <a:xfrm>
            <a:off x="5905500" y="3857625"/>
            <a:ext cx="1639888" cy="2444750"/>
            <a:chOff x="3720" y="2430"/>
            <a:chExt cx="1033" cy="1540"/>
          </a:xfrm>
        </p:grpSpPr>
        <p:sp>
          <p:nvSpPr>
            <p:cNvPr id="47110" name="Line 6">
              <a:extLst>
                <a:ext uri="{FF2B5EF4-FFF2-40B4-BE49-F238E27FC236}">
                  <a16:creationId xmlns:a16="http://schemas.microsoft.com/office/drawing/2014/main" id="{14425EF0-B509-421F-9904-A07A76808FB9}"/>
                </a:ext>
              </a:extLst>
            </p:cNvPr>
            <p:cNvSpPr>
              <a:spLocks noChangeShapeType="1"/>
            </p:cNvSpPr>
            <p:nvPr/>
          </p:nvSpPr>
          <p:spPr bwMode="auto">
            <a:xfrm flipV="1">
              <a:off x="4320" y="2430"/>
              <a:ext cx="432" cy="624"/>
            </a:xfrm>
            <a:prstGeom prst="line">
              <a:avLst/>
            </a:prstGeom>
            <a:noFill/>
            <a:ln w="28575">
              <a:solidFill>
                <a:srgbClr val="66FF99"/>
              </a:solidFill>
              <a:round/>
              <a:headEnd/>
              <a:tailEnd type="stealth" w="med" len="lg"/>
            </a:ln>
            <a:effectLst>
              <a:outerShdw dist="12700" dir="54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 name="Line 7">
              <a:extLst>
                <a:ext uri="{FF2B5EF4-FFF2-40B4-BE49-F238E27FC236}">
                  <a16:creationId xmlns:a16="http://schemas.microsoft.com/office/drawing/2014/main" id="{4A5961AE-194C-45C5-AC67-96137E757405}"/>
                </a:ext>
              </a:extLst>
            </p:cNvPr>
            <p:cNvSpPr>
              <a:spLocks noChangeShapeType="1"/>
            </p:cNvSpPr>
            <p:nvPr/>
          </p:nvSpPr>
          <p:spPr bwMode="auto">
            <a:xfrm flipH="1" flipV="1">
              <a:off x="4080" y="2718"/>
              <a:ext cx="240" cy="336"/>
            </a:xfrm>
            <a:prstGeom prst="line">
              <a:avLst/>
            </a:prstGeom>
            <a:noFill/>
            <a:ln w="28575">
              <a:solidFill>
                <a:srgbClr val="66FF99"/>
              </a:solidFill>
              <a:round/>
              <a:headEnd/>
              <a:tailEnd type="stealth" w="med" len="lg"/>
            </a:ln>
            <a:effectLst>
              <a:outerShdw dist="12700" dir="54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16404" name="Object 8">
              <a:extLst>
                <a:ext uri="{FF2B5EF4-FFF2-40B4-BE49-F238E27FC236}">
                  <a16:creationId xmlns:a16="http://schemas.microsoft.com/office/drawing/2014/main" id="{591D4578-6F3A-4364-903F-8A5A4C49CBDC}"/>
                </a:ext>
              </a:extLst>
            </p:cNvPr>
            <p:cNvGraphicFramePr>
              <a:graphicFrameLocks noChangeAspect="1"/>
            </p:cNvGraphicFramePr>
            <p:nvPr/>
          </p:nvGraphicFramePr>
          <p:xfrm>
            <a:off x="4032" y="2862"/>
            <a:ext cx="226" cy="240"/>
          </p:xfrm>
          <a:graphic>
            <a:graphicData uri="http://schemas.openxmlformats.org/presentationml/2006/ole">
              <mc:AlternateContent xmlns:mc="http://schemas.openxmlformats.org/markup-compatibility/2006">
                <mc:Choice xmlns:v="urn:schemas-microsoft-com:vml" Requires="v">
                  <p:oleObj spid="_x0000_s16426" name="公式" r:id="rId17" imgW="171501" imgH="190704" progId="Equation.3">
                    <p:embed/>
                  </p:oleObj>
                </mc:Choice>
                <mc:Fallback>
                  <p:oleObj name="公式" r:id="rId17" imgW="171501" imgH="190704" progId="Equation.3">
                    <p:embed/>
                    <p:pic>
                      <p:nvPicPr>
                        <p:cNvPr id="0" name="Object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32" y="2862"/>
                          <a:ext cx="226" cy="24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05" name="Object 9">
              <a:extLst>
                <a:ext uri="{FF2B5EF4-FFF2-40B4-BE49-F238E27FC236}">
                  <a16:creationId xmlns:a16="http://schemas.microsoft.com/office/drawing/2014/main" id="{6DE7CAB0-0CF5-467F-8FE4-2B78453825BF}"/>
                </a:ext>
              </a:extLst>
            </p:cNvPr>
            <p:cNvGraphicFramePr>
              <a:graphicFrameLocks noChangeAspect="1"/>
            </p:cNvGraphicFramePr>
            <p:nvPr/>
          </p:nvGraphicFramePr>
          <p:xfrm>
            <a:off x="4513" y="2704"/>
            <a:ext cx="240" cy="240"/>
          </p:xfrm>
          <a:graphic>
            <a:graphicData uri="http://schemas.openxmlformats.org/presentationml/2006/ole">
              <mc:AlternateContent xmlns:mc="http://schemas.openxmlformats.org/markup-compatibility/2006">
                <mc:Choice xmlns:v="urn:schemas-microsoft-com:vml" Requires="v">
                  <p:oleObj spid="_x0000_s16427" name="公式" r:id="rId19" imgW="190602" imgH="190704" progId="Equation.3">
                    <p:embed/>
                  </p:oleObj>
                </mc:Choice>
                <mc:Fallback>
                  <p:oleObj name="公式" r:id="rId19" imgW="190602" imgH="190704" progId="Equation.3">
                    <p:embed/>
                    <p:pic>
                      <p:nvPicPr>
                        <p:cNvPr id="0" name="Object 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13" y="2704"/>
                          <a:ext cx="240" cy="24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06" name="Object 10">
              <a:extLst>
                <a:ext uri="{FF2B5EF4-FFF2-40B4-BE49-F238E27FC236}">
                  <a16:creationId xmlns:a16="http://schemas.microsoft.com/office/drawing/2014/main" id="{8C1525F7-EE7C-4099-929C-EDEA3D5FCF8C}"/>
                </a:ext>
              </a:extLst>
            </p:cNvPr>
            <p:cNvGraphicFramePr>
              <a:graphicFrameLocks noChangeAspect="1"/>
            </p:cNvGraphicFramePr>
            <p:nvPr/>
          </p:nvGraphicFramePr>
          <p:xfrm>
            <a:off x="4059" y="3203"/>
            <a:ext cx="150" cy="195"/>
          </p:xfrm>
          <a:graphic>
            <a:graphicData uri="http://schemas.openxmlformats.org/presentationml/2006/ole">
              <mc:AlternateContent xmlns:mc="http://schemas.openxmlformats.org/markup-compatibility/2006">
                <mc:Choice xmlns:v="urn:schemas-microsoft-com:vml" Requires="v">
                  <p:oleObj spid="_x0000_s16428" name="公式" r:id="rId21" imgW="95098" imgH="133248" progId="Equation.3">
                    <p:embed/>
                  </p:oleObj>
                </mc:Choice>
                <mc:Fallback>
                  <p:oleObj name="公式" r:id="rId21" imgW="95098" imgH="133248" progId="Equation.3">
                    <p:embed/>
                    <p:pic>
                      <p:nvPicPr>
                        <p:cNvPr id="0" name="Object 1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059" y="3203"/>
                          <a:ext cx="150" cy="195"/>
                        </a:xfrm>
                        <a:prstGeom prst="rect">
                          <a:avLst/>
                        </a:prstGeom>
                        <a:noFill/>
                        <a:ln>
                          <a:noFill/>
                        </a:ln>
                        <a:effectLst>
                          <a:outerShdw dist="35921" dir="2700000" algn="ctr" rotWithShape="0">
                            <a:srgbClr val="777777">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07" name="Object 11">
              <a:extLst>
                <a:ext uri="{FF2B5EF4-FFF2-40B4-BE49-F238E27FC236}">
                  <a16:creationId xmlns:a16="http://schemas.microsoft.com/office/drawing/2014/main" id="{08704260-0AE9-4C57-A332-F9AA346EC4F3}"/>
                </a:ext>
              </a:extLst>
            </p:cNvPr>
            <p:cNvGraphicFramePr>
              <a:graphicFrameLocks noChangeAspect="1"/>
            </p:cNvGraphicFramePr>
            <p:nvPr/>
          </p:nvGraphicFramePr>
          <p:xfrm>
            <a:off x="3727" y="3730"/>
            <a:ext cx="454" cy="240"/>
          </p:xfrm>
          <a:graphic>
            <a:graphicData uri="http://schemas.openxmlformats.org/presentationml/2006/ole">
              <mc:AlternateContent xmlns:mc="http://schemas.openxmlformats.org/markup-compatibility/2006">
                <mc:Choice xmlns:v="urn:schemas-microsoft-com:vml" Requires="v">
                  <p:oleObj spid="_x0000_s16429" name="公式" r:id="rId23" imgW="352349" imgH="171552" progId="Equation.3">
                    <p:embed/>
                  </p:oleObj>
                </mc:Choice>
                <mc:Fallback>
                  <p:oleObj name="公式" r:id="rId23" imgW="352349" imgH="171552" progId="Equation.3">
                    <p:embed/>
                    <p:pic>
                      <p:nvPicPr>
                        <p:cNvPr id="0" name="Object 1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727" y="3730"/>
                          <a:ext cx="454" cy="24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08" name="Object 34">
              <a:extLst>
                <a:ext uri="{FF2B5EF4-FFF2-40B4-BE49-F238E27FC236}">
                  <a16:creationId xmlns:a16="http://schemas.microsoft.com/office/drawing/2014/main" id="{C660EA57-4D3D-42A5-98AC-9D4F756C4D86}"/>
                </a:ext>
              </a:extLst>
            </p:cNvPr>
            <p:cNvGraphicFramePr>
              <a:graphicFrameLocks noChangeAspect="1"/>
            </p:cNvGraphicFramePr>
            <p:nvPr/>
          </p:nvGraphicFramePr>
          <p:xfrm>
            <a:off x="3720" y="3385"/>
            <a:ext cx="285" cy="195"/>
          </p:xfrm>
          <a:graphic>
            <a:graphicData uri="http://schemas.openxmlformats.org/presentationml/2006/ole">
              <mc:AlternateContent xmlns:mc="http://schemas.openxmlformats.org/markup-compatibility/2006">
                <mc:Choice xmlns:v="urn:schemas-microsoft-com:vml" Requires="v">
                  <p:oleObj spid="_x0000_s16430" name="公式" r:id="rId25" imgW="209702" imgH="133248" progId="Equation.3">
                    <p:embed/>
                  </p:oleObj>
                </mc:Choice>
                <mc:Fallback>
                  <p:oleObj name="公式" r:id="rId25" imgW="209702" imgH="133248" progId="Equation.3">
                    <p:embed/>
                    <p:pic>
                      <p:nvPicPr>
                        <p:cNvPr id="0" name="Object 3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720" y="3385"/>
                          <a:ext cx="285" cy="195"/>
                        </a:xfrm>
                        <a:prstGeom prst="rect">
                          <a:avLst/>
                        </a:prstGeom>
                        <a:noFill/>
                        <a:ln>
                          <a:noFill/>
                        </a:ln>
                        <a:effectLst>
                          <a:outerShdw dist="35921" dir="2700000" algn="ctr" rotWithShape="0">
                            <a:srgbClr val="777777">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6399" name="Group 36">
            <a:extLst>
              <a:ext uri="{FF2B5EF4-FFF2-40B4-BE49-F238E27FC236}">
                <a16:creationId xmlns:a16="http://schemas.microsoft.com/office/drawing/2014/main" id="{A22017EF-579D-4E87-B383-E6332879FE51}"/>
              </a:ext>
            </a:extLst>
          </p:cNvPr>
          <p:cNvGrpSpPr>
            <a:grpSpLocks/>
          </p:cNvGrpSpPr>
          <p:nvPr/>
        </p:nvGrpSpPr>
        <p:grpSpPr bwMode="auto">
          <a:xfrm>
            <a:off x="0" y="44450"/>
            <a:ext cx="5715000" cy="1068388"/>
            <a:chOff x="0" y="191"/>
            <a:chExt cx="3600" cy="673"/>
          </a:xfrm>
        </p:grpSpPr>
        <p:pic>
          <p:nvPicPr>
            <p:cNvPr id="16400" name="Picture 40" descr="bar_1">
              <a:extLst>
                <a:ext uri="{FF2B5EF4-FFF2-40B4-BE49-F238E27FC236}">
                  <a16:creationId xmlns:a16="http://schemas.microsoft.com/office/drawing/2014/main" id="{9D36736E-FAE5-47D2-B559-F768A2879847}"/>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01" name="Text Box 41">
              <a:extLst>
                <a:ext uri="{FF2B5EF4-FFF2-40B4-BE49-F238E27FC236}">
                  <a16:creationId xmlns:a16="http://schemas.microsoft.com/office/drawing/2014/main" id="{E6CDB73C-A717-44A7-AA3B-A416DF3EBAD4}"/>
                </a:ext>
              </a:extLst>
            </p:cNvPr>
            <p:cNvSpPr txBox="1">
              <a:spLocks noChangeArrowheads="1"/>
            </p:cNvSpPr>
            <p:nvPr/>
          </p:nvSpPr>
          <p:spPr bwMode="auto">
            <a:xfrm>
              <a:off x="59" y="336"/>
              <a:ext cx="2957"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a:solidFill>
                    <a:srgbClr val="FF3399"/>
                  </a:solidFill>
                  <a:latin typeface="隶书" panose="02010509060101010101" pitchFamily="49" charset="-122"/>
                  <a:ea typeface="隶书" panose="02010509060101010101" pitchFamily="49" charset="-122"/>
                </a:rPr>
                <a:t>2-4 </a:t>
              </a:r>
              <a:r>
                <a:rPr kumimoji="0" lang="zh-CN" altLang="en-US">
                  <a:solidFill>
                    <a:srgbClr val="FF3399"/>
                  </a:solidFill>
                  <a:ea typeface="隶书" panose="02010509060101010101" pitchFamily="49" charset="-122"/>
                </a:rPr>
                <a:t>电场的能量和能量密度</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116"/>
                                        </p:tgtEl>
                                        <p:attrNameLst>
                                          <p:attrName>style.visibility</p:attrName>
                                        </p:attrNameLst>
                                      </p:cBhvr>
                                      <p:to>
                                        <p:strVal val="visible"/>
                                      </p:to>
                                    </p:set>
                                    <p:animEffect transition="in" filter="dissolve">
                                      <p:cBhvr>
                                        <p:cTn id="7" dur="500"/>
                                        <p:tgtEl>
                                          <p:spTgt spid="471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7117"/>
                                        </p:tgtEl>
                                        <p:attrNameLst>
                                          <p:attrName>style.visibility</p:attrName>
                                        </p:attrNameLst>
                                      </p:cBhvr>
                                      <p:to>
                                        <p:strVal val="visible"/>
                                      </p:to>
                                    </p:set>
                                    <p:animEffect transition="in" filter="dissolve">
                                      <p:cBhvr>
                                        <p:cTn id="12" dur="500"/>
                                        <p:tgtEl>
                                          <p:spTgt spid="471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7123"/>
                                        </p:tgtEl>
                                        <p:attrNameLst>
                                          <p:attrName>style.visibility</p:attrName>
                                        </p:attrNameLst>
                                      </p:cBhvr>
                                      <p:to>
                                        <p:strVal val="visible"/>
                                      </p:to>
                                    </p:set>
                                    <p:animEffect transition="in" filter="dissolve">
                                      <p:cBhvr>
                                        <p:cTn id="32" dur="500"/>
                                        <p:tgtEl>
                                          <p:spTgt spid="4712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47124"/>
                                        </p:tgtEl>
                                        <p:attrNameLst>
                                          <p:attrName>style.visibility</p:attrName>
                                        </p:attrNameLst>
                                      </p:cBhvr>
                                      <p:to>
                                        <p:strVal val="visible"/>
                                      </p:to>
                                    </p:set>
                                    <p:animEffect transition="in" filter="dissolve">
                                      <p:cBhvr>
                                        <p:cTn id="37" dur="500"/>
                                        <p:tgtEl>
                                          <p:spTgt spid="4712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47125"/>
                                        </p:tgtEl>
                                        <p:attrNameLst>
                                          <p:attrName>style.visibility</p:attrName>
                                        </p:attrNameLst>
                                      </p:cBhvr>
                                      <p:to>
                                        <p:strVal val="visible"/>
                                      </p:to>
                                    </p:set>
                                    <p:animEffect transition="in" filter="dissolve">
                                      <p:cBhvr>
                                        <p:cTn id="42" dur="500"/>
                                        <p:tgtEl>
                                          <p:spTgt spid="4712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7126"/>
                                        </p:tgtEl>
                                        <p:attrNameLst>
                                          <p:attrName>style.visibility</p:attrName>
                                        </p:attrNameLst>
                                      </p:cBhvr>
                                      <p:to>
                                        <p:strVal val="visible"/>
                                      </p:to>
                                    </p:set>
                                    <p:animEffect transition="in" filter="dissolve">
                                      <p:cBhvr>
                                        <p:cTn id="47" dur="500"/>
                                        <p:tgtEl>
                                          <p:spTgt spid="4712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47127"/>
                                        </p:tgtEl>
                                        <p:attrNameLst>
                                          <p:attrName>style.visibility</p:attrName>
                                        </p:attrNameLst>
                                      </p:cBhvr>
                                      <p:to>
                                        <p:strVal val="visible"/>
                                      </p:to>
                                    </p:set>
                                    <p:animEffect transition="in" filter="dissolve">
                                      <p:cBhvr>
                                        <p:cTn id="52" dur="500"/>
                                        <p:tgtEl>
                                          <p:spTgt spid="4712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47128"/>
                                        </p:tgtEl>
                                        <p:attrNameLst>
                                          <p:attrName>style.visibility</p:attrName>
                                        </p:attrNameLst>
                                      </p:cBhvr>
                                      <p:to>
                                        <p:strVal val="visible"/>
                                      </p:to>
                                    </p:set>
                                    <p:animEffect transition="in" filter="dissolve">
                                      <p:cBhvr>
                                        <p:cTn id="57" dur="500"/>
                                        <p:tgtEl>
                                          <p:spTgt spid="47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6" grpId="0" autoUpdateAnimBg="0"/>
      <p:bldP spid="47123" grpId="0" autoUpdateAnimBg="0"/>
      <p:bldP spid="47126"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51">
            <a:extLst>
              <a:ext uri="{FF2B5EF4-FFF2-40B4-BE49-F238E27FC236}">
                <a16:creationId xmlns:a16="http://schemas.microsoft.com/office/drawing/2014/main" id="{DA1C1942-DA38-43DC-B197-60EDAD7A4968}"/>
              </a:ext>
            </a:extLst>
          </p:cNvPr>
          <p:cNvGrpSpPr>
            <a:grpSpLocks/>
          </p:cNvGrpSpPr>
          <p:nvPr/>
        </p:nvGrpSpPr>
        <p:grpSpPr bwMode="auto">
          <a:xfrm>
            <a:off x="0" y="44450"/>
            <a:ext cx="5715000" cy="1068388"/>
            <a:chOff x="0" y="191"/>
            <a:chExt cx="3600" cy="673"/>
          </a:xfrm>
        </p:grpSpPr>
        <p:pic>
          <p:nvPicPr>
            <p:cNvPr id="17456" name="Picture 40" descr="bar_1">
              <a:extLst>
                <a:ext uri="{FF2B5EF4-FFF2-40B4-BE49-F238E27FC236}">
                  <a16:creationId xmlns:a16="http://schemas.microsoft.com/office/drawing/2014/main" id="{BCA98D86-73B6-4A35-8E4E-6712186792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57" name="Text Box 41">
              <a:extLst>
                <a:ext uri="{FF2B5EF4-FFF2-40B4-BE49-F238E27FC236}">
                  <a16:creationId xmlns:a16="http://schemas.microsoft.com/office/drawing/2014/main" id="{9ADD47B6-085E-4FC6-944D-01BF6B4D9D15}"/>
                </a:ext>
              </a:extLst>
            </p:cNvPr>
            <p:cNvSpPr txBox="1">
              <a:spLocks noChangeArrowheads="1"/>
            </p:cNvSpPr>
            <p:nvPr/>
          </p:nvSpPr>
          <p:spPr bwMode="auto">
            <a:xfrm>
              <a:off x="59" y="336"/>
              <a:ext cx="2957"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a:solidFill>
                    <a:srgbClr val="FF3399"/>
                  </a:solidFill>
                  <a:latin typeface="隶书" panose="02010509060101010101" pitchFamily="49" charset="-122"/>
                  <a:ea typeface="隶书" panose="02010509060101010101" pitchFamily="49" charset="-122"/>
                </a:rPr>
                <a:t>2-4 </a:t>
              </a:r>
              <a:r>
                <a:rPr kumimoji="0" lang="zh-CN" altLang="en-US">
                  <a:solidFill>
                    <a:srgbClr val="FF3399"/>
                  </a:solidFill>
                  <a:ea typeface="隶书" panose="02010509060101010101" pitchFamily="49" charset="-122"/>
                </a:rPr>
                <a:t>电场的能量和能量密度</a:t>
              </a:r>
            </a:p>
          </p:txBody>
        </p:sp>
      </p:grpSp>
      <p:sp>
        <p:nvSpPr>
          <p:cNvPr id="40" name="日期占位符 1">
            <a:extLst>
              <a:ext uri="{FF2B5EF4-FFF2-40B4-BE49-F238E27FC236}">
                <a16:creationId xmlns:a16="http://schemas.microsoft.com/office/drawing/2014/main" id="{8859DA73-19A7-4028-8CBA-17EE8514797D}"/>
              </a:ext>
            </a:extLst>
          </p:cNvPr>
          <p:cNvSpPr>
            <a:spLocks noGrp="1"/>
          </p:cNvSpPr>
          <p:nvPr>
            <p:ph type="dt" sz="quarter" idx="10"/>
          </p:nvPr>
        </p:nvSpPr>
        <p:spPr/>
        <p:txBody>
          <a:bodyPr/>
          <a:lstStyle/>
          <a:p>
            <a:pPr>
              <a:defRPr/>
            </a:pPr>
            <a:fld id="{189C4432-E161-4BD9-8712-D41E7E235B40}" type="datetime8">
              <a:rPr lang="en-US"/>
              <a:pPr>
                <a:defRPr/>
              </a:pPr>
              <a:t>3/29/2020 9:27 PM</a:t>
            </a:fld>
            <a:endParaRPr lang="en-US" altLang="zh-CN"/>
          </a:p>
        </p:txBody>
      </p:sp>
      <p:sp>
        <p:nvSpPr>
          <p:cNvPr id="41" name="灯片编号占位符 3">
            <a:extLst>
              <a:ext uri="{FF2B5EF4-FFF2-40B4-BE49-F238E27FC236}">
                <a16:creationId xmlns:a16="http://schemas.microsoft.com/office/drawing/2014/main" id="{64E3A2F4-F148-408F-989A-33D0BA2F9690}"/>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7D5EDD07-B8B4-403F-BF51-8C17EA63A91C}" type="slidenum">
              <a:rPr lang="en-US" altLang="zh-CN" sz="1400" b="0">
                <a:ea typeface="宋体" panose="02010600030101010101" pitchFamily="2" charset="-122"/>
              </a:rPr>
              <a:pPr eaLnBrk="1" hangingPunct="1"/>
              <a:t>16</a:t>
            </a:fld>
            <a:endParaRPr lang="en-US" altLang="zh-CN" sz="1400" b="0">
              <a:ea typeface="宋体" panose="02010600030101010101" pitchFamily="2" charset="-122"/>
            </a:endParaRPr>
          </a:p>
        </p:txBody>
      </p:sp>
      <p:grpSp>
        <p:nvGrpSpPr>
          <p:cNvPr id="17413" name="Group 28">
            <a:extLst>
              <a:ext uri="{FF2B5EF4-FFF2-40B4-BE49-F238E27FC236}">
                <a16:creationId xmlns:a16="http://schemas.microsoft.com/office/drawing/2014/main" id="{19634753-0D29-4C4A-8AF2-C127411DD54B}"/>
              </a:ext>
            </a:extLst>
          </p:cNvPr>
          <p:cNvGrpSpPr>
            <a:grpSpLocks/>
          </p:cNvGrpSpPr>
          <p:nvPr/>
        </p:nvGrpSpPr>
        <p:grpSpPr bwMode="auto">
          <a:xfrm>
            <a:off x="4876800" y="3095625"/>
            <a:ext cx="3810000" cy="3429000"/>
            <a:chOff x="3072" y="1950"/>
            <a:chExt cx="2400" cy="2160"/>
          </a:xfrm>
        </p:grpSpPr>
        <p:grpSp>
          <p:nvGrpSpPr>
            <p:cNvPr id="17436" name="Group 8">
              <a:extLst>
                <a:ext uri="{FF2B5EF4-FFF2-40B4-BE49-F238E27FC236}">
                  <a16:creationId xmlns:a16="http://schemas.microsoft.com/office/drawing/2014/main" id="{2AB79170-DC19-4470-82F1-F8A21ACFA5E3}"/>
                </a:ext>
              </a:extLst>
            </p:cNvPr>
            <p:cNvGrpSpPr>
              <a:grpSpLocks/>
            </p:cNvGrpSpPr>
            <p:nvPr/>
          </p:nvGrpSpPr>
          <p:grpSpPr bwMode="auto">
            <a:xfrm>
              <a:off x="3072" y="1950"/>
              <a:ext cx="2400" cy="2160"/>
              <a:chOff x="3072" y="1950"/>
              <a:chExt cx="2400" cy="2160"/>
            </a:xfrm>
          </p:grpSpPr>
          <p:sp>
            <p:nvSpPr>
              <p:cNvPr id="89097" name="Rectangle 9">
                <a:extLst>
                  <a:ext uri="{FF2B5EF4-FFF2-40B4-BE49-F238E27FC236}">
                    <a16:creationId xmlns:a16="http://schemas.microsoft.com/office/drawing/2014/main" id="{9B872B30-EC32-4649-8015-24948846C781}"/>
                  </a:ext>
                </a:extLst>
              </p:cNvPr>
              <p:cNvSpPr>
                <a:spLocks noChangeArrowheads="1"/>
              </p:cNvSpPr>
              <p:nvPr/>
            </p:nvSpPr>
            <p:spPr bwMode="auto">
              <a:xfrm>
                <a:off x="3072" y="1950"/>
                <a:ext cx="2400" cy="2160"/>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9098" name="Oval 10">
                <a:extLst>
                  <a:ext uri="{FF2B5EF4-FFF2-40B4-BE49-F238E27FC236}">
                    <a16:creationId xmlns:a16="http://schemas.microsoft.com/office/drawing/2014/main" id="{6A19D850-5819-40DC-82EE-C9DE452787AA}"/>
                  </a:ext>
                </a:extLst>
              </p:cNvPr>
              <p:cNvSpPr>
                <a:spLocks noChangeArrowheads="1"/>
              </p:cNvSpPr>
              <p:nvPr/>
            </p:nvSpPr>
            <p:spPr bwMode="auto">
              <a:xfrm>
                <a:off x="3552" y="2286"/>
                <a:ext cx="1536" cy="1488"/>
              </a:xfrm>
              <a:prstGeom prst="ellipse">
                <a:avLst/>
              </a:prstGeom>
              <a:gradFill rotWithShape="0">
                <a:gsLst>
                  <a:gs pos="0">
                    <a:srgbClr val="FFCCFF"/>
                  </a:gs>
                  <a:gs pos="100000">
                    <a:srgbClr val="FFCCFF">
                      <a:gamma/>
                      <a:shade val="56078"/>
                      <a:invGamma/>
                    </a:srgbClr>
                  </a:gs>
                </a:gsLst>
                <a:path path="shape">
                  <a:fillToRect l="50000" t="50000" r="50000" b="50000"/>
                </a:path>
              </a:gradFill>
              <a:ln w="28575">
                <a:solidFill>
                  <a:schemeClr val="accent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9099" name="Oval 11">
                <a:extLst>
                  <a:ext uri="{FF2B5EF4-FFF2-40B4-BE49-F238E27FC236}">
                    <a16:creationId xmlns:a16="http://schemas.microsoft.com/office/drawing/2014/main" id="{FD20F08F-EC04-4A08-A204-52F67A0C4DB6}"/>
                  </a:ext>
                </a:extLst>
              </p:cNvPr>
              <p:cNvSpPr>
                <a:spLocks noChangeArrowheads="1"/>
              </p:cNvSpPr>
              <p:nvPr/>
            </p:nvSpPr>
            <p:spPr bwMode="auto">
              <a:xfrm>
                <a:off x="3936" y="2670"/>
                <a:ext cx="768" cy="768"/>
              </a:xfrm>
              <a:prstGeom prst="ellipse">
                <a:avLst/>
              </a:prstGeom>
              <a:gradFill rotWithShape="0">
                <a:gsLst>
                  <a:gs pos="0">
                    <a:srgbClr val="FFCC99"/>
                  </a:gs>
                  <a:gs pos="100000">
                    <a:srgbClr val="FFCC99">
                      <a:gamma/>
                      <a:shade val="56078"/>
                      <a:invGamma/>
                    </a:srgbClr>
                  </a:gs>
                </a:gsLst>
                <a:path path="shape">
                  <a:fillToRect l="50000" t="50000" r="50000" b="50000"/>
                </a:path>
              </a:gradFill>
              <a:ln w="28575">
                <a:solidFill>
                  <a:schemeClr val="accent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17437" name="Group 12">
              <a:extLst>
                <a:ext uri="{FF2B5EF4-FFF2-40B4-BE49-F238E27FC236}">
                  <a16:creationId xmlns:a16="http://schemas.microsoft.com/office/drawing/2014/main" id="{54D3F9AF-092E-460D-800A-39C614F6E8D7}"/>
                </a:ext>
              </a:extLst>
            </p:cNvPr>
            <p:cNvGrpSpPr>
              <a:grpSpLocks/>
            </p:cNvGrpSpPr>
            <p:nvPr/>
          </p:nvGrpSpPr>
          <p:grpSpPr bwMode="auto">
            <a:xfrm>
              <a:off x="3733" y="2466"/>
              <a:ext cx="1152" cy="1309"/>
              <a:chOff x="3733" y="2466"/>
              <a:chExt cx="1152" cy="1309"/>
            </a:xfrm>
          </p:grpSpPr>
          <p:graphicFrame>
            <p:nvGraphicFramePr>
              <p:cNvPr id="17446" name="Object 13">
                <a:extLst>
                  <a:ext uri="{FF2B5EF4-FFF2-40B4-BE49-F238E27FC236}">
                    <a16:creationId xmlns:a16="http://schemas.microsoft.com/office/drawing/2014/main" id="{1114F3F1-538B-4E26-8B66-488742B9BDBF}"/>
                  </a:ext>
                </a:extLst>
              </p:cNvPr>
              <p:cNvGraphicFramePr>
                <a:graphicFrameLocks noChangeAspect="1"/>
              </p:cNvGraphicFramePr>
              <p:nvPr/>
            </p:nvGraphicFramePr>
            <p:xfrm>
              <a:off x="4549" y="3522"/>
              <a:ext cx="274" cy="253"/>
            </p:xfrm>
            <a:graphic>
              <a:graphicData uri="http://schemas.openxmlformats.org/presentationml/2006/ole">
                <mc:AlternateContent xmlns:mc="http://schemas.openxmlformats.org/markup-compatibility/2006">
                  <mc:Choice xmlns:v="urn:schemas-microsoft-com:vml" Requires="v">
                    <p:oleObj spid="_x0000_s17458" name="公式" r:id="rId4" imgW="161747" imgH="152400" progId="Equation.3">
                      <p:embed/>
                    </p:oleObj>
                  </mc:Choice>
                  <mc:Fallback>
                    <p:oleObj name="公式" r:id="rId4" imgW="161747" imgH="152400" progId="Equation.3">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9" y="3522"/>
                            <a:ext cx="274" cy="25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7447" name="Group 14">
                <a:extLst>
                  <a:ext uri="{FF2B5EF4-FFF2-40B4-BE49-F238E27FC236}">
                    <a16:creationId xmlns:a16="http://schemas.microsoft.com/office/drawing/2014/main" id="{70BFE3E8-A1F6-4266-B71F-3C230C603C2E}"/>
                  </a:ext>
                </a:extLst>
              </p:cNvPr>
              <p:cNvGrpSpPr>
                <a:grpSpLocks/>
              </p:cNvGrpSpPr>
              <p:nvPr/>
            </p:nvGrpSpPr>
            <p:grpSpPr bwMode="auto">
              <a:xfrm>
                <a:off x="3733" y="2466"/>
                <a:ext cx="1152" cy="1152"/>
                <a:chOff x="3733" y="2466"/>
                <a:chExt cx="1152" cy="1152"/>
              </a:xfrm>
            </p:grpSpPr>
            <p:sp>
              <p:nvSpPr>
                <p:cNvPr id="89103" name="Oval 15">
                  <a:extLst>
                    <a:ext uri="{FF2B5EF4-FFF2-40B4-BE49-F238E27FC236}">
                      <a16:creationId xmlns:a16="http://schemas.microsoft.com/office/drawing/2014/main" id="{3FDFC3E1-DAC2-4966-AA99-BDB8BD0DDAE4}"/>
                    </a:ext>
                  </a:extLst>
                </p:cNvPr>
                <p:cNvSpPr>
                  <a:spLocks noChangeArrowheads="1"/>
                </p:cNvSpPr>
                <p:nvPr/>
              </p:nvSpPr>
              <p:spPr bwMode="auto">
                <a:xfrm>
                  <a:off x="3733" y="2466"/>
                  <a:ext cx="1152" cy="1152"/>
                </a:xfrm>
                <a:prstGeom prst="ellipse">
                  <a:avLst/>
                </a:prstGeom>
                <a:noFill/>
                <a:ln w="57150">
                  <a:solidFill>
                    <a:srgbClr val="99FF99"/>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9104" name="Line 16">
                  <a:extLst>
                    <a:ext uri="{FF2B5EF4-FFF2-40B4-BE49-F238E27FC236}">
                      <a16:creationId xmlns:a16="http://schemas.microsoft.com/office/drawing/2014/main" id="{1700E416-E6AB-4E3D-AED5-CA27559DE2E8}"/>
                    </a:ext>
                  </a:extLst>
                </p:cNvPr>
                <p:cNvSpPr>
                  <a:spLocks noChangeShapeType="1"/>
                </p:cNvSpPr>
                <p:nvPr/>
              </p:nvSpPr>
              <p:spPr bwMode="auto">
                <a:xfrm>
                  <a:off x="4309" y="3051"/>
                  <a:ext cx="567" cy="71"/>
                </a:xfrm>
                <a:prstGeom prst="line">
                  <a:avLst/>
                </a:prstGeom>
                <a:noFill/>
                <a:ln w="19050">
                  <a:solidFill>
                    <a:srgbClr val="99FFCC"/>
                  </a:solidFill>
                  <a:round/>
                  <a:headEnd/>
                  <a:tailEnd type="stealth" w="med"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17450" name="Object 17">
                  <a:extLst>
                    <a:ext uri="{FF2B5EF4-FFF2-40B4-BE49-F238E27FC236}">
                      <a16:creationId xmlns:a16="http://schemas.microsoft.com/office/drawing/2014/main" id="{461286EF-7CAA-4BD8-AA4A-67BCC9C59A85}"/>
                    </a:ext>
                  </a:extLst>
                </p:cNvPr>
                <p:cNvGraphicFramePr>
                  <a:graphicFrameLocks noChangeAspect="1"/>
                </p:cNvGraphicFramePr>
                <p:nvPr/>
              </p:nvGraphicFramePr>
              <p:xfrm>
                <a:off x="4513" y="3113"/>
                <a:ext cx="162" cy="180"/>
              </p:xfrm>
              <a:graphic>
                <a:graphicData uri="http://schemas.openxmlformats.org/presentationml/2006/ole">
                  <mc:AlternateContent xmlns:mc="http://schemas.openxmlformats.org/markup-compatibility/2006">
                    <mc:Choice xmlns:v="urn:schemas-microsoft-com:vml" Requires="v">
                      <p:oleObj spid="_x0000_s17459" name="公式" r:id="rId6" imgW="85750" imgH="95352" progId="Equation.3">
                        <p:embed/>
                      </p:oleObj>
                    </mc:Choice>
                    <mc:Fallback>
                      <p:oleObj name="公式" r:id="rId6" imgW="85750" imgH="95352" progId="Equation.3">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13" y="3113"/>
                              <a:ext cx="162" cy="18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106" name="Line 18">
                  <a:extLst>
                    <a:ext uri="{FF2B5EF4-FFF2-40B4-BE49-F238E27FC236}">
                      <a16:creationId xmlns:a16="http://schemas.microsoft.com/office/drawing/2014/main" id="{80F4559B-36C5-41EC-8975-4163C463AB34}"/>
                    </a:ext>
                  </a:extLst>
                </p:cNvPr>
                <p:cNvSpPr>
                  <a:spLocks noChangeShapeType="1"/>
                </p:cNvSpPr>
                <p:nvPr/>
              </p:nvSpPr>
              <p:spPr bwMode="auto">
                <a:xfrm>
                  <a:off x="4604" y="3294"/>
                  <a:ext cx="136" cy="136"/>
                </a:xfrm>
                <a:prstGeom prst="line">
                  <a:avLst/>
                </a:prstGeom>
                <a:noFill/>
                <a:ln w="19050">
                  <a:solidFill>
                    <a:srgbClr val="FFFF99"/>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89107" name="Line 19">
                  <a:extLst>
                    <a:ext uri="{FF2B5EF4-FFF2-40B4-BE49-F238E27FC236}">
                      <a16:creationId xmlns:a16="http://schemas.microsoft.com/office/drawing/2014/main" id="{304BE624-22D2-411C-9CEA-1D1624C60B76}"/>
                    </a:ext>
                  </a:extLst>
                </p:cNvPr>
                <p:cNvSpPr>
                  <a:spLocks noChangeShapeType="1"/>
                </p:cNvSpPr>
                <p:nvPr/>
              </p:nvSpPr>
              <p:spPr bwMode="auto">
                <a:xfrm rot="10800000">
                  <a:off x="4740" y="3430"/>
                  <a:ext cx="136" cy="136"/>
                </a:xfrm>
                <a:prstGeom prst="line">
                  <a:avLst/>
                </a:prstGeom>
                <a:noFill/>
                <a:ln w="19050">
                  <a:solidFill>
                    <a:srgbClr val="FFFF99"/>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grpSp>
        </p:grpSp>
        <p:grpSp>
          <p:nvGrpSpPr>
            <p:cNvPr id="17438" name="Group 20">
              <a:extLst>
                <a:ext uri="{FF2B5EF4-FFF2-40B4-BE49-F238E27FC236}">
                  <a16:creationId xmlns:a16="http://schemas.microsoft.com/office/drawing/2014/main" id="{B6D3634C-9A4D-4C10-AAC7-67E994D91870}"/>
                </a:ext>
              </a:extLst>
            </p:cNvPr>
            <p:cNvGrpSpPr>
              <a:grpSpLocks/>
            </p:cNvGrpSpPr>
            <p:nvPr/>
          </p:nvGrpSpPr>
          <p:grpSpPr bwMode="auto">
            <a:xfrm>
              <a:off x="3720" y="2430"/>
              <a:ext cx="1033" cy="1540"/>
              <a:chOff x="3720" y="2430"/>
              <a:chExt cx="1033" cy="1540"/>
            </a:xfrm>
          </p:grpSpPr>
          <p:sp>
            <p:nvSpPr>
              <p:cNvPr id="89109" name="Line 21">
                <a:extLst>
                  <a:ext uri="{FF2B5EF4-FFF2-40B4-BE49-F238E27FC236}">
                    <a16:creationId xmlns:a16="http://schemas.microsoft.com/office/drawing/2014/main" id="{8CB2EE99-1AE4-480A-BF4A-DCA15C8E6EE0}"/>
                  </a:ext>
                </a:extLst>
              </p:cNvPr>
              <p:cNvSpPr>
                <a:spLocks noChangeShapeType="1"/>
              </p:cNvSpPr>
              <p:nvPr/>
            </p:nvSpPr>
            <p:spPr bwMode="auto">
              <a:xfrm flipV="1">
                <a:off x="4320" y="2430"/>
                <a:ext cx="432" cy="624"/>
              </a:xfrm>
              <a:prstGeom prst="line">
                <a:avLst/>
              </a:prstGeom>
              <a:noFill/>
              <a:ln w="28575">
                <a:solidFill>
                  <a:srgbClr val="66FF99"/>
                </a:solidFill>
                <a:round/>
                <a:headEnd/>
                <a:tailEnd type="stealth" w="med" len="lg"/>
              </a:ln>
              <a:effectLst>
                <a:outerShdw dist="12700" dir="54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9110" name="Line 22">
                <a:extLst>
                  <a:ext uri="{FF2B5EF4-FFF2-40B4-BE49-F238E27FC236}">
                    <a16:creationId xmlns:a16="http://schemas.microsoft.com/office/drawing/2014/main" id="{5F7FC3B5-C138-42DE-A0A7-007A6E03CD2D}"/>
                  </a:ext>
                </a:extLst>
              </p:cNvPr>
              <p:cNvSpPr>
                <a:spLocks noChangeShapeType="1"/>
              </p:cNvSpPr>
              <p:nvPr/>
            </p:nvSpPr>
            <p:spPr bwMode="auto">
              <a:xfrm flipH="1" flipV="1">
                <a:off x="4080" y="2718"/>
                <a:ext cx="240" cy="336"/>
              </a:xfrm>
              <a:prstGeom prst="line">
                <a:avLst/>
              </a:prstGeom>
              <a:noFill/>
              <a:ln w="28575">
                <a:solidFill>
                  <a:srgbClr val="66FF99"/>
                </a:solidFill>
                <a:round/>
                <a:headEnd/>
                <a:tailEnd type="stealth" w="med" len="lg"/>
              </a:ln>
              <a:effectLst>
                <a:outerShdw dist="12700" dir="54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17441" name="Object 23">
                <a:extLst>
                  <a:ext uri="{FF2B5EF4-FFF2-40B4-BE49-F238E27FC236}">
                    <a16:creationId xmlns:a16="http://schemas.microsoft.com/office/drawing/2014/main" id="{275C2827-783B-463E-B2D3-FAFB7D9F2530}"/>
                  </a:ext>
                </a:extLst>
              </p:cNvPr>
              <p:cNvGraphicFramePr>
                <a:graphicFrameLocks noChangeAspect="1"/>
              </p:cNvGraphicFramePr>
              <p:nvPr/>
            </p:nvGraphicFramePr>
            <p:xfrm>
              <a:off x="4032" y="2862"/>
              <a:ext cx="226" cy="240"/>
            </p:xfrm>
            <a:graphic>
              <a:graphicData uri="http://schemas.openxmlformats.org/presentationml/2006/ole">
                <mc:AlternateContent xmlns:mc="http://schemas.openxmlformats.org/markup-compatibility/2006">
                  <mc:Choice xmlns:v="urn:schemas-microsoft-com:vml" Requires="v">
                    <p:oleObj spid="_x0000_s17460" name="公式" r:id="rId8" imgW="171501" imgH="190704" progId="Equation.3">
                      <p:embed/>
                    </p:oleObj>
                  </mc:Choice>
                  <mc:Fallback>
                    <p:oleObj name="公式" r:id="rId8" imgW="171501" imgH="190704" progId="Equation.3">
                      <p:embed/>
                      <p:pic>
                        <p:nvPicPr>
                          <p:cNvPr id="0" name="Object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32" y="2862"/>
                            <a:ext cx="226" cy="24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42" name="Object 24">
                <a:extLst>
                  <a:ext uri="{FF2B5EF4-FFF2-40B4-BE49-F238E27FC236}">
                    <a16:creationId xmlns:a16="http://schemas.microsoft.com/office/drawing/2014/main" id="{70B2CF27-6CBE-40DE-9AD7-A4ACB1EE26EF}"/>
                  </a:ext>
                </a:extLst>
              </p:cNvPr>
              <p:cNvGraphicFramePr>
                <a:graphicFrameLocks noChangeAspect="1"/>
              </p:cNvGraphicFramePr>
              <p:nvPr/>
            </p:nvGraphicFramePr>
            <p:xfrm>
              <a:off x="4513" y="2704"/>
              <a:ext cx="240" cy="240"/>
            </p:xfrm>
            <a:graphic>
              <a:graphicData uri="http://schemas.openxmlformats.org/presentationml/2006/ole">
                <mc:AlternateContent xmlns:mc="http://schemas.openxmlformats.org/markup-compatibility/2006">
                  <mc:Choice xmlns:v="urn:schemas-microsoft-com:vml" Requires="v">
                    <p:oleObj spid="_x0000_s17461" name="公式" r:id="rId10" imgW="190602" imgH="190704" progId="Equation.3">
                      <p:embed/>
                    </p:oleObj>
                  </mc:Choice>
                  <mc:Fallback>
                    <p:oleObj name="公式" r:id="rId10" imgW="190602" imgH="190704" progId="Equation.3">
                      <p:embed/>
                      <p:pic>
                        <p:nvPicPr>
                          <p:cNvPr id="0" name="Object 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13" y="2704"/>
                            <a:ext cx="240" cy="24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43" name="Object 25">
                <a:extLst>
                  <a:ext uri="{FF2B5EF4-FFF2-40B4-BE49-F238E27FC236}">
                    <a16:creationId xmlns:a16="http://schemas.microsoft.com/office/drawing/2014/main" id="{A2239220-AA55-4B55-89A1-1962EA34AE00}"/>
                  </a:ext>
                </a:extLst>
              </p:cNvPr>
              <p:cNvGraphicFramePr>
                <a:graphicFrameLocks noChangeAspect="1"/>
              </p:cNvGraphicFramePr>
              <p:nvPr/>
            </p:nvGraphicFramePr>
            <p:xfrm>
              <a:off x="4059" y="3203"/>
              <a:ext cx="150" cy="195"/>
            </p:xfrm>
            <a:graphic>
              <a:graphicData uri="http://schemas.openxmlformats.org/presentationml/2006/ole">
                <mc:AlternateContent xmlns:mc="http://schemas.openxmlformats.org/markup-compatibility/2006">
                  <mc:Choice xmlns:v="urn:schemas-microsoft-com:vml" Requires="v">
                    <p:oleObj spid="_x0000_s17462" name="公式" r:id="rId12" imgW="95098" imgH="133248" progId="Equation.3">
                      <p:embed/>
                    </p:oleObj>
                  </mc:Choice>
                  <mc:Fallback>
                    <p:oleObj name="公式" r:id="rId12" imgW="95098" imgH="133248" progId="Equation.3">
                      <p:embed/>
                      <p:pic>
                        <p:nvPicPr>
                          <p:cNvPr id="0" name="Object 2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59" y="3203"/>
                            <a:ext cx="150" cy="195"/>
                          </a:xfrm>
                          <a:prstGeom prst="rect">
                            <a:avLst/>
                          </a:prstGeom>
                          <a:noFill/>
                          <a:ln>
                            <a:noFill/>
                          </a:ln>
                          <a:effectLst>
                            <a:outerShdw dist="35921" dir="2700000" algn="ctr" rotWithShape="0">
                              <a:srgbClr val="777777">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44" name="Object 26">
                <a:extLst>
                  <a:ext uri="{FF2B5EF4-FFF2-40B4-BE49-F238E27FC236}">
                    <a16:creationId xmlns:a16="http://schemas.microsoft.com/office/drawing/2014/main" id="{4AAC10E4-F21E-4C70-80FD-34D4244B506B}"/>
                  </a:ext>
                </a:extLst>
              </p:cNvPr>
              <p:cNvGraphicFramePr>
                <a:graphicFrameLocks noChangeAspect="1"/>
              </p:cNvGraphicFramePr>
              <p:nvPr/>
            </p:nvGraphicFramePr>
            <p:xfrm>
              <a:off x="3727" y="3730"/>
              <a:ext cx="454" cy="240"/>
            </p:xfrm>
            <a:graphic>
              <a:graphicData uri="http://schemas.openxmlformats.org/presentationml/2006/ole">
                <mc:AlternateContent xmlns:mc="http://schemas.openxmlformats.org/markup-compatibility/2006">
                  <mc:Choice xmlns:v="urn:schemas-microsoft-com:vml" Requires="v">
                    <p:oleObj spid="_x0000_s17463" name="公式" r:id="rId14" imgW="352349" imgH="171552" progId="Equation.3">
                      <p:embed/>
                    </p:oleObj>
                  </mc:Choice>
                  <mc:Fallback>
                    <p:oleObj name="公式" r:id="rId14" imgW="352349" imgH="171552" progId="Equation.3">
                      <p:embed/>
                      <p:pic>
                        <p:nvPicPr>
                          <p:cNvPr id="0" name="Object 2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27" y="3730"/>
                            <a:ext cx="454" cy="24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45" name="Object 27">
                <a:extLst>
                  <a:ext uri="{FF2B5EF4-FFF2-40B4-BE49-F238E27FC236}">
                    <a16:creationId xmlns:a16="http://schemas.microsoft.com/office/drawing/2014/main" id="{52D08DDC-60EC-463B-9FC1-82742D1A952A}"/>
                  </a:ext>
                </a:extLst>
              </p:cNvPr>
              <p:cNvGraphicFramePr>
                <a:graphicFrameLocks noChangeAspect="1"/>
              </p:cNvGraphicFramePr>
              <p:nvPr/>
            </p:nvGraphicFramePr>
            <p:xfrm>
              <a:off x="3720" y="3385"/>
              <a:ext cx="285" cy="195"/>
            </p:xfrm>
            <a:graphic>
              <a:graphicData uri="http://schemas.openxmlformats.org/presentationml/2006/ole">
                <mc:AlternateContent xmlns:mc="http://schemas.openxmlformats.org/markup-compatibility/2006">
                  <mc:Choice xmlns:v="urn:schemas-microsoft-com:vml" Requires="v">
                    <p:oleObj spid="_x0000_s17464" name="公式" r:id="rId16" imgW="209702" imgH="133248" progId="Equation.3">
                      <p:embed/>
                    </p:oleObj>
                  </mc:Choice>
                  <mc:Fallback>
                    <p:oleObj name="公式" r:id="rId16" imgW="209702" imgH="133248" progId="Equation.3">
                      <p:embed/>
                      <p:pic>
                        <p:nvPicPr>
                          <p:cNvPr id="0" name="Object 2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20" y="3385"/>
                            <a:ext cx="285" cy="195"/>
                          </a:xfrm>
                          <a:prstGeom prst="rect">
                            <a:avLst/>
                          </a:prstGeom>
                          <a:noFill/>
                          <a:ln>
                            <a:noFill/>
                          </a:ln>
                          <a:effectLst>
                            <a:outerShdw dist="35921" dir="2700000" algn="ctr" rotWithShape="0">
                              <a:srgbClr val="777777">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
        <p:nvSpPr>
          <p:cNvPr id="89117" name="Text Box 29">
            <a:extLst>
              <a:ext uri="{FF2B5EF4-FFF2-40B4-BE49-F238E27FC236}">
                <a16:creationId xmlns:a16="http://schemas.microsoft.com/office/drawing/2014/main" id="{4423A301-D891-4C22-80F6-2906E96AC9B2}"/>
              </a:ext>
            </a:extLst>
          </p:cNvPr>
          <p:cNvSpPr txBox="1">
            <a:spLocks noChangeArrowheads="1"/>
          </p:cNvSpPr>
          <p:nvPr/>
        </p:nvSpPr>
        <p:spPr bwMode="auto">
          <a:xfrm>
            <a:off x="406400" y="1495425"/>
            <a:ext cx="3962400" cy="519113"/>
          </a:xfrm>
          <a:prstGeom prst="rect">
            <a:avLst/>
          </a:prstGeom>
          <a:noFill/>
          <a:ln w="9525">
            <a:noFill/>
            <a:miter lim="800000"/>
            <a:headEnd/>
            <a:tailEnd/>
          </a:ln>
          <a:effectLst/>
        </p:spPr>
        <p:txBody>
          <a:bodyPr>
            <a:spAutoFit/>
          </a:bodyPr>
          <a:lstStyle/>
          <a:p>
            <a:pPr>
              <a:spcBef>
                <a:spcPct val="50000"/>
              </a:spcBef>
              <a:defRPr/>
            </a:pPr>
            <a:r>
              <a:rPr lang="zh-CN" altLang="en-US">
                <a:effectLst>
                  <a:outerShdw blurRad="38100" dist="38100" dir="2700000" algn="tl">
                    <a:srgbClr val="000000"/>
                  </a:outerShdw>
                </a:effectLst>
                <a:latin typeface="幼圆" pitchFamily="49" charset="-122"/>
              </a:rPr>
              <a:t>球壳外电场能量密度</a:t>
            </a:r>
          </a:p>
        </p:txBody>
      </p:sp>
      <p:graphicFrame>
        <p:nvGraphicFramePr>
          <p:cNvPr id="89118" name="Object 30">
            <a:extLst>
              <a:ext uri="{FF2B5EF4-FFF2-40B4-BE49-F238E27FC236}">
                <a16:creationId xmlns:a16="http://schemas.microsoft.com/office/drawing/2014/main" id="{193F5D5D-308C-481F-8B1A-66757BA8824C}"/>
              </a:ext>
            </a:extLst>
          </p:cNvPr>
          <p:cNvGraphicFramePr>
            <a:graphicFrameLocks noChangeAspect="1"/>
          </p:cNvGraphicFramePr>
          <p:nvPr/>
        </p:nvGraphicFramePr>
        <p:xfrm>
          <a:off x="4356100" y="1376363"/>
          <a:ext cx="1747838" cy="847725"/>
        </p:xfrm>
        <a:graphic>
          <a:graphicData uri="http://schemas.openxmlformats.org/presentationml/2006/ole">
            <mc:AlternateContent xmlns:mc="http://schemas.openxmlformats.org/markup-compatibility/2006">
              <mc:Choice xmlns:v="urn:schemas-microsoft-com:vml" Requires="v">
                <p:oleObj spid="_x0000_s17465" name="公式" r:id="rId18" imgW="809549" imgH="381000" progId="Equation.3">
                  <p:embed/>
                </p:oleObj>
              </mc:Choice>
              <mc:Fallback>
                <p:oleObj name="公式" r:id="rId18" imgW="809549" imgH="381000" progId="Equation.3">
                  <p:embed/>
                  <p:pic>
                    <p:nvPicPr>
                      <p:cNvPr id="0" name="Object 3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356100" y="1376363"/>
                        <a:ext cx="1747838"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19" name="Object 31">
            <a:extLst>
              <a:ext uri="{FF2B5EF4-FFF2-40B4-BE49-F238E27FC236}">
                <a16:creationId xmlns:a16="http://schemas.microsoft.com/office/drawing/2014/main" id="{950390D0-2610-454F-B666-3F8AC2330F74}"/>
              </a:ext>
            </a:extLst>
          </p:cNvPr>
          <p:cNvGraphicFramePr>
            <a:graphicFrameLocks noChangeAspect="1"/>
          </p:cNvGraphicFramePr>
          <p:nvPr/>
        </p:nvGraphicFramePr>
        <p:xfrm>
          <a:off x="1141413" y="2193925"/>
          <a:ext cx="2427287" cy="858838"/>
        </p:xfrm>
        <a:graphic>
          <a:graphicData uri="http://schemas.openxmlformats.org/presentationml/2006/ole">
            <mc:AlternateContent xmlns:mc="http://schemas.openxmlformats.org/markup-compatibility/2006">
              <mc:Choice xmlns:v="urn:schemas-microsoft-com:vml" Requires="v">
                <p:oleObj spid="_x0000_s17466" name="公式" r:id="rId20" imgW="1114349" imgH="381000" progId="Equation.3">
                  <p:embed/>
                </p:oleObj>
              </mc:Choice>
              <mc:Fallback>
                <p:oleObj name="公式" r:id="rId20" imgW="1114349" imgH="381000" progId="Equation.3">
                  <p:embed/>
                  <p:pic>
                    <p:nvPicPr>
                      <p:cNvPr id="0" name="Object 3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141413" y="2193925"/>
                        <a:ext cx="2427287" cy="858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20" name="Object 32">
            <a:extLst>
              <a:ext uri="{FF2B5EF4-FFF2-40B4-BE49-F238E27FC236}">
                <a16:creationId xmlns:a16="http://schemas.microsoft.com/office/drawing/2014/main" id="{1681F813-6079-444E-AAF5-26B3D1FF9C83}"/>
              </a:ext>
            </a:extLst>
          </p:cNvPr>
          <p:cNvGraphicFramePr>
            <a:graphicFrameLocks noChangeAspect="1"/>
          </p:cNvGraphicFramePr>
          <p:nvPr/>
        </p:nvGraphicFramePr>
        <p:xfrm>
          <a:off x="3492500" y="2157413"/>
          <a:ext cx="2592388" cy="998537"/>
        </p:xfrm>
        <a:graphic>
          <a:graphicData uri="http://schemas.openxmlformats.org/presentationml/2006/ole">
            <mc:AlternateContent xmlns:mc="http://schemas.openxmlformats.org/markup-compatibility/2006">
              <mc:Choice xmlns:v="urn:schemas-microsoft-com:vml" Requires="v">
                <p:oleObj spid="_x0000_s17467" name="公式" r:id="rId22" imgW="1190752" imgH="438048" progId="Equation.3">
                  <p:embed/>
                </p:oleObj>
              </mc:Choice>
              <mc:Fallback>
                <p:oleObj name="公式" r:id="rId22" imgW="1190752" imgH="438048" progId="Equation.3">
                  <p:embed/>
                  <p:pic>
                    <p:nvPicPr>
                      <p:cNvPr id="0" name="Object 3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492500" y="2157413"/>
                        <a:ext cx="2592388" cy="998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21" name="Text Box 33">
            <a:extLst>
              <a:ext uri="{FF2B5EF4-FFF2-40B4-BE49-F238E27FC236}">
                <a16:creationId xmlns:a16="http://schemas.microsoft.com/office/drawing/2014/main" id="{ABFB467A-34CB-4A0D-90E8-20EF2F12A4F6}"/>
              </a:ext>
            </a:extLst>
          </p:cNvPr>
          <p:cNvSpPr txBox="1">
            <a:spLocks noChangeArrowheads="1"/>
          </p:cNvSpPr>
          <p:nvPr/>
        </p:nvSpPr>
        <p:spPr bwMode="auto">
          <a:xfrm>
            <a:off x="395288" y="3141663"/>
            <a:ext cx="3200400" cy="519112"/>
          </a:xfrm>
          <a:prstGeom prst="rect">
            <a:avLst/>
          </a:prstGeom>
          <a:noFill/>
          <a:ln w="9525">
            <a:noFill/>
            <a:miter lim="800000"/>
            <a:headEnd/>
            <a:tailEnd/>
          </a:ln>
          <a:effectLst/>
        </p:spPr>
        <p:txBody>
          <a:bodyPr>
            <a:spAutoFit/>
          </a:bodyPr>
          <a:lstStyle/>
          <a:p>
            <a:pPr>
              <a:spcBef>
                <a:spcPct val="50000"/>
              </a:spcBef>
              <a:defRPr/>
            </a:pPr>
            <a:r>
              <a:rPr lang="zh-CN" altLang="en-US">
                <a:effectLst>
                  <a:outerShdw blurRad="38100" dist="38100" dir="2700000" algn="tl">
                    <a:srgbClr val="000000"/>
                  </a:outerShdw>
                </a:effectLst>
              </a:rPr>
              <a:t>球壳外电场能量</a:t>
            </a:r>
          </a:p>
        </p:txBody>
      </p:sp>
      <p:graphicFrame>
        <p:nvGraphicFramePr>
          <p:cNvPr id="89122" name="Object 34">
            <a:extLst>
              <a:ext uri="{FF2B5EF4-FFF2-40B4-BE49-F238E27FC236}">
                <a16:creationId xmlns:a16="http://schemas.microsoft.com/office/drawing/2014/main" id="{A9581479-C335-4C7A-820B-F7B95CF0F09E}"/>
              </a:ext>
            </a:extLst>
          </p:cNvPr>
          <p:cNvGraphicFramePr>
            <a:graphicFrameLocks noChangeAspect="1"/>
          </p:cNvGraphicFramePr>
          <p:nvPr/>
        </p:nvGraphicFramePr>
        <p:xfrm>
          <a:off x="565150" y="3649663"/>
          <a:ext cx="4078288" cy="1003300"/>
        </p:xfrm>
        <a:graphic>
          <a:graphicData uri="http://schemas.openxmlformats.org/presentationml/2006/ole">
            <mc:AlternateContent xmlns:mc="http://schemas.openxmlformats.org/markup-compatibility/2006">
              <mc:Choice xmlns:v="urn:schemas-microsoft-com:vml" Requires="v">
                <p:oleObj spid="_x0000_s17468" name="公式" r:id="rId24" imgW="1876349" imgH="438048" progId="Equation.3">
                  <p:embed/>
                </p:oleObj>
              </mc:Choice>
              <mc:Fallback>
                <p:oleObj name="公式" r:id="rId24" imgW="1876349" imgH="438048" progId="Equation.3">
                  <p:embed/>
                  <p:pic>
                    <p:nvPicPr>
                      <p:cNvPr id="0" name="Object 3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65150" y="3649663"/>
                        <a:ext cx="4078288" cy="10033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123" name="Object 35">
            <a:extLst>
              <a:ext uri="{FF2B5EF4-FFF2-40B4-BE49-F238E27FC236}">
                <a16:creationId xmlns:a16="http://schemas.microsoft.com/office/drawing/2014/main" id="{B8ED77AB-BD41-4882-9880-EF9421FB80D7}"/>
              </a:ext>
            </a:extLst>
          </p:cNvPr>
          <p:cNvGraphicFramePr>
            <a:graphicFrameLocks noChangeAspect="1"/>
          </p:cNvGraphicFramePr>
          <p:nvPr/>
        </p:nvGraphicFramePr>
        <p:xfrm>
          <a:off x="2411413" y="4730750"/>
          <a:ext cx="1468437" cy="1003300"/>
        </p:xfrm>
        <a:graphic>
          <a:graphicData uri="http://schemas.openxmlformats.org/presentationml/2006/ole">
            <mc:AlternateContent xmlns:mc="http://schemas.openxmlformats.org/markup-compatibility/2006">
              <mc:Choice xmlns:v="urn:schemas-microsoft-com:vml" Requires="v">
                <p:oleObj spid="_x0000_s17469" name="公式" r:id="rId26" imgW="657149" imgH="438048" progId="Equation.3">
                  <p:embed/>
                </p:oleObj>
              </mc:Choice>
              <mc:Fallback>
                <p:oleObj name="公式" r:id="rId26" imgW="657149" imgH="438048" progId="Equation.3">
                  <p:embed/>
                  <p:pic>
                    <p:nvPicPr>
                      <p:cNvPr id="0" name="Object 35"/>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411413" y="4730750"/>
                        <a:ext cx="1468437" cy="10033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127" name="Object 39">
            <a:extLst>
              <a:ext uri="{FF2B5EF4-FFF2-40B4-BE49-F238E27FC236}">
                <a16:creationId xmlns:a16="http://schemas.microsoft.com/office/drawing/2014/main" id="{C98E24A7-798C-4C9C-A124-6DA1E2C19C8A}"/>
              </a:ext>
            </a:extLst>
          </p:cNvPr>
          <p:cNvGraphicFramePr>
            <a:graphicFrameLocks noChangeAspect="1"/>
          </p:cNvGraphicFramePr>
          <p:nvPr/>
        </p:nvGraphicFramePr>
        <p:xfrm>
          <a:off x="6078538" y="1311275"/>
          <a:ext cx="1589087" cy="979488"/>
        </p:xfrm>
        <a:graphic>
          <a:graphicData uri="http://schemas.openxmlformats.org/presentationml/2006/ole">
            <mc:AlternateContent xmlns:mc="http://schemas.openxmlformats.org/markup-compatibility/2006">
              <mc:Choice xmlns:v="urn:schemas-microsoft-com:vml" Requires="v">
                <p:oleObj spid="_x0000_s17470" name="公式" r:id="rId28" imgW="733552" imgH="438048" progId="Equation.3">
                  <p:embed/>
                </p:oleObj>
              </mc:Choice>
              <mc:Fallback>
                <p:oleObj name="公式" r:id="rId28" imgW="733552" imgH="438048" progId="Equation.3">
                  <p:embed/>
                  <p:pic>
                    <p:nvPicPr>
                      <p:cNvPr id="0" name="Object 39"/>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078538" y="1311275"/>
                        <a:ext cx="1589087" cy="979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 name="Group 36">
            <a:extLst>
              <a:ext uri="{FF2B5EF4-FFF2-40B4-BE49-F238E27FC236}">
                <a16:creationId xmlns:a16="http://schemas.microsoft.com/office/drawing/2014/main" id="{270DC3E9-028F-44CE-A11B-B31630274904}"/>
              </a:ext>
            </a:extLst>
          </p:cNvPr>
          <p:cNvGrpSpPr>
            <a:grpSpLocks/>
          </p:cNvGrpSpPr>
          <p:nvPr/>
        </p:nvGrpSpPr>
        <p:grpSpPr bwMode="auto">
          <a:xfrm>
            <a:off x="5580063" y="0"/>
            <a:ext cx="2736850" cy="1584325"/>
            <a:chOff x="1791" y="1026"/>
            <a:chExt cx="1724" cy="998"/>
          </a:xfrm>
        </p:grpSpPr>
        <p:sp>
          <p:nvSpPr>
            <p:cNvPr id="89125" name="AutoShape 37">
              <a:extLst>
                <a:ext uri="{FF2B5EF4-FFF2-40B4-BE49-F238E27FC236}">
                  <a16:creationId xmlns:a16="http://schemas.microsoft.com/office/drawing/2014/main" id="{CEBE6202-F21D-49A4-A821-DE6A4E70CDBB}"/>
                </a:ext>
              </a:extLst>
            </p:cNvPr>
            <p:cNvSpPr>
              <a:spLocks noChangeArrowheads="1"/>
            </p:cNvSpPr>
            <p:nvPr/>
          </p:nvSpPr>
          <p:spPr bwMode="auto">
            <a:xfrm>
              <a:off x="1791" y="1026"/>
              <a:ext cx="1724" cy="998"/>
            </a:xfrm>
            <a:prstGeom prst="wedgeRoundRectCallout">
              <a:avLst>
                <a:gd name="adj1" fmla="val -43750"/>
                <a:gd name="adj2" fmla="val 70000"/>
                <a:gd name="adj3" fmla="val 16667"/>
              </a:avLst>
            </a:prstGeom>
            <a:gradFill rotWithShape="1">
              <a:gsLst>
                <a:gs pos="0">
                  <a:srgbClr val="66CCFF"/>
                </a:gs>
                <a:gs pos="100000">
                  <a:srgbClr val="66CCFF">
                    <a:gamma/>
                    <a:shade val="46275"/>
                    <a:invGamma/>
                  </a:srgbClr>
                </a:gs>
              </a:gsLst>
              <a:path path="rect">
                <a:fillToRect r="100000" b="100000"/>
              </a:path>
            </a:gradFill>
            <a:ln w="19050">
              <a:solidFill>
                <a:srgbClr val="00CC99"/>
              </a:solidFill>
              <a:miter lim="800000"/>
              <a:headEnd/>
              <a:tailEnd type="none" w="sm" len="lg"/>
            </a:ln>
            <a:effectLst/>
          </p:spPr>
          <p:txBody>
            <a:bodyPr/>
            <a:lstStyle/>
            <a:p>
              <a:pPr algn="ctr">
                <a:defRPr/>
              </a:pPr>
              <a:endParaRPr lang="zh-CN" altLang="zh-CN">
                <a:effectLst>
                  <a:outerShdw blurRad="38100" dist="38100" dir="2700000" algn="tl">
                    <a:srgbClr val="000000"/>
                  </a:outerShdw>
                </a:effectLst>
              </a:endParaRPr>
            </a:p>
          </p:txBody>
        </p:sp>
        <p:graphicFrame>
          <p:nvGraphicFramePr>
            <p:cNvPr id="17435" name="Object 38">
              <a:extLst>
                <a:ext uri="{FF2B5EF4-FFF2-40B4-BE49-F238E27FC236}">
                  <a16:creationId xmlns:a16="http://schemas.microsoft.com/office/drawing/2014/main" id="{246645F7-5270-4E65-B3A3-9D3EFD2FC99B}"/>
                </a:ext>
              </a:extLst>
            </p:cNvPr>
            <p:cNvGraphicFramePr>
              <a:graphicFrameLocks noChangeAspect="1"/>
            </p:cNvGraphicFramePr>
            <p:nvPr/>
          </p:nvGraphicFramePr>
          <p:xfrm>
            <a:off x="2140" y="1261"/>
            <a:ext cx="1062" cy="583"/>
          </p:xfrm>
          <a:graphic>
            <a:graphicData uri="http://schemas.openxmlformats.org/presentationml/2006/ole">
              <mc:AlternateContent xmlns:mc="http://schemas.openxmlformats.org/markup-compatibility/2006">
                <mc:Choice xmlns:v="urn:schemas-microsoft-com:vml" Requires="v">
                  <p:oleObj spid="_x0000_s17471" name="公式" r:id="rId30" imgW="742899" imgH="419304" progId="Equation.3">
                    <p:embed/>
                  </p:oleObj>
                </mc:Choice>
                <mc:Fallback>
                  <p:oleObj name="公式" r:id="rId30" imgW="742899" imgH="419304" progId="Equation.3">
                    <p:embed/>
                    <p:pic>
                      <p:nvPicPr>
                        <p:cNvPr id="0" name="Object 38"/>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140" y="1261"/>
                          <a:ext cx="1062" cy="5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9" name="Group 41">
            <a:extLst>
              <a:ext uri="{FF2B5EF4-FFF2-40B4-BE49-F238E27FC236}">
                <a16:creationId xmlns:a16="http://schemas.microsoft.com/office/drawing/2014/main" id="{5F63EA53-837C-4A07-8F85-F60FC38DA2A0}"/>
              </a:ext>
            </a:extLst>
          </p:cNvPr>
          <p:cNvGrpSpPr>
            <a:grpSpLocks/>
          </p:cNvGrpSpPr>
          <p:nvPr/>
        </p:nvGrpSpPr>
        <p:grpSpPr bwMode="auto">
          <a:xfrm>
            <a:off x="3203575" y="620713"/>
            <a:ext cx="2736850" cy="1584325"/>
            <a:chOff x="1791" y="1026"/>
            <a:chExt cx="1724" cy="998"/>
          </a:xfrm>
        </p:grpSpPr>
        <p:sp>
          <p:nvSpPr>
            <p:cNvPr id="89130" name="AutoShape 42">
              <a:extLst>
                <a:ext uri="{FF2B5EF4-FFF2-40B4-BE49-F238E27FC236}">
                  <a16:creationId xmlns:a16="http://schemas.microsoft.com/office/drawing/2014/main" id="{3EB6A921-3050-4A68-96E4-11513360ED43}"/>
                </a:ext>
              </a:extLst>
            </p:cNvPr>
            <p:cNvSpPr>
              <a:spLocks noChangeArrowheads="1"/>
            </p:cNvSpPr>
            <p:nvPr/>
          </p:nvSpPr>
          <p:spPr bwMode="auto">
            <a:xfrm>
              <a:off x="1791" y="1026"/>
              <a:ext cx="1724" cy="998"/>
            </a:xfrm>
            <a:prstGeom prst="wedgeRoundRectCallout">
              <a:avLst>
                <a:gd name="adj1" fmla="val -43750"/>
                <a:gd name="adj2" fmla="val 70000"/>
                <a:gd name="adj3" fmla="val 16667"/>
              </a:avLst>
            </a:prstGeom>
            <a:gradFill rotWithShape="1">
              <a:gsLst>
                <a:gs pos="0">
                  <a:srgbClr val="66CCFF"/>
                </a:gs>
                <a:gs pos="100000">
                  <a:srgbClr val="66CCFF">
                    <a:gamma/>
                    <a:shade val="46275"/>
                    <a:invGamma/>
                  </a:srgbClr>
                </a:gs>
              </a:gsLst>
              <a:path path="rect">
                <a:fillToRect r="100000" b="100000"/>
              </a:path>
            </a:gradFill>
            <a:ln w="19050">
              <a:solidFill>
                <a:srgbClr val="00CC99"/>
              </a:solidFill>
              <a:miter lim="800000"/>
              <a:headEnd/>
              <a:tailEnd type="none" w="sm" len="lg"/>
            </a:ln>
            <a:effectLst/>
          </p:spPr>
          <p:txBody>
            <a:bodyPr/>
            <a:lstStyle/>
            <a:p>
              <a:pPr algn="ctr">
                <a:defRPr/>
              </a:pPr>
              <a:endParaRPr lang="zh-CN" altLang="zh-CN">
                <a:effectLst>
                  <a:outerShdw blurRad="38100" dist="38100" dir="2700000" algn="tl">
                    <a:srgbClr val="000000"/>
                  </a:outerShdw>
                </a:effectLst>
              </a:endParaRPr>
            </a:p>
          </p:txBody>
        </p:sp>
        <p:graphicFrame>
          <p:nvGraphicFramePr>
            <p:cNvPr id="17433" name="Object 43">
              <a:extLst>
                <a:ext uri="{FF2B5EF4-FFF2-40B4-BE49-F238E27FC236}">
                  <a16:creationId xmlns:a16="http://schemas.microsoft.com/office/drawing/2014/main" id="{5BD2426C-C08F-4D3C-92F8-9FE7AFE2E9F8}"/>
                </a:ext>
              </a:extLst>
            </p:cNvPr>
            <p:cNvGraphicFramePr>
              <a:graphicFrameLocks noChangeAspect="1"/>
            </p:cNvGraphicFramePr>
            <p:nvPr/>
          </p:nvGraphicFramePr>
          <p:xfrm>
            <a:off x="2097" y="1419"/>
            <a:ext cx="1149" cy="267"/>
          </p:xfrm>
          <a:graphic>
            <a:graphicData uri="http://schemas.openxmlformats.org/presentationml/2006/ole">
              <mc:AlternateContent xmlns:mc="http://schemas.openxmlformats.org/markup-compatibility/2006">
                <mc:Choice xmlns:v="urn:schemas-microsoft-com:vml" Requires="v">
                  <p:oleObj spid="_x0000_s17472" name="公式" r:id="rId32" imgW="809549" imgH="171552" progId="Equation.3">
                    <p:embed/>
                  </p:oleObj>
                </mc:Choice>
                <mc:Fallback>
                  <p:oleObj name="公式" r:id="rId32" imgW="809549" imgH="171552" progId="Equation.3">
                    <p:embed/>
                    <p:pic>
                      <p:nvPicPr>
                        <p:cNvPr id="0" name="Object 43"/>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097" y="1419"/>
                          <a:ext cx="1149"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0" name="Group 45">
            <a:extLst>
              <a:ext uri="{FF2B5EF4-FFF2-40B4-BE49-F238E27FC236}">
                <a16:creationId xmlns:a16="http://schemas.microsoft.com/office/drawing/2014/main" id="{F4EF5FB8-3C41-4538-A06B-536329D3D1A7}"/>
              </a:ext>
            </a:extLst>
          </p:cNvPr>
          <p:cNvGrpSpPr>
            <a:grpSpLocks/>
          </p:cNvGrpSpPr>
          <p:nvPr/>
        </p:nvGrpSpPr>
        <p:grpSpPr bwMode="auto">
          <a:xfrm>
            <a:off x="5473700" y="3482975"/>
            <a:ext cx="2989263" cy="2663825"/>
            <a:chOff x="3448" y="2194"/>
            <a:chExt cx="1883" cy="1678"/>
          </a:xfrm>
        </p:grpSpPr>
        <p:graphicFrame>
          <p:nvGraphicFramePr>
            <p:cNvPr id="17425" name="Object 37">
              <a:extLst>
                <a:ext uri="{FF2B5EF4-FFF2-40B4-BE49-F238E27FC236}">
                  <a16:creationId xmlns:a16="http://schemas.microsoft.com/office/drawing/2014/main" id="{BB4108A5-50A8-4F18-AD56-6AD081F6B2FC}"/>
                </a:ext>
              </a:extLst>
            </p:cNvPr>
            <p:cNvGraphicFramePr>
              <a:graphicFrameLocks noChangeAspect="1"/>
            </p:cNvGraphicFramePr>
            <p:nvPr/>
          </p:nvGraphicFramePr>
          <p:xfrm>
            <a:off x="5057" y="3430"/>
            <a:ext cx="274" cy="253"/>
          </p:xfrm>
          <a:graphic>
            <a:graphicData uri="http://schemas.openxmlformats.org/presentationml/2006/ole">
              <mc:AlternateContent xmlns:mc="http://schemas.openxmlformats.org/markup-compatibility/2006">
                <mc:Choice xmlns:v="urn:schemas-microsoft-com:vml" Requires="v">
                  <p:oleObj spid="_x0000_s17473" name="公式" r:id="rId34" imgW="161747" imgH="152400" progId="Equation.3">
                    <p:embed/>
                  </p:oleObj>
                </mc:Choice>
                <mc:Fallback>
                  <p:oleObj name="公式" r:id="rId34" imgW="161747" imgH="152400" progId="Equation.3">
                    <p:embed/>
                    <p:pic>
                      <p:nvPicPr>
                        <p:cNvPr id="0" name="Object 37"/>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057" y="3430"/>
                          <a:ext cx="274" cy="25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7426" name="Group 44">
              <a:extLst>
                <a:ext uri="{FF2B5EF4-FFF2-40B4-BE49-F238E27FC236}">
                  <a16:creationId xmlns:a16="http://schemas.microsoft.com/office/drawing/2014/main" id="{B08A5DAF-40F4-4056-B079-3D00B5046918}"/>
                </a:ext>
              </a:extLst>
            </p:cNvPr>
            <p:cNvGrpSpPr>
              <a:grpSpLocks/>
            </p:cNvGrpSpPr>
            <p:nvPr/>
          </p:nvGrpSpPr>
          <p:grpSpPr bwMode="auto">
            <a:xfrm>
              <a:off x="3448" y="2194"/>
              <a:ext cx="1742" cy="1678"/>
              <a:chOff x="3448" y="2194"/>
              <a:chExt cx="1742" cy="1678"/>
            </a:xfrm>
          </p:grpSpPr>
          <p:sp>
            <p:nvSpPr>
              <p:cNvPr id="45" name="Oval 39">
                <a:extLst>
                  <a:ext uri="{FF2B5EF4-FFF2-40B4-BE49-F238E27FC236}">
                    <a16:creationId xmlns:a16="http://schemas.microsoft.com/office/drawing/2014/main" id="{DE2CA081-99A1-4345-B8DE-6A209F0D1CF8}"/>
                  </a:ext>
                </a:extLst>
              </p:cNvPr>
              <p:cNvSpPr>
                <a:spLocks noChangeArrowheads="1"/>
              </p:cNvSpPr>
              <p:nvPr/>
            </p:nvSpPr>
            <p:spPr bwMode="auto">
              <a:xfrm>
                <a:off x="3448" y="2194"/>
                <a:ext cx="1742" cy="1678"/>
              </a:xfrm>
              <a:prstGeom prst="ellipse">
                <a:avLst/>
              </a:prstGeom>
              <a:noFill/>
              <a:ln w="57150">
                <a:solidFill>
                  <a:srgbClr val="99FF99"/>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6" name="Line 40">
                <a:extLst>
                  <a:ext uri="{FF2B5EF4-FFF2-40B4-BE49-F238E27FC236}">
                    <a16:creationId xmlns:a16="http://schemas.microsoft.com/office/drawing/2014/main" id="{E44C3766-7E77-4663-9712-DC918902FFE3}"/>
                  </a:ext>
                </a:extLst>
              </p:cNvPr>
              <p:cNvSpPr>
                <a:spLocks noChangeShapeType="1"/>
              </p:cNvSpPr>
              <p:nvPr/>
            </p:nvSpPr>
            <p:spPr bwMode="auto">
              <a:xfrm>
                <a:off x="4319" y="3046"/>
                <a:ext cx="857" cy="104"/>
              </a:xfrm>
              <a:prstGeom prst="line">
                <a:avLst/>
              </a:prstGeom>
              <a:noFill/>
              <a:ln w="19050">
                <a:solidFill>
                  <a:srgbClr val="99FFCC"/>
                </a:solidFill>
                <a:round/>
                <a:headEnd/>
                <a:tailEnd type="stealth" w="med" len="lg"/>
              </a:ln>
              <a:effectLst>
                <a:outerShdw dist="17961"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17429" name="Object 41">
                <a:extLst>
                  <a:ext uri="{FF2B5EF4-FFF2-40B4-BE49-F238E27FC236}">
                    <a16:creationId xmlns:a16="http://schemas.microsoft.com/office/drawing/2014/main" id="{996D9B94-CE1A-4568-AFC4-76AE65308F8F}"/>
                  </a:ext>
                </a:extLst>
              </p:cNvPr>
              <p:cNvGraphicFramePr>
                <a:graphicFrameLocks noChangeAspect="1"/>
              </p:cNvGraphicFramePr>
              <p:nvPr/>
            </p:nvGraphicFramePr>
            <p:xfrm>
              <a:off x="4627" y="3136"/>
              <a:ext cx="245" cy="263"/>
            </p:xfrm>
            <a:graphic>
              <a:graphicData uri="http://schemas.openxmlformats.org/presentationml/2006/ole">
                <mc:AlternateContent xmlns:mc="http://schemas.openxmlformats.org/markup-compatibility/2006">
                  <mc:Choice xmlns:v="urn:schemas-microsoft-com:vml" Requires="v">
                    <p:oleObj spid="_x0000_s17474" name="公式" r:id="rId36" imgW="85750" imgH="95352" progId="Equation.3">
                      <p:embed/>
                    </p:oleObj>
                  </mc:Choice>
                  <mc:Fallback>
                    <p:oleObj name="公式" r:id="rId36" imgW="85750" imgH="95352" progId="Equation.3">
                      <p:embed/>
                      <p:pic>
                        <p:nvPicPr>
                          <p:cNvPr id="0" name="Object 41"/>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627" y="3136"/>
                            <a:ext cx="245" cy="26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 name="Line 42">
                <a:extLst>
                  <a:ext uri="{FF2B5EF4-FFF2-40B4-BE49-F238E27FC236}">
                    <a16:creationId xmlns:a16="http://schemas.microsoft.com/office/drawing/2014/main" id="{AAEC8F26-4B4E-4159-ADBB-2BCD76DE0E2E}"/>
                  </a:ext>
                </a:extLst>
              </p:cNvPr>
              <p:cNvSpPr>
                <a:spLocks noChangeShapeType="1"/>
              </p:cNvSpPr>
              <p:nvPr/>
            </p:nvSpPr>
            <p:spPr bwMode="auto">
              <a:xfrm>
                <a:off x="4706" y="3400"/>
                <a:ext cx="206" cy="198"/>
              </a:xfrm>
              <a:prstGeom prst="line">
                <a:avLst/>
              </a:prstGeom>
              <a:noFill/>
              <a:ln w="19050">
                <a:solidFill>
                  <a:srgbClr val="FFFF99"/>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sp>
            <p:nvSpPr>
              <p:cNvPr id="49" name="Line 43">
                <a:extLst>
                  <a:ext uri="{FF2B5EF4-FFF2-40B4-BE49-F238E27FC236}">
                    <a16:creationId xmlns:a16="http://schemas.microsoft.com/office/drawing/2014/main" id="{90B99E91-C836-4944-8EB0-4A6EB46BD74A}"/>
                  </a:ext>
                </a:extLst>
              </p:cNvPr>
              <p:cNvSpPr>
                <a:spLocks noChangeShapeType="1"/>
              </p:cNvSpPr>
              <p:nvPr/>
            </p:nvSpPr>
            <p:spPr bwMode="auto">
              <a:xfrm rot="10800000">
                <a:off x="4912" y="3598"/>
                <a:ext cx="205" cy="198"/>
              </a:xfrm>
              <a:prstGeom prst="line">
                <a:avLst/>
              </a:prstGeom>
              <a:noFill/>
              <a:ln w="19050">
                <a:solidFill>
                  <a:srgbClr val="FFFF99"/>
                </a:solidFill>
                <a:miter lim="800000"/>
                <a:headEnd/>
                <a:tailEnd type="triangle" w="sm" len="lg"/>
              </a:ln>
              <a:effectLst/>
            </p:spPr>
            <p:txBody>
              <a:bodyPr wrap="none"/>
              <a:lstStyle/>
              <a:p>
                <a:pPr>
                  <a:defRPr/>
                </a:pPr>
                <a:endParaRPr lang="zh-CN" altLang="en-US">
                  <a:effectLst>
                    <a:outerShdw blurRad="38100" dist="38100" dir="2700000" algn="tl">
                      <a:srgbClr val="000000">
                        <a:alpha val="43137"/>
                      </a:srgbClr>
                    </a:outerShdw>
                  </a:effectLst>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9117"/>
                                        </p:tgtEl>
                                        <p:attrNameLst>
                                          <p:attrName>style.visibility</p:attrName>
                                        </p:attrNameLst>
                                      </p:cBhvr>
                                      <p:to>
                                        <p:strVal val="visible"/>
                                      </p:to>
                                    </p:set>
                                    <p:animEffect transition="in" filter="dissolve">
                                      <p:cBhvr>
                                        <p:cTn id="7" dur="500"/>
                                        <p:tgtEl>
                                          <p:spTgt spid="891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89118"/>
                                        </p:tgtEl>
                                        <p:attrNameLst>
                                          <p:attrName>style.visibility</p:attrName>
                                        </p:attrNameLst>
                                      </p:cBhvr>
                                      <p:to>
                                        <p:strVal val="visible"/>
                                      </p:to>
                                    </p:set>
                                    <p:animEffect transition="in" filter="dissolve">
                                      <p:cBhvr>
                                        <p:cTn id="17" dur="500"/>
                                        <p:tgtEl>
                                          <p:spTgt spid="891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89127"/>
                                        </p:tgtEl>
                                        <p:attrNameLst>
                                          <p:attrName>style.visibility</p:attrName>
                                        </p:attrNameLst>
                                      </p:cBhvr>
                                      <p:to>
                                        <p:strVal val="visible"/>
                                      </p:to>
                                    </p:set>
                                    <p:animEffect transition="in" filter="dissolve">
                                      <p:cBhvr>
                                        <p:cTn id="27" dur="500"/>
                                        <p:tgtEl>
                                          <p:spTgt spid="8912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89119"/>
                                        </p:tgtEl>
                                        <p:attrNameLst>
                                          <p:attrName>style.visibility</p:attrName>
                                        </p:attrNameLst>
                                      </p:cBhvr>
                                      <p:to>
                                        <p:strVal val="visible"/>
                                      </p:to>
                                    </p:set>
                                    <p:animEffect transition="in" filter="dissolve">
                                      <p:cBhvr>
                                        <p:cTn id="32" dur="500"/>
                                        <p:tgtEl>
                                          <p:spTgt spid="891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89120"/>
                                        </p:tgtEl>
                                        <p:attrNameLst>
                                          <p:attrName>style.visibility</p:attrName>
                                        </p:attrNameLst>
                                      </p:cBhvr>
                                      <p:to>
                                        <p:strVal val="visible"/>
                                      </p:to>
                                    </p:set>
                                    <p:animEffect transition="in" filter="dissolve">
                                      <p:cBhvr>
                                        <p:cTn id="42" dur="500"/>
                                        <p:tgtEl>
                                          <p:spTgt spid="8912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89121"/>
                                        </p:tgtEl>
                                        <p:attrNameLst>
                                          <p:attrName>style.visibility</p:attrName>
                                        </p:attrNameLst>
                                      </p:cBhvr>
                                      <p:to>
                                        <p:strVal val="visible"/>
                                      </p:to>
                                    </p:set>
                                    <p:animEffect transition="in" filter="dissolve">
                                      <p:cBhvr>
                                        <p:cTn id="47" dur="500"/>
                                        <p:tgtEl>
                                          <p:spTgt spid="8912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89122"/>
                                        </p:tgtEl>
                                        <p:attrNameLst>
                                          <p:attrName>style.visibility</p:attrName>
                                        </p:attrNameLst>
                                      </p:cBhvr>
                                      <p:to>
                                        <p:strVal val="visible"/>
                                      </p:to>
                                    </p:set>
                                    <p:animEffect transition="in" filter="dissolve">
                                      <p:cBhvr>
                                        <p:cTn id="52" dur="500"/>
                                        <p:tgtEl>
                                          <p:spTgt spid="8912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89123"/>
                                        </p:tgtEl>
                                        <p:attrNameLst>
                                          <p:attrName>style.visibility</p:attrName>
                                        </p:attrNameLst>
                                      </p:cBhvr>
                                      <p:to>
                                        <p:strVal val="visible"/>
                                      </p:to>
                                    </p:set>
                                    <p:animEffect transition="in" filter="dissolve">
                                      <p:cBhvr>
                                        <p:cTn id="57" dur="500"/>
                                        <p:tgtEl>
                                          <p:spTgt spid="89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17" grpId="0" autoUpdateAnimBg="0"/>
      <p:bldP spid="89121"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日期占位符 1">
            <a:extLst>
              <a:ext uri="{FF2B5EF4-FFF2-40B4-BE49-F238E27FC236}">
                <a16:creationId xmlns:a16="http://schemas.microsoft.com/office/drawing/2014/main" id="{FC108650-254D-4178-9789-9D541B184A8C}"/>
              </a:ext>
            </a:extLst>
          </p:cNvPr>
          <p:cNvSpPr>
            <a:spLocks noGrp="1"/>
          </p:cNvSpPr>
          <p:nvPr>
            <p:ph type="dt" sz="quarter" idx="10"/>
          </p:nvPr>
        </p:nvSpPr>
        <p:spPr/>
        <p:txBody>
          <a:bodyPr/>
          <a:lstStyle/>
          <a:p>
            <a:pPr>
              <a:defRPr/>
            </a:pPr>
            <a:fld id="{F92654B1-8B13-49D6-B1D4-26206EA51DE8}" type="datetime8">
              <a:rPr lang="en-US"/>
              <a:pPr>
                <a:defRPr/>
              </a:pPr>
              <a:t>3/29/2020 9:27 PM</a:t>
            </a:fld>
            <a:endParaRPr lang="en-US" altLang="zh-CN"/>
          </a:p>
        </p:txBody>
      </p:sp>
      <p:sp>
        <p:nvSpPr>
          <p:cNvPr id="25" name="灯片编号占位符 3">
            <a:extLst>
              <a:ext uri="{FF2B5EF4-FFF2-40B4-BE49-F238E27FC236}">
                <a16:creationId xmlns:a16="http://schemas.microsoft.com/office/drawing/2014/main" id="{327FF256-E5C3-4BA1-95EC-B765B7A0AC8F}"/>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85217832-79BC-4649-83E7-F3C30773A1D5}" type="slidenum">
              <a:rPr lang="en-US" altLang="zh-CN" sz="1400" b="0">
                <a:ea typeface="宋体" panose="02010600030101010101" pitchFamily="2" charset="-122"/>
              </a:rPr>
              <a:pPr eaLnBrk="1" hangingPunct="1"/>
              <a:t>17</a:t>
            </a:fld>
            <a:endParaRPr lang="en-US" altLang="zh-CN" sz="1400" b="0">
              <a:ea typeface="宋体" panose="02010600030101010101" pitchFamily="2" charset="-122"/>
            </a:endParaRPr>
          </a:p>
        </p:txBody>
      </p:sp>
      <p:sp>
        <p:nvSpPr>
          <p:cNvPr id="48130" name="Text Box 2050">
            <a:extLst>
              <a:ext uri="{FF2B5EF4-FFF2-40B4-BE49-F238E27FC236}">
                <a16:creationId xmlns:a16="http://schemas.microsoft.com/office/drawing/2014/main" id="{BF66FF07-AC80-40B3-8528-33E21ACD1269}"/>
              </a:ext>
            </a:extLst>
          </p:cNvPr>
          <p:cNvSpPr txBox="1">
            <a:spLocks noChangeArrowheads="1"/>
          </p:cNvSpPr>
          <p:nvPr/>
        </p:nvSpPr>
        <p:spPr bwMode="auto">
          <a:xfrm>
            <a:off x="457200" y="1482725"/>
            <a:ext cx="8291513" cy="519113"/>
          </a:xfrm>
          <a:prstGeom prst="rect">
            <a:avLst/>
          </a:prstGeom>
          <a:noFill/>
          <a:ln w="9525">
            <a:noFill/>
            <a:miter lim="800000"/>
            <a:headEnd/>
            <a:tailEnd/>
          </a:ln>
          <a:effectLst/>
        </p:spPr>
        <p:txBody>
          <a:bodyPr>
            <a:spAutoFit/>
          </a:bodyPr>
          <a:lstStyle/>
          <a:p>
            <a:pPr>
              <a:spcBef>
                <a:spcPct val="50000"/>
              </a:spcBef>
              <a:defRPr/>
            </a:pPr>
            <a:r>
              <a:rPr lang="zh-CN" altLang="en-US">
                <a:solidFill>
                  <a:srgbClr val="99FF99"/>
                </a:solidFill>
                <a:effectLst>
                  <a:outerShdw blurRad="38100" dist="38100" dir="2700000" algn="tl">
                    <a:srgbClr val="000000"/>
                  </a:outerShdw>
                </a:effectLst>
                <a:latin typeface="幼圆" pitchFamily="49" charset="-122"/>
              </a:rPr>
              <a:t>解（</a:t>
            </a:r>
            <a:r>
              <a:rPr lang="en-US" altLang="zh-CN">
                <a:solidFill>
                  <a:srgbClr val="99FF99"/>
                </a:solidFill>
                <a:effectLst>
                  <a:outerShdw blurRad="38100" dist="38100" dir="2700000" algn="tl">
                    <a:srgbClr val="000000"/>
                  </a:outerShdw>
                </a:effectLst>
                <a:latin typeface="幼圆" pitchFamily="49" charset="-122"/>
              </a:rPr>
              <a:t>2</a:t>
            </a:r>
            <a:r>
              <a:rPr lang="zh-CN" altLang="en-US">
                <a:solidFill>
                  <a:srgbClr val="99FF99"/>
                </a:solidFill>
                <a:effectLst>
                  <a:outerShdw blurRad="38100" dist="38100" dir="2700000" algn="tl">
                    <a:srgbClr val="000000"/>
                  </a:outerShdw>
                </a:effectLst>
                <a:latin typeface="幼圆" pitchFamily="49" charset="-122"/>
              </a:rPr>
              <a:t>）</a:t>
            </a:r>
            <a:r>
              <a:rPr lang="zh-CN" altLang="en-US">
                <a:effectLst>
                  <a:outerShdw blurRad="38100" dist="38100" dir="2700000" algn="tl">
                    <a:srgbClr val="000000"/>
                  </a:outerShdw>
                </a:effectLst>
                <a:latin typeface="幼圆" pitchFamily="49" charset="-122"/>
              </a:rPr>
              <a:t>可看作球形电容器与孤立导体球电容的串接</a:t>
            </a:r>
          </a:p>
        </p:txBody>
      </p:sp>
      <p:graphicFrame>
        <p:nvGraphicFramePr>
          <p:cNvPr id="48131" name="Object 2051">
            <a:extLst>
              <a:ext uri="{FF2B5EF4-FFF2-40B4-BE49-F238E27FC236}">
                <a16:creationId xmlns:a16="http://schemas.microsoft.com/office/drawing/2014/main" id="{92853E5D-B4C7-48C5-A309-7A707052FB93}"/>
              </a:ext>
            </a:extLst>
          </p:cNvPr>
          <p:cNvGraphicFramePr>
            <a:graphicFrameLocks noChangeAspect="1"/>
          </p:cNvGraphicFramePr>
          <p:nvPr/>
        </p:nvGraphicFramePr>
        <p:xfrm>
          <a:off x="1760538" y="2092325"/>
          <a:ext cx="4408487" cy="938213"/>
        </p:xfrm>
        <a:graphic>
          <a:graphicData uri="http://schemas.openxmlformats.org/presentationml/2006/ole">
            <mc:AlternateContent xmlns:mc="http://schemas.openxmlformats.org/markup-compatibility/2006">
              <mc:Choice xmlns:v="urn:schemas-microsoft-com:vml" Requires="v">
                <p:oleObj spid="_x0000_s18458" name="公式" r:id="rId3" imgW="2057603" imgH="419304" progId="Equation.3">
                  <p:embed/>
                </p:oleObj>
              </mc:Choice>
              <mc:Fallback>
                <p:oleObj name="公式" r:id="rId3" imgW="2057603" imgH="419304" progId="Equation.3">
                  <p:embed/>
                  <p:pic>
                    <p:nvPicPr>
                      <p:cNvPr id="0" name="Object 20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0538" y="2092325"/>
                        <a:ext cx="4408487" cy="9382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32" name="Text Box 2052">
            <a:extLst>
              <a:ext uri="{FF2B5EF4-FFF2-40B4-BE49-F238E27FC236}">
                <a16:creationId xmlns:a16="http://schemas.microsoft.com/office/drawing/2014/main" id="{55FF7133-0D51-4C93-BB76-3B67B261CEE0}"/>
              </a:ext>
            </a:extLst>
          </p:cNvPr>
          <p:cNvSpPr txBox="1">
            <a:spLocks noChangeArrowheads="1"/>
          </p:cNvSpPr>
          <p:nvPr/>
        </p:nvSpPr>
        <p:spPr bwMode="auto">
          <a:xfrm>
            <a:off x="457200" y="2932113"/>
            <a:ext cx="3394075" cy="519112"/>
          </a:xfrm>
          <a:prstGeom prst="rect">
            <a:avLst/>
          </a:prstGeom>
          <a:noFill/>
          <a:ln w="9525">
            <a:noFill/>
            <a:miter lim="800000"/>
            <a:headEnd/>
            <a:tailEnd/>
          </a:ln>
          <a:effectLst/>
        </p:spPr>
        <p:txBody>
          <a:bodyPr>
            <a:spAutoFit/>
          </a:bodyPr>
          <a:lstStyle/>
          <a:p>
            <a:pPr>
              <a:spcBef>
                <a:spcPct val="50000"/>
              </a:spcBef>
              <a:defRPr/>
            </a:pPr>
            <a:r>
              <a:rPr lang="zh-CN" altLang="en-US">
                <a:effectLst>
                  <a:outerShdw blurRad="38100" dist="38100" dir="2700000" algn="tl">
                    <a:srgbClr val="000000"/>
                  </a:outerShdw>
                </a:effectLst>
                <a:latin typeface="幼圆" pitchFamily="49" charset="-122"/>
              </a:rPr>
              <a:t>球壳内的电场能量</a:t>
            </a:r>
          </a:p>
        </p:txBody>
      </p:sp>
      <p:sp>
        <p:nvSpPr>
          <p:cNvPr id="48134" name="Text Box 2054">
            <a:extLst>
              <a:ext uri="{FF2B5EF4-FFF2-40B4-BE49-F238E27FC236}">
                <a16:creationId xmlns:a16="http://schemas.microsoft.com/office/drawing/2014/main" id="{D39D081D-80B8-49C1-8BA8-F49B7A493FA5}"/>
              </a:ext>
            </a:extLst>
          </p:cNvPr>
          <p:cNvSpPr txBox="1">
            <a:spLocks noChangeArrowheads="1"/>
          </p:cNvSpPr>
          <p:nvPr/>
        </p:nvSpPr>
        <p:spPr bwMode="auto">
          <a:xfrm>
            <a:off x="381000" y="4395788"/>
            <a:ext cx="3398838" cy="519112"/>
          </a:xfrm>
          <a:prstGeom prst="rect">
            <a:avLst/>
          </a:prstGeom>
          <a:noFill/>
          <a:ln w="9525">
            <a:noFill/>
            <a:miter lim="800000"/>
            <a:headEnd/>
            <a:tailEnd/>
          </a:ln>
          <a:effectLst/>
        </p:spPr>
        <p:txBody>
          <a:bodyPr>
            <a:spAutoFit/>
          </a:bodyPr>
          <a:lstStyle/>
          <a:p>
            <a:pPr>
              <a:spcBef>
                <a:spcPct val="50000"/>
              </a:spcBef>
              <a:defRPr/>
            </a:pPr>
            <a:r>
              <a:rPr lang="zh-CN" altLang="en-US">
                <a:effectLst>
                  <a:outerShdw blurRad="38100" dist="38100" dir="2700000" algn="tl">
                    <a:srgbClr val="000000"/>
                  </a:outerShdw>
                </a:effectLst>
                <a:latin typeface="幼圆" pitchFamily="49" charset="-122"/>
              </a:rPr>
              <a:t>球壳外的电场能量</a:t>
            </a:r>
          </a:p>
        </p:txBody>
      </p:sp>
      <p:grpSp>
        <p:nvGrpSpPr>
          <p:cNvPr id="2" name="Group 2071">
            <a:extLst>
              <a:ext uri="{FF2B5EF4-FFF2-40B4-BE49-F238E27FC236}">
                <a16:creationId xmlns:a16="http://schemas.microsoft.com/office/drawing/2014/main" id="{78FED08E-DEE2-4495-B881-12240D08AB9A}"/>
              </a:ext>
            </a:extLst>
          </p:cNvPr>
          <p:cNvGrpSpPr>
            <a:grpSpLocks/>
          </p:cNvGrpSpPr>
          <p:nvPr/>
        </p:nvGrpSpPr>
        <p:grpSpPr bwMode="auto">
          <a:xfrm>
            <a:off x="4876800" y="3095625"/>
            <a:ext cx="3810000" cy="3429000"/>
            <a:chOff x="3072" y="1950"/>
            <a:chExt cx="2400" cy="2160"/>
          </a:xfrm>
        </p:grpSpPr>
        <p:grpSp>
          <p:nvGrpSpPr>
            <p:cNvPr id="18446" name="Group 2059">
              <a:extLst>
                <a:ext uri="{FF2B5EF4-FFF2-40B4-BE49-F238E27FC236}">
                  <a16:creationId xmlns:a16="http://schemas.microsoft.com/office/drawing/2014/main" id="{80AB3234-C8E2-408F-9600-6F6048F759E1}"/>
                </a:ext>
              </a:extLst>
            </p:cNvPr>
            <p:cNvGrpSpPr>
              <a:grpSpLocks/>
            </p:cNvGrpSpPr>
            <p:nvPr/>
          </p:nvGrpSpPr>
          <p:grpSpPr bwMode="auto">
            <a:xfrm>
              <a:off x="3072" y="1950"/>
              <a:ext cx="2400" cy="2160"/>
              <a:chOff x="3072" y="1950"/>
              <a:chExt cx="2400" cy="2160"/>
            </a:xfrm>
          </p:grpSpPr>
          <p:sp>
            <p:nvSpPr>
              <p:cNvPr id="48140" name="Rectangle 2060">
                <a:extLst>
                  <a:ext uri="{FF2B5EF4-FFF2-40B4-BE49-F238E27FC236}">
                    <a16:creationId xmlns:a16="http://schemas.microsoft.com/office/drawing/2014/main" id="{EB2115EC-9B98-4378-A1A4-8F885B3423DF}"/>
                  </a:ext>
                </a:extLst>
              </p:cNvPr>
              <p:cNvSpPr>
                <a:spLocks noChangeArrowheads="1"/>
              </p:cNvSpPr>
              <p:nvPr/>
            </p:nvSpPr>
            <p:spPr bwMode="auto">
              <a:xfrm>
                <a:off x="3072" y="1950"/>
                <a:ext cx="2400" cy="2160"/>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8141" name="Oval 2061">
                <a:extLst>
                  <a:ext uri="{FF2B5EF4-FFF2-40B4-BE49-F238E27FC236}">
                    <a16:creationId xmlns:a16="http://schemas.microsoft.com/office/drawing/2014/main" id="{C1B56E76-29C9-48CE-99DB-B9CEB07E8FB6}"/>
                  </a:ext>
                </a:extLst>
              </p:cNvPr>
              <p:cNvSpPr>
                <a:spLocks noChangeArrowheads="1"/>
              </p:cNvSpPr>
              <p:nvPr/>
            </p:nvSpPr>
            <p:spPr bwMode="auto">
              <a:xfrm>
                <a:off x="3552" y="2286"/>
                <a:ext cx="1536" cy="1488"/>
              </a:xfrm>
              <a:prstGeom prst="ellipse">
                <a:avLst/>
              </a:prstGeom>
              <a:gradFill rotWithShape="0">
                <a:gsLst>
                  <a:gs pos="0">
                    <a:srgbClr val="FFCCFF"/>
                  </a:gs>
                  <a:gs pos="100000">
                    <a:srgbClr val="FFCCFF">
                      <a:gamma/>
                      <a:shade val="56078"/>
                      <a:invGamma/>
                    </a:srgbClr>
                  </a:gs>
                </a:gsLst>
                <a:path path="shape">
                  <a:fillToRect l="50000" t="50000" r="50000" b="50000"/>
                </a:path>
              </a:gradFill>
              <a:ln w="28575">
                <a:solidFill>
                  <a:schemeClr val="accent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8142" name="Oval 2062">
                <a:extLst>
                  <a:ext uri="{FF2B5EF4-FFF2-40B4-BE49-F238E27FC236}">
                    <a16:creationId xmlns:a16="http://schemas.microsoft.com/office/drawing/2014/main" id="{A6FB5EE2-9EB7-4DC2-9C95-C575B0BEE84B}"/>
                  </a:ext>
                </a:extLst>
              </p:cNvPr>
              <p:cNvSpPr>
                <a:spLocks noChangeArrowheads="1"/>
              </p:cNvSpPr>
              <p:nvPr/>
            </p:nvSpPr>
            <p:spPr bwMode="auto">
              <a:xfrm>
                <a:off x="3936" y="2670"/>
                <a:ext cx="768" cy="768"/>
              </a:xfrm>
              <a:prstGeom prst="ellipse">
                <a:avLst/>
              </a:prstGeom>
              <a:gradFill rotWithShape="0">
                <a:gsLst>
                  <a:gs pos="0">
                    <a:srgbClr val="FFCC99"/>
                  </a:gs>
                  <a:gs pos="100000">
                    <a:srgbClr val="FFCC99">
                      <a:gamma/>
                      <a:shade val="56078"/>
                      <a:invGamma/>
                    </a:srgbClr>
                  </a:gs>
                </a:gsLst>
                <a:path path="shape">
                  <a:fillToRect l="50000" t="50000" r="50000" b="50000"/>
                </a:path>
              </a:gradFill>
              <a:ln w="28575">
                <a:solidFill>
                  <a:schemeClr val="accent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18447" name="Group 2063">
              <a:extLst>
                <a:ext uri="{FF2B5EF4-FFF2-40B4-BE49-F238E27FC236}">
                  <a16:creationId xmlns:a16="http://schemas.microsoft.com/office/drawing/2014/main" id="{63B7DB55-F65C-4230-934D-D29BB18961F8}"/>
                </a:ext>
              </a:extLst>
            </p:cNvPr>
            <p:cNvGrpSpPr>
              <a:grpSpLocks/>
            </p:cNvGrpSpPr>
            <p:nvPr/>
          </p:nvGrpSpPr>
          <p:grpSpPr bwMode="auto">
            <a:xfrm>
              <a:off x="3720" y="2430"/>
              <a:ext cx="1033" cy="1540"/>
              <a:chOff x="3720" y="2430"/>
              <a:chExt cx="1033" cy="1540"/>
            </a:xfrm>
          </p:grpSpPr>
          <p:sp>
            <p:nvSpPr>
              <p:cNvPr id="48144" name="Line 2064">
                <a:extLst>
                  <a:ext uri="{FF2B5EF4-FFF2-40B4-BE49-F238E27FC236}">
                    <a16:creationId xmlns:a16="http://schemas.microsoft.com/office/drawing/2014/main" id="{463BF2A9-F776-4A5E-9E66-898FC4427000}"/>
                  </a:ext>
                </a:extLst>
              </p:cNvPr>
              <p:cNvSpPr>
                <a:spLocks noChangeShapeType="1"/>
              </p:cNvSpPr>
              <p:nvPr/>
            </p:nvSpPr>
            <p:spPr bwMode="auto">
              <a:xfrm flipV="1">
                <a:off x="4320" y="2430"/>
                <a:ext cx="432" cy="624"/>
              </a:xfrm>
              <a:prstGeom prst="line">
                <a:avLst/>
              </a:prstGeom>
              <a:noFill/>
              <a:ln w="28575">
                <a:solidFill>
                  <a:srgbClr val="66FF99"/>
                </a:solidFill>
                <a:round/>
                <a:headEnd/>
                <a:tailEnd type="stealth" w="med" len="lg"/>
              </a:ln>
              <a:effectLst>
                <a:outerShdw dist="12700" dir="54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8145" name="Line 2065">
                <a:extLst>
                  <a:ext uri="{FF2B5EF4-FFF2-40B4-BE49-F238E27FC236}">
                    <a16:creationId xmlns:a16="http://schemas.microsoft.com/office/drawing/2014/main" id="{D705DF39-7AFC-4990-9344-0E5AED325752}"/>
                  </a:ext>
                </a:extLst>
              </p:cNvPr>
              <p:cNvSpPr>
                <a:spLocks noChangeShapeType="1"/>
              </p:cNvSpPr>
              <p:nvPr/>
            </p:nvSpPr>
            <p:spPr bwMode="auto">
              <a:xfrm flipH="1" flipV="1">
                <a:off x="4080" y="2718"/>
                <a:ext cx="240" cy="336"/>
              </a:xfrm>
              <a:prstGeom prst="line">
                <a:avLst/>
              </a:prstGeom>
              <a:noFill/>
              <a:ln w="28575">
                <a:solidFill>
                  <a:srgbClr val="66FF99"/>
                </a:solidFill>
                <a:round/>
                <a:headEnd/>
                <a:tailEnd type="stealth" w="med" len="lg"/>
              </a:ln>
              <a:effectLst>
                <a:outerShdw dist="12700" dir="54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18450" name="Object 2066">
                <a:extLst>
                  <a:ext uri="{FF2B5EF4-FFF2-40B4-BE49-F238E27FC236}">
                    <a16:creationId xmlns:a16="http://schemas.microsoft.com/office/drawing/2014/main" id="{5CCCDE86-62E4-498A-8448-55DA1C3894FC}"/>
                  </a:ext>
                </a:extLst>
              </p:cNvPr>
              <p:cNvGraphicFramePr>
                <a:graphicFrameLocks noChangeAspect="1"/>
              </p:cNvGraphicFramePr>
              <p:nvPr/>
            </p:nvGraphicFramePr>
            <p:xfrm>
              <a:off x="4032" y="2862"/>
              <a:ext cx="226" cy="240"/>
            </p:xfrm>
            <a:graphic>
              <a:graphicData uri="http://schemas.openxmlformats.org/presentationml/2006/ole">
                <mc:AlternateContent xmlns:mc="http://schemas.openxmlformats.org/markup-compatibility/2006">
                  <mc:Choice xmlns:v="urn:schemas-microsoft-com:vml" Requires="v">
                    <p:oleObj spid="_x0000_s18459" name="公式" r:id="rId5" imgW="171501" imgH="190704" progId="Equation.3">
                      <p:embed/>
                    </p:oleObj>
                  </mc:Choice>
                  <mc:Fallback>
                    <p:oleObj name="公式" r:id="rId5" imgW="171501" imgH="190704" progId="Equation.3">
                      <p:embed/>
                      <p:pic>
                        <p:nvPicPr>
                          <p:cNvPr id="0" name="Object 206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2" y="2862"/>
                            <a:ext cx="226" cy="24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51" name="Object 2067">
                <a:extLst>
                  <a:ext uri="{FF2B5EF4-FFF2-40B4-BE49-F238E27FC236}">
                    <a16:creationId xmlns:a16="http://schemas.microsoft.com/office/drawing/2014/main" id="{B7A7BDF1-6E33-410A-97FC-2913CFCD786F}"/>
                  </a:ext>
                </a:extLst>
              </p:cNvPr>
              <p:cNvGraphicFramePr>
                <a:graphicFrameLocks noChangeAspect="1"/>
              </p:cNvGraphicFramePr>
              <p:nvPr/>
            </p:nvGraphicFramePr>
            <p:xfrm>
              <a:off x="4513" y="2704"/>
              <a:ext cx="240" cy="240"/>
            </p:xfrm>
            <a:graphic>
              <a:graphicData uri="http://schemas.openxmlformats.org/presentationml/2006/ole">
                <mc:AlternateContent xmlns:mc="http://schemas.openxmlformats.org/markup-compatibility/2006">
                  <mc:Choice xmlns:v="urn:schemas-microsoft-com:vml" Requires="v">
                    <p:oleObj spid="_x0000_s18460" name="公式" r:id="rId7" imgW="190602" imgH="190704" progId="Equation.3">
                      <p:embed/>
                    </p:oleObj>
                  </mc:Choice>
                  <mc:Fallback>
                    <p:oleObj name="公式" r:id="rId7" imgW="190602" imgH="190704" progId="Equation.3">
                      <p:embed/>
                      <p:pic>
                        <p:nvPicPr>
                          <p:cNvPr id="0" name="Object 206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13" y="2704"/>
                            <a:ext cx="240" cy="24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52" name="Object 2068">
                <a:extLst>
                  <a:ext uri="{FF2B5EF4-FFF2-40B4-BE49-F238E27FC236}">
                    <a16:creationId xmlns:a16="http://schemas.microsoft.com/office/drawing/2014/main" id="{958F265A-1FCB-40FF-96AA-11702B22CF61}"/>
                  </a:ext>
                </a:extLst>
              </p:cNvPr>
              <p:cNvGraphicFramePr>
                <a:graphicFrameLocks noChangeAspect="1"/>
              </p:cNvGraphicFramePr>
              <p:nvPr/>
            </p:nvGraphicFramePr>
            <p:xfrm>
              <a:off x="4059" y="3203"/>
              <a:ext cx="150" cy="195"/>
            </p:xfrm>
            <a:graphic>
              <a:graphicData uri="http://schemas.openxmlformats.org/presentationml/2006/ole">
                <mc:AlternateContent xmlns:mc="http://schemas.openxmlformats.org/markup-compatibility/2006">
                  <mc:Choice xmlns:v="urn:schemas-microsoft-com:vml" Requires="v">
                    <p:oleObj spid="_x0000_s18461" name="公式" r:id="rId9" imgW="95098" imgH="133248" progId="Equation.3">
                      <p:embed/>
                    </p:oleObj>
                  </mc:Choice>
                  <mc:Fallback>
                    <p:oleObj name="公式" r:id="rId9" imgW="95098" imgH="133248" progId="Equation.3">
                      <p:embed/>
                      <p:pic>
                        <p:nvPicPr>
                          <p:cNvPr id="0" name="Object 206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59" y="3203"/>
                            <a:ext cx="150" cy="195"/>
                          </a:xfrm>
                          <a:prstGeom prst="rect">
                            <a:avLst/>
                          </a:prstGeom>
                          <a:noFill/>
                          <a:ln>
                            <a:noFill/>
                          </a:ln>
                          <a:effectLst>
                            <a:outerShdw dist="35921" dir="2700000" algn="ctr" rotWithShape="0">
                              <a:srgbClr val="777777">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53" name="Object 2069">
                <a:extLst>
                  <a:ext uri="{FF2B5EF4-FFF2-40B4-BE49-F238E27FC236}">
                    <a16:creationId xmlns:a16="http://schemas.microsoft.com/office/drawing/2014/main" id="{11891324-436E-4776-9EDD-528219A9A79C}"/>
                  </a:ext>
                </a:extLst>
              </p:cNvPr>
              <p:cNvGraphicFramePr>
                <a:graphicFrameLocks noChangeAspect="1"/>
              </p:cNvGraphicFramePr>
              <p:nvPr/>
            </p:nvGraphicFramePr>
            <p:xfrm>
              <a:off x="3727" y="3730"/>
              <a:ext cx="454" cy="240"/>
            </p:xfrm>
            <a:graphic>
              <a:graphicData uri="http://schemas.openxmlformats.org/presentationml/2006/ole">
                <mc:AlternateContent xmlns:mc="http://schemas.openxmlformats.org/markup-compatibility/2006">
                  <mc:Choice xmlns:v="urn:schemas-microsoft-com:vml" Requires="v">
                    <p:oleObj spid="_x0000_s18462" name="公式" r:id="rId11" imgW="352349" imgH="171552" progId="Equation.3">
                      <p:embed/>
                    </p:oleObj>
                  </mc:Choice>
                  <mc:Fallback>
                    <p:oleObj name="公式" r:id="rId11" imgW="352349" imgH="171552" progId="Equation.3">
                      <p:embed/>
                      <p:pic>
                        <p:nvPicPr>
                          <p:cNvPr id="0" name="Object 206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27" y="3730"/>
                            <a:ext cx="454" cy="24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54" name="Object 2070">
                <a:extLst>
                  <a:ext uri="{FF2B5EF4-FFF2-40B4-BE49-F238E27FC236}">
                    <a16:creationId xmlns:a16="http://schemas.microsoft.com/office/drawing/2014/main" id="{9179C31D-83BF-4257-94AC-DA03EED74773}"/>
                  </a:ext>
                </a:extLst>
              </p:cNvPr>
              <p:cNvGraphicFramePr>
                <a:graphicFrameLocks noChangeAspect="1"/>
              </p:cNvGraphicFramePr>
              <p:nvPr/>
            </p:nvGraphicFramePr>
            <p:xfrm>
              <a:off x="3720" y="3385"/>
              <a:ext cx="285" cy="195"/>
            </p:xfrm>
            <a:graphic>
              <a:graphicData uri="http://schemas.openxmlformats.org/presentationml/2006/ole">
                <mc:AlternateContent xmlns:mc="http://schemas.openxmlformats.org/markup-compatibility/2006">
                  <mc:Choice xmlns:v="urn:schemas-microsoft-com:vml" Requires="v">
                    <p:oleObj spid="_x0000_s18463" name="公式" r:id="rId13" imgW="209702" imgH="133248" progId="Equation.3">
                      <p:embed/>
                    </p:oleObj>
                  </mc:Choice>
                  <mc:Fallback>
                    <p:oleObj name="公式" r:id="rId13" imgW="209702" imgH="133248" progId="Equation.3">
                      <p:embed/>
                      <p:pic>
                        <p:nvPicPr>
                          <p:cNvPr id="0" name="Object 207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20" y="3385"/>
                            <a:ext cx="285" cy="195"/>
                          </a:xfrm>
                          <a:prstGeom prst="rect">
                            <a:avLst/>
                          </a:prstGeom>
                          <a:noFill/>
                          <a:ln>
                            <a:noFill/>
                          </a:ln>
                          <a:effectLst>
                            <a:outerShdw dist="35921" dir="2700000" algn="ctr" rotWithShape="0">
                              <a:srgbClr val="777777">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aphicFrame>
        <p:nvGraphicFramePr>
          <p:cNvPr id="48133" name="Object 2053">
            <a:extLst>
              <a:ext uri="{FF2B5EF4-FFF2-40B4-BE49-F238E27FC236}">
                <a16:creationId xmlns:a16="http://schemas.microsoft.com/office/drawing/2014/main" id="{2DEA5E42-95EE-4AC7-A967-902CFB6E6C33}"/>
              </a:ext>
            </a:extLst>
          </p:cNvPr>
          <p:cNvGraphicFramePr>
            <a:graphicFrameLocks noChangeAspect="1"/>
          </p:cNvGraphicFramePr>
          <p:nvPr/>
        </p:nvGraphicFramePr>
        <p:xfrm>
          <a:off x="827088" y="3389313"/>
          <a:ext cx="4013200" cy="1047750"/>
        </p:xfrm>
        <a:graphic>
          <a:graphicData uri="http://schemas.openxmlformats.org/presentationml/2006/ole">
            <mc:AlternateContent xmlns:mc="http://schemas.openxmlformats.org/markup-compatibility/2006">
              <mc:Choice xmlns:v="urn:schemas-microsoft-com:vml" Requires="v">
                <p:oleObj spid="_x0000_s18464" name="公式" r:id="rId15" imgW="1809699" imgH="457200" progId="Equation.3">
                  <p:embed/>
                </p:oleObj>
              </mc:Choice>
              <mc:Fallback>
                <p:oleObj name="公式" r:id="rId15" imgW="1809699" imgH="457200" progId="Equation.3">
                  <p:embed/>
                  <p:pic>
                    <p:nvPicPr>
                      <p:cNvPr id="0" name="Object 205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27088" y="3389313"/>
                        <a:ext cx="4013200" cy="10477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35" name="Object 2055">
            <a:extLst>
              <a:ext uri="{FF2B5EF4-FFF2-40B4-BE49-F238E27FC236}">
                <a16:creationId xmlns:a16="http://schemas.microsoft.com/office/drawing/2014/main" id="{1FF86D5B-06B9-4C46-929B-B72B631259EA}"/>
              </a:ext>
            </a:extLst>
          </p:cNvPr>
          <p:cNvGraphicFramePr>
            <a:graphicFrameLocks noChangeAspect="1"/>
          </p:cNvGraphicFramePr>
          <p:nvPr/>
        </p:nvGraphicFramePr>
        <p:xfrm>
          <a:off x="611188" y="5038725"/>
          <a:ext cx="4114800" cy="982663"/>
        </p:xfrm>
        <a:graphic>
          <a:graphicData uri="http://schemas.openxmlformats.org/presentationml/2006/ole">
            <mc:AlternateContent xmlns:mc="http://schemas.openxmlformats.org/markup-compatibility/2006">
              <mc:Choice xmlns:v="urn:schemas-microsoft-com:vml" Requires="v">
                <p:oleObj spid="_x0000_s18465" name="公式" r:id="rId17" imgW="1942998" imgH="438048" progId="Equation.3">
                  <p:embed/>
                </p:oleObj>
              </mc:Choice>
              <mc:Fallback>
                <p:oleObj name="公式" r:id="rId17" imgW="1942998" imgH="438048" progId="Equation.3">
                  <p:embed/>
                  <p:pic>
                    <p:nvPicPr>
                      <p:cNvPr id="0" name="Object 205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11188" y="5038725"/>
                        <a:ext cx="4114800" cy="98266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8443" name="Group 27">
            <a:extLst>
              <a:ext uri="{FF2B5EF4-FFF2-40B4-BE49-F238E27FC236}">
                <a16:creationId xmlns:a16="http://schemas.microsoft.com/office/drawing/2014/main" id="{AEDF92BC-0AA8-4F30-A043-50C0AE07D51B}"/>
              </a:ext>
            </a:extLst>
          </p:cNvPr>
          <p:cNvGrpSpPr>
            <a:grpSpLocks/>
          </p:cNvGrpSpPr>
          <p:nvPr/>
        </p:nvGrpSpPr>
        <p:grpSpPr bwMode="auto">
          <a:xfrm>
            <a:off x="0" y="44450"/>
            <a:ext cx="5715000" cy="1068388"/>
            <a:chOff x="0" y="191"/>
            <a:chExt cx="3600" cy="673"/>
          </a:xfrm>
        </p:grpSpPr>
        <p:pic>
          <p:nvPicPr>
            <p:cNvPr id="18444" name="Picture 40" descr="bar_1">
              <a:extLst>
                <a:ext uri="{FF2B5EF4-FFF2-40B4-BE49-F238E27FC236}">
                  <a16:creationId xmlns:a16="http://schemas.microsoft.com/office/drawing/2014/main" id="{52BD9D02-B55B-4DA3-86E7-71E62F484864}"/>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5" name="Text Box 41">
              <a:extLst>
                <a:ext uri="{FF2B5EF4-FFF2-40B4-BE49-F238E27FC236}">
                  <a16:creationId xmlns:a16="http://schemas.microsoft.com/office/drawing/2014/main" id="{98421F95-93F9-4B00-9C4D-06D7D5ACDA6D}"/>
                </a:ext>
              </a:extLst>
            </p:cNvPr>
            <p:cNvSpPr txBox="1">
              <a:spLocks noChangeArrowheads="1"/>
            </p:cNvSpPr>
            <p:nvPr/>
          </p:nvSpPr>
          <p:spPr bwMode="auto">
            <a:xfrm>
              <a:off x="59" y="336"/>
              <a:ext cx="2957"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a:solidFill>
                    <a:srgbClr val="FF3399"/>
                  </a:solidFill>
                  <a:latin typeface="隶书" panose="02010509060101010101" pitchFamily="49" charset="-122"/>
                  <a:ea typeface="隶书" panose="02010509060101010101" pitchFamily="49" charset="-122"/>
                </a:rPr>
                <a:t>2-4 </a:t>
              </a:r>
              <a:r>
                <a:rPr kumimoji="0" lang="zh-CN" altLang="en-US">
                  <a:solidFill>
                    <a:srgbClr val="FF3399"/>
                  </a:solidFill>
                  <a:ea typeface="隶书" panose="02010509060101010101" pitchFamily="49" charset="-122"/>
                </a:rPr>
                <a:t>电场的能量和能量密度</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130"/>
                                        </p:tgtEl>
                                        <p:attrNameLst>
                                          <p:attrName>style.visibility</p:attrName>
                                        </p:attrNameLst>
                                      </p:cBhvr>
                                      <p:to>
                                        <p:strVal val="visible"/>
                                      </p:to>
                                    </p:set>
                                    <p:animEffect transition="in" filter="dissolve">
                                      <p:cBhvr>
                                        <p:cTn id="7" dur="500"/>
                                        <p:tgtEl>
                                          <p:spTgt spid="481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8131"/>
                                        </p:tgtEl>
                                        <p:attrNameLst>
                                          <p:attrName>style.visibility</p:attrName>
                                        </p:attrNameLst>
                                      </p:cBhvr>
                                      <p:to>
                                        <p:strVal val="visible"/>
                                      </p:to>
                                    </p:set>
                                    <p:animEffect transition="in" filter="dissolve">
                                      <p:cBhvr>
                                        <p:cTn id="17" dur="500"/>
                                        <p:tgtEl>
                                          <p:spTgt spid="481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8132"/>
                                        </p:tgtEl>
                                        <p:attrNameLst>
                                          <p:attrName>style.visibility</p:attrName>
                                        </p:attrNameLst>
                                      </p:cBhvr>
                                      <p:to>
                                        <p:strVal val="visible"/>
                                      </p:to>
                                    </p:set>
                                    <p:animEffect transition="in" filter="dissolve">
                                      <p:cBhvr>
                                        <p:cTn id="22" dur="500"/>
                                        <p:tgtEl>
                                          <p:spTgt spid="481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48133"/>
                                        </p:tgtEl>
                                        <p:attrNameLst>
                                          <p:attrName>style.visibility</p:attrName>
                                        </p:attrNameLst>
                                      </p:cBhvr>
                                      <p:to>
                                        <p:strVal val="visible"/>
                                      </p:to>
                                    </p:set>
                                    <p:animEffect transition="in" filter="dissolve">
                                      <p:cBhvr>
                                        <p:cTn id="27" dur="500"/>
                                        <p:tgtEl>
                                          <p:spTgt spid="4813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8134"/>
                                        </p:tgtEl>
                                        <p:attrNameLst>
                                          <p:attrName>style.visibility</p:attrName>
                                        </p:attrNameLst>
                                      </p:cBhvr>
                                      <p:to>
                                        <p:strVal val="visible"/>
                                      </p:to>
                                    </p:set>
                                    <p:animEffect transition="in" filter="dissolve">
                                      <p:cBhvr>
                                        <p:cTn id="32" dur="500"/>
                                        <p:tgtEl>
                                          <p:spTgt spid="4813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48135"/>
                                        </p:tgtEl>
                                        <p:attrNameLst>
                                          <p:attrName>style.visibility</p:attrName>
                                        </p:attrNameLst>
                                      </p:cBhvr>
                                      <p:to>
                                        <p:strVal val="visible"/>
                                      </p:to>
                                    </p:set>
                                    <p:animEffect transition="in" filter="dissolve">
                                      <p:cBhvr>
                                        <p:cTn id="37" dur="500"/>
                                        <p:tgtEl>
                                          <p:spTgt spid="48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autoUpdateAnimBg="0"/>
      <p:bldP spid="48132" grpId="0" autoUpdateAnimBg="0"/>
      <p:bldP spid="4813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日期占位符 1">
            <a:extLst>
              <a:ext uri="{FF2B5EF4-FFF2-40B4-BE49-F238E27FC236}">
                <a16:creationId xmlns:a16="http://schemas.microsoft.com/office/drawing/2014/main" id="{43905F63-4FA4-431D-B9EE-1DAC22B84B6D}"/>
              </a:ext>
            </a:extLst>
          </p:cNvPr>
          <p:cNvSpPr>
            <a:spLocks noGrp="1"/>
          </p:cNvSpPr>
          <p:nvPr>
            <p:ph type="dt" sz="quarter" idx="10"/>
          </p:nvPr>
        </p:nvSpPr>
        <p:spPr/>
        <p:txBody>
          <a:bodyPr/>
          <a:lstStyle/>
          <a:p>
            <a:pPr>
              <a:defRPr/>
            </a:pPr>
            <a:fld id="{E0879344-A8C1-4995-AD52-F08C32C815E8}" type="datetime8">
              <a:rPr lang="en-US"/>
              <a:pPr>
                <a:defRPr/>
              </a:pPr>
              <a:t>3/29/2020 9:27 PM</a:t>
            </a:fld>
            <a:endParaRPr lang="en-US" altLang="zh-CN"/>
          </a:p>
        </p:txBody>
      </p:sp>
      <p:sp>
        <p:nvSpPr>
          <p:cNvPr id="23" name="灯片编号占位符 3">
            <a:extLst>
              <a:ext uri="{FF2B5EF4-FFF2-40B4-BE49-F238E27FC236}">
                <a16:creationId xmlns:a16="http://schemas.microsoft.com/office/drawing/2014/main" id="{D683D94A-0B41-4FBF-AFBF-E6558037CD85}"/>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20014BF6-0B7B-4885-AB50-D2CB0752FB2F}" type="slidenum">
              <a:rPr lang="en-US" altLang="zh-CN" sz="1400" b="0">
                <a:ea typeface="宋体" panose="02010600030101010101" pitchFamily="2" charset="-122"/>
              </a:rPr>
              <a:pPr eaLnBrk="1" hangingPunct="1"/>
              <a:t>18</a:t>
            </a:fld>
            <a:endParaRPr lang="en-US" altLang="zh-CN" sz="1400" b="0">
              <a:ea typeface="宋体" panose="02010600030101010101" pitchFamily="2" charset="-122"/>
            </a:endParaRPr>
          </a:p>
        </p:txBody>
      </p:sp>
      <p:sp>
        <p:nvSpPr>
          <p:cNvPr id="118786" name="Text Box 2">
            <a:extLst>
              <a:ext uri="{FF2B5EF4-FFF2-40B4-BE49-F238E27FC236}">
                <a16:creationId xmlns:a16="http://schemas.microsoft.com/office/drawing/2014/main" id="{ACFC7927-7B9B-4F67-A4A1-FB9DCC57D07E}"/>
              </a:ext>
            </a:extLst>
          </p:cNvPr>
          <p:cNvSpPr txBox="1">
            <a:spLocks noChangeArrowheads="1"/>
          </p:cNvSpPr>
          <p:nvPr/>
        </p:nvSpPr>
        <p:spPr bwMode="auto">
          <a:xfrm>
            <a:off x="330200" y="1263650"/>
            <a:ext cx="8509000" cy="1373188"/>
          </a:xfrm>
          <a:prstGeom prst="rect">
            <a:avLst/>
          </a:prstGeom>
          <a:noFill/>
          <a:ln w="9525">
            <a:noFill/>
            <a:miter lim="800000"/>
            <a:headEnd/>
            <a:tailEnd/>
          </a:ln>
          <a:effectLst/>
        </p:spPr>
        <p:txBody>
          <a:bodyPr>
            <a:spAutoFit/>
          </a:bodyPr>
          <a:lstStyle/>
          <a:p>
            <a:pPr>
              <a:spcBef>
                <a:spcPct val="50000"/>
              </a:spcBef>
              <a:defRPr/>
            </a:pPr>
            <a:r>
              <a:rPr lang="zh-CN" altLang="en-US">
                <a:solidFill>
                  <a:schemeClr val="tx2"/>
                </a:solidFill>
                <a:effectLst>
                  <a:outerShdw blurRad="38100" dist="38100" dir="2700000" algn="tl">
                    <a:srgbClr val="000000"/>
                  </a:outerShdw>
                </a:effectLst>
                <a:latin typeface="幼圆" pitchFamily="49" charset="-122"/>
              </a:rPr>
              <a:t>例题</a:t>
            </a:r>
            <a:r>
              <a:rPr lang="zh-CN" altLang="en-US">
                <a:effectLst>
                  <a:outerShdw blurRad="38100" dist="38100" dir="2700000" algn="tl">
                    <a:srgbClr val="000000"/>
                  </a:outerShdw>
                </a:effectLst>
                <a:latin typeface="幼圆" pitchFamily="49" charset="-122"/>
              </a:rPr>
              <a:t>：把一相对介电常数为</a:t>
            </a:r>
            <a:r>
              <a:rPr lang="zh-CN" altLang="en-US">
                <a:effectLst>
                  <a:outerShdw blurRad="38100" dist="38100" dir="2700000" algn="tl">
                    <a:srgbClr val="000000"/>
                  </a:outerShdw>
                </a:effectLst>
                <a:latin typeface="幼圆" pitchFamily="49" charset="-122"/>
                <a:sym typeface="Symbol" pitchFamily="18" charset="2"/>
              </a:rPr>
              <a:t></a:t>
            </a:r>
            <a:r>
              <a:rPr lang="en-US" altLang="zh-CN" i="1" baseline="-25000">
                <a:effectLst>
                  <a:outerShdw blurRad="38100" dist="38100" dir="2700000" algn="tl">
                    <a:srgbClr val="000000"/>
                  </a:outerShdw>
                </a:effectLst>
                <a:sym typeface="Symbol" pitchFamily="18" charset="2"/>
              </a:rPr>
              <a:t>r</a:t>
            </a:r>
            <a:r>
              <a:rPr lang="zh-CN" altLang="en-US">
                <a:effectLst>
                  <a:outerShdw blurRad="38100" dist="38100" dir="2700000" algn="tl">
                    <a:srgbClr val="000000"/>
                  </a:outerShdw>
                </a:effectLst>
                <a:sym typeface="Symbol" pitchFamily="18" charset="2"/>
              </a:rPr>
              <a:t>的电介质球壳套在一半径为</a:t>
            </a:r>
            <a:r>
              <a:rPr lang="en-US" altLang="zh-CN" i="1">
                <a:effectLst>
                  <a:outerShdw blurRad="38100" dist="38100" dir="2700000" algn="tl">
                    <a:srgbClr val="000000"/>
                  </a:outerShdw>
                </a:effectLst>
                <a:sym typeface="Symbol" pitchFamily="18" charset="2"/>
              </a:rPr>
              <a:t>a</a:t>
            </a:r>
            <a:r>
              <a:rPr lang="zh-CN" altLang="en-US">
                <a:effectLst>
                  <a:outerShdw blurRad="38100" dist="38100" dir="2700000" algn="tl">
                    <a:srgbClr val="000000"/>
                  </a:outerShdw>
                </a:effectLst>
                <a:sym typeface="Symbol" pitchFamily="18" charset="2"/>
              </a:rPr>
              <a:t>的金属</a:t>
            </a:r>
            <a:r>
              <a:rPr lang="zh-CN" altLang="en-US">
                <a:effectLst>
                  <a:outerShdw blurRad="38100" dist="38100" dir="2700000" algn="tl">
                    <a:srgbClr val="000000"/>
                  </a:outerShdw>
                </a:effectLst>
                <a:latin typeface="幼圆" pitchFamily="49" charset="-122"/>
              </a:rPr>
              <a:t>球外，金属球带电</a:t>
            </a:r>
            <a:r>
              <a:rPr lang="en-US" altLang="zh-CN" i="1">
                <a:effectLst>
                  <a:outerShdw blurRad="38100" dist="38100" dir="2700000" algn="tl">
                    <a:srgbClr val="000000"/>
                  </a:outerShdw>
                </a:effectLst>
              </a:rPr>
              <a:t>q</a:t>
            </a:r>
            <a:r>
              <a:rPr lang="zh-CN" altLang="en-US">
                <a:effectLst>
                  <a:outerShdw blurRad="38100" dist="38100" dir="2700000" algn="tl">
                    <a:srgbClr val="000000"/>
                  </a:outerShdw>
                </a:effectLst>
                <a:latin typeface="幼圆" pitchFamily="49" charset="-122"/>
              </a:rPr>
              <a:t>，比较无介质和有介质两种情况下静电能的变化。</a:t>
            </a:r>
          </a:p>
        </p:txBody>
      </p:sp>
      <p:sp>
        <p:nvSpPr>
          <p:cNvPr id="118787" name="Text Box 3">
            <a:extLst>
              <a:ext uri="{FF2B5EF4-FFF2-40B4-BE49-F238E27FC236}">
                <a16:creationId xmlns:a16="http://schemas.microsoft.com/office/drawing/2014/main" id="{6DF32E93-1B87-4D84-8FED-885126E21C57}"/>
              </a:ext>
            </a:extLst>
          </p:cNvPr>
          <p:cNvSpPr txBox="1">
            <a:spLocks noChangeArrowheads="1"/>
          </p:cNvSpPr>
          <p:nvPr/>
        </p:nvSpPr>
        <p:spPr bwMode="auto">
          <a:xfrm>
            <a:off x="304800" y="2535238"/>
            <a:ext cx="8686800" cy="946150"/>
          </a:xfrm>
          <a:prstGeom prst="rect">
            <a:avLst/>
          </a:prstGeom>
          <a:noFill/>
          <a:ln w="9525">
            <a:noFill/>
            <a:miter lim="800000"/>
            <a:headEnd/>
            <a:tailEnd/>
          </a:ln>
          <a:effectLst/>
        </p:spPr>
        <p:txBody>
          <a:bodyPr>
            <a:spAutoFit/>
          </a:bodyPr>
          <a:lstStyle/>
          <a:p>
            <a:pPr>
              <a:spcBef>
                <a:spcPct val="50000"/>
              </a:spcBef>
              <a:defRPr/>
            </a:pPr>
            <a:r>
              <a:rPr lang="zh-CN" altLang="en-US">
                <a:solidFill>
                  <a:srgbClr val="66FF66"/>
                </a:solidFill>
                <a:effectLst>
                  <a:outerShdw blurRad="38100" dist="38100" dir="2700000" algn="tl">
                    <a:srgbClr val="000000"/>
                  </a:outerShdw>
                </a:effectLst>
                <a:latin typeface="幼圆" pitchFamily="49" charset="-122"/>
              </a:rPr>
              <a:t>解</a:t>
            </a:r>
            <a:r>
              <a:rPr lang="en-US" altLang="zh-CN">
                <a:solidFill>
                  <a:srgbClr val="66FF66"/>
                </a:solidFill>
                <a:effectLst>
                  <a:outerShdw blurRad="38100" dist="38100" dir="2700000" algn="tl">
                    <a:srgbClr val="000000"/>
                  </a:outerShdw>
                </a:effectLst>
                <a:latin typeface="幼圆" pitchFamily="49" charset="-122"/>
              </a:rPr>
              <a:t>1:</a:t>
            </a:r>
            <a:r>
              <a:rPr lang="zh-CN" altLang="en-US">
                <a:effectLst>
                  <a:outerShdw blurRad="38100" dist="38100" dir="2700000" algn="tl">
                    <a:srgbClr val="000000"/>
                  </a:outerShdw>
                </a:effectLst>
                <a:latin typeface="幼圆" pitchFamily="49" charset="-122"/>
              </a:rPr>
              <a:t>介质不存在时，导体内电场强度为零，空间其他各点的电场强度为</a:t>
            </a:r>
          </a:p>
        </p:txBody>
      </p:sp>
      <p:graphicFrame>
        <p:nvGraphicFramePr>
          <p:cNvPr id="234496" name="Object 0">
            <a:extLst>
              <a:ext uri="{FF2B5EF4-FFF2-40B4-BE49-F238E27FC236}">
                <a16:creationId xmlns:a16="http://schemas.microsoft.com/office/drawing/2014/main" id="{25EF21E4-ECAC-4685-9BEB-29E5F5D4698E}"/>
              </a:ext>
            </a:extLst>
          </p:cNvPr>
          <p:cNvGraphicFramePr>
            <a:graphicFrameLocks noChangeAspect="1"/>
          </p:cNvGraphicFramePr>
          <p:nvPr/>
        </p:nvGraphicFramePr>
        <p:xfrm>
          <a:off x="1230313" y="3335338"/>
          <a:ext cx="2127250" cy="871537"/>
        </p:xfrm>
        <a:graphic>
          <a:graphicData uri="http://schemas.openxmlformats.org/presentationml/2006/ole">
            <mc:AlternateContent xmlns:mc="http://schemas.openxmlformats.org/markup-compatibility/2006">
              <mc:Choice xmlns:v="urn:schemas-microsoft-com:vml" Requires="v">
                <p:oleObj spid="_x0000_s19480" name="Equation" r:id="rId3" imgW="933501" imgH="419304" progId="Equation.3">
                  <p:embed/>
                </p:oleObj>
              </mc:Choice>
              <mc:Fallback>
                <p:oleObj name="Equation" r:id="rId3" imgW="933501" imgH="419304"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0313" y="3335338"/>
                        <a:ext cx="2127250" cy="871537"/>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17">
            <a:extLst>
              <a:ext uri="{FF2B5EF4-FFF2-40B4-BE49-F238E27FC236}">
                <a16:creationId xmlns:a16="http://schemas.microsoft.com/office/drawing/2014/main" id="{02EAE551-25E9-4D3D-BD6F-067F2A64DD39}"/>
              </a:ext>
            </a:extLst>
          </p:cNvPr>
          <p:cNvGrpSpPr>
            <a:grpSpLocks/>
          </p:cNvGrpSpPr>
          <p:nvPr/>
        </p:nvGrpSpPr>
        <p:grpSpPr bwMode="auto">
          <a:xfrm>
            <a:off x="4876800" y="3073400"/>
            <a:ext cx="3962400" cy="3505200"/>
            <a:chOff x="3072" y="1824"/>
            <a:chExt cx="2496" cy="2208"/>
          </a:xfrm>
        </p:grpSpPr>
        <p:sp>
          <p:nvSpPr>
            <p:cNvPr id="118791" name="Rectangle 7">
              <a:extLst>
                <a:ext uri="{FF2B5EF4-FFF2-40B4-BE49-F238E27FC236}">
                  <a16:creationId xmlns:a16="http://schemas.microsoft.com/office/drawing/2014/main" id="{0087FF5D-5210-489C-B162-C8AFA6D28C2D}"/>
                </a:ext>
              </a:extLst>
            </p:cNvPr>
            <p:cNvSpPr>
              <a:spLocks noChangeArrowheads="1"/>
            </p:cNvSpPr>
            <p:nvPr/>
          </p:nvSpPr>
          <p:spPr bwMode="auto">
            <a:xfrm>
              <a:off x="3072" y="1824"/>
              <a:ext cx="2496" cy="2208"/>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18792" name="Oval 8">
              <a:extLst>
                <a:ext uri="{FF2B5EF4-FFF2-40B4-BE49-F238E27FC236}">
                  <a16:creationId xmlns:a16="http://schemas.microsoft.com/office/drawing/2014/main" id="{6961D373-D3F5-41E2-97B9-CB82A8A731DF}"/>
                </a:ext>
              </a:extLst>
            </p:cNvPr>
            <p:cNvSpPr>
              <a:spLocks noChangeArrowheads="1"/>
            </p:cNvSpPr>
            <p:nvPr/>
          </p:nvSpPr>
          <p:spPr bwMode="auto">
            <a:xfrm>
              <a:off x="3552" y="2208"/>
              <a:ext cx="1536" cy="1488"/>
            </a:xfrm>
            <a:prstGeom prst="ellipse">
              <a:avLst/>
            </a:prstGeom>
            <a:gradFill rotWithShape="0">
              <a:gsLst>
                <a:gs pos="0">
                  <a:srgbClr val="9999FF"/>
                </a:gs>
                <a:gs pos="100000">
                  <a:srgbClr val="9999FF">
                    <a:gamma/>
                    <a:shade val="46275"/>
                    <a:invGamma/>
                  </a:srgbClr>
                </a:gs>
              </a:gsLst>
              <a:path path="shape">
                <a:fillToRect l="50000" t="50000" r="50000" b="50000"/>
              </a:path>
            </a:gradFill>
            <a:ln w="28575">
              <a:solidFill>
                <a:srgbClr val="9966FF"/>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18793" name="Oval 9">
              <a:extLst>
                <a:ext uri="{FF2B5EF4-FFF2-40B4-BE49-F238E27FC236}">
                  <a16:creationId xmlns:a16="http://schemas.microsoft.com/office/drawing/2014/main" id="{3AB9824A-7E52-49DB-B60A-8B82FAFF8F7A}"/>
                </a:ext>
              </a:extLst>
            </p:cNvPr>
            <p:cNvSpPr>
              <a:spLocks noChangeArrowheads="1"/>
            </p:cNvSpPr>
            <p:nvPr/>
          </p:nvSpPr>
          <p:spPr bwMode="auto">
            <a:xfrm>
              <a:off x="3936" y="2592"/>
              <a:ext cx="768" cy="768"/>
            </a:xfrm>
            <a:prstGeom prst="ellipse">
              <a:avLst/>
            </a:prstGeom>
            <a:gradFill rotWithShape="0">
              <a:gsLst>
                <a:gs pos="0">
                  <a:srgbClr val="FFCC99"/>
                </a:gs>
                <a:gs pos="100000">
                  <a:srgbClr val="FFCC99">
                    <a:gamma/>
                    <a:shade val="56078"/>
                    <a:invGamma/>
                  </a:srgbClr>
                </a:gs>
              </a:gsLst>
              <a:path path="shape">
                <a:fillToRect l="50000" t="50000" r="50000" b="50000"/>
              </a:path>
            </a:gradFill>
            <a:ln w="28575">
              <a:solidFill>
                <a:schemeClr val="hlink"/>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18794" name="Line 10">
              <a:extLst>
                <a:ext uri="{FF2B5EF4-FFF2-40B4-BE49-F238E27FC236}">
                  <a16:creationId xmlns:a16="http://schemas.microsoft.com/office/drawing/2014/main" id="{3C80AD4A-8ED4-4C23-ADD0-D9BC4D570BE7}"/>
                </a:ext>
              </a:extLst>
            </p:cNvPr>
            <p:cNvSpPr>
              <a:spLocks noChangeShapeType="1"/>
            </p:cNvSpPr>
            <p:nvPr/>
          </p:nvSpPr>
          <p:spPr bwMode="auto">
            <a:xfrm flipV="1">
              <a:off x="4320" y="2352"/>
              <a:ext cx="432" cy="624"/>
            </a:xfrm>
            <a:prstGeom prst="line">
              <a:avLst/>
            </a:prstGeom>
            <a:noFill/>
            <a:ln w="28575">
              <a:solidFill>
                <a:srgbClr val="FF3399"/>
              </a:solidFill>
              <a:round/>
              <a:headEnd/>
              <a:tailEnd type="triangle" w="sm" len="lg"/>
            </a:ln>
            <a:effectLst>
              <a:outerShdw dist="12700" dir="54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18795" name="Line 11">
              <a:extLst>
                <a:ext uri="{FF2B5EF4-FFF2-40B4-BE49-F238E27FC236}">
                  <a16:creationId xmlns:a16="http://schemas.microsoft.com/office/drawing/2014/main" id="{2B8B15D4-BC6B-4E16-B2B2-0224A3A7AD66}"/>
                </a:ext>
              </a:extLst>
            </p:cNvPr>
            <p:cNvSpPr>
              <a:spLocks noChangeShapeType="1"/>
            </p:cNvSpPr>
            <p:nvPr/>
          </p:nvSpPr>
          <p:spPr bwMode="auto">
            <a:xfrm flipH="1" flipV="1">
              <a:off x="4080" y="2640"/>
              <a:ext cx="240" cy="336"/>
            </a:xfrm>
            <a:prstGeom prst="line">
              <a:avLst/>
            </a:prstGeom>
            <a:noFill/>
            <a:ln w="28575">
              <a:solidFill>
                <a:srgbClr val="FF3399"/>
              </a:solidFill>
              <a:round/>
              <a:headEnd/>
              <a:tailEnd type="triangle" w="sm" len="lg"/>
            </a:ln>
            <a:effectLst>
              <a:outerShdw dist="12700" dir="54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19476" name="Object 4">
              <a:extLst>
                <a:ext uri="{FF2B5EF4-FFF2-40B4-BE49-F238E27FC236}">
                  <a16:creationId xmlns:a16="http://schemas.microsoft.com/office/drawing/2014/main" id="{8F3D3B99-D97E-48DA-B745-1940DE1DECE4}"/>
                </a:ext>
              </a:extLst>
            </p:cNvPr>
            <p:cNvGraphicFramePr>
              <a:graphicFrameLocks noChangeAspect="1"/>
            </p:cNvGraphicFramePr>
            <p:nvPr/>
          </p:nvGraphicFramePr>
          <p:xfrm>
            <a:off x="4074" y="2826"/>
            <a:ext cx="141" cy="156"/>
          </p:xfrm>
          <a:graphic>
            <a:graphicData uri="http://schemas.openxmlformats.org/presentationml/2006/ole">
              <mc:AlternateContent xmlns:mc="http://schemas.openxmlformats.org/markup-compatibility/2006">
                <mc:Choice xmlns:v="urn:schemas-microsoft-com:vml" Requires="v">
                  <p:oleObj spid="_x0000_s19481" name="Equation" r:id="rId5" imgW="95098" imgH="114504" progId="Equation.3">
                    <p:embed/>
                  </p:oleObj>
                </mc:Choice>
                <mc:Fallback>
                  <p:oleObj name="Equation" r:id="rId5" imgW="95098" imgH="114504"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4" y="2826"/>
                          <a:ext cx="141" cy="15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77" name="Object 5">
              <a:extLst>
                <a:ext uri="{FF2B5EF4-FFF2-40B4-BE49-F238E27FC236}">
                  <a16:creationId xmlns:a16="http://schemas.microsoft.com/office/drawing/2014/main" id="{0F2BEBEE-609C-471F-B45A-79CA13679C24}"/>
                </a:ext>
              </a:extLst>
            </p:cNvPr>
            <p:cNvGraphicFramePr>
              <a:graphicFrameLocks noChangeAspect="1"/>
            </p:cNvGraphicFramePr>
            <p:nvPr/>
          </p:nvGraphicFramePr>
          <p:xfrm>
            <a:off x="4608" y="2565"/>
            <a:ext cx="141" cy="198"/>
          </p:xfrm>
          <a:graphic>
            <a:graphicData uri="http://schemas.openxmlformats.org/presentationml/2006/ole">
              <mc:AlternateContent xmlns:mc="http://schemas.openxmlformats.org/markup-compatibility/2006">
                <mc:Choice xmlns:v="urn:schemas-microsoft-com:vml" Requires="v">
                  <p:oleObj spid="_x0000_s19482" name="Equation" r:id="rId7" imgW="95098" imgH="152400" progId="Equation.3">
                    <p:embed/>
                  </p:oleObj>
                </mc:Choice>
                <mc:Fallback>
                  <p:oleObj name="Equation" r:id="rId7" imgW="95098" imgH="1524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08" y="2565"/>
                          <a:ext cx="141" cy="19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78" name="Object 6">
              <a:extLst>
                <a:ext uri="{FF2B5EF4-FFF2-40B4-BE49-F238E27FC236}">
                  <a16:creationId xmlns:a16="http://schemas.microsoft.com/office/drawing/2014/main" id="{CE628853-33D5-4868-ADD3-D27C172D1B97}"/>
                </a:ext>
              </a:extLst>
            </p:cNvPr>
            <p:cNvGraphicFramePr>
              <a:graphicFrameLocks noChangeAspect="1"/>
            </p:cNvGraphicFramePr>
            <p:nvPr/>
          </p:nvGraphicFramePr>
          <p:xfrm>
            <a:off x="4678" y="3094"/>
            <a:ext cx="150" cy="195"/>
          </p:xfrm>
          <a:graphic>
            <a:graphicData uri="http://schemas.openxmlformats.org/presentationml/2006/ole">
              <mc:AlternateContent xmlns:mc="http://schemas.openxmlformats.org/markup-compatibility/2006">
                <mc:Choice xmlns:v="urn:schemas-microsoft-com:vml" Requires="v">
                  <p:oleObj spid="_x0000_s19483" name="Equation" r:id="rId9" imgW="95098" imgH="133248" progId="Equation.3">
                    <p:embed/>
                  </p:oleObj>
                </mc:Choice>
                <mc:Fallback>
                  <p:oleObj name="Equation" r:id="rId9" imgW="95098" imgH="133248"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78" y="3094"/>
                          <a:ext cx="150" cy="19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79" name="Object 7">
              <a:extLst>
                <a:ext uri="{FF2B5EF4-FFF2-40B4-BE49-F238E27FC236}">
                  <a16:creationId xmlns:a16="http://schemas.microsoft.com/office/drawing/2014/main" id="{220182FC-D2D1-49BA-A772-0DC5E471A551}"/>
                </a:ext>
              </a:extLst>
            </p:cNvPr>
            <p:cNvGraphicFramePr>
              <a:graphicFrameLocks noChangeAspect="1"/>
            </p:cNvGraphicFramePr>
            <p:nvPr/>
          </p:nvGraphicFramePr>
          <p:xfrm>
            <a:off x="4010" y="3378"/>
            <a:ext cx="195" cy="255"/>
          </p:xfrm>
          <a:graphic>
            <a:graphicData uri="http://schemas.openxmlformats.org/presentationml/2006/ole">
              <mc:AlternateContent xmlns:mc="http://schemas.openxmlformats.org/markup-compatibility/2006">
                <mc:Choice xmlns:v="urn:schemas-microsoft-com:vml" Requires="v">
                  <p:oleObj spid="_x0000_s19484" name="Equation" r:id="rId11" imgW="133299" imgH="190704" progId="Equation.3">
                    <p:embed/>
                  </p:oleObj>
                </mc:Choice>
                <mc:Fallback>
                  <p:oleObj name="Equation" r:id="rId11" imgW="133299" imgH="190704"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10" y="3378"/>
                          <a:ext cx="195" cy="25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18802" name="Text Box 18">
            <a:extLst>
              <a:ext uri="{FF2B5EF4-FFF2-40B4-BE49-F238E27FC236}">
                <a16:creationId xmlns:a16="http://schemas.microsoft.com/office/drawing/2014/main" id="{BAAC31C9-A509-4449-92BD-0600386F240F}"/>
              </a:ext>
            </a:extLst>
          </p:cNvPr>
          <p:cNvSpPr txBox="1">
            <a:spLocks noChangeArrowheads="1"/>
          </p:cNvSpPr>
          <p:nvPr/>
        </p:nvSpPr>
        <p:spPr bwMode="auto">
          <a:xfrm>
            <a:off x="381000" y="4133850"/>
            <a:ext cx="4267200" cy="519113"/>
          </a:xfrm>
          <a:prstGeom prst="rect">
            <a:avLst/>
          </a:prstGeom>
          <a:noFill/>
          <a:ln w="9525">
            <a:noFill/>
            <a:miter lim="800000"/>
            <a:headEnd/>
            <a:tailEnd type="none" w="sm" len="lg"/>
          </a:ln>
          <a:effectLst/>
        </p:spPr>
        <p:txBody>
          <a:bodyPr>
            <a:spAutoFit/>
          </a:bodyPr>
          <a:lstStyle/>
          <a:p>
            <a:pPr>
              <a:spcBef>
                <a:spcPct val="50000"/>
              </a:spcBef>
              <a:defRPr/>
            </a:pPr>
            <a:r>
              <a:rPr kumimoji="0" lang="zh-CN" altLang="en-US">
                <a:effectLst>
                  <a:outerShdw blurRad="38100" dist="38100" dir="2700000" algn="tl">
                    <a:srgbClr val="000000"/>
                  </a:outerShdw>
                </a:effectLst>
              </a:rPr>
              <a:t>电场的总能量</a:t>
            </a:r>
          </a:p>
        </p:txBody>
      </p:sp>
      <p:graphicFrame>
        <p:nvGraphicFramePr>
          <p:cNvPr id="234497" name="Object 1">
            <a:extLst>
              <a:ext uri="{FF2B5EF4-FFF2-40B4-BE49-F238E27FC236}">
                <a16:creationId xmlns:a16="http://schemas.microsoft.com/office/drawing/2014/main" id="{CF7AB7BA-5145-4B60-90AC-FC4155EA753E}"/>
              </a:ext>
            </a:extLst>
          </p:cNvPr>
          <p:cNvGraphicFramePr>
            <a:graphicFrameLocks noChangeAspect="1"/>
          </p:cNvGraphicFramePr>
          <p:nvPr/>
        </p:nvGraphicFramePr>
        <p:xfrm>
          <a:off x="473075" y="4664075"/>
          <a:ext cx="2209800" cy="777875"/>
        </p:xfrm>
        <a:graphic>
          <a:graphicData uri="http://schemas.openxmlformats.org/presentationml/2006/ole">
            <mc:AlternateContent xmlns:mc="http://schemas.openxmlformats.org/markup-compatibility/2006">
              <mc:Choice xmlns:v="urn:schemas-microsoft-com:vml" Requires="v">
                <p:oleObj spid="_x0000_s19485" name="公式" r:id="rId13" imgW="1219200" imgH="361848" progId="Equation.3">
                  <p:embed/>
                </p:oleObj>
              </mc:Choice>
              <mc:Fallback>
                <p:oleObj name="公式" r:id="rId13" imgW="1219200" imgH="361848" progId="Equation.3">
                  <p:embed/>
                  <p:pic>
                    <p:nvPicPr>
                      <p:cNvPr id="0" name="Object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3075" y="4664075"/>
                        <a:ext cx="2209800" cy="77787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4498" name="Object 2">
            <a:extLst>
              <a:ext uri="{FF2B5EF4-FFF2-40B4-BE49-F238E27FC236}">
                <a16:creationId xmlns:a16="http://schemas.microsoft.com/office/drawing/2014/main" id="{BE0BD9FA-CF42-435C-8BDD-8F8FE0D43676}"/>
              </a:ext>
            </a:extLst>
          </p:cNvPr>
          <p:cNvGraphicFramePr>
            <a:graphicFrameLocks noChangeAspect="1"/>
          </p:cNvGraphicFramePr>
          <p:nvPr/>
        </p:nvGraphicFramePr>
        <p:xfrm>
          <a:off x="2843213" y="5518150"/>
          <a:ext cx="1068387" cy="850900"/>
        </p:xfrm>
        <a:graphic>
          <a:graphicData uri="http://schemas.openxmlformats.org/presentationml/2006/ole">
            <mc:AlternateContent xmlns:mc="http://schemas.openxmlformats.org/markup-compatibility/2006">
              <mc:Choice xmlns:v="urn:schemas-microsoft-com:vml" Requires="v">
                <p:oleObj spid="_x0000_s19486" name="Equation" r:id="rId15" imgW="542950" imgH="428676" progId="Equation.3">
                  <p:embed/>
                </p:oleObj>
              </mc:Choice>
              <mc:Fallback>
                <p:oleObj name="Equation" r:id="rId15" imgW="542950" imgH="428676" progId="Equation.3">
                  <p:embed/>
                  <p:pic>
                    <p:nvPicPr>
                      <p:cNvPr id="0" name="Object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43213" y="5518150"/>
                        <a:ext cx="1068387" cy="85090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4499" name="Object 3">
            <a:extLst>
              <a:ext uri="{FF2B5EF4-FFF2-40B4-BE49-F238E27FC236}">
                <a16:creationId xmlns:a16="http://schemas.microsoft.com/office/drawing/2014/main" id="{26EF23CE-BDF7-4B3B-8D1F-E3B1C74FB707}"/>
              </a:ext>
            </a:extLst>
          </p:cNvPr>
          <p:cNvGraphicFramePr>
            <a:graphicFrameLocks noChangeAspect="1"/>
          </p:cNvGraphicFramePr>
          <p:nvPr/>
        </p:nvGraphicFramePr>
        <p:xfrm>
          <a:off x="2843213" y="4613275"/>
          <a:ext cx="1871662" cy="901700"/>
        </p:xfrm>
        <a:graphic>
          <a:graphicData uri="http://schemas.openxmlformats.org/presentationml/2006/ole">
            <mc:AlternateContent xmlns:mc="http://schemas.openxmlformats.org/markup-compatibility/2006">
              <mc:Choice xmlns:v="urn:schemas-microsoft-com:vml" Requires="v">
                <p:oleObj spid="_x0000_s19487" name="公式" r:id="rId17" imgW="1028598" imgH="428676" progId="Equation.3">
                  <p:embed/>
                </p:oleObj>
              </mc:Choice>
              <mc:Fallback>
                <p:oleObj name="公式" r:id="rId17" imgW="1028598" imgH="428676" progId="Equation.3">
                  <p:embed/>
                  <p:pic>
                    <p:nvPicPr>
                      <p:cNvPr id="0" name="Object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43213" y="4613275"/>
                        <a:ext cx="1871662" cy="9017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9468" name="Group 25">
            <a:extLst>
              <a:ext uri="{FF2B5EF4-FFF2-40B4-BE49-F238E27FC236}">
                <a16:creationId xmlns:a16="http://schemas.microsoft.com/office/drawing/2014/main" id="{B9F61AB4-87B6-4EF1-A530-0E163792D82C}"/>
              </a:ext>
            </a:extLst>
          </p:cNvPr>
          <p:cNvGrpSpPr>
            <a:grpSpLocks/>
          </p:cNvGrpSpPr>
          <p:nvPr/>
        </p:nvGrpSpPr>
        <p:grpSpPr bwMode="auto">
          <a:xfrm>
            <a:off x="0" y="44450"/>
            <a:ext cx="5715000" cy="1068388"/>
            <a:chOff x="0" y="191"/>
            <a:chExt cx="3600" cy="673"/>
          </a:xfrm>
        </p:grpSpPr>
        <p:pic>
          <p:nvPicPr>
            <p:cNvPr id="19469" name="Picture 40" descr="bar_1">
              <a:extLst>
                <a:ext uri="{FF2B5EF4-FFF2-40B4-BE49-F238E27FC236}">
                  <a16:creationId xmlns:a16="http://schemas.microsoft.com/office/drawing/2014/main" id="{DF2FCFF9-9AD8-46E0-98AC-5CB4C14D5F7E}"/>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0" name="Text Box 41">
              <a:extLst>
                <a:ext uri="{FF2B5EF4-FFF2-40B4-BE49-F238E27FC236}">
                  <a16:creationId xmlns:a16="http://schemas.microsoft.com/office/drawing/2014/main" id="{0934195C-9558-4FEA-A919-DB6975515E26}"/>
                </a:ext>
              </a:extLst>
            </p:cNvPr>
            <p:cNvSpPr txBox="1">
              <a:spLocks noChangeArrowheads="1"/>
            </p:cNvSpPr>
            <p:nvPr/>
          </p:nvSpPr>
          <p:spPr bwMode="auto">
            <a:xfrm>
              <a:off x="59" y="336"/>
              <a:ext cx="2957"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a:solidFill>
                    <a:srgbClr val="FF3399"/>
                  </a:solidFill>
                  <a:latin typeface="隶书" panose="02010509060101010101" pitchFamily="49" charset="-122"/>
                  <a:ea typeface="隶书" panose="02010509060101010101" pitchFamily="49" charset="-122"/>
                </a:rPr>
                <a:t>2-4 </a:t>
              </a:r>
              <a:r>
                <a:rPr kumimoji="0" lang="zh-CN" altLang="en-US">
                  <a:solidFill>
                    <a:srgbClr val="FF3399"/>
                  </a:solidFill>
                  <a:ea typeface="隶书" panose="02010509060101010101" pitchFamily="49" charset="-122"/>
                </a:rPr>
                <a:t>电场的能量和能量密度</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8786"/>
                                        </p:tgtEl>
                                        <p:attrNameLst>
                                          <p:attrName>style.visibility</p:attrName>
                                        </p:attrNameLst>
                                      </p:cBhvr>
                                      <p:to>
                                        <p:strVal val="visible"/>
                                      </p:to>
                                    </p:set>
                                    <p:animEffect transition="in" filter="dissolve">
                                      <p:cBhvr>
                                        <p:cTn id="7" dur="500"/>
                                        <p:tgtEl>
                                          <p:spTgt spid="1187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8787"/>
                                        </p:tgtEl>
                                        <p:attrNameLst>
                                          <p:attrName>style.visibility</p:attrName>
                                        </p:attrNameLst>
                                      </p:cBhvr>
                                      <p:to>
                                        <p:strVal val="visible"/>
                                      </p:to>
                                    </p:set>
                                    <p:animEffect transition="in" filter="dissolve">
                                      <p:cBhvr>
                                        <p:cTn id="17" dur="500"/>
                                        <p:tgtEl>
                                          <p:spTgt spid="1187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34496"/>
                                        </p:tgtEl>
                                        <p:attrNameLst>
                                          <p:attrName>style.visibility</p:attrName>
                                        </p:attrNameLst>
                                      </p:cBhvr>
                                      <p:to>
                                        <p:strVal val="visible"/>
                                      </p:to>
                                    </p:set>
                                    <p:animEffect transition="in" filter="dissolve">
                                      <p:cBhvr>
                                        <p:cTn id="22" dur="500"/>
                                        <p:tgtEl>
                                          <p:spTgt spid="2344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8802"/>
                                        </p:tgtEl>
                                        <p:attrNameLst>
                                          <p:attrName>style.visibility</p:attrName>
                                        </p:attrNameLst>
                                      </p:cBhvr>
                                      <p:to>
                                        <p:strVal val="visible"/>
                                      </p:to>
                                    </p:set>
                                    <p:animEffect transition="in" filter="blinds(horizontal)">
                                      <p:cBhvr>
                                        <p:cTn id="27" dur="500"/>
                                        <p:tgtEl>
                                          <p:spTgt spid="11880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34497"/>
                                        </p:tgtEl>
                                        <p:attrNameLst>
                                          <p:attrName>style.visibility</p:attrName>
                                        </p:attrNameLst>
                                      </p:cBhvr>
                                      <p:to>
                                        <p:strVal val="visible"/>
                                      </p:to>
                                    </p:set>
                                    <p:animEffect transition="in" filter="dissolve">
                                      <p:cBhvr>
                                        <p:cTn id="32" dur="500"/>
                                        <p:tgtEl>
                                          <p:spTgt spid="23449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234499"/>
                                        </p:tgtEl>
                                        <p:attrNameLst>
                                          <p:attrName>style.visibility</p:attrName>
                                        </p:attrNameLst>
                                      </p:cBhvr>
                                      <p:to>
                                        <p:strVal val="visible"/>
                                      </p:to>
                                    </p:set>
                                    <p:animEffect transition="in" filter="dissolve">
                                      <p:cBhvr>
                                        <p:cTn id="37" dur="500"/>
                                        <p:tgtEl>
                                          <p:spTgt spid="23449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234498"/>
                                        </p:tgtEl>
                                        <p:attrNameLst>
                                          <p:attrName>style.visibility</p:attrName>
                                        </p:attrNameLst>
                                      </p:cBhvr>
                                      <p:to>
                                        <p:strVal val="visible"/>
                                      </p:to>
                                    </p:set>
                                    <p:animEffect transition="in" filter="dissolve">
                                      <p:cBhvr>
                                        <p:cTn id="42" dur="500"/>
                                        <p:tgtEl>
                                          <p:spTgt spid="234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autoUpdateAnimBg="0"/>
      <p:bldP spid="118787" grpId="0" autoUpdateAnimBg="0"/>
      <p:bldP spid="118802"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日期占位符 1">
            <a:extLst>
              <a:ext uri="{FF2B5EF4-FFF2-40B4-BE49-F238E27FC236}">
                <a16:creationId xmlns:a16="http://schemas.microsoft.com/office/drawing/2014/main" id="{6C50BD92-6830-4F87-BD74-9A2BB8532A00}"/>
              </a:ext>
            </a:extLst>
          </p:cNvPr>
          <p:cNvSpPr>
            <a:spLocks noGrp="1"/>
          </p:cNvSpPr>
          <p:nvPr>
            <p:ph type="dt" sz="quarter" idx="10"/>
          </p:nvPr>
        </p:nvSpPr>
        <p:spPr/>
        <p:txBody>
          <a:bodyPr/>
          <a:lstStyle/>
          <a:p>
            <a:pPr>
              <a:defRPr/>
            </a:pPr>
            <a:fld id="{6B725005-91C7-422C-8C7C-5DC83C567BF0}" type="datetime8">
              <a:rPr lang="en-US"/>
              <a:pPr>
                <a:defRPr/>
              </a:pPr>
              <a:t>3/29/2020 9:27 PM</a:t>
            </a:fld>
            <a:endParaRPr lang="en-US" altLang="zh-CN"/>
          </a:p>
        </p:txBody>
      </p:sp>
      <p:sp>
        <p:nvSpPr>
          <p:cNvPr id="22" name="灯片编号占位符 3">
            <a:extLst>
              <a:ext uri="{FF2B5EF4-FFF2-40B4-BE49-F238E27FC236}">
                <a16:creationId xmlns:a16="http://schemas.microsoft.com/office/drawing/2014/main" id="{023E5FDF-F542-4E67-921F-42AA028F8B91}"/>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C517D7C7-0AB2-4740-8460-4F5E56225603}" type="slidenum">
              <a:rPr lang="en-US" altLang="zh-CN" sz="1400" b="0">
                <a:ea typeface="宋体" panose="02010600030101010101" pitchFamily="2" charset="-122"/>
              </a:rPr>
              <a:pPr eaLnBrk="1" hangingPunct="1"/>
              <a:t>19</a:t>
            </a:fld>
            <a:endParaRPr lang="en-US" altLang="zh-CN" sz="1400" b="0">
              <a:ea typeface="宋体" panose="02010600030101010101" pitchFamily="2" charset="-122"/>
            </a:endParaRPr>
          </a:p>
        </p:txBody>
      </p:sp>
      <p:grpSp>
        <p:nvGrpSpPr>
          <p:cNvPr id="20484" name="Group 2">
            <a:extLst>
              <a:ext uri="{FF2B5EF4-FFF2-40B4-BE49-F238E27FC236}">
                <a16:creationId xmlns:a16="http://schemas.microsoft.com/office/drawing/2014/main" id="{0C86F2D1-AD6F-49C8-B15B-5A85891BF282}"/>
              </a:ext>
            </a:extLst>
          </p:cNvPr>
          <p:cNvGrpSpPr>
            <a:grpSpLocks/>
          </p:cNvGrpSpPr>
          <p:nvPr/>
        </p:nvGrpSpPr>
        <p:grpSpPr bwMode="auto">
          <a:xfrm>
            <a:off x="4876800" y="3076575"/>
            <a:ext cx="3962400" cy="3505200"/>
            <a:chOff x="3072" y="1824"/>
            <a:chExt cx="2496" cy="2208"/>
          </a:xfrm>
        </p:grpSpPr>
        <p:sp>
          <p:nvSpPr>
            <p:cNvPr id="168963" name="Rectangle 3">
              <a:extLst>
                <a:ext uri="{FF2B5EF4-FFF2-40B4-BE49-F238E27FC236}">
                  <a16:creationId xmlns:a16="http://schemas.microsoft.com/office/drawing/2014/main" id="{4297D6F2-635C-4BFA-8AF0-17B5B9444737}"/>
                </a:ext>
              </a:extLst>
            </p:cNvPr>
            <p:cNvSpPr>
              <a:spLocks noChangeArrowheads="1"/>
            </p:cNvSpPr>
            <p:nvPr/>
          </p:nvSpPr>
          <p:spPr bwMode="auto">
            <a:xfrm>
              <a:off x="3072" y="1824"/>
              <a:ext cx="2496" cy="2208"/>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68964" name="Oval 4">
              <a:extLst>
                <a:ext uri="{FF2B5EF4-FFF2-40B4-BE49-F238E27FC236}">
                  <a16:creationId xmlns:a16="http://schemas.microsoft.com/office/drawing/2014/main" id="{60EB3DCB-6ACA-4D05-9348-DFFD5DBB7EB9}"/>
                </a:ext>
              </a:extLst>
            </p:cNvPr>
            <p:cNvSpPr>
              <a:spLocks noChangeArrowheads="1"/>
            </p:cNvSpPr>
            <p:nvPr/>
          </p:nvSpPr>
          <p:spPr bwMode="auto">
            <a:xfrm>
              <a:off x="3552" y="2208"/>
              <a:ext cx="1536" cy="1488"/>
            </a:xfrm>
            <a:prstGeom prst="ellipse">
              <a:avLst/>
            </a:prstGeom>
            <a:gradFill rotWithShape="0">
              <a:gsLst>
                <a:gs pos="0">
                  <a:srgbClr val="9999FF"/>
                </a:gs>
                <a:gs pos="100000">
                  <a:srgbClr val="9999FF">
                    <a:gamma/>
                    <a:shade val="46275"/>
                    <a:invGamma/>
                  </a:srgbClr>
                </a:gs>
              </a:gsLst>
              <a:path path="shape">
                <a:fillToRect l="50000" t="50000" r="50000" b="50000"/>
              </a:path>
            </a:gradFill>
            <a:ln w="28575">
              <a:solidFill>
                <a:srgbClr val="9966FF"/>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68965" name="Oval 5">
              <a:extLst>
                <a:ext uri="{FF2B5EF4-FFF2-40B4-BE49-F238E27FC236}">
                  <a16:creationId xmlns:a16="http://schemas.microsoft.com/office/drawing/2014/main" id="{7F333FA9-24EC-47FC-B462-ADAFD48D3598}"/>
                </a:ext>
              </a:extLst>
            </p:cNvPr>
            <p:cNvSpPr>
              <a:spLocks noChangeArrowheads="1"/>
            </p:cNvSpPr>
            <p:nvPr/>
          </p:nvSpPr>
          <p:spPr bwMode="auto">
            <a:xfrm>
              <a:off x="3936" y="2592"/>
              <a:ext cx="768" cy="768"/>
            </a:xfrm>
            <a:prstGeom prst="ellipse">
              <a:avLst/>
            </a:prstGeom>
            <a:gradFill rotWithShape="0">
              <a:gsLst>
                <a:gs pos="0">
                  <a:srgbClr val="FFCC99"/>
                </a:gs>
                <a:gs pos="100000">
                  <a:srgbClr val="FFCC99">
                    <a:gamma/>
                    <a:shade val="56078"/>
                    <a:invGamma/>
                  </a:srgbClr>
                </a:gs>
              </a:gsLst>
              <a:path path="shape">
                <a:fillToRect l="50000" t="50000" r="50000" b="50000"/>
              </a:path>
            </a:gradFill>
            <a:ln w="28575">
              <a:solidFill>
                <a:schemeClr val="hlink"/>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68966" name="Line 6">
              <a:extLst>
                <a:ext uri="{FF2B5EF4-FFF2-40B4-BE49-F238E27FC236}">
                  <a16:creationId xmlns:a16="http://schemas.microsoft.com/office/drawing/2014/main" id="{A9DCF11C-7DE7-433C-86F5-510B326FA438}"/>
                </a:ext>
              </a:extLst>
            </p:cNvPr>
            <p:cNvSpPr>
              <a:spLocks noChangeShapeType="1"/>
            </p:cNvSpPr>
            <p:nvPr/>
          </p:nvSpPr>
          <p:spPr bwMode="auto">
            <a:xfrm flipV="1">
              <a:off x="4320" y="2352"/>
              <a:ext cx="432" cy="624"/>
            </a:xfrm>
            <a:prstGeom prst="line">
              <a:avLst/>
            </a:prstGeom>
            <a:noFill/>
            <a:ln w="28575">
              <a:solidFill>
                <a:srgbClr val="FF3399"/>
              </a:solidFill>
              <a:round/>
              <a:headEnd/>
              <a:tailEnd type="triangle" w="sm" len="lg"/>
            </a:ln>
            <a:effectLst>
              <a:outerShdw dist="12700" dir="54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68967" name="Line 7">
              <a:extLst>
                <a:ext uri="{FF2B5EF4-FFF2-40B4-BE49-F238E27FC236}">
                  <a16:creationId xmlns:a16="http://schemas.microsoft.com/office/drawing/2014/main" id="{619B4862-474D-41BF-938E-1A572A61A75A}"/>
                </a:ext>
              </a:extLst>
            </p:cNvPr>
            <p:cNvSpPr>
              <a:spLocks noChangeShapeType="1"/>
            </p:cNvSpPr>
            <p:nvPr/>
          </p:nvSpPr>
          <p:spPr bwMode="auto">
            <a:xfrm flipH="1" flipV="1">
              <a:off x="4080" y="2640"/>
              <a:ext cx="240" cy="336"/>
            </a:xfrm>
            <a:prstGeom prst="line">
              <a:avLst/>
            </a:prstGeom>
            <a:noFill/>
            <a:ln w="28575">
              <a:solidFill>
                <a:srgbClr val="FF3399"/>
              </a:solidFill>
              <a:round/>
              <a:headEnd/>
              <a:tailEnd type="triangle" w="sm" len="lg"/>
            </a:ln>
            <a:effectLst>
              <a:outerShdw dist="12700" dir="54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20499" name="Object 8">
              <a:extLst>
                <a:ext uri="{FF2B5EF4-FFF2-40B4-BE49-F238E27FC236}">
                  <a16:creationId xmlns:a16="http://schemas.microsoft.com/office/drawing/2014/main" id="{E0F586C2-1DBE-4D04-B2A8-8DD5792D15C4}"/>
                </a:ext>
              </a:extLst>
            </p:cNvPr>
            <p:cNvGraphicFramePr>
              <a:graphicFrameLocks noChangeAspect="1"/>
            </p:cNvGraphicFramePr>
            <p:nvPr/>
          </p:nvGraphicFramePr>
          <p:xfrm>
            <a:off x="4074" y="2826"/>
            <a:ext cx="141" cy="156"/>
          </p:xfrm>
          <a:graphic>
            <a:graphicData uri="http://schemas.openxmlformats.org/presentationml/2006/ole">
              <mc:AlternateContent xmlns:mc="http://schemas.openxmlformats.org/markup-compatibility/2006">
                <mc:Choice xmlns:v="urn:schemas-microsoft-com:vml" Requires="v">
                  <p:oleObj spid="_x0000_s20503" name="Equation" r:id="rId3" imgW="95098" imgH="114504" progId="Equation.3">
                    <p:embed/>
                  </p:oleObj>
                </mc:Choice>
                <mc:Fallback>
                  <p:oleObj name="Equation" r:id="rId3" imgW="95098" imgH="114504"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4" y="2826"/>
                          <a:ext cx="141" cy="15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00" name="Object 9">
              <a:extLst>
                <a:ext uri="{FF2B5EF4-FFF2-40B4-BE49-F238E27FC236}">
                  <a16:creationId xmlns:a16="http://schemas.microsoft.com/office/drawing/2014/main" id="{64A721E3-DBB0-4663-8DBA-623DBE3E5248}"/>
                </a:ext>
              </a:extLst>
            </p:cNvPr>
            <p:cNvGraphicFramePr>
              <a:graphicFrameLocks noChangeAspect="1"/>
            </p:cNvGraphicFramePr>
            <p:nvPr/>
          </p:nvGraphicFramePr>
          <p:xfrm>
            <a:off x="4608" y="2565"/>
            <a:ext cx="141" cy="198"/>
          </p:xfrm>
          <a:graphic>
            <a:graphicData uri="http://schemas.openxmlformats.org/presentationml/2006/ole">
              <mc:AlternateContent xmlns:mc="http://schemas.openxmlformats.org/markup-compatibility/2006">
                <mc:Choice xmlns:v="urn:schemas-microsoft-com:vml" Requires="v">
                  <p:oleObj spid="_x0000_s20504" name="Equation" r:id="rId5" imgW="95098" imgH="152400" progId="Equation.3">
                    <p:embed/>
                  </p:oleObj>
                </mc:Choice>
                <mc:Fallback>
                  <p:oleObj name="Equation" r:id="rId5" imgW="95098" imgH="1524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8" y="2565"/>
                          <a:ext cx="141" cy="19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01" name="Object 10">
              <a:extLst>
                <a:ext uri="{FF2B5EF4-FFF2-40B4-BE49-F238E27FC236}">
                  <a16:creationId xmlns:a16="http://schemas.microsoft.com/office/drawing/2014/main" id="{CA5B8E0F-4746-46A6-A4B4-95A1BE346304}"/>
                </a:ext>
              </a:extLst>
            </p:cNvPr>
            <p:cNvGraphicFramePr>
              <a:graphicFrameLocks noChangeAspect="1"/>
            </p:cNvGraphicFramePr>
            <p:nvPr/>
          </p:nvGraphicFramePr>
          <p:xfrm>
            <a:off x="4678" y="3094"/>
            <a:ext cx="150" cy="195"/>
          </p:xfrm>
          <a:graphic>
            <a:graphicData uri="http://schemas.openxmlformats.org/presentationml/2006/ole">
              <mc:AlternateContent xmlns:mc="http://schemas.openxmlformats.org/markup-compatibility/2006">
                <mc:Choice xmlns:v="urn:schemas-microsoft-com:vml" Requires="v">
                  <p:oleObj spid="_x0000_s20505" name="Equation" r:id="rId7" imgW="95098" imgH="133248" progId="Equation.3">
                    <p:embed/>
                  </p:oleObj>
                </mc:Choice>
                <mc:Fallback>
                  <p:oleObj name="Equation" r:id="rId7" imgW="95098" imgH="133248"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78" y="3094"/>
                          <a:ext cx="150" cy="19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02" name="Object 11">
              <a:extLst>
                <a:ext uri="{FF2B5EF4-FFF2-40B4-BE49-F238E27FC236}">
                  <a16:creationId xmlns:a16="http://schemas.microsoft.com/office/drawing/2014/main" id="{60C47519-AF20-4FC9-9C3E-25800CFBAF78}"/>
                </a:ext>
              </a:extLst>
            </p:cNvPr>
            <p:cNvGraphicFramePr>
              <a:graphicFrameLocks noChangeAspect="1"/>
            </p:cNvGraphicFramePr>
            <p:nvPr/>
          </p:nvGraphicFramePr>
          <p:xfrm>
            <a:off x="4010" y="3378"/>
            <a:ext cx="195" cy="255"/>
          </p:xfrm>
          <a:graphic>
            <a:graphicData uri="http://schemas.openxmlformats.org/presentationml/2006/ole">
              <mc:AlternateContent xmlns:mc="http://schemas.openxmlformats.org/markup-compatibility/2006">
                <mc:Choice xmlns:v="urn:schemas-microsoft-com:vml" Requires="v">
                  <p:oleObj spid="_x0000_s20506" name="Equation" r:id="rId9" imgW="133299" imgH="190704" progId="Equation.3">
                    <p:embed/>
                  </p:oleObj>
                </mc:Choice>
                <mc:Fallback>
                  <p:oleObj name="Equation" r:id="rId9" imgW="133299" imgH="190704"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10" y="3378"/>
                          <a:ext cx="195" cy="25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68972" name="Text Box 12">
            <a:extLst>
              <a:ext uri="{FF2B5EF4-FFF2-40B4-BE49-F238E27FC236}">
                <a16:creationId xmlns:a16="http://schemas.microsoft.com/office/drawing/2014/main" id="{6F929ABB-7D6B-40E8-9CC6-16C1C4DD053A}"/>
              </a:ext>
            </a:extLst>
          </p:cNvPr>
          <p:cNvSpPr txBox="1">
            <a:spLocks noChangeArrowheads="1"/>
          </p:cNvSpPr>
          <p:nvPr/>
        </p:nvSpPr>
        <p:spPr bwMode="auto">
          <a:xfrm>
            <a:off x="457200" y="1181100"/>
            <a:ext cx="8686800" cy="519113"/>
          </a:xfrm>
          <a:prstGeom prst="rect">
            <a:avLst/>
          </a:prstGeom>
          <a:noFill/>
          <a:ln w="9525">
            <a:noFill/>
            <a:miter lim="800000"/>
            <a:headEnd/>
            <a:tailEnd type="none" w="sm" len="lg"/>
          </a:ln>
          <a:effectLst/>
        </p:spPr>
        <p:txBody>
          <a:bodyPr>
            <a:spAutoFit/>
          </a:bodyPr>
          <a:lstStyle/>
          <a:p>
            <a:pPr>
              <a:spcBef>
                <a:spcPct val="50000"/>
              </a:spcBef>
              <a:defRPr/>
            </a:pPr>
            <a:r>
              <a:rPr kumimoji="0" lang="zh-CN" altLang="en-US">
                <a:effectLst>
                  <a:outerShdw blurRad="38100" dist="38100" dir="2700000" algn="tl">
                    <a:srgbClr val="000000"/>
                  </a:outerShdw>
                </a:effectLst>
              </a:rPr>
              <a:t>放入介质后导体内电场强度仍为零，空间各点的电场</a:t>
            </a:r>
          </a:p>
        </p:txBody>
      </p:sp>
      <p:graphicFrame>
        <p:nvGraphicFramePr>
          <p:cNvPr id="168973" name="Object 13">
            <a:extLst>
              <a:ext uri="{FF2B5EF4-FFF2-40B4-BE49-F238E27FC236}">
                <a16:creationId xmlns:a16="http://schemas.microsoft.com/office/drawing/2014/main" id="{592C3283-60B8-45EF-B4FB-4C69BC19B6AA}"/>
              </a:ext>
            </a:extLst>
          </p:cNvPr>
          <p:cNvGraphicFramePr>
            <a:graphicFrameLocks noChangeAspect="1"/>
          </p:cNvGraphicFramePr>
          <p:nvPr/>
        </p:nvGraphicFramePr>
        <p:xfrm>
          <a:off x="1371600" y="1676400"/>
          <a:ext cx="4343400" cy="914400"/>
        </p:xfrm>
        <a:graphic>
          <a:graphicData uri="http://schemas.openxmlformats.org/presentationml/2006/ole">
            <mc:AlternateContent xmlns:mc="http://schemas.openxmlformats.org/markup-compatibility/2006">
              <mc:Choice xmlns:v="urn:schemas-microsoft-com:vml" Requires="v">
                <p:oleObj spid="_x0000_s20507" name="Equation" r:id="rId11" imgW="1847901" imgH="419304" progId="Equation.3">
                  <p:embed/>
                </p:oleObj>
              </mc:Choice>
              <mc:Fallback>
                <p:oleObj name="Equation" r:id="rId11" imgW="1847901" imgH="419304"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71600" y="1676400"/>
                        <a:ext cx="4343400" cy="914400"/>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8974" name="Object 14">
            <a:extLst>
              <a:ext uri="{FF2B5EF4-FFF2-40B4-BE49-F238E27FC236}">
                <a16:creationId xmlns:a16="http://schemas.microsoft.com/office/drawing/2014/main" id="{98B12CED-9526-4C5E-828E-F284BFF11C13}"/>
              </a:ext>
            </a:extLst>
          </p:cNvPr>
          <p:cNvGraphicFramePr>
            <a:graphicFrameLocks noChangeAspect="1"/>
          </p:cNvGraphicFramePr>
          <p:nvPr/>
        </p:nvGraphicFramePr>
        <p:xfrm>
          <a:off x="1308100" y="2463800"/>
          <a:ext cx="3430588" cy="896938"/>
        </p:xfrm>
        <a:graphic>
          <a:graphicData uri="http://schemas.openxmlformats.org/presentationml/2006/ole">
            <mc:AlternateContent xmlns:mc="http://schemas.openxmlformats.org/markup-compatibility/2006">
              <mc:Choice xmlns:v="urn:schemas-microsoft-com:vml" Requires="v">
                <p:oleObj spid="_x0000_s20508" name="Equation" r:id="rId13" imgW="1485798" imgH="419304" progId="Equation.3">
                  <p:embed/>
                </p:oleObj>
              </mc:Choice>
              <mc:Fallback>
                <p:oleObj name="Equation" r:id="rId13" imgW="1485798" imgH="419304"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08100" y="2463800"/>
                        <a:ext cx="3430588" cy="896938"/>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8975" name="Object 15">
            <a:extLst>
              <a:ext uri="{FF2B5EF4-FFF2-40B4-BE49-F238E27FC236}">
                <a16:creationId xmlns:a16="http://schemas.microsoft.com/office/drawing/2014/main" id="{B27913C1-6454-49EB-88D4-AFF628A712FA}"/>
              </a:ext>
            </a:extLst>
          </p:cNvPr>
          <p:cNvGraphicFramePr>
            <a:graphicFrameLocks noChangeAspect="1"/>
          </p:cNvGraphicFramePr>
          <p:nvPr/>
        </p:nvGraphicFramePr>
        <p:xfrm>
          <a:off x="617538" y="3227388"/>
          <a:ext cx="2451100" cy="896937"/>
        </p:xfrm>
        <a:graphic>
          <a:graphicData uri="http://schemas.openxmlformats.org/presentationml/2006/ole">
            <mc:AlternateContent xmlns:mc="http://schemas.openxmlformats.org/markup-compatibility/2006">
              <mc:Choice xmlns:v="urn:schemas-microsoft-com:vml" Requires="v">
                <p:oleObj spid="_x0000_s20509" name="公式" r:id="rId15" imgW="1161898" imgH="361848" progId="Equation.3">
                  <p:embed/>
                </p:oleObj>
              </mc:Choice>
              <mc:Fallback>
                <p:oleObj name="公式" r:id="rId15" imgW="1161898" imgH="361848" progId="Equation.3">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7538" y="3227388"/>
                        <a:ext cx="2451100" cy="89693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8976" name="Object 16">
            <a:extLst>
              <a:ext uri="{FF2B5EF4-FFF2-40B4-BE49-F238E27FC236}">
                <a16:creationId xmlns:a16="http://schemas.microsoft.com/office/drawing/2014/main" id="{63E55358-8378-4F90-859D-7985AAA815D9}"/>
              </a:ext>
            </a:extLst>
          </p:cNvPr>
          <p:cNvGraphicFramePr>
            <a:graphicFrameLocks noChangeAspect="1"/>
          </p:cNvGraphicFramePr>
          <p:nvPr/>
        </p:nvGraphicFramePr>
        <p:xfrm>
          <a:off x="1116013" y="5257800"/>
          <a:ext cx="2836862" cy="1014413"/>
        </p:xfrm>
        <a:graphic>
          <a:graphicData uri="http://schemas.openxmlformats.org/presentationml/2006/ole">
            <mc:AlternateContent xmlns:mc="http://schemas.openxmlformats.org/markup-compatibility/2006">
              <mc:Choice xmlns:v="urn:schemas-microsoft-com:vml" Requires="v">
                <p:oleObj spid="_x0000_s20510" name="Equation" r:id="rId17" imgW="1466698" imgH="457200" progId="Equation.3">
                  <p:embed/>
                </p:oleObj>
              </mc:Choice>
              <mc:Fallback>
                <p:oleObj name="Equation" r:id="rId17" imgW="1466698" imgH="457200" progId="Equation.3">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16013" y="5257800"/>
                        <a:ext cx="2836862" cy="101441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8980" name="Object 20">
            <a:extLst>
              <a:ext uri="{FF2B5EF4-FFF2-40B4-BE49-F238E27FC236}">
                <a16:creationId xmlns:a16="http://schemas.microsoft.com/office/drawing/2014/main" id="{A1D3125B-8AA7-49CD-A29C-CBD5CD2B8C37}"/>
              </a:ext>
            </a:extLst>
          </p:cNvPr>
          <p:cNvGraphicFramePr>
            <a:graphicFrameLocks noChangeAspect="1"/>
          </p:cNvGraphicFramePr>
          <p:nvPr/>
        </p:nvGraphicFramePr>
        <p:xfrm>
          <a:off x="1116013" y="4178300"/>
          <a:ext cx="4305300" cy="1042988"/>
        </p:xfrm>
        <a:graphic>
          <a:graphicData uri="http://schemas.openxmlformats.org/presentationml/2006/ole">
            <mc:AlternateContent xmlns:mc="http://schemas.openxmlformats.org/markup-compatibility/2006">
              <mc:Choice xmlns:v="urn:schemas-microsoft-com:vml" Requires="v">
                <p:oleObj spid="_x0000_s20511" name="公式" r:id="rId19" imgW="2066950" imgH="428676" progId="Equation.3">
                  <p:embed/>
                </p:oleObj>
              </mc:Choice>
              <mc:Fallback>
                <p:oleObj name="公式" r:id="rId19" imgW="2066950" imgH="428676" progId="Equation.3">
                  <p:embed/>
                  <p:pic>
                    <p:nvPicPr>
                      <p:cNvPr id="0" name="Object 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16013" y="4178300"/>
                        <a:ext cx="4305300" cy="10429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0491" name="Group 24">
            <a:extLst>
              <a:ext uri="{FF2B5EF4-FFF2-40B4-BE49-F238E27FC236}">
                <a16:creationId xmlns:a16="http://schemas.microsoft.com/office/drawing/2014/main" id="{F5D6F273-9B8F-4046-8125-2029528B6F18}"/>
              </a:ext>
            </a:extLst>
          </p:cNvPr>
          <p:cNvGrpSpPr>
            <a:grpSpLocks/>
          </p:cNvGrpSpPr>
          <p:nvPr/>
        </p:nvGrpSpPr>
        <p:grpSpPr bwMode="auto">
          <a:xfrm>
            <a:off x="0" y="44450"/>
            <a:ext cx="5715000" cy="1068388"/>
            <a:chOff x="0" y="191"/>
            <a:chExt cx="3600" cy="673"/>
          </a:xfrm>
        </p:grpSpPr>
        <p:pic>
          <p:nvPicPr>
            <p:cNvPr id="20492" name="Picture 40" descr="bar_1">
              <a:extLst>
                <a:ext uri="{FF2B5EF4-FFF2-40B4-BE49-F238E27FC236}">
                  <a16:creationId xmlns:a16="http://schemas.microsoft.com/office/drawing/2014/main" id="{6276F7FA-2331-4C76-8F04-9E1E0CC6EF4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3" name="Text Box 41">
              <a:extLst>
                <a:ext uri="{FF2B5EF4-FFF2-40B4-BE49-F238E27FC236}">
                  <a16:creationId xmlns:a16="http://schemas.microsoft.com/office/drawing/2014/main" id="{478BB418-F242-42FC-A68F-F0D48BEF98EB}"/>
                </a:ext>
              </a:extLst>
            </p:cNvPr>
            <p:cNvSpPr txBox="1">
              <a:spLocks noChangeArrowheads="1"/>
            </p:cNvSpPr>
            <p:nvPr/>
          </p:nvSpPr>
          <p:spPr bwMode="auto">
            <a:xfrm>
              <a:off x="59" y="336"/>
              <a:ext cx="2957"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a:solidFill>
                    <a:srgbClr val="FF3399"/>
                  </a:solidFill>
                  <a:latin typeface="隶书" panose="02010509060101010101" pitchFamily="49" charset="-122"/>
                  <a:ea typeface="隶书" panose="02010509060101010101" pitchFamily="49" charset="-122"/>
                </a:rPr>
                <a:t>2-4 </a:t>
              </a:r>
              <a:r>
                <a:rPr kumimoji="0" lang="zh-CN" altLang="en-US">
                  <a:solidFill>
                    <a:srgbClr val="FF3399"/>
                  </a:solidFill>
                  <a:ea typeface="隶书" panose="02010509060101010101" pitchFamily="49" charset="-122"/>
                </a:rPr>
                <a:t>电场的能量和能量密度</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8972"/>
                                        </p:tgtEl>
                                        <p:attrNameLst>
                                          <p:attrName>style.visibility</p:attrName>
                                        </p:attrNameLst>
                                      </p:cBhvr>
                                      <p:to>
                                        <p:strVal val="visible"/>
                                      </p:to>
                                    </p:set>
                                    <p:animEffect transition="in" filter="dissolve">
                                      <p:cBhvr>
                                        <p:cTn id="7" dur="500"/>
                                        <p:tgtEl>
                                          <p:spTgt spid="1689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68973"/>
                                        </p:tgtEl>
                                        <p:attrNameLst>
                                          <p:attrName>style.visibility</p:attrName>
                                        </p:attrNameLst>
                                      </p:cBhvr>
                                      <p:to>
                                        <p:strVal val="visible"/>
                                      </p:to>
                                    </p:set>
                                    <p:animEffect transition="in" filter="dissolve">
                                      <p:cBhvr>
                                        <p:cTn id="12" dur="500"/>
                                        <p:tgtEl>
                                          <p:spTgt spid="1689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68974"/>
                                        </p:tgtEl>
                                        <p:attrNameLst>
                                          <p:attrName>style.visibility</p:attrName>
                                        </p:attrNameLst>
                                      </p:cBhvr>
                                      <p:to>
                                        <p:strVal val="visible"/>
                                      </p:to>
                                    </p:set>
                                    <p:animEffect transition="in" filter="dissolve">
                                      <p:cBhvr>
                                        <p:cTn id="17" dur="500"/>
                                        <p:tgtEl>
                                          <p:spTgt spid="1689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68975"/>
                                        </p:tgtEl>
                                        <p:attrNameLst>
                                          <p:attrName>style.visibility</p:attrName>
                                        </p:attrNameLst>
                                      </p:cBhvr>
                                      <p:to>
                                        <p:strVal val="visible"/>
                                      </p:to>
                                    </p:set>
                                    <p:animEffect transition="in" filter="dissolve">
                                      <p:cBhvr>
                                        <p:cTn id="22" dur="500"/>
                                        <p:tgtEl>
                                          <p:spTgt spid="16897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68980"/>
                                        </p:tgtEl>
                                        <p:attrNameLst>
                                          <p:attrName>style.visibility</p:attrName>
                                        </p:attrNameLst>
                                      </p:cBhvr>
                                      <p:to>
                                        <p:strVal val="visible"/>
                                      </p:to>
                                    </p:set>
                                    <p:animEffect transition="in" filter="dissolve">
                                      <p:cBhvr>
                                        <p:cTn id="27" dur="500"/>
                                        <p:tgtEl>
                                          <p:spTgt spid="16898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68976"/>
                                        </p:tgtEl>
                                        <p:attrNameLst>
                                          <p:attrName>style.visibility</p:attrName>
                                        </p:attrNameLst>
                                      </p:cBhvr>
                                      <p:to>
                                        <p:strVal val="visible"/>
                                      </p:to>
                                    </p:set>
                                    <p:animEffect transition="in" filter="dissolve">
                                      <p:cBhvr>
                                        <p:cTn id="32" dur="500"/>
                                        <p:tgtEl>
                                          <p:spTgt spid="168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72"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日期占位符 1">
            <a:extLst>
              <a:ext uri="{FF2B5EF4-FFF2-40B4-BE49-F238E27FC236}">
                <a16:creationId xmlns:a16="http://schemas.microsoft.com/office/drawing/2014/main" id="{E8499A80-D746-45F7-9CED-3049A1625B6E}"/>
              </a:ext>
            </a:extLst>
          </p:cNvPr>
          <p:cNvSpPr>
            <a:spLocks noGrp="1"/>
          </p:cNvSpPr>
          <p:nvPr>
            <p:ph type="dt" sz="quarter" idx="10"/>
          </p:nvPr>
        </p:nvSpPr>
        <p:spPr/>
        <p:txBody>
          <a:bodyPr/>
          <a:lstStyle/>
          <a:p>
            <a:pPr>
              <a:defRPr/>
            </a:pPr>
            <a:fld id="{9F088463-4093-4768-8178-112D0A977A25}" type="datetime8">
              <a:rPr lang="en-US"/>
              <a:pPr>
                <a:defRPr/>
              </a:pPr>
              <a:t>3/29/2020 9:27 PM</a:t>
            </a:fld>
            <a:endParaRPr lang="en-US" altLang="zh-CN"/>
          </a:p>
        </p:txBody>
      </p:sp>
      <p:sp>
        <p:nvSpPr>
          <p:cNvPr id="43" name="灯片编号占位符 3">
            <a:extLst>
              <a:ext uri="{FF2B5EF4-FFF2-40B4-BE49-F238E27FC236}">
                <a16:creationId xmlns:a16="http://schemas.microsoft.com/office/drawing/2014/main" id="{61AB2D5F-6DA4-4A90-8E9B-066D49BBC9AA}"/>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F8F5EC90-2476-4F04-A6E2-A29DDDD46205}" type="slidenum">
              <a:rPr lang="en-US" altLang="zh-CN" sz="1400" b="0">
                <a:ea typeface="宋体" panose="02010600030101010101" pitchFamily="2" charset="-122"/>
              </a:rPr>
              <a:pPr eaLnBrk="1" hangingPunct="1"/>
              <a:t>2</a:t>
            </a:fld>
            <a:endParaRPr lang="en-US" altLang="zh-CN" sz="1400" b="0">
              <a:ea typeface="宋体" panose="02010600030101010101" pitchFamily="2" charset="-122"/>
            </a:endParaRPr>
          </a:p>
        </p:txBody>
      </p:sp>
      <p:grpSp>
        <p:nvGrpSpPr>
          <p:cNvPr id="2" name="Group 2">
            <a:extLst>
              <a:ext uri="{FF2B5EF4-FFF2-40B4-BE49-F238E27FC236}">
                <a16:creationId xmlns:a16="http://schemas.microsoft.com/office/drawing/2014/main" id="{72F8063A-364D-470C-84A5-95C5405259E5}"/>
              </a:ext>
            </a:extLst>
          </p:cNvPr>
          <p:cNvGrpSpPr>
            <a:grpSpLocks/>
          </p:cNvGrpSpPr>
          <p:nvPr/>
        </p:nvGrpSpPr>
        <p:grpSpPr bwMode="auto">
          <a:xfrm>
            <a:off x="4859338" y="3213100"/>
            <a:ext cx="3962400" cy="3276600"/>
            <a:chOff x="3152" y="2069"/>
            <a:chExt cx="2496" cy="2064"/>
          </a:xfrm>
        </p:grpSpPr>
        <p:sp>
          <p:nvSpPr>
            <p:cNvPr id="94211" name="Rectangle 3">
              <a:extLst>
                <a:ext uri="{FF2B5EF4-FFF2-40B4-BE49-F238E27FC236}">
                  <a16:creationId xmlns:a16="http://schemas.microsoft.com/office/drawing/2014/main" id="{6CF88CB6-F0EA-474C-A4D2-465B650007D8}"/>
                </a:ext>
              </a:extLst>
            </p:cNvPr>
            <p:cNvSpPr>
              <a:spLocks noChangeArrowheads="1"/>
            </p:cNvSpPr>
            <p:nvPr/>
          </p:nvSpPr>
          <p:spPr bwMode="auto">
            <a:xfrm>
              <a:off x="3152" y="2069"/>
              <a:ext cx="2496" cy="2064"/>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94212" name="AutoShape 4">
              <a:extLst>
                <a:ext uri="{FF2B5EF4-FFF2-40B4-BE49-F238E27FC236}">
                  <a16:creationId xmlns:a16="http://schemas.microsoft.com/office/drawing/2014/main" id="{9A9C4FEB-1B15-4367-B5B8-AD583595883C}"/>
                </a:ext>
              </a:extLst>
            </p:cNvPr>
            <p:cNvSpPr>
              <a:spLocks noChangeArrowheads="1"/>
            </p:cNvSpPr>
            <p:nvPr/>
          </p:nvSpPr>
          <p:spPr bwMode="auto">
            <a:xfrm>
              <a:off x="3969" y="2296"/>
              <a:ext cx="272" cy="1588"/>
            </a:xfrm>
            <a:prstGeom prst="cube">
              <a:avLst>
                <a:gd name="adj" fmla="val 73528"/>
              </a:avLst>
            </a:prstGeom>
            <a:solidFill>
              <a:srgbClr val="99FFCC">
                <a:alpha val="50000"/>
              </a:srgbClr>
            </a:solidFill>
            <a:ln w="12700">
              <a:noFill/>
              <a:miter lim="800000"/>
              <a:headEnd/>
              <a:tailEnd type="none"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94213" name="AutoShape 5">
              <a:extLst>
                <a:ext uri="{FF2B5EF4-FFF2-40B4-BE49-F238E27FC236}">
                  <a16:creationId xmlns:a16="http://schemas.microsoft.com/office/drawing/2014/main" id="{5902F989-AB27-46C8-B9C3-6334062DB57B}"/>
                </a:ext>
              </a:extLst>
            </p:cNvPr>
            <p:cNvSpPr>
              <a:spLocks noChangeArrowheads="1"/>
            </p:cNvSpPr>
            <p:nvPr/>
          </p:nvSpPr>
          <p:spPr bwMode="auto">
            <a:xfrm>
              <a:off x="4722" y="2296"/>
              <a:ext cx="272" cy="1588"/>
            </a:xfrm>
            <a:prstGeom prst="cube">
              <a:avLst>
                <a:gd name="adj" fmla="val 73528"/>
              </a:avLst>
            </a:prstGeom>
            <a:solidFill>
              <a:srgbClr val="99FFCC">
                <a:alpha val="50000"/>
              </a:srgbClr>
            </a:solidFill>
            <a:ln w="12700">
              <a:noFill/>
              <a:miter lim="800000"/>
              <a:headEnd/>
              <a:tailEnd type="none"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94214" name="Text Box 6">
            <a:extLst>
              <a:ext uri="{FF2B5EF4-FFF2-40B4-BE49-F238E27FC236}">
                <a16:creationId xmlns:a16="http://schemas.microsoft.com/office/drawing/2014/main" id="{4EA51751-59CF-46ED-B6E9-33C877B717F9}"/>
              </a:ext>
            </a:extLst>
          </p:cNvPr>
          <p:cNvSpPr txBox="1">
            <a:spLocks noChangeArrowheads="1"/>
          </p:cNvSpPr>
          <p:nvPr/>
        </p:nvSpPr>
        <p:spPr bwMode="auto">
          <a:xfrm>
            <a:off x="179388" y="1628775"/>
            <a:ext cx="8964612"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a:latin typeface="幼圆" panose="02010509060101010101" pitchFamily="49" charset="-122"/>
              </a:rPr>
              <a:t>    </a:t>
            </a:r>
            <a:r>
              <a:rPr lang="zh-CN" altLang="en-US">
                <a:latin typeface="幼圆" panose="02010509060101010101" pitchFamily="49" charset="-122"/>
              </a:rPr>
              <a:t>对一个不带电的电容器的</a:t>
            </a:r>
            <a:r>
              <a:rPr lang="zh-CN" altLang="en-US">
                <a:solidFill>
                  <a:srgbClr val="FF3399"/>
                </a:solidFill>
                <a:latin typeface="幼圆" panose="02010509060101010101" pitchFamily="49" charset="-122"/>
              </a:rPr>
              <a:t>充电</a:t>
            </a:r>
            <a:r>
              <a:rPr lang="zh-CN" altLang="en-US">
                <a:latin typeface="幼圆" panose="02010509060101010101" pitchFamily="49" charset="-122"/>
              </a:rPr>
              <a:t>过程，可以看作持续将电荷</a:t>
            </a:r>
            <a:r>
              <a:rPr lang="en-US" altLang="zh-CN" i="1"/>
              <a:t>dq</a:t>
            </a:r>
            <a:r>
              <a:rPr lang="zh-CN" altLang="en-US">
                <a:latin typeface="幼圆" panose="02010509060101010101" pitchFamily="49" charset="-122"/>
              </a:rPr>
              <a:t>从负极板移到正极板的过程。在此过程中，外力克服电场力所作的功，就等于充电电容器的能量。</a:t>
            </a:r>
          </a:p>
        </p:txBody>
      </p:sp>
      <p:graphicFrame>
        <p:nvGraphicFramePr>
          <p:cNvPr id="94215" name="Object 7">
            <a:extLst>
              <a:ext uri="{FF2B5EF4-FFF2-40B4-BE49-F238E27FC236}">
                <a16:creationId xmlns:a16="http://schemas.microsoft.com/office/drawing/2014/main" id="{AC2CD3B4-C9E7-4688-99E5-BE01851663C2}"/>
              </a:ext>
            </a:extLst>
          </p:cNvPr>
          <p:cNvGraphicFramePr>
            <a:graphicFrameLocks noChangeAspect="1"/>
          </p:cNvGraphicFramePr>
          <p:nvPr/>
        </p:nvGraphicFramePr>
        <p:xfrm>
          <a:off x="1144588" y="3213100"/>
          <a:ext cx="1609725" cy="498475"/>
        </p:xfrm>
        <a:graphic>
          <a:graphicData uri="http://schemas.openxmlformats.org/presentationml/2006/ole">
            <mc:AlternateContent xmlns:mc="http://schemas.openxmlformats.org/markup-compatibility/2006">
              <mc:Choice xmlns:v="urn:schemas-microsoft-com:vml" Requires="v">
                <p:oleObj spid="_x0000_s3117" name="公式" r:id="rId3" imgW="704698" imgH="200076" progId="Equation.3">
                  <p:embed/>
                </p:oleObj>
              </mc:Choice>
              <mc:Fallback>
                <p:oleObj name="公式" r:id="rId3" imgW="704698" imgH="200076"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4588" y="3213100"/>
                        <a:ext cx="1609725" cy="4984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4216" name="Object 8">
            <a:extLst>
              <a:ext uri="{FF2B5EF4-FFF2-40B4-BE49-F238E27FC236}">
                <a16:creationId xmlns:a16="http://schemas.microsoft.com/office/drawing/2014/main" id="{6D48D548-B944-4B7C-91F0-9F9260B151FB}"/>
              </a:ext>
            </a:extLst>
          </p:cNvPr>
          <p:cNvGraphicFramePr>
            <a:graphicFrameLocks noChangeAspect="1"/>
          </p:cNvGraphicFramePr>
          <p:nvPr/>
        </p:nvGraphicFramePr>
        <p:xfrm>
          <a:off x="2771775" y="2997200"/>
          <a:ext cx="1296988" cy="941388"/>
        </p:xfrm>
        <a:graphic>
          <a:graphicData uri="http://schemas.openxmlformats.org/presentationml/2006/ole">
            <mc:AlternateContent xmlns:mc="http://schemas.openxmlformats.org/markup-compatibility/2006">
              <mc:Choice xmlns:v="urn:schemas-microsoft-com:vml" Requires="v">
                <p:oleObj spid="_x0000_s3118" name="公式" r:id="rId5" imgW="533603" imgH="381000" progId="Equation.3">
                  <p:embed/>
                </p:oleObj>
              </mc:Choice>
              <mc:Fallback>
                <p:oleObj name="公式" r:id="rId5" imgW="533603" imgH="3810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2997200"/>
                        <a:ext cx="1296988" cy="9413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4217" name="Text Box 9">
            <a:extLst>
              <a:ext uri="{FF2B5EF4-FFF2-40B4-BE49-F238E27FC236}">
                <a16:creationId xmlns:a16="http://schemas.microsoft.com/office/drawing/2014/main" id="{ECDC5851-14D4-47F9-A93F-5AD75640743A}"/>
              </a:ext>
            </a:extLst>
          </p:cNvPr>
          <p:cNvSpPr txBox="1">
            <a:spLocks noChangeArrowheads="1"/>
          </p:cNvSpPr>
          <p:nvPr/>
        </p:nvSpPr>
        <p:spPr bwMode="auto">
          <a:xfrm>
            <a:off x="157163" y="3870325"/>
            <a:ext cx="4475162"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a:latin typeface="幼圆" panose="02010509060101010101" pitchFamily="49" charset="-122"/>
              </a:rPr>
              <a:t>    </a:t>
            </a:r>
            <a:r>
              <a:rPr lang="zh-CN" altLang="en-US">
                <a:latin typeface="幼圆" panose="02010509060101010101" pitchFamily="49" charset="-122"/>
              </a:rPr>
              <a:t>将一对不带电的导体平板，充电到分别带电</a:t>
            </a:r>
            <a:r>
              <a:rPr lang="en-US" altLang="zh-CN">
                <a:latin typeface="幼圆" panose="02010509060101010101" pitchFamily="49" charset="-122"/>
              </a:rPr>
              <a:t>±</a:t>
            </a:r>
            <a:r>
              <a:rPr lang="en-US" altLang="zh-CN" i="1"/>
              <a:t>Q</a:t>
            </a:r>
            <a:r>
              <a:rPr lang="zh-CN" altLang="en-US" i="1">
                <a:latin typeface="幼圆" panose="02010509060101010101" pitchFamily="49" charset="-122"/>
              </a:rPr>
              <a:t>，</a:t>
            </a:r>
            <a:r>
              <a:rPr lang="zh-CN" altLang="en-US">
                <a:latin typeface="幼圆" panose="02010509060101010101" pitchFamily="49" charset="-122"/>
              </a:rPr>
              <a:t>克服电场力所作的功</a:t>
            </a:r>
          </a:p>
        </p:txBody>
      </p:sp>
      <p:graphicFrame>
        <p:nvGraphicFramePr>
          <p:cNvPr id="94218" name="Object 10">
            <a:extLst>
              <a:ext uri="{FF2B5EF4-FFF2-40B4-BE49-F238E27FC236}">
                <a16:creationId xmlns:a16="http://schemas.microsoft.com/office/drawing/2014/main" id="{54CB2C0F-FC5C-40DF-9EB7-F2E192F3528A}"/>
              </a:ext>
            </a:extLst>
          </p:cNvPr>
          <p:cNvGraphicFramePr>
            <a:graphicFrameLocks noChangeAspect="1"/>
          </p:cNvGraphicFramePr>
          <p:nvPr/>
        </p:nvGraphicFramePr>
        <p:xfrm>
          <a:off x="182563" y="5356225"/>
          <a:ext cx="1976437" cy="852488"/>
        </p:xfrm>
        <a:graphic>
          <a:graphicData uri="http://schemas.openxmlformats.org/presentationml/2006/ole">
            <mc:AlternateContent xmlns:mc="http://schemas.openxmlformats.org/markup-compatibility/2006">
              <mc:Choice xmlns:v="urn:schemas-microsoft-com:vml" Requires="v">
                <p:oleObj spid="_x0000_s3119" name="公式" r:id="rId7" imgW="914400" imgH="381000" progId="Equation.3">
                  <p:embed/>
                </p:oleObj>
              </mc:Choice>
              <mc:Fallback>
                <p:oleObj name="公式" r:id="rId7" imgW="914400" imgH="3810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563" y="5356225"/>
                        <a:ext cx="1976437" cy="8524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oup 13">
            <a:extLst>
              <a:ext uri="{FF2B5EF4-FFF2-40B4-BE49-F238E27FC236}">
                <a16:creationId xmlns:a16="http://schemas.microsoft.com/office/drawing/2014/main" id="{B87E9FBD-48CB-4A77-86E8-F55385D33B5D}"/>
              </a:ext>
            </a:extLst>
          </p:cNvPr>
          <p:cNvGrpSpPr>
            <a:grpSpLocks/>
          </p:cNvGrpSpPr>
          <p:nvPr/>
        </p:nvGrpSpPr>
        <p:grpSpPr bwMode="auto">
          <a:xfrm>
            <a:off x="6146800" y="4035425"/>
            <a:ext cx="1335088" cy="1914525"/>
            <a:chOff x="3963" y="2587"/>
            <a:chExt cx="841" cy="1206"/>
          </a:xfrm>
        </p:grpSpPr>
        <p:grpSp>
          <p:nvGrpSpPr>
            <p:cNvPr id="3098" name="Group 14">
              <a:extLst>
                <a:ext uri="{FF2B5EF4-FFF2-40B4-BE49-F238E27FC236}">
                  <a16:creationId xmlns:a16="http://schemas.microsoft.com/office/drawing/2014/main" id="{1D3D21E6-034A-48BD-9017-47726D69C56D}"/>
                </a:ext>
              </a:extLst>
            </p:cNvPr>
            <p:cNvGrpSpPr>
              <a:grpSpLocks/>
            </p:cNvGrpSpPr>
            <p:nvPr/>
          </p:nvGrpSpPr>
          <p:grpSpPr bwMode="auto">
            <a:xfrm>
              <a:off x="3963" y="2589"/>
              <a:ext cx="78" cy="1204"/>
              <a:chOff x="3696" y="2544"/>
              <a:chExt cx="140" cy="1277"/>
            </a:xfrm>
          </p:grpSpPr>
          <p:graphicFrame>
            <p:nvGraphicFramePr>
              <p:cNvPr id="3109" name="Object 15">
                <a:extLst>
                  <a:ext uri="{FF2B5EF4-FFF2-40B4-BE49-F238E27FC236}">
                    <a16:creationId xmlns:a16="http://schemas.microsoft.com/office/drawing/2014/main" id="{C353903B-6B97-4862-8149-1BD8124DE049}"/>
                  </a:ext>
                </a:extLst>
              </p:cNvPr>
              <p:cNvGraphicFramePr>
                <a:graphicFrameLocks noChangeAspect="1"/>
              </p:cNvGraphicFramePr>
              <p:nvPr/>
            </p:nvGraphicFramePr>
            <p:xfrm>
              <a:off x="3696" y="2544"/>
              <a:ext cx="140" cy="125"/>
            </p:xfrm>
            <a:graphic>
              <a:graphicData uri="http://schemas.openxmlformats.org/presentationml/2006/ole">
                <mc:AlternateContent xmlns:mc="http://schemas.openxmlformats.org/markup-compatibility/2006">
                  <mc:Choice xmlns:v="urn:schemas-microsoft-com:vml" Requires="v">
                    <p:oleObj spid="_x0000_s3120" name="公式" r:id="rId9" imgW="114198" imgH="47676" progId="Equation.3">
                      <p:embed/>
                    </p:oleObj>
                  </mc:Choice>
                  <mc:Fallback>
                    <p:oleObj name="公式" r:id="rId9" imgW="114198" imgH="47676"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96" y="2544"/>
                            <a:ext cx="140" cy="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10" name="Object 16">
                <a:extLst>
                  <a:ext uri="{FF2B5EF4-FFF2-40B4-BE49-F238E27FC236}">
                    <a16:creationId xmlns:a16="http://schemas.microsoft.com/office/drawing/2014/main" id="{07E8564D-87F3-4F42-B6B1-CD3B05401250}"/>
                  </a:ext>
                </a:extLst>
              </p:cNvPr>
              <p:cNvGraphicFramePr>
                <a:graphicFrameLocks noChangeAspect="1"/>
              </p:cNvGraphicFramePr>
              <p:nvPr/>
            </p:nvGraphicFramePr>
            <p:xfrm>
              <a:off x="3696" y="2832"/>
              <a:ext cx="140" cy="125"/>
            </p:xfrm>
            <a:graphic>
              <a:graphicData uri="http://schemas.openxmlformats.org/presentationml/2006/ole">
                <mc:AlternateContent xmlns:mc="http://schemas.openxmlformats.org/markup-compatibility/2006">
                  <mc:Choice xmlns:v="urn:schemas-microsoft-com:vml" Requires="v">
                    <p:oleObj spid="_x0000_s3121" name="公式" r:id="rId11" imgW="114198" imgH="47676" progId="Equation.3">
                      <p:embed/>
                    </p:oleObj>
                  </mc:Choice>
                  <mc:Fallback>
                    <p:oleObj name="公式" r:id="rId11" imgW="114198" imgH="47676"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96" y="2832"/>
                            <a:ext cx="140" cy="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11" name="Object 17">
                <a:extLst>
                  <a:ext uri="{FF2B5EF4-FFF2-40B4-BE49-F238E27FC236}">
                    <a16:creationId xmlns:a16="http://schemas.microsoft.com/office/drawing/2014/main" id="{B516E302-E9BA-4D0D-97C2-2D8F3BF5FA16}"/>
                  </a:ext>
                </a:extLst>
              </p:cNvPr>
              <p:cNvGraphicFramePr>
                <a:graphicFrameLocks noChangeAspect="1"/>
              </p:cNvGraphicFramePr>
              <p:nvPr/>
            </p:nvGraphicFramePr>
            <p:xfrm>
              <a:off x="3696" y="3120"/>
              <a:ext cx="140" cy="125"/>
            </p:xfrm>
            <a:graphic>
              <a:graphicData uri="http://schemas.openxmlformats.org/presentationml/2006/ole">
                <mc:AlternateContent xmlns:mc="http://schemas.openxmlformats.org/markup-compatibility/2006">
                  <mc:Choice xmlns:v="urn:schemas-microsoft-com:vml" Requires="v">
                    <p:oleObj spid="_x0000_s3122" name="公式" r:id="rId13" imgW="114198" imgH="47676" progId="Equation.3">
                      <p:embed/>
                    </p:oleObj>
                  </mc:Choice>
                  <mc:Fallback>
                    <p:oleObj name="公式" r:id="rId13" imgW="114198" imgH="47676"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96" y="3120"/>
                            <a:ext cx="140" cy="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12" name="Object 18">
                <a:extLst>
                  <a:ext uri="{FF2B5EF4-FFF2-40B4-BE49-F238E27FC236}">
                    <a16:creationId xmlns:a16="http://schemas.microsoft.com/office/drawing/2014/main" id="{D2B95E2E-0BB0-4399-9B12-9D7B3A30A75C}"/>
                  </a:ext>
                </a:extLst>
              </p:cNvPr>
              <p:cNvGraphicFramePr>
                <a:graphicFrameLocks noChangeAspect="1"/>
              </p:cNvGraphicFramePr>
              <p:nvPr/>
            </p:nvGraphicFramePr>
            <p:xfrm>
              <a:off x="3696" y="3408"/>
              <a:ext cx="140" cy="125"/>
            </p:xfrm>
            <a:graphic>
              <a:graphicData uri="http://schemas.openxmlformats.org/presentationml/2006/ole">
                <mc:AlternateContent xmlns:mc="http://schemas.openxmlformats.org/markup-compatibility/2006">
                  <mc:Choice xmlns:v="urn:schemas-microsoft-com:vml" Requires="v">
                    <p:oleObj spid="_x0000_s3123" name="公式" r:id="rId15" imgW="114198" imgH="47676" progId="Equation.3">
                      <p:embed/>
                    </p:oleObj>
                  </mc:Choice>
                  <mc:Fallback>
                    <p:oleObj name="公式" r:id="rId15" imgW="114198" imgH="47676" progId="Equation.3">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96" y="3408"/>
                            <a:ext cx="140" cy="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13" name="Object 19">
                <a:extLst>
                  <a:ext uri="{FF2B5EF4-FFF2-40B4-BE49-F238E27FC236}">
                    <a16:creationId xmlns:a16="http://schemas.microsoft.com/office/drawing/2014/main" id="{CBA9B553-C58B-4252-91E6-FDDD41CD2F78}"/>
                  </a:ext>
                </a:extLst>
              </p:cNvPr>
              <p:cNvGraphicFramePr>
                <a:graphicFrameLocks noChangeAspect="1"/>
              </p:cNvGraphicFramePr>
              <p:nvPr/>
            </p:nvGraphicFramePr>
            <p:xfrm>
              <a:off x="3696" y="3696"/>
              <a:ext cx="140" cy="125"/>
            </p:xfrm>
            <a:graphic>
              <a:graphicData uri="http://schemas.openxmlformats.org/presentationml/2006/ole">
                <mc:AlternateContent xmlns:mc="http://schemas.openxmlformats.org/markup-compatibility/2006">
                  <mc:Choice xmlns:v="urn:schemas-microsoft-com:vml" Requires="v">
                    <p:oleObj spid="_x0000_s3124" name="公式" r:id="rId17" imgW="114198" imgH="47676" progId="Equation.3">
                      <p:embed/>
                    </p:oleObj>
                  </mc:Choice>
                  <mc:Fallback>
                    <p:oleObj name="公式" r:id="rId17" imgW="114198" imgH="47676" progId="Equation.3">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96" y="3696"/>
                            <a:ext cx="140" cy="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099" name="Group 20">
              <a:extLst>
                <a:ext uri="{FF2B5EF4-FFF2-40B4-BE49-F238E27FC236}">
                  <a16:creationId xmlns:a16="http://schemas.microsoft.com/office/drawing/2014/main" id="{E94D6DD7-0F55-4A19-9FC4-680FD7419BAE}"/>
                </a:ext>
              </a:extLst>
            </p:cNvPr>
            <p:cNvGrpSpPr>
              <a:grpSpLocks/>
            </p:cNvGrpSpPr>
            <p:nvPr/>
          </p:nvGrpSpPr>
          <p:grpSpPr bwMode="auto">
            <a:xfrm>
              <a:off x="4313" y="2688"/>
              <a:ext cx="291" cy="334"/>
              <a:chOff x="3888" y="2256"/>
              <a:chExt cx="336" cy="384"/>
            </a:xfrm>
          </p:grpSpPr>
          <p:graphicFrame>
            <p:nvGraphicFramePr>
              <p:cNvPr id="3106" name="Object 21">
                <a:extLst>
                  <a:ext uri="{FF2B5EF4-FFF2-40B4-BE49-F238E27FC236}">
                    <a16:creationId xmlns:a16="http://schemas.microsoft.com/office/drawing/2014/main" id="{171543F3-8205-4393-8087-9776D366D9FB}"/>
                  </a:ext>
                </a:extLst>
              </p:cNvPr>
              <p:cNvGraphicFramePr>
                <a:graphicFrameLocks noChangeAspect="1"/>
              </p:cNvGraphicFramePr>
              <p:nvPr/>
            </p:nvGraphicFramePr>
            <p:xfrm>
              <a:off x="3888" y="2544"/>
              <a:ext cx="94" cy="96"/>
            </p:xfrm>
            <a:graphic>
              <a:graphicData uri="http://schemas.openxmlformats.org/presentationml/2006/ole">
                <mc:AlternateContent xmlns:mc="http://schemas.openxmlformats.org/markup-compatibility/2006">
                  <mc:Choice xmlns:v="urn:schemas-microsoft-com:vml" Requires="v">
                    <p:oleObj spid="_x0000_s3125" name="Clip" r:id="rId19" imgW="380852" imgH="390270" progId="MS_ClipArt_Gallery.2">
                      <p:embed/>
                    </p:oleObj>
                  </mc:Choice>
                  <mc:Fallback>
                    <p:oleObj name="Clip" r:id="rId19" imgW="380852" imgH="390270" progId="MS_ClipArt_Gallery.2">
                      <p:embed/>
                      <p:pic>
                        <p:nvPicPr>
                          <p:cNvPr id="0" name="Object 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88" y="2544"/>
                            <a:ext cx="94"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30" name="Line 22">
                <a:extLst>
                  <a:ext uri="{FF2B5EF4-FFF2-40B4-BE49-F238E27FC236}">
                    <a16:creationId xmlns:a16="http://schemas.microsoft.com/office/drawing/2014/main" id="{49514ABF-6808-4A21-9B6B-4B80A42D33C1}"/>
                  </a:ext>
                </a:extLst>
              </p:cNvPr>
              <p:cNvSpPr>
                <a:spLocks noChangeShapeType="1"/>
              </p:cNvSpPr>
              <p:nvPr/>
            </p:nvSpPr>
            <p:spPr bwMode="auto">
              <a:xfrm>
                <a:off x="3984" y="2592"/>
                <a:ext cx="240" cy="0"/>
              </a:xfrm>
              <a:prstGeom prst="line">
                <a:avLst/>
              </a:prstGeom>
              <a:noFill/>
              <a:ln w="28575">
                <a:solidFill>
                  <a:srgbClr val="FF99FF"/>
                </a:solidFill>
                <a:round/>
                <a:headEn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3108" name="Object 23">
                <a:extLst>
                  <a:ext uri="{FF2B5EF4-FFF2-40B4-BE49-F238E27FC236}">
                    <a16:creationId xmlns:a16="http://schemas.microsoft.com/office/drawing/2014/main" id="{1B3C2264-3624-43D8-A584-A40D4D4227EE}"/>
                  </a:ext>
                </a:extLst>
              </p:cNvPr>
              <p:cNvGraphicFramePr>
                <a:graphicFrameLocks noChangeAspect="1"/>
              </p:cNvGraphicFramePr>
              <p:nvPr/>
            </p:nvGraphicFramePr>
            <p:xfrm>
              <a:off x="3888" y="2256"/>
              <a:ext cx="288" cy="288"/>
            </p:xfrm>
            <a:graphic>
              <a:graphicData uri="http://schemas.openxmlformats.org/presentationml/2006/ole">
                <mc:AlternateContent xmlns:mc="http://schemas.openxmlformats.org/markup-compatibility/2006">
                  <mc:Choice xmlns:v="urn:schemas-microsoft-com:vml" Requires="v">
                    <p:oleObj spid="_x0000_s3126" name="公式" r:id="rId21" imgW="171501" imgH="171552" progId="Equation.3">
                      <p:embed/>
                    </p:oleObj>
                  </mc:Choice>
                  <mc:Fallback>
                    <p:oleObj name="公式" r:id="rId21" imgW="171501" imgH="171552" progId="Equation.3">
                      <p:embed/>
                      <p:pic>
                        <p:nvPicPr>
                          <p:cNvPr id="0" name="Object 2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888" y="2256"/>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100" name="Group 24">
              <a:extLst>
                <a:ext uri="{FF2B5EF4-FFF2-40B4-BE49-F238E27FC236}">
                  <a16:creationId xmlns:a16="http://schemas.microsoft.com/office/drawing/2014/main" id="{4BDE0B9E-E2A3-413D-B8BE-C6F96999975C}"/>
                </a:ext>
              </a:extLst>
            </p:cNvPr>
            <p:cNvGrpSpPr>
              <a:grpSpLocks/>
            </p:cNvGrpSpPr>
            <p:nvPr/>
          </p:nvGrpSpPr>
          <p:grpSpPr bwMode="auto">
            <a:xfrm>
              <a:off x="4713" y="2587"/>
              <a:ext cx="91" cy="1198"/>
              <a:chOff x="4713" y="2587"/>
              <a:chExt cx="91" cy="1198"/>
            </a:xfrm>
          </p:grpSpPr>
          <p:graphicFrame>
            <p:nvGraphicFramePr>
              <p:cNvPr id="3101" name="Object 25">
                <a:extLst>
                  <a:ext uri="{FF2B5EF4-FFF2-40B4-BE49-F238E27FC236}">
                    <a16:creationId xmlns:a16="http://schemas.microsoft.com/office/drawing/2014/main" id="{5ECB782A-76E8-4FDF-BBF6-3254101194EF}"/>
                  </a:ext>
                </a:extLst>
              </p:cNvPr>
              <p:cNvGraphicFramePr>
                <a:graphicFrameLocks noChangeAspect="1"/>
              </p:cNvGraphicFramePr>
              <p:nvPr/>
            </p:nvGraphicFramePr>
            <p:xfrm>
              <a:off x="4713" y="2587"/>
              <a:ext cx="83" cy="110"/>
            </p:xfrm>
            <a:graphic>
              <a:graphicData uri="http://schemas.openxmlformats.org/presentationml/2006/ole">
                <mc:AlternateContent xmlns:mc="http://schemas.openxmlformats.org/markup-compatibility/2006">
                  <mc:Choice xmlns:v="urn:schemas-microsoft-com:vml" Requires="v">
                    <p:oleObj spid="_x0000_s3127" name="公式" r:id="rId23" imgW="114198" imgH="114504" progId="Equation.3">
                      <p:embed/>
                    </p:oleObj>
                  </mc:Choice>
                  <mc:Fallback>
                    <p:oleObj name="公式" r:id="rId23" imgW="114198" imgH="114504" progId="Equation.3">
                      <p:embed/>
                      <p:pic>
                        <p:nvPicPr>
                          <p:cNvPr id="0" name="Object 2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713" y="2587"/>
                            <a:ext cx="83" cy="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02" name="Object 26">
                <a:extLst>
                  <a:ext uri="{FF2B5EF4-FFF2-40B4-BE49-F238E27FC236}">
                    <a16:creationId xmlns:a16="http://schemas.microsoft.com/office/drawing/2014/main" id="{1FDC64CE-312F-43E4-9247-DA468B61646D}"/>
                  </a:ext>
                </a:extLst>
              </p:cNvPr>
              <p:cNvGraphicFramePr>
                <a:graphicFrameLocks noChangeAspect="1"/>
              </p:cNvGraphicFramePr>
              <p:nvPr/>
            </p:nvGraphicFramePr>
            <p:xfrm>
              <a:off x="4721" y="2858"/>
              <a:ext cx="83" cy="110"/>
            </p:xfrm>
            <a:graphic>
              <a:graphicData uri="http://schemas.openxmlformats.org/presentationml/2006/ole">
                <mc:AlternateContent xmlns:mc="http://schemas.openxmlformats.org/markup-compatibility/2006">
                  <mc:Choice xmlns:v="urn:schemas-microsoft-com:vml" Requires="v">
                    <p:oleObj spid="_x0000_s3128" name="公式" r:id="rId25" imgW="114198" imgH="114504" progId="Equation.3">
                      <p:embed/>
                    </p:oleObj>
                  </mc:Choice>
                  <mc:Fallback>
                    <p:oleObj name="公式" r:id="rId25" imgW="114198" imgH="114504" progId="Equation.3">
                      <p:embed/>
                      <p:pic>
                        <p:nvPicPr>
                          <p:cNvPr id="0" name="Object 2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721" y="2858"/>
                            <a:ext cx="83" cy="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03" name="Object 27">
                <a:extLst>
                  <a:ext uri="{FF2B5EF4-FFF2-40B4-BE49-F238E27FC236}">
                    <a16:creationId xmlns:a16="http://schemas.microsoft.com/office/drawing/2014/main" id="{1806FC66-FA36-40C6-8363-003E4247CF2B}"/>
                  </a:ext>
                </a:extLst>
              </p:cNvPr>
              <p:cNvGraphicFramePr>
                <a:graphicFrameLocks noChangeAspect="1"/>
              </p:cNvGraphicFramePr>
              <p:nvPr/>
            </p:nvGraphicFramePr>
            <p:xfrm>
              <a:off x="4713" y="3139"/>
              <a:ext cx="83" cy="110"/>
            </p:xfrm>
            <a:graphic>
              <a:graphicData uri="http://schemas.openxmlformats.org/presentationml/2006/ole">
                <mc:AlternateContent xmlns:mc="http://schemas.openxmlformats.org/markup-compatibility/2006">
                  <mc:Choice xmlns:v="urn:schemas-microsoft-com:vml" Requires="v">
                    <p:oleObj spid="_x0000_s3129" name="公式" r:id="rId27" imgW="114198" imgH="114504" progId="Equation.3">
                      <p:embed/>
                    </p:oleObj>
                  </mc:Choice>
                  <mc:Fallback>
                    <p:oleObj name="公式" r:id="rId27" imgW="114198" imgH="114504" progId="Equation.3">
                      <p:embed/>
                      <p:pic>
                        <p:nvPicPr>
                          <p:cNvPr id="0" name="Object 2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713" y="3139"/>
                            <a:ext cx="83" cy="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04" name="Object 28">
                <a:extLst>
                  <a:ext uri="{FF2B5EF4-FFF2-40B4-BE49-F238E27FC236}">
                    <a16:creationId xmlns:a16="http://schemas.microsoft.com/office/drawing/2014/main" id="{5D66DD7D-3BFA-4CD3-A97E-4679E995CEB1}"/>
                  </a:ext>
                </a:extLst>
              </p:cNvPr>
              <p:cNvGraphicFramePr>
                <a:graphicFrameLocks noChangeAspect="1"/>
              </p:cNvGraphicFramePr>
              <p:nvPr/>
            </p:nvGraphicFramePr>
            <p:xfrm>
              <a:off x="4721" y="3402"/>
              <a:ext cx="83" cy="110"/>
            </p:xfrm>
            <a:graphic>
              <a:graphicData uri="http://schemas.openxmlformats.org/presentationml/2006/ole">
                <mc:AlternateContent xmlns:mc="http://schemas.openxmlformats.org/markup-compatibility/2006">
                  <mc:Choice xmlns:v="urn:schemas-microsoft-com:vml" Requires="v">
                    <p:oleObj spid="_x0000_s3130" name="公式" r:id="rId29" imgW="114198" imgH="114504" progId="Equation.3">
                      <p:embed/>
                    </p:oleObj>
                  </mc:Choice>
                  <mc:Fallback>
                    <p:oleObj name="公式" r:id="rId29" imgW="114198" imgH="114504" progId="Equation.3">
                      <p:embed/>
                      <p:pic>
                        <p:nvPicPr>
                          <p:cNvPr id="0" name="Object 2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721" y="3402"/>
                            <a:ext cx="83" cy="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05" name="Object 29">
                <a:extLst>
                  <a:ext uri="{FF2B5EF4-FFF2-40B4-BE49-F238E27FC236}">
                    <a16:creationId xmlns:a16="http://schemas.microsoft.com/office/drawing/2014/main" id="{EC04C133-3F0E-4F81-8B5B-7C662E39335F}"/>
                  </a:ext>
                </a:extLst>
              </p:cNvPr>
              <p:cNvGraphicFramePr>
                <a:graphicFrameLocks noChangeAspect="1"/>
              </p:cNvGraphicFramePr>
              <p:nvPr/>
            </p:nvGraphicFramePr>
            <p:xfrm>
              <a:off x="4713" y="3675"/>
              <a:ext cx="83" cy="110"/>
            </p:xfrm>
            <a:graphic>
              <a:graphicData uri="http://schemas.openxmlformats.org/presentationml/2006/ole">
                <mc:AlternateContent xmlns:mc="http://schemas.openxmlformats.org/markup-compatibility/2006">
                  <mc:Choice xmlns:v="urn:schemas-microsoft-com:vml" Requires="v">
                    <p:oleObj spid="_x0000_s3131" name="公式" r:id="rId31" imgW="114198" imgH="114504" progId="Equation.3">
                      <p:embed/>
                    </p:oleObj>
                  </mc:Choice>
                  <mc:Fallback>
                    <p:oleObj name="公式" r:id="rId31" imgW="114198" imgH="114504" progId="Equation.3">
                      <p:embed/>
                      <p:pic>
                        <p:nvPicPr>
                          <p:cNvPr id="0" name="Object 29"/>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713" y="3675"/>
                            <a:ext cx="83" cy="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7" name="Group 30">
            <a:extLst>
              <a:ext uri="{FF2B5EF4-FFF2-40B4-BE49-F238E27FC236}">
                <a16:creationId xmlns:a16="http://schemas.microsoft.com/office/drawing/2014/main" id="{E6BAB4CD-7506-4970-ABB3-23E5314C680C}"/>
              </a:ext>
            </a:extLst>
          </p:cNvPr>
          <p:cNvGrpSpPr>
            <a:grpSpLocks/>
          </p:cNvGrpSpPr>
          <p:nvPr/>
        </p:nvGrpSpPr>
        <p:grpSpPr bwMode="auto">
          <a:xfrm>
            <a:off x="6273800" y="3775075"/>
            <a:ext cx="1609725" cy="2652713"/>
            <a:chOff x="4059" y="2409"/>
            <a:chExt cx="1014" cy="1671"/>
          </a:xfrm>
        </p:grpSpPr>
        <p:sp>
          <p:nvSpPr>
            <p:cNvPr id="94239" name="Line 31">
              <a:extLst>
                <a:ext uri="{FF2B5EF4-FFF2-40B4-BE49-F238E27FC236}">
                  <a16:creationId xmlns:a16="http://schemas.microsoft.com/office/drawing/2014/main" id="{70FABB6D-BCB3-439F-991E-76CADDE21D3B}"/>
                </a:ext>
              </a:extLst>
            </p:cNvPr>
            <p:cNvSpPr>
              <a:spLocks noChangeShapeType="1"/>
            </p:cNvSpPr>
            <p:nvPr/>
          </p:nvSpPr>
          <p:spPr bwMode="auto">
            <a:xfrm>
              <a:off x="4080" y="3888"/>
              <a:ext cx="0" cy="192"/>
            </a:xfrm>
            <a:prstGeom prst="line">
              <a:avLst/>
            </a:prstGeom>
            <a:noFill/>
            <a:ln w="19050">
              <a:solidFill>
                <a:srgbClr val="FF9999"/>
              </a:solidFill>
              <a:round/>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94240" name="Line 32">
              <a:extLst>
                <a:ext uri="{FF2B5EF4-FFF2-40B4-BE49-F238E27FC236}">
                  <a16:creationId xmlns:a16="http://schemas.microsoft.com/office/drawing/2014/main" id="{C72BCBD4-02A4-4638-9376-58BAFC3015C6}"/>
                </a:ext>
              </a:extLst>
            </p:cNvPr>
            <p:cNvSpPr>
              <a:spLocks noChangeShapeType="1"/>
            </p:cNvSpPr>
            <p:nvPr/>
          </p:nvSpPr>
          <p:spPr bwMode="auto">
            <a:xfrm>
              <a:off x="4716" y="3888"/>
              <a:ext cx="0" cy="192"/>
            </a:xfrm>
            <a:prstGeom prst="line">
              <a:avLst/>
            </a:prstGeom>
            <a:noFill/>
            <a:ln w="19050">
              <a:solidFill>
                <a:srgbClr val="FF9999"/>
              </a:solidFill>
              <a:round/>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94241" name="Line 33">
              <a:extLst>
                <a:ext uri="{FF2B5EF4-FFF2-40B4-BE49-F238E27FC236}">
                  <a16:creationId xmlns:a16="http://schemas.microsoft.com/office/drawing/2014/main" id="{111AFDDA-8677-4B43-B903-0F8717956D99}"/>
                </a:ext>
              </a:extLst>
            </p:cNvPr>
            <p:cNvSpPr>
              <a:spLocks noChangeShapeType="1"/>
            </p:cNvSpPr>
            <p:nvPr/>
          </p:nvSpPr>
          <p:spPr bwMode="auto">
            <a:xfrm>
              <a:off x="4080" y="3984"/>
              <a:ext cx="624" cy="0"/>
            </a:xfrm>
            <a:prstGeom prst="line">
              <a:avLst/>
            </a:prstGeom>
            <a:noFill/>
            <a:ln w="19050">
              <a:solidFill>
                <a:srgbClr val="FF9999"/>
              </a:solidFill>
              <a:round/>
              <a:headEnd type="triangle" w="sm" len="lg"/>
              <a:tailEnd type="triangle" w="sm" len="lg"/>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3094" name="Text Box 34">
              <a:extLst>
                <a:ext uri="{FF2B5EF4-FFF2-40B4-BE49-F238E27FC236}">
                  <a16:creationId xmlns:a16="http://schemas.microsoft.com/office/drawing/2014/main" id="{012163A7-7730-4DCA-AC1B-3276D35C20FE}"/>
                </a:ext>
              </a:extLst>
            </p:cNvPr>
            <p:cNvSpPr txBox="1">
              <a:spLocks noChangeArrowheads="1"/>
            </p:cNvSpPr>
            <p:nvPr/>
          </p:nvSpPr>
          <p:spPr bwMode="auto">
            <a:xfrm>
              <a:off x="4305" y="3761"/>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kumimoji="0" lang="en-US" altLang="zh-CN" sz="2000" i="1">
                  <a:solidFill>
                    <a:schemeClr val="accent1"/>
                  </a:solidFill>
                </a:rPr>
                <a:t>d</a:t>
              </a:r>
            </a:p>
          </p:txBody>
        </p:sp>
        <p:sp>
          <p:nvSpPr>
            <p:cNvPr id="3095" name="Text Box 35">
              <a:extLst>
                <a:ext uri="{FF2B5EF4-FFF2-40B4-BE49-F238E27FC236}">
                  <a16:creationId xmlns:a16="http://schemas.microsoft.com/office/drawing/2014/main" id="{55BB4ACB-7011-4C88-BFD2-8055CC8F7816}"/>
                </a:ext>
              </a:extLst>
            </p:cNvPr>
            <p:cNvSpPr txBox="1">
              <a:spLocks noChangeArrowheads="1"/>
            </p:cNvSpPr>
            <p:nvPr/>
          </p:nvSpPr>
          <p:spPr bwMode="auto">
            <a:xfrm>
              <a:off x="4785" y="2409"/>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kumimoji="0" lang="en-US" altLang="zh-CN" sz="2000" i="1">
                  <a:solidFill>
                    <a:schemeClr val="tx2"/>
                  </a:solidFill>
                </a:rPr>
                <a:t>A</a:t>
              </a:r>
            </a:p>
          </p:txBody>
        </p:sp>
        <p:sp>
          <p:nvSpPr>
            <p:cNvPr id="3096" name="Text Box 36">
              <a:extLst>
                <a:ext uri="{FF2B5EF4-FFF2-40B4-BE49-F238E27FC236}">
                  <a16:creationId xmlns:a16="http://schemas.microsoft.com/office/drawing/2014/main" id="{3B8A4AA5-FA11-4B16-A13C-CD5E1E9E4F2B}"/>
                </a:ext>
              </a:extLst>
            </p:cNvPr>
            <p:cNvSpPr txBox="1">
              <a:spLocks noChangeArrowheads="1"/>
            </p:cNvSpPr>
            <p:nvPr/>
          </p:nvSpPr>
          <p:spPr bwMode="auto">
            <a:xfrm>
              <a:off x="4059" y="2409"/>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kumimoji="0" lang="en-US" altLang="zh-CN" sz="2000" i="1">
                  <a:solidFill>
                    <a:schemeClr val="tx2"/>
                  </a:solidFill>
                </a:rPr>
                <a:t>B</a:t>
              </a:r>
            </a:p>
          </p:txBody>
        </p:sp>
        <p:sp>
          <p:nvSpPr>
            <p:cNvPr id="3097" name="Text Box 37">
              <a:extLst>
                <a:ext uri="{FF2B5EF4-FFF2-40B4-BE49-F238E27FC236}">
                  <a16:creationId xmlns:a16="http://schemas.microsoft.com/office/drawing/2014/main" id="{82080A4E-7096-4A8E-AE80-3E4B4002142E}"/>
                </a:ext>
              </a:extLst>
            </p:cNvPr>
            <p:cNvSpPr txBox="1">
              <a:spLocks noChangeArrowheads="1"/>
            </p:cNvSpPr>
            <p:nvPr/>
          </p:nvSpPr>
          <p:spPr bwMode="auto">
            <a:xfrm>
              <a:off x="4059" y="3271"/>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kumimoji="0" lang="en-US" altLang="zh-CN" sz="2000" i="1"/>
                <a:t>S</a:t>
              </a:r>
            </a:p>
          </p:txBody>
        </p:sp>
      </p:grpSp>
      <p:graphicFrame>
        <p:nvGraphicFramePr>
          <p:cNvPr id="94246" name="Object 38">
            <a:extLst>
              <a:ext uri="{FF2B5EF4-FFF2-40B4-BE49-F238E27FC236}">
                <a16:creationId xmlns:a16="http://schemas.microsoft.com/office/drawing/2014/main" id="{147DAF93-48B6-4A9D-96C9-749D92F7F13A}"/>
              </a:ext>
            </a:extLst>
          </p:cNvPr>
          <p:cNvGraphicFramePr>
            <a:graphicFrameLocks noChangeAspect="1"/>
          </p:cNvGraphicFramePr>
          <p:nvPr/>
        </p:nvGraphicFramePr>
        <p:xfrm>
          <a:off x="2168525" y="5367338"/>
          <a:ext cx="801688" cy="879475"/>
        </p:xfrm>
        <a:graphic>
          <a:graphicData uri="http://schemas.openxmlformats.org/presentationml/2006/ole">
            <mc:AlternateContent xmlns:mc="http://schemas.openxmlformats.org/markup-compatibility/2006">
              <mc:Choice xmlns:v="urn:schemas-microsoft-com:vml" Requires="v">
                <p:oleObj spid="_x0000_s3132" name="公式" r:id="rId33" imgW="352349" imgH="390372" progId="Equation.3">
                  <p:embed/>
                </p:oleObj>
              </mc:Choice>
              <mc:Fallback>
                <p:oleObj name="公式" r:id="rId33" imgW="352349" imgH="390372" progId="Equation.3">
                  <p:embed/>
                  <p:pic>
                    <p:nvPicPr>
                      <p:cNvPr id="0" name="Object 38"/>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168525" y="5367338"/>
                        <a:ext cx="801688" cy="8794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085" name="Group 45">
            <a:extLst>
              <a:ext uri="{FF2B5EF4-FFF2-40B4-BE49-F238E27FC236}">
                <a16:creationId xmlns:a16="http://schemas.microsoft.com/office/drawing/2014/main" id="{D1D055CE-51B1-444B-AACA-05CE13EE06C4}"/>
              </a:ext>
            </a:extLst>
          </p:cNvPr>
          <p:cNvGrpSpPr>
            <a:grpSpLocks/>
          </p:cNvGrpSpPr>
          <p:nvPr/>
        </p:nvGrpSpPr>
        <p:grpSpPr bwMode="auto">
          <a:xfrm>
            <a:off x="0" y="115888"/>
            <a:ext cx="5715000" cy="1068387"/>
            <a:chOff x="0" y="191"/>
            <a:chExt cx="3600" cy="673"/>
          </a:xfrm>
        </p:grpSpPr>
        <p:pic>
          <p:nvPicPr>
            <p:cNvPr id="3089" name="Picture 40" descr="bar_1">
              <a:extLst>
                <a:ext uri="{FF2B5EF4-FFF2-40B4-BE49-F238E27FC236}">
                  <a16:creationId xmlns:a16="http://schemas.microsoft.com/office/drawing/2014/main" id="{06462B8F-0C92-4BD4-90C2-7DDD98D8AF9B}"/>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0" name="Text Box 41">
              <a:extLst>
                <a:ext uri="{FF2B5EF4-FFF2-40B4-BE49-F238E27FC236}">
                  <a16:creationId xmlns:a16="http://schemas.microsoft.com/office/drawing/2014/main" id="{021721D5-CBA5-49B6-9FCD-D176AEB61DD2}"/>
                </a:ext>
              </a:extLst>
            </p:cNvPr>
            <p:cNvSpPr txBox="1">
              <a:spLocks noChangeArrowheads="1"/>
            </p:cNvSpPr>
            <p:nvPr/>
          </p:nvSpPr>
          <p:spPr bwMode="auto">
            <a:xfrm>
              <a:off x="59" y="336"/>
              <a:ext cx="2957"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a:solidFill>
                    <a:srgbClr val="FF3399"/>
                  </a:solidFill>
                  <a:latin typeface="隶书" panose="02010509060101010101" pitchFamily="49" charset="-122"/>
                  <a:ea typeface="隶书" panose="02010509060101010101" pitchFamily="49" charset="-122"/>
                </a:rPr>
                <a:t>2-4 </a:t>
              </a:r>
              <a:r>
                <a:rPr kumimoji="0" lang="zh-CN" altLang="en-US">
                  <a:solidFill>
                    <a:srgbClr val="FF3399"/>
                  </a:solidFill>
                  <a:ea typeface="隶书" panose="02010509060101010101" pitchFamily="49" charset="-122"/>
                </a:rPr>
                <a:t>电场的能量和能量密度</a:t>
              </a:r>
            </a:p>
          </p:txBody>
        </p:sp>
      </p:grpSp>
      <p:graphicFrame>
        <p:nvGraphicFramePr>
          <p:cNvPr id="94250" name="Object 42">
            <a:extLst>
              <a:ext uri="{FF2B5EF4-FFF2-40B4-BE49-F238E27FC236}">
                <a16:creationId xmlns:a16="http://schemas.microsoft.com/office/drawing/2014/main" id="{1322059D-20BD-42DB-B429-69D207E60926}"/>
              </a:ext>
            </a:extLst>
          </p:cNvPr>
          <p:cNvGraphicFramePr>
            <a:graphicFrameLocks noChangeAspect="1"/>
          </p:cNvGraphicFramePr>
          <p:nvPr/>
        </p:nvGraphicFramePr>
        <p:xfrm>
          <a:off x="2959100" y="5416550"/>
          <a:ext cx="1108075" cy="862013"/>
        </p:xfrm>
        <a:graphic>
          <a:graphicData uri="http://schemas.openxmlformats.org/presentationml/2006/ole">
            <mc:AlternateContent xmlns:mc="http://schemas.openxmlformats.org/markup-compatibility/2006">
              <mc:Choice xmlns:v="urn:schemas-microsoft-com:vml" Requires="v">
                <p:oleObj spid="_x0000_s3133" name="公式" r:id="rId36" imgW="495402" imgH="381000" progId="Equation.3">
                  <p:embed/>
                </p:oleObj>
              </mc:Choice>
              <mc:Fallback>
                <p:oleObj name="公式" r:id="rId36" imgW="495402" imgH="381000" progId="Equation.3">
                  <p:embed/>
                  <p:pic>
                    <p:nvPicPr>
                      <p:cNvPr id="0" name="Object 42"/>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2959100" y="5416550"/>
                        <a:ext cx="1108075" cy="8620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4251" name="Object 43">
            <a:extLst>
              <a:ext uri="{FF2B5EF4-FFF2-40B4-BE49-F238E27FC236}">
                <a16:creationId xmlns:a16="http://schemas.microsoft.com/office/drawing/2014/main" id="{3A4E7B58-ED87-4677-BD50-BB0719574552}"/>
              </a:ext>
            </a:extLst>
          </p:cNvPr>
          <p:cNvGraphicFramePr>
            <a:graphicFrameLocks noChangeAspect="1"/>
          </p:cNvGraphicFramePr>
          <p:nvPr/>
        </p:nvGraphicFramePr>
        <p:xfrm>
          <a:off x="3995738" y="5445125"/>
          <a:ext cx="1217612" cy="862013"/>
        </p:xfrm>
        <a:graphic>
          <a:graphicData uri="http://schemas.openxmlformats.org/presentationml/2006/ole">
            <mc:AlternateContent xmlns:mc="http://schemas.openxmlformats.org/markup-compatibility/2006">
              <mc:Choice xmlns:v="urn:schemas-microsoft-com:vml" Requires="v">
                <p:oleObj spid="_x0000_s3134" name="公式" r:id="rId38" imgW="542950" imgH="381000" progId="Equation.3">
                  <p:embed/>
                </p:oleObj>
              </mc:Choice>
              <mc:Fallback>
                <p:oleObj name="公式" r:id="rId38" imgW="542950" imgH="381000" progId="Equation.3">
                  <p:embed/>
                  <p:pic>
                    <p:nvPicPr>
                      <p:cNvPr id="0" name="Object 43"/>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995738" y="5445125"/>
                        <a:ext cx="1217612" cy="8620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 name="Text Box 2">
            <a:extLst>
              <a:ext uri="{FF2B5EF4-FFF2-40B4-BE49-F238E27FC236}">
                <a16:creationId xmlns:a16="http://schemas.microsoft.com/office/drawing/2014/main" id="{07B7D585-51A4-4126-8053-0B4D40D84E7F}"/>
              </a:ext>
            </a:extLst>
          </p:cNvPr>
          <p:cNvSpPr txBox="1">
            <a:spLocks noChangeArrowheads="1"/>
          </p:cNvSpPr>
          <p:nvPr/>
        </p:nvSpPr>
        <p:spPr bwMode="auto">
          <a:xfrm>
            <a:off x="457200" y="1052513"/>
            <a:ext cx="3538538" cy="519112"/>
          </a:xfrm>
          <a:prstGeom prst="rect">
            <a:avLst/>
          </a:prstGeom>
          <a:noFill/>
          <a:ln w="9525">
            <a:noFill/>
            <a:miter lim="800000"/>
            <a:headEnd/>
            <a:tailEnd/>
          </a:ln>
          <a:effectLst/>
        </p:spPr>
        <p:txBody>
          <a:bodyPr>
            <a:spAutoFit/>
          </a:bodyPr>
          <a:lstStyle/>
          <a:p>
            <a:pPr>
              <a:spcBef>
                <a:spcPct val="50000"/>
              </a:spcBef>
              <a:defRPr/>
            </a:pPr>
            <a:r>
              <a:rPr lang="zh-CN" altLang="en-US" dirty="0">
                <a:solidFill>
                  <a:schemeClr val="tx2"/>
                </a:solidFill>
                <a:effectLst>
                  <a:outerShdw blurRad="38100" dist="38100" dir="2700000" algn="tl">
                    <a:srgbClr val="000000"/>
                  </a:outerShdw>
                </a:effectLst>
                <a:latin typeface="隶书" pitchFamily="49" charset="-122"/>
                <a:ea typeface="隶书" pitchFamily="49" charset="-122"/>
              </a:rPr>
              <a:t>一、电容器的能量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ssolve">
                                      <p:cBhvr>
                                        <p:cTn id="7" dur="500"/>
                                        <p:tgtEl>
                                          <p:spTgt spid="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4214"/>
                                        </p:tgtEl>
                                        <p:attrNameLst>
                                          <p:attrName>style.visibility</p:attrName>
                                        </p:attrNameLst>
                                      </p:cBhvr>
                                      <p:to>
                                        <p:strVal val="visible"/>
                                      </p:to>
                                    </p:set>
                                    <p:animEffect transition="in" filter="dissolve">
                                      <p:cBhvr>
                                        <p:cTn id="12" dur="500"/>
                                        <p:tgtEl>
                                          <p:spTgt spid="942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vertical)">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94215"/>
                                        </p:tgtEl>
                                        <p:attrNameLst>
                                          <p:attrName>style.visibility</p:attrName>
                                        </p:attrNameLst>
                                      </p:cBhvr>
                                      <p:to>
                                        <p:strVal val="visible"/>
                                      </p:to>
                                    </p:set>
                                    <p:animEffect transition="in" filter="dissolve">
                                      <p:cBhvr>
                                        <p:cTn id="32" dur="500"/>
                                        <p:tgtEl>
                                          <p:spTgt spid="9421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94216"/>
                                        </p:tgtEl>
                                        <p:attrNameLst>
                                          <p:attrName>style.visibility</p:attrName>
                                        </p:attrNameLst>
                                      </p:cBhvr>
                                      <p:to>
                                        <p:strVal val="visible"/>
                                      </p:to>
                                    </p:set>
                                    <p:animEffect transition="in" filter="dissolve">
                                      <p:cBhvr>
                                        <p:cTn id="37" dur="500"/>
                                        <p:tgtEl>
                                          <p:spTgt spid="9421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94217"/>
                                        </p:tgtEl>
                                        <p:attrNameLst>
                                          <p:attrName>style.visibility</p:attrName>
                                        </p:attrNameLst>
                                      </p:cBhvr>
                                      <p:to>
                                        <p:strVal val="visible"/>
                                      </p:to>
                                    </p:set>
                                    <p:animEffect transition="in" filter="dissolve">
                                      <p:cBhvr>
                                        <p:cTn id="42" dur="500"/>
                                        <p:tgtEl>
                                          <p:spTgt spid="9421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94218"/>
                                        </p:tgtEl>
                                        <p:attrNameLst>
                                          <p:attrName>style.visibility</p:attrName>
                                        </p:attrNameLst>
                                      </p:cBhvr>
                                      <p:to>
                                        <p:strVal val="visible"/>
                                      </p:to>
                                    </p:set>
                                    <p:animEffect transition="in" filter="dissolve">
                                      <p:cBhvr>
                                        <p:cTn id="47" dur="500"/>
                                        <p:tgtEl>
                                          <p:spTgt spid="9421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94246"/>
                                        </p:tgtEl>
                                        <p:attrNameLst>
                                          <p:attrName>style.visibility</p:attrName>
                                        </p:attrNameLst>
                                      </p:cBhvr>
                                      <p:to>
                                        <p:strVal val="visible"/>
                                      </p:to>
                                    </p:set>
                                    <p:animEffect transition="in" filter="dissolve">
                                      <p:cBhvr>
                                        <p:cTn id="52" dur="500"/>
                                        <p:tgtEl>
                                          <p:spTgt spid="9424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94250"/>
                                        </p:tgtEl>
                                        <p:attrNameLst>
                                          <p:attrName>style.visibility</p:attrName>
                                        </p:attrNameLst>
                                      </p:cBhvr>
                                      <p:to>
                                        <p:strVal val="visible"/>
                                      </p:to>
                                    </p:set>
                                    <p:animEffect transition="in" filter="dissolve">
                                      <p:cBhvr>
                                        <p:cTn id="57" dur="500"/>
                                        <p:tgtEl>
                                          <p:spTgt spid="9425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94251"/>
                                        </p:tgtEl>
                                        <p:attrNameLst>
                                          <p:attrName>style.visibility</p:attrName>
                                        </p:attrNameLst>
                                      </p:cBhvr>
                                      <p:to>
                                        <p:strVal val="visible"/>
                                      </p:to>
                                    </p:set>
                                    <p:animEffect transition="in" filter="dissolve">
                                      <p:cBhvr>
                                        <p:cTn id="62" dur="500"/>
                                        <p:tgtEl>
                                          <p:spTgt spid="94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4" grpId="0" autoUpdateAnimBg="0"/>
      <p:bldP spid="94217" grpId="0" autoUpdateAnimBg="0"/>
      <p:bldP spid="44"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日期占位符 1">
            <a:extLst>
              <a:ext uri="{FF2B5EF4-FFF2-40B4-BE49-F238E27FC236}">
                <a16:creationId xmlns:a16="http://schemas.microsoft.com/office/drawing/2014/main" id="{2AF51A5D-BC96-44D4-9797-A6BBF6180F86}"/>
              </a:ext>
            </a:extLst>
          </p:cNvPr>
          <p:cNvSpPr>
            <a:spLocks noGrp="1"/>
          </p:cNvSpPr>
          <p:nvPr>
            <p:ph type="dt" sz="quarter" idx="10"/>
          </p:nvPr>
        </p:nvSpPr>
        <p:spPr/>
        <p:txBody>
          <a:bodyPr/>
          <a:lstStyle/>
          <a:p>
            <a:pPr>
              <a:defRPr/>
            </a:pPr>
            <a:fld id="{B3741FDD-03F8-473F-A9E1-963DAA43D9E2}" type="datetime8">
              <a:rPr lang="en-US"/>
              <a:pPr>
                <a:defRPr/>
              </a:pPr>
              <a:t>3/29/2020 9:27 PM</a:t>
            </a:fld>
            <a:endParaRPr lang="en-US" altLang="zh-CN"/>
          </a:p>
        </p:txBody>
      </p:sp>
      <p:sp>
        <p:nvSpPr>
          <p:cNvPr id="22" name="灯片编号占位符 3">
            <a:extLst>
              <a:ext uri="{FF2B5EF4-FFF2-40B4-BE49-F238E27FC236}">
                <a16:creationId xmlns:a16="http://schemas.microsoft.com/office/drawing/2014/main" id="{42DDC136-410C-4D59-81DA-1643C3F140DF}"/>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83CB4731-8673-4B95-B4A4-CF5508D792DF}" type="slidenum">
              <a:rPr lang="en-US" altLang="zh-CN" sz="1400" b="0">
                <a:ea typeface="宋体" panose="02010600030101010101" pitchFamily="2" charset="-122"/>
              </a:rPr>
              <a:pPr eaLnBrk="1" hangingPunct="1"/>
              <a:t>20</a:t>
            </a:fld>
            <a:endParaRPr lang="en-US" altLang="zh-CN" sz="1400" b="0">
              <a:ea typeface="宋体" panose="02010600030101010101" pitchFamily="2" charset="-122"/>
            </a:endParaRPr>
          </a:p>
        </p:txBody>
      </p:sp>
      <p:grpSp>
        <p:nvGrpSpPr>
          <p:cNvPr id="21508" name="Group 25">
            <a:extLst>
              <a:ext uri="{FF2B5EF4-FFF2-40B4-BE49-F238E27FC236}">
                <a16:creationId xmlns:a16="http://schemas.microsoft.com/office/drawing/2014/main" id="{C03C9E74-6CD8-464E-AD34-437F0CA6BCB9}"/>
              </a:ext>
            </a:extLst>
          </p:cNvPr>
          <p:cNvGrpSpPr>
            <a:grpSpLocks/>
          </p:cNvGrpSpPr>
          <p:nvPr/>
        </p:nvGrpSpPr>
        <p:grpSpPr bwMode="auto">
          <a:xfrm>
            <a:off x="4876800" y="3068638"/>
            <a:ext cx="3962400" cy="3505200"/>
            <a:chOff x="3072" y="1824"/>
            <a:chExt cx="2496" cy="2208"/>
          </a:xfrm>
        </p:grpSpPr>
        <p:sp>
          <p:nvSpPr>
            <p:cNvPr id="119834" name="Rectangle 26">
              <a:extLst>
                <a:ext uri="{FF2B5EF4-FFF2-40B4-BE49-F238E27FC236}">
                  <a16:creationId xmlns:a16="http://schemas.microsoft.com/office/drawing/2014/main" id="{9FD74E08-8215-42B2-BFEB-376662B1DDA0}"/>
                </a:ext>
              </a:extLst>
            </p:cNvPr>
            <p:cNvSpPr>
              <a:spLocks noChangeArrowheads="1"/>
            </p:cNvSpPr>
            <p:nvPr/>
          </p:nvSpPr>
          <p:spPr bwMode="auto">
            <a:xfrm>
              <a:off x="3072" y="1824"/>
              <a:ext cx="2496" cy="2208"/>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19835" name="Oval 27">
              <a:extLst>
                <a:ext uri="{FF2B5EF4-FFF2-40B4-BE49-F238E27FC236}">
                  <a16:creationId xmlns:a16="http://schemas.microsoft.com/office/drawing/2014/main" id="{C55C8055-117D-448F-A56F-AF8B6386A7ED}"/>
                </a:ext>
              </a:extLst>
            </p:cNvPr>
            <p:cNvSpPr>
              <a:spLocks noChangeArrowheads="1"/>
            </p:cNvSpPr>
            <p:nvPr/>
          </p:nvSpPr>
          <p:spPr bwMode="auto">
            <a:xfrm>
              <a:off x="3552" y="2208"/>
              <a:ext cx="1536" cy="1488"/>
            </a:xfrm>
            <a:prstGeom prst="ellipse">
              <a:avLst/>
            </a:prstGeom>
            <a:gradFill rotWithShape="0">
              <a:gsLst>
                <a:gs pos="0">
                  <a:srgbClr val="9999FF"/>
                </a:gs>
                <a:gs pos="100000">
                  <a:srgbClr val="9999FF">
                    <a:gamma/>
                    <a:shade val="46275"/>
                    <a:invGamma/>
                  </a:srgbClr>
                </a:gs>
              </a:gsLst>
              <a:path path="shape">
                <a:fillToRect l="50000" t="50000" r="50000" b="50000"/>
              </a:path>
            </a:gradFill>
            <a:ln w="28575">
              <a:solidFill>
                <a:srgbClr val="9966FF"/>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19836" name="Oval 28">
              <a:extLst>
                <a:ext uri="{FF2B5EF4-FFF2-40B4-BE49-F238E27FC236}">
                  <a16:creationId xmlns:a16="http://schemas.microsoft.com/office/drawing/2014/main" id="{BC6CA675-9F9E-40ED-8107-4AF282E9A96D}"/>
                </a:ext>
              </a:extLst>
            </p:cNvPr>
            <p:cNvSpPr>
              <a:spLocks noChangeArrowheads="1"/>
            </p:cNvSpPr>
            <p:nvPr/>
          </p:nvSpPr>
          <p:spPr bwMode="auto">
            <a:xfrm>
              <a:off x="3936" y="2592"/>
              <a:ext cx="768" cy="768"/>
            </a:xfrm>
            <a:prstGeom prst="ellipse">
              <a:avLst/>
            </a:prstGeom>
            <a:gradFill rotWithShape="0">
              <a:gsLst>
                <a:gs pos="0">
                  <a:srgbClr val="FFCC99"/>
                </a:gs>
                <a:gs pos="100000">
                  <a:srgbClr val="FFCC99">
                    <a:gamma/>
                    <a:shade val="56078"/>
                    <a:invGamma/>
                  </a:srgbClr>
                </a:gs>
              </a:gsLst>
              <a:path path="shape">
                <a:fillToRect l="50000" t="50000" r="50000" b="50000"/>
              </a:path>
            </a:gradFill>
            <a:ln w="28575">
              <a:solidFill>
                <a:schemeClr val="hlink"/>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19837" name="Line 29">
              <a:extLst>
                <a:ext uri="{FF2B5EF4-FFF2-40B4-BE49-F238E27FC236}">
                  <a16:creationId xmlns:a16="http://schemas.microsoft.com/office/drawing/2014/main" id="{FA8004E4-E751-4311-9A14-59033FED8C37}"/>
                </a:ext>
              </a:extLst>
            </p:cNvPr>
            <p:cNvSpPr>
              <a:spLocks noChangeShapeType="1"/>
            </p:cNvSpPr>
            <p:nvPr/>
          </p:nvSpPr>
          <p:spPr bwMode="auto">
            <a:xfrm flipV="1">
              <a:off x="4320" y="2352"/>
              <a:ext cx="432" cy="624"/>
            </a:xfrm>
            <a:prstGeom prst="line">
              <a:avLst/>
            </a:prstGeom>
            <a:noFill/>
            <a:ln w="28575">
              <a:solidFill>
                <a:srgbClr val="FF3399"/>
              </a:solidFill>
              <a:round/>
              <a:headEnd/>
              <a:tailEnd type="triangle" w="sm" len="lg"/>
            </a:ln>
            <a:effectLst>
              <a:outerShdw dist="12700" dir="54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19838" name="Line 30">
              <a:extLst>
                <a:ext uri="{FF2B5EF4-FFF2-40B4-BE49-F238E27FC236}">
                  <a16:creationId xmlns:a16="http://schemas.microsoft.com/office/drawing/2014/main" id="{246F1295-2413-4A4D-9490-D9DA068E1424}"/>
                </a:ext>
              </a:extLst>
            </p:cNvPr>
            <p:cNvSpPr>
              <a:spLocks noChangeShapeType="1"/>
            </p:cNvSpPr>
            <p:nvPr/>
          </p:nvSpPr>
          <p:spPr bwMode="auto">
            <a:xfrm flipH="1" flipV="1">
              <a:off x="4080" y="2640"/>
              <a:ext cx="240" cy="336"/>
            </a:xfrm>
            <a:prstGeom prst="line">
              <a:avLst/>
            </a:prstGeom>
            <a:noFill/>
            <a:ln w="28575">
              <a:solidFill>
                <a:srgbClr val="FF3399"/>
              </a:solidFill>
              <a:round/>
              <a:headEnd/>
              <a:tailEnd type="triangle" w="sm" len="lg"/>
            </a:ln>
            <a:effectLst>
              <a:outerShdw dist="12700" dir="54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21523" name="Object 31">
              <a:extLst>
                <a:ext uri="{FF2B5EF4-FFF2-40B4-BE49-F238E27FC236}">
                  <a16:creationId xmlns:a16="http://schemas.microsoft.com/office/drawing/2014/main" id="{3B156EE8-BE9E-42E8-9DA0-862E83FE27B9}"/>
                </a:ext>
              </a:extLst>
            </p:cNvPr>
            <p:cNvGraphicFramePr>
              <a:graphicFrameLocks noChangeAspect="1"/>
            </p:cNvGraphicFramePr>
            <p:nvPr/>
          </p:nvGraphicFramePr>
          <p:xfrm>
            <a:off x="4074" y="2826"/>
            <a:ext cx="141" cy="156"/>
          </p:xfrm>
          <a:graphic>
            <a:graphicData uri="http://schemas.openxmlformats.org/presentationml/2006/ole">
              <mc:AlternateContent xmlns:mc="http://schemas.openxmlformats.org/markup-compatibility/2006">
                <mc:Choice xmlns:v="urn:schemas-microsoft-com:vml" Requires="v">
                  <p:oleObj spid="_x0000_s21527" name="Equation" r:id="rId3" imgW="95098" imgH="114504" progId="Equation.3">
                    <p:embed/>
                  </p:oleObj>
                </mc:Choice>
                <mc:Fallback>
                  <p:oleObj name="Equation" r:id="rId3" imgW="95098" imgH="114504" progId="Equation.3">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4" y="2826"/>
                          <a:ext cx="141" cy="15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24" name="Object 32">
              <a:extLst>
                <a:ext uri="{FF2B5EF4-FFF2-40B4-BE49-F238E27FC236}">
                  <a16:creationId xmlns:a16="http://schemas.microsoft.com/office/drawing/2014/main" id="{94FFA595-42C8-4A17-886D-44A5A3A8D7EE}"/>
                </a:ext>
              </a:extLst>
            </p:cNvPr>
            <p:cNvGraphicFramePr>
              <a:graphicFrameLocks noChangeAspect="1"/>
            </p:cNvGraphicFramePr>
            <p:nvPr/>
          </p:nvGraphicFramePr>
          <p:xfrm>
            <a:off x="4608" y="2565"/>
            <a:ext cx="141" cy="198"/>
          </p:xfrm>
          <a:graphic>
            <a:graphicData uri="http://schemas.openxmlformats.org/presentationml/2006/ole">
              <mc:AlternateContent xmlns:mc="http://schemas.openxmlformats.org/markup-compatibility/2006">
                <mc:Choice xmlns:v="urn:schemas-microsoft-com:vml" Requires="v">
                  <p:oleObj spid="_x0000_s21528" name="Equation" r:id="rId5" imgW="95098" imgH="152400" progId="Equation.3">
                    <p:embed/>
                  </p:oleObj>
                </mc:Choice>
                <mc:Fallback>
                  <p:oleObj name="Equation" r:id="rId5" imgW="95098" imgH="152400" progId="Equation.3">
                    <p:embed/>
                    <p:pic>
                      <p:nvPicPr>
                        <p:cNvPr id="0" name="Object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8" y="2565"/>
                          <a:ext cx="141" cy="19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25" name="Object 33">
              <a:extLst>
                <a:ext uri="{FF2B5EF4-FFF2-40B4-BE49-F238E27FC236}">
                  <a16:creationId xmlns:a16="http://schemas.microsoft.com/office/drawing/2014/main" id="{D6C2B470-B86B-4F12-8A21-2BA33D02798B}"/>
                </a:ext>
              </a:extLst>
            </p:cNvPr>
            <p:cNvGraphicFramePr>
              <a:graphicFrameLocks noChangeAspect="1"/>
            </p:cNvGraphicFramePr>
            <p:nvPr/>
          </p:nvGraphicFramePr>
          <p:xfrm>
            <a:off x="4678" y="3094"/>
            <a:ext cx="150" cy="195"/>
          </p:xfrm>
          <a:graphic>
            <a:graphicData uri="http://schemas.openxmlformats.org/presentationml/2006/ole">
              <mc:AlternateContent xmlns:mc="http://schemas.openxmlformats.org/markup-compatibility/2006">
                <mc:Choice xmlns:v="urn:schemas-microsoft-com:vml" Requires="v">
                  <p:oleObj spid="_x0000_s21529" name="Equation" r:id="rId7" imgW="95098" imgH="133248" progId="Equation.3">
                    <p:embed/>
                  </p:oleObj>
                </mc:Choice>
                <mc:Fallback>
                  <p:oleObj name="Equation" r:id="rId7" imgW="95098" imgH="133248" progId="Equation.3">
                    <p:embed/>
                    <p:pic>
                      <p:nvPicPr>
                        <p:cNvPr id="0" name="Object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78" y="3094"/>
                          <a:ext cx="150" cy="19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26" name="Object 34">
              <a:extLst>
                <a:ext uri="{FF2B5EF4-FFF2-40B4-BE49-F238E27FC236}">
                  <a16:creationId xmlns:a16="http://schemas.microsoft.com/office/drawing/2014/main" id="{43E3A171-8AA5-4D0C-B5C1-D1F60B534E92}"/>
                </a:ext>
              </a:extLst>
            </p:cNvPr>
            <p:cNvGraphicFramePr>
              <a:graphicFrameLocks noChangeAspect="1"/>
            </p:cNvGraphicFramePr>
            <p:nvPr/>
          </p:nvGraphicFramePr>
          <p:xfrm>
            <a:off x="4010" y="3378"/>
            <a:ext cx="195" cy="255"/>
          </p:xfrm>
          <a:graphic>
            <a:graphicData uri="http://schemas.openxmlformats.org/presentationml/2006/ole">
              <mc:AlternateContent xmlns:mc="http://schemas.openxmlformats.org/markup-compatibility/2006">
                <mc:Choice xmlns:v="urn:schemas-microsoft-com:vml" Requires="v">
                  <p:oleObj spid="_x0000_s21530" name="Equation" r:id="rId9" imgW="133299" imgH="190704" progId="Equation.3">
                    <p:embed/>
                  </p:oleObj>
                </mc:Choice>
                <mc:Fallback>
                  <p:oleObj name="Equation" r:id="rId9" imgW="133299" imgH="190704" progId="Equation.3">
                    <p:embed/>
                    <p:pic>
                      <p:nvPicPr>
                        <p:cNvPr id="0" name="Object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10" y="3378"/>
                          <a:ext cx="195" cy="25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19843" name="Object 35">
            <a:extLst>
              <a:ext uri="{FF2B5EF4-FFF2-40B4-BE49-F238E27FC236}">
                <a16:creationId xmlns:a16="http://schemas.microsoft.com/office/drawing/2014/main" id="{DE9EF756-57D1-4337-9FE1-35950E6EC0B0}"/>
              </a:ext>
            </a:extLst>
          </p:cNvPr>
          <p:cNvGraphicFramePr>
            <a:graphicFrameLocks noChangeAspect="1"/>
          </p:cNvGraphicFramePr>
          <p:nvPr/>
        </p:nvGraphicFramePr>
        <p:xfrm>
          <a:off x="468313" y="1335088"/>
          <a:ext cx="5360987" cy="1014412"/>
        </p:xfrm>
        <a:graphic>
          <a:graphicData uri="http://schemas.openxmlformats.org/presentationml/2006/ole">
            <mc:AlternateContent xmlns:mc="http://schemas.openxmlformats.org/markup-compatibility/2006">
              <mc:Choice xmlns:v="urn:schemas-microsoft-com:vml" Requires="v">
                <p:oleObj spid="_x0000_s21531" name="Equation" r:id="rId11" imgW="2800502" imgH="457200" progId="Equation.3">
                  <p:embed/>
                </p:oleObj>
              </mc:Choice>
              <mc:Fallback>
                <p:oleObj name="Equation" r:id="rId11" imgW="2800502" imgH="457200" progId="Equation.3">
                  <p:embed/>
                  <p:pic>
                    <p:nvPicPr>
                      <p:cNvPr id="0" name="Object 3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8313" y="1335088"/>
                        <a:ext cx="5360987" cy="101441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9844" name="Object 36">
            <a:extLst>
              <a:ext uri="{FF2B5EF4-FFF2-40B4-BE49-F238E27FC236}">
                <a16:creationId xmlns:a16="http://schemas.microsoft.com/office/drawing/2014/main" id="{A7FDC279-DEE2-4CC7-ACD7-17EAE6151AE0}"/>
              </a:ext>
            </a:extLst>
          </p:cNvPr>
          <p:cNvGraphicFramePr>
            <a:graphicFrameLocks noChangeAspect="1"/>
          </p:cNvGraphicFramePr>
          <p:nvPr/>
        </p:nvGraphicFramePr>
        <p:xfrm>
          <a:off x="2574925" y="2276475"/>
          <a:ext cx="2644775" cy="960438"/>
        </p:xfrm>
        <a:graphic>
          <a:graphicData uri="http://schemas.openxmlformats.org/presentationml/2006/ole">
            <mc:AlternateContent xmlns:mc="http://schemas.openxmlformats.org/markup-compatibility/2006">
              <mc:Choice xmlns:v="urn:schemas-microsoft-com:vml" Requires="v">
                <p:oleObj spid="_x0000_s21532" name="Equation" r:id="rId13" imgW="1371600" imgH="428676" progId="Equation.3">
                  <p:embed/>
                </p:oleObj>
              </mc:Choice>
              <mc:Fallback>
                <p:oleObj name="Equation" r:id="rId13" imgW="1371600" imgH="428676" progId="Equation.3">
                  <p:embed/>
                  <p:pic>
                    <p:nvPicPr>
                      <p:cNvPr id="0" name="Object 3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74925" y="2276475"/>
                        <a:ext cx="2644775" cy="96043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9845" name="Text Box 37">
            <a:extLst>
              <a:ext uri="{FF2B5EF4-FFF2-40B4-BE49-F238E27FC236}">
                <a16:creationId xmlns:a16="http://schemas.microsoft.com/office/drawing/2014/main" id="{62CF2D8F-29FB-4E25-85DB-3D490E8D0C4D}"/>
              </a:ext>
            </a:extLst>
          </p:cNvPr>
          <p:cNvSpPr txBox="1">
            <a:spLocks noChangeArrowheads="1"/>
          </p:cNvSpPr>
          <p:nvPr/>
        </p:nvSpPr>
        <p:spPr bwMode="auto">
          <a:xfrm>
            <a:off x="304800" y="3208338"/>
            <a:ext cx="4648200" cy="1373187"/>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defRPr/>
            </a:pPr>
            <a:r>
              <a:rPr lang="zh-CN" altLang="en-US">
                <a:solidFill>
                  <a:srgbClr val="66FF66"/>
                </a:solidFill>
                <a:effectLst>
                  <a:outerShdw blurRad="38100" dist="38100" dir="2700000" algn="tl">
                    <a:srgbClr val="000000"/>
                  </a:outerShdw>
                </a:effectLst>
                <a:latin typeface="幼圆" pitchFamily="49" charset="-122"/>
              </a:rPr>
              <a:t>解</a:t>
            </a:r>
            <a:r>
              <a:rPr lang="en-US" altLang="zh-CN">
                <a:solidFill>
                  <a:srgbClr val="66FF66"/>
                </a:solidFill>
                <a:effectLst>
                  <a:outerShdw blurRad="38100" dist="38100" dir="2700000" algn="tl">
                    <a:srgbClr val="000000"/>
                  </a:outerShdw>
                </a:effectLst>
                <a:latin typeface="幼圆" pitchFamily="49" charset="-122"/>
              </a:rPr>
              <a:t>2:</a:t>
            </a:r>
            <a:r>
              <a:rPr lang="zh-CN" altLang="en-US">
                <a:effectLst>
                  <a:outerShdw blurRad="38100" dist="38100" dir="2700000" algn="tl">
                    <a:srgbClr val="000000"/>
                  </a:outerShdw>
                </a:effectLst>
                <a:latin typeface="幼圆" pitchFamily="49" charset="-122"/>
              </a:rPr>
              <a:t>放入介质球壳前后，导体球的电势分别为</a:t>
            </a:r>
            <a:r>
              <a:rPr lang="en-US" altLang="zh-CN">
                <a:effectLst>
                  <a:outerShdw blurRad="38100" dist="38100" dir="2700000" algn="tl">
                    <a:srgbClr val="000000"/>
                  </a:outerShdw>
                </a:effectLst>
                <a:latin typeface="幼圆" pitchFamily="49" charset="-122"/>
                <a:sym typeface="Symbol" pitchFamily="18" charset="2"/>
              </a:rPr>
              <a:t>U</a:t>
            </a:r>
            <a:r>
              <a:rPr lang="en-US" altLang="zh-CN" baseline="-25000">
                <a:effectLst>
                  <a:outerShdw blurRad="38100" dist="38100" dir="2700000" algn="tl">
                    <a:srgbClr val="000000"/>
                  </a:outerShdw>
                </a:effectLst>
                <a:latin typeface="幼圆" pitchFamily="49" charset="-122"/>
                <a:sym typeface="Symbol" pitchFamily="18" charset="2"/>
              </a:rPr>
              <a:t>1</a:t>
            </a:r>
            <a:r>
              <a:rPr lang="zh-CN" altLang="en-US">
                <a:effectLst>
                  <a:outerShdw blurRad="38100" dist="38100" dir="2700000" algn="tl">
                    <a:srgbClr val="000000"/>
                  </a:outerShdw>
                </a:effectLst>
                <a:latin typeface="幼圆" pitchFamily="49" charset="-122"/>
                <a:sym typeface="Symbol" pitchFamily="18" charset="2"/>
              </a:rPr>
              <a:t>和</a:t>
            </a:r>
            <a:r>
              <a:rPr lang="en-US" altLang="zh-CN">
                <a:effectLst>
                  <a:outerShdw blurRad="38100" dist="38100" dir="2700000" algn="tl">
                    <a:srgbClr val="000000"/>
                  </a:outerShdw>
                </a:effectLst>
                <a:latin typeface="幼圆" pitchFamily="49" charset="-122"/>
                <a:sym typeface="Symbol" pitchFamily="18" charset="2"/>
              </a:rPr>
              <a:t>U</a:t>
            </a:r>
            <a:r>
              <a:rPr lang="en-US" altLang="zh-CN" baseline="-25000">
                <a:effectLst>
                  <a:outerShdw blurRad="38100" dist="38100" dir="2700000" algn="tl">
                    <a:srgbClr val="000000"/>
                  </a:outerShdw>
                </a:effectLst>
                <a:latin typeface="幼圆" pitchFamily="49" charset="-122"/>
                <a:sym typeface="Symbol" pitchFamily="18" charset="2"/>
              </a:rPr>
              <a:t>2</a:t>
            </a:r>
            <a:r>
              <a:rPr lang="zh-CN" altLang="en-US">
                <a:effectLst>
                  <a:outerShdw blurRad="38100" dist="38100" dir="2700000" algn="tl">
                    <a:srgbClr val="000000"/>
                  </a:outerShdw>
                </a:effectLst>
                <a:latin typeface="幼圆" pitchFamily="49" charset="-122"/>
                <a:sym typeface="Symbol" pitchFamily="18" charset="2"/>
              </a:rPr>
              <a:t>，于是有</a:t>
            </a:r>
            <a:endParaRPr lang="zh-CN" altLang="en-US">
              <a:effectLst>
                <a:outerShdw blurRad="38100" dist="38100" dir="2700000" algn="tl">
                  <a:srgbClr val="000000"/>
                </a:outerShdw>
              </a:effectLst>
              <a:latin typeface="幼圆" pitchFamily="49" charset="-122"/>
            </a:endParaRPr>
          </a:p>
        </p:txBody>
      </p:sp>
      <p:graphicFrame>
        <p:nvGraphicFramePr>
          <p:cNvPr id="119846" name="Object 38">
            <a:extLst>
              <a:ext uri="{FF2B5EF4-FFF2-40B4-BE49-F238E27FC236}">
                <a16:creationId xmlns:a16="http://schemas.microsoft.com/office/drawing/2014/main" id="{ADBA35B6-7F03-4A94-9558-29AA4ADBB2BD}"/>
              </a:ext>
            </a:extLst>
          </p:cNvPr>
          <p:cNvGraphicFramePr>
            <a:graphicFrameLocks noChangeAspect="1"/>
          </p:cNvGraphicFramePr>
          <p:nvPr/>
        </p:nvGraphicFramePr>
        <p:xfrm>
          <a:off x="896938" y="4432300"/>
          <a:ext cx="3679825" cy="828675"/>
        </p:xfrm>
        <a:graphic>
          <a:graphicData uri="http://schemas.openxmlformats.org/presentationml/2006/ole">
            <mc:AlternateContent xmlns:mc="http://schemas.openxmlformats.org/markup-compatibility/2006">
              <mc:Choice xmlns:v="urn:schemas-microsoft-com:vml" Requires="v">
                <p:oleObj spid="_x0000_s21533" name="公式" r:id="rId15" imgW="1914550" imgH="361848" progId="Equation.3">
                  <p:embed/>
                </p:oleObj>
              </mc:Choice>
              <mc:Fallback>
                <p:oleObj name="公式" r:id="rId15" imgW="1914550" imgH="361848" progId="Equation.3">
                  <p:embed/>
                  <p:pic>
                    <p:nvPicPr>
                      <p:cNvPr id="0" name="Object 3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96938" y="4432300"/>
                        <a:ext cx="3679825" cy="82867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9847" name="Object 39">
            <a:extLst>
              <a:ext uri="{FF2B5EF4-FFF2-40B4-BE49-F238E27FC236}">
                <a16:creationId xmlns:a16="http://schemas.microsoft.com/office/drawing/2014/main" id="{0DFF7BA0-4716-40AC-A131-10DA1A37EA59}"/>
              </a:ext>
            </a:extLst>
          </p:cNvPr>
          <p:cNvGraphicFramePr>
            <a:graphicFrameLocks noChangeAspect="1"/>
          </p:cNvGraphicFramePr>
          <p:nvPr/>
        </p:nvGraphicFramePr>
        <p:xfrm>
          <a:off x="1042988" y="5334000"/>
          <a:ext cx="3246437" cy="960438"/>
        </p:xfrm>
        <a:graphic>
          <a:graphicData uri="http://schemas.openxmlformats.org/presentationml/2006/ole">
            <mc:AlternateContent xmlns:mc="http://schemas.openxmlformats.org/markup-compatibility/2006">
              <mc:Choice xmlns:v="urn:schemas-microsoft-com:vml" Requires="v">
                <p:oleObj spid="_x0000_s21534" name="公式" r:id="rId17" imgW="1685747" imgH="428676" progId="Equation.3">
                  <p:embed/>
                </p:oleObj>
              </mc:Choice>
              <mc:Fallback>
                <p:oleObj name="公式" r:id="rId17" imgW="1685747" imgH="428676" progId="Equation.3">
                  <p:embed/>
                  <p:pic>
                    <p:nvPicPr>
                      <p:cNvPr id="0" name="Object 3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42988" y="5334000"/>
                        <a:ext cx="3246437" cy="96043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19848" name="Picture 40" descr="20320">
            <a:hlinkClick r:id="rId19" action="ppaction://hlinkpres?slideindex=1&amp;slidetitle=第一章 静电学的基本规律 "/>
            <a:extLst>
              <a:ext uri="{FF2B5EF4-FFF2-40B4-BE49-F238E27FC236}">
                <a16:creationId xmlns:a16="http://schemas.microsoft.com/office/drawing/2014/main" id="{943C91A5-8B12-42DB-AB2F-256E839C44F4}"/>
              </a:ext>
            </a:extLst>
          </p:cNvPr>
          <p:cNvPicPr preferRelativeResize="0">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001000" y="588803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515" name="Group 24">
            <a:extLst>
              <a:ext uri="{FF2B5EF4-FFF2-40B4-BE49-F238E27FC236}">
                <a16:creationId xmlns:a16="http://schemas.microsoft.com/office/drawing/2014/main" id="{F4F7BCFC-639A-40B6-84BC-405AA38C64ED}"/>
              </a:ext>
            </a:extLst>
          </p:cNvPr>
          <p:cNvGrpSpPr>
            <a:grpSpLocks/>
          </p:cNvGrpSpPr>
          <p:nvPr/>
        </p:nvGrpSpPr>
        <p:grpSpPr bwMode="auto">
          <a:xfrm>
            <a:off x="0" y="44450"/>
            <a:ext cx="5715000" cy="1068388"/>
            <a:chOff x="0" y="191"/>
            <a:chExt cx="3600" cy="673"/>
          </a:xfrm>
        </p:grpSpPr>
        <p:pic>
          <p:nvPicPr>
            <p:cNvPr id="21516" name="Picture 40" descr="bar_1">
              <a:extLst>
                <a:ext uri="{FF2B5EF4-FFF2-40B4-BE49-F238E27FC236}">
                  <a16:creationId xmlns:a16="http://schemas.microsoft.com/office/drawing/2014/main" id="{C4E92950-EC1D-4CD7-BFC2-10F5919A40D7}"/>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7" name="Text Box 41">
              <a:extLst>
                <a:ext uri="{FF2B5EF4-FFF2-40B4-BE49-F238E27FC236}">
                  <a16:creationId xmlns:a16="http://schemas.microsoft.com/office/drawing/2014/main" id="{238C089E-067D-40FC-86BB-FA0C80B939EE}"/>
                </a:ext>
              </a:extLst>
            </p:cNvPr>
            <p:cNvSpPr txBox="1">
              <a:spLocks noChangeArrowheads="1"/>
            </p:cNvSpPr>
            <p:nvPr/>
          </p:nvSpPr>
          <p:spPr bwMode="auto">
            <a:xfrm>
              <a:off x="59" y="336"/>
              <a:ext cx="2957"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a:solidFill>
                    <a:srgbClr val="FF3399"/>
                  </a:solidFill>
                  <a:latin typeface="隶书" panose="02010509060101010101" pitchFamily="49" charset="-122"/>
                  <a:ea typeface="隶书" panose="02010509060101010101" pitchFamily="49" charset="-122"/>
                </a:rPr>
                <a:t>2-4 </a:t>
              </a:r>
              <a:r>
                <a:rPr kumimoji="0" lang="zh-CN" altLang="en-US">
                  <a:solidFill>
                    <a:srgbClr val="FF3399"/>
                  </a:solidFill>
                  <a:ea typeface="隶书" panose="02010509060101010101" pitchFamily="49" charset="-122"/>
                </a:rPr>
                <a:t>电场的能量和能量密度</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9843"/>
                                        </p:tgtEl>
                                        <p:attrNameLst>
                                          <p:attrName>style.visibility</p:attrName>
                                        </p:attrNameLst>
                                      </p:cBhvr>
                                      <p:to>
                                        <p:strVal val="visible"/>
                                      </p:to>
                                    </p:set>
                                    <p:animEffect transition="in" filter="dissolve">
                                      <p:cBhvr>
                                        <p:cTn id="7" dur="500"/>
                                        <p:tgtEl>
                                          <p:spTgt spid="1198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9844"/>
                                        </p:tgtEl>
                                        <p:attrNameLst>
                                          <p:attrName>style.visibility</p:attrName>
                                        </p:attrNameLst>
                                      </p:cBhvr>
                                      <p:to>
                                        <p:strVal val="visible"/>
                                      </p:to>
                                    </p:set>
                                    <p:animEffect transition="in" filter="dissolve">
                                      <p:cBhvr>
                                        <p:cTn id="12" dur="500"/>
                                        <p:tgtEl>
                                          <p:spTgt spid="1198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9845"/>
                                        </p:tgtEl>
                                        <p:attrNameLst>
                                          <p:attrName>style.visibility</p:attrName>
                                        </p:attrNameLst>
                                      </p:cBhvr>
                                      <p:to>
                                        <p:strVal val="visible"/>
                                      </p:to>
                                    </p:set>
                                    <p:animEffect transition="in" filter="dissolve">
                                      <p:cBhvr>
                                        <p:cTn id="17" dur="500"/>
                                        <p:tgtEl>
                                          <p:spTgt spid="1198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19846"/>
                                        </p:tgtEl>
                                        <p:attrNameLst>
                                          <p:attrName>style.visibility</p:attrName>
                                        </p:attrNameLst>
                                      </p:cBhvr>
                                      <p:to>
                                        <p:strVal val="visible"/>
                                      </p:to>
                                    </p:set>
                                    <p:animEffect transition="in" filter="dissolve">
                                      <p:cBhvr>
                                        <p:cTn id="22" dur="500"/>
                                        <p:tgtEl>
                                          <p:spTgt spid="1198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19847"/>
                                        </p:tgtEl>
                                        <p:attrNameLst>
                                          <p:attrName>style.visibility</p:attrName>
                                        </p:attrNameLst>
                                      </p:cBhvr>
                                      <p:to>
                                        <p:strVal val="visible"/>
                                      </p:to>
                                    </p:set>
                                    <p:animEffect transition="in" filter="dissolve">
                                      <p:cBhvr>
                                        <p:cTn id="27" dur="500"/>
                                        <p:tgtEl>
                                          <p:spTgt spid="11984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19848"/>
                                        </p:tgtEl>
                                        <p:attrNameLst>
                                          <p:attrName>style.visibility</p:attrName>
                                        </p:attrNameLst>
                                      </p:cBhvr>
                                      <p:to>
                                        <p:strVal val="visible"/>
                                      </p:to>
                                    </p:set>
                                    <p:animEffect transition="in" filter="blinds(horizontal)">
                                      <p:cBhvr>
                                        <p:cTn id="32" dur="500"/>
                                        <p:tgtEl>
                                          <p:spTgt spid="1198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45"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1">
            <a:extLst>
              <a:ext uri="{FF2B5EF4-FFF2-40B4-BE49-F238E27FC236}">
                <a16:creationId xmlns:a16="http://schemas.microsoft.com/office/drawing/2014/main" id="{29891CC7-EBF8-41AA-A8B4-FEDF273D4DF2}"/>
              </a:ext>
            </a:extLst>
          </p:cNvPr>
          <p:cNvSpPr txBox="1">
            <a:spLocks noGrp="1"/>
          </p:cNvSpPr>
          <p:nvPr/>
        </p:nvSpPr>
        <p:spPr bwMode="auto">
          <a:xfrm>
            <a:off x="685800" y="6248400"/>
            <a:ext cx="1905000" cy="457200"/>
          </a:xfrm>
          <a:prstGeom prst="rect">
            <a:avLst/>
          </a:prstGeom>
          <a:noFill/>
          <a:ln>
            <a:miter lim="800000"/>
            <a:headEnd/>
            <a:tailEnd/>
          </a:ln>
        </p:spPr>
        <p:txBody>
          <a:bodyPr/>
          <a:lstStyle/>
          <a:p>
            <a:pPr>
              <a:defRPr/>
            </a:pPr>
            <a:fld id="{FFC97335-6B92-4E9A-83D6-E698854C01EE}" type="datetime8">
              <a:rPr lang="en-US" sz="1400" b="0">
                <a:ea typeface="+mn-ea"/>
              </a:rPr>
              <a:pPr>
                <a:defRPr/>
              </a:pPr>
              <a:t>3/29/2020 9:27 PM</a:t>
            </a:fld>
            <a:endParaRPr lang="en-US" altLang="zh-CN" sz="1400" b="0">
              <a:ea typeface="+mn-ea"/>
            </a:endParaRPr>
          </a:p>
        </p:txBody>
      </p:sp>
      <p:sp>
        <p:nvSpPr>
          <p:cNvPr id="11" name="灯片编号占位符 3">
            <a:extLst>
              <a:ext uri="{FF2B5EF4-FFF2-40B4-BE49-F238E27FC236}">
                <a16:creationId xmlns:a16="http://schemas.microsoft.com/office/drawing/2014/main" id="{2F20C59A-209E-4C43-AD05-34C149291DC4}"/>
              </a:ext>
            </a:extLst>
          </p:cNvPr>
          <p:cNvSpPr txBox="1">
            <a:spLocks noGrp="1"/>
          </p:cNvSpPr>
          <p:nvPr/>
        </p:nvSpPr>
        <p:spPr bwMode="auto">
          <a:xfrm>
            <a:off x="6553200" y="6248400"/>
            <a:ext cx="1905000" cy="457200"/>
          </a:xfrm>
          <a:prstGeom prst="rect">
            <a:avLst/>
          </a:prstGeom>
          <a:noFill/>
          <a:ln>
            <a:miter lim="800000"/>
            <a:headEnd/>
            <a:tailEnd/>
          </a:ln>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algn="r" eaLnBrk="1" hangingPunct="1"/>
            <a:fld id="{48FEB5F6-2A33-4144-8B7C-9BD940DFC5C9}" type="slidenum">
              <a:rPr lang="en-US" altLang="zh-CN" sz="1400" b="0">
                <a:ea typeface="宋体" panose="02010600030101010101" pitchFamily="2" charset="-122"/>
              </a:rPr>
              <a:pPr algn="r" eaLnBrk="1" hangingPunct="1"/>
              <a:t>21</a:t>
            </a:fld>
            <a:endParaRPr lang="en-US" altLang="zh-CN" sz="1400" b="0">
              <a:ea typeface="宋体" panose="02010600030101010101" pitchFamily="2" charset="-122"/>
            </a:endParaRPr>
          </a:p>
        </p:txBody>
      </p:sp>
      <p:sp>
        <p:nvSpPr>
          <p:cNvPr id="198658" name="Text Box 2">
            <a:extLst>
              <a:ext uri="{FF2B5EF4-FFF2-40B4-BE49-F238E27FC236}">
                <a16:creationId xmlns:a16="http://schemas.microsoft.com/office/drawing/2014/main" id="{71195A92-2040-43DD-BD6E-B262D80FE1D1}"/>
              </a:ext>
            </a:extLst>
          </p:cNvPr>
          <p:cNvSpPr txBox="1">
            <a:spLocks noChangeArrowheads="1"/>
          </p:cNvSpPr>
          <p:nvPr/>
        </p:nvSpPr>
        <p:spPr bwMode="auto">
          <a:xfrm>
            <a:off x="838200" y="2552700"/>
            <a:ext cx="8001000" cy="1801813"/>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defRPr/>
            </a:pPr>
            <a:r>
              <a:rPr lang="en-US" altLang="zh-CN" dirty="0">
                <a:effectLst>
                  <a:outerShdw blurRad="38100" dist="38100" dir="2700000" algn="tl">
                    <a:srgbClr val="000000"/>
                  </a:outerShdw>
                </a:effectLst>
                <a:latin typeface="幼圆" pitchFamily="49" charset="-122"/>
              </a:rPr>
              <a:t>1.</a:t>
            </a:r>
            <a:r>
              <a:rPr lang="zh-CN" altLang="en-US" dirty="0">
                <a:effectLst>
                  <a:outerShdw blurRad="38100" dist="38100" dir="2700000" algn="tl">
                    <a:srgbClr val="000000"/>
                  </a:outerShdw>
                </a:effectLst>
                <a:latin typeface="幼圆" pitchFamily="49" charset="-122"/>
              </a:rPr>
              <a:t>复习电场的能量、能量密度公式；</a:t>
            </a:r>
          </a:p>
          <a:p>
            <a:pPr eaLnBrk="1" hangingPunct="1">
              <a:spcBef>
                <a:spcPct val="50000"/>
              </a:spcBef>
              <a:defRPr/>
            </a:pPr>
            <a:r>
              <a:rPr lang="en-US" altLang="zh-CN" dirty="0">
                <a:effectLst>
                  <a:outerShdw blurRad="38100" dist="38100" dir="2700000" algn="tl">
                    <a:srgbClr val="000000"/>
                  </a:outerShdw>
                </a:effectLst>
                <a:latin typeface="幼圆" pitchFamily="49" charset="-122"/>
              </a:rPr>
              <a:t>2.</a:t>
            </a:r>
            <a:r>
              <a:rPr lang="zh-CN" altLang="en-US" dirty="0">
                <a:effectLst>
                  <a:outerShdw blurRad="38100" dist="38100" dir="2700000" algn="tl">
                    <a:srgbClr val="000000"/>
                  </a:outerShdw>
                </a:effectLst>
                <a:latin typeface="幼圆" pitchFamily="49" charset="-122"/>
              </a:rPr>
              <a:t>掌握求电场能量的方法；</a:t>
            </a:r>
          </a:p>
          <a:p>
            <a:pPr eaLnBrk="1" hangingPunct="1">
              <a:spcBef>
                <a:spcPct val="50000"/>
              </a:spcBef>
              <a:defRPr/>
            </a:pPr>
            <a:r>
              <a:rPr lang="en-US" altLang="zh-CN" dirty="0">
                <a:effectLst>
                  <a:outerShdw blurRad="38100" dist="38100" dir="2700000" algn="tl">
                    <a:srgbClr val="000000"/>
                  </a:outerShdw>
                </a:effectLst>
                <a:latin typeface="幼圆" pitchFamily="49" charset="-122"/>
              </a:rPr>
              <a:t>3.</a:t>
            </a:r>
            <a:r>
              <a:rPr lang="zh-CN" altLang="en-US" dirty="0">
                <a:effectLst>
                  <a:outerShdw blurRad="38100" dist="38100" dir="2700000" algn="tl">
                    <a:srgbClr val="000000"/>
                  </a:outerShdw>
                </a:effectLst>
                <a:latin typeface="幼圆" pitchFamily="49" charset="-122"/>
              </a:rPr>
              <a:t>习题：</a:t>
            </a:r>
            <a:r>
              <a:rPr lang="en-US" altLang="zh-CN" sz="2400" dirty="0">
                <a:effectLst>
                  <a:outerShdw blurRad="38100" dist="38100" dir="2700000" algn="tl">
                    <a:srgbClr val="000000"/>
                  </a:outerShdw>
                </a:effectLst>
                <a:latin typeface="幼圆" pitchFamily="49" charset="-122"/>
              </a:rPr>
              <a:t>P121</a:t>
            </a:r>
            <a:r>
              <a:rPr lang="en-US" altLang="zh-CN" dirty="0">
                <a:effectLst>
                  <a:outerShdw blurRad="38100" dist="38100" dir="2700000" algn="tl">
                    <a:srgbClr val="000000"/>
                  </a:outerShdw>
                </a:effectLst>
              </a:rPr>
              <a:t>    2.4-3    2.4-4</a:t>
            </a:r>
          </a:p>
        </p:txBody>
      </p:sp>
      <p:grpSp>
        <p:nvGrpSpPr>
          <p:cNvPr id="2" name="Group 3">
            <a:extLst>
              <a:ext uri="{FF2B5EF4-FFF2-40B4-BE49-F238E27FC236}">
                <a16:creationId xmlns:a16="http://schemas.microsoft.com/office/drawing/2014/main" id="{240A3F30-6EA6-4EA2-B814-45729C365869}"/>
              </a:ext>
            </a:extLst>
          </p:cNvPr>
          <p:cNvGrpSpPr>
            <a:grpSpLocks/>
          </p:cNvGrpSpPr>
          <p:nvPr/>
        </p:nvGrpSpPr>
        <p:grpSpPr bwMode="auto">
          <a:xfrm>
            <a:off x="395288" y="1484313"/>
            <a:ext cx="1447800" cy="990600"/>
            <a:chOff x="288" y="384"/>
            <a:chExt cx="912" cy="624"/>
          </a:xfrm>
        </p:grpSpPr>
        <p:sp>
          <p:nvSpPr>
            <p:cNvPr id="198660" name="AutoShape 4">
              <a:extLst>
                <a:ext uri="{FF2B5EF4-FFF2-40B4-BE49-F238E27FC236}">
                  <a16:creationId xmlns:a16="http://schemas.microsoft.com/office/drawing/2014/main" id="{D6798E18-81C1-497A-9289-203B4E4B82DF}"/>
                </a:ext>
              </a:extLst>
            </p:cNvPr>
            <p:cNvSpPr>
              <a:spLocks noChangeArrowheads="1"/>
            </p:cNvSpPr>
            <p:nvPr/>
          </p:nvSpPr>
          <p:spPr bwMode="auto">
            <a:xfrm>
              <a:off x="288" y="384"/>
              <a:ext cx="912" cy="624"/>
            </a:xfrm>
            <a:prstGeom prst="horizontalScroll">
              <a:avLst>
                <a:gd name="adj" fmla="val 12500"/>
              </a:avLst>
            </a:prstGeom>
            <a:gradFill rotWithShape="0">
              <a:gsLst>
                <a:gs pos="0">
                  <a:srgbClr val="FF9966"/>
                </a:gs>
                <a:gs pos="100000">
                  <a:srgbClr val="FF9966">
                    <a:gamma/>
                    <a:shade val="46275"/>
                    <a:invGamma/>
                  </a:srgbClr>
                </a:gs>
              </a:gsLst>
              <a:path path="rect">
                <a:fillToRect l="50000" t="50000" r="50000" b="50000"/>
              </a:path>
            </a:gradFill>
            <a:ln w="9525">
              <a:solidFill>
                <a:srgbClr val="FF9966"/>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8661" name="Rectangle 5">
              <a:extLst>
                <a:ext uri="{FF2B5EF4-FFF2-40B4-BE49-F238E27FC236}">
                  <a16:creationId xmlns:a16="http://schemas.microsoft.com/office/drawing/2014/main" id="{BFCBC655-B19D-4E4F-B1D8-191C3363F90A}"/>
                </a:ext>
              </a:extLst>
            </p:cNvPr>
            <p:cNvSpPr>
              <a:spLocks noChangeArrowheads="1"/>
            </p:cNvSpPr>
            <p:nvPr/>
          </p:nvSpPr>
          <p:spPr bwMode="auto">
            <a:xfrm>
              <a:off x="392" y="523"/>
              <a:ext cx="725" cy="365"/>
            </a:xfrm>
            <a:prstGeom prst="rect">
              <a:avLst/>
            </a:prstGeom>
            <a:noFill/>
            <a:ln w="9525">
              <a:noFill/>
              <a:miter lim="800000"/>
              <a:headEnd/>
              <a:tailEnd/>
            </a:ln>
            <a:effectLst/>
          </p:spPr>
          <p:txBody>
            <a:bodyPr wrap="none">
              <a:spAutoFit/>
            </a:bodyPr>
            <a:lstStyle/>
            <a:p>
              <a:pPr>
                <a:spcBef>
                  <a:spcPct val="50000"/>
                </a:spcBef>
                <a:defRPr/>
              </a:pPr>
              <a:r>
                <a:rPr lang="zh-CN" altLang="en-US" sz="3200">
                  <a:effectLst>
                    <a:outerShdw blurRad="38100" dist="38100" dir="2700000" algn="tl">
                      <a:srgbClr val="000000"/>
                    </a:outerShdw>
                  </a:effectLst>
                  <a:latin typeface="华文彩云" pitchFamily="2" charset="-122"/>
                  <a:ea typeface="华文彩云" pitchFamily="2" charset="-122"/>
                </a:rPr>
                <a:t>作业</a:t>
              </a:r>
              <a:r>
                <a:rPr lang="en-US" altLang="zh-CN" sz="3200">
                  <a:effectLst>
                    <a:outerShdw blurRad="38100" dist="38100" dir="2700000" algn="tl">
                      <a:srgbClr val="000000"/>
                    </a:outerShdw>
                  </a:effectLst>
                  <a:latin typeface="华文彩云" pitchFamily="2" charset="-122"/>
                  <a:ea typeface="华文彩云" pitchFamily="2" charset="-122"/>
                </a:rPr>
                <a:t>:</a:t>
              </a:r>
            </a:p>
          </p:txBody>
        </p:sp>
      </p:grpSp>
      <p:grpSp>
        <p:nvGrpSpPr>
          <p:cNvPr id="22534" name="Group 66">
            <a:extLst>
              <a:ext uri="{FF2B5EF4-FFF2-40B4-BE49-F238E27FC236}">
                <a16:creationId xmlns:a16="http://schemas.microsoft.com/office/drawing/2014/main" id="{D944598C-7A78-4BE3-B668-C2F4EDD24138}"/>
              </a:ext>
            </a:extLst>
          </p:cNvPr>
          <p:cNvGrpSpPr>
            <a:grpSpLocks/>
          </p:cNvGrpSpPr>
          <p:nvPr/>
        </p:nvGrpSpPr>
        <p:grpSpPr bwMode="auto">
          <a:xfrm>
            <a:off x="0" y="115888"/>
            <a:ext cx="5715000" cy="1068387"/>
            <a:chOff x="0" y="191"/>
            <a:chExt cx="3600" cy="673"/>
          </a:xfrm>
        </p:grpSpPr>
        <p:pic>
          <p:nvPicPr>
            <p:cNvPr id="22535" name="Picture 67" descr="bar_1">
              <a:extLst>
                <a:ext uri="{FF2B5EF4-FFF2-40B4-BE49-F238E27FC236}">
                  <a16:creationId xmlns:a16="http://schemas.microsoft.com/office/drawing/2014/main" id="{35950960-B821-414A-BC7F-565A8A2BC6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6" name="Text Box 68">
              <a:extLst>
                <a:ext uri="{FF2B5EF4-FFF2-40B4-BE49-F238E27FC236}">
                  <a16:creationId xmlns:a16="http://schemas.microsoft.com/office/drawing/2014/main" id="{6F4033EC-BB96-4DAA-AB03-B368C57BD5C0}"/>
                </a:ext>
              </a:extLst>
            </p:cNvPr>
            <p:cNvSpPr txBox="1">
              <a:spLocks noChangeArrowheads="1"/>
            </p:cNvSpPr>
            <p:nvPr/>
          </p:nvSpPr>
          <p:spPr bwMode="auto">
            <a:xfrm>
              <a:off x="59" y="336"/>
              <a:ext cx="3139"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a:solidFill>
                    <a:srgbClr val="FF3399"/>
                  </a:solidFill>
                  <a:ea typeface="隶书" panose="02010509060101010101" pitchFamily="49" charset="-122"/>
                </a:rPr>
                <a:t>2-4</a:t>
              </a:r>
              <a:r>
                <a:rPr lang="en-US" altLang="zh-CN">
                  <a:solidFill>
                    <a:srgbClr val="FF3399"/>
                  </a:solidFill>
                  <a:latin typeface="隶书" panose="02010509060101010101" pitchFamily="49" charset="-122"/>
                  <a:ea typeface="隶书" panose="02010509060101010101" pitchFamily="49" charset="-122"/>
                </a:rPr>
                <a:t> </a:t>
              </a:r>
              <a:r>
                <a:rPr lang="zh-CN" altLang="en-US">
                  <a:solidFill>
                    <a:srgbClr val="FF3399"/>
                  </a:solidFill>
                  <a:latin typeface="隶书" panose="02010509060101010101" pitchFamily="49" charset="-122"/>
                  <a:ea typeface="隶书" panose="02010509060101010101" pitchFamily="49" charset="-122"/>
                </a:rPr>
                <a:t>电场</a:t>
              </a:r>
              <a:r>
                <a:rPr lang="zh-CN" altLang="en-US">
                  <a:solidFill>
                    <a:srgbClr val="FF3399"/>
                  </a:solidFill>
                  <a:ea typeface="隶书" panose="02010509060101010101" pitchFamily="49" charset="-122"/>
                </a:rPr>
                <a:t>的能量和能量密度</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8658"/>
                                        </p:tgtEl>
                                        <p:attrNameLst>
                                          <p:attrName>style.visibility</p:attrName>
                                        </p:attrNameLst>
                                      </p:cBhvr>
                                      <p:to>
                                        <p:strVal val="visible"/>
                                      </p:to>
                                    </p:set>
                                    <p:animEffect transition="in" filter="blinds(horizontal)">
                                      <p:cBhvr>
                                        <p:cTn id="12" dur="500"/>
                                        <p:tgtEl>
                                          <p:spTgt spid="198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1">
            <a:extLst>
              <a:ext uri="{FF2B5EF4-FFF2-40B4-BE49-F238E27FC236}">
                <a16:creationId xmlns:a16="http://schemas.microsoft.com/office/drawing/2014/main" id="{2EACF53E-2E41-4C60-8926-CDACA4920E44}"/>
              </a:ext>
            </a:extLst>
          </p:cNvPr>
          <p:cNvSpPr>
            <a:spLocks noGrp="1"/>
          </p:cNvSpPr>
          <p:nvPr>
            <p:ph type="dt" sz="quarter" idx="10"/>
          </p:nvPr>
        </p:nvSpPr>
        <p:spPr/>
        <p:txBody>
          <a:bodyPr/>
          <a:lstStyle/>
          <a:p>
            <a:pPr>
              <a:defRPr/>
            </a:pPr>
            <a:fld id="{E198230E-C04B-416C-9111-B9DA9E47A5FF}" type="datetime8">
              <a:rPr lang="en-US"/>
              <a:pPr>
                <a:defRPr/>
              </a:pPr>
              <a:t>3/29/2020 9:27 PM</a:t>
            </a:fld>
            <a:endParaRPr lang="en-US" altLang="zh-CN"/>
          </a:p>
        </p:txBody>
      </p:sp>
      <p:sp>
        <p:nvSpPr>
          <p:cNvPr id="14" name="灯片编号占位符 3">
            <a:extLst>
              <a:ext uri="{FF2B5EF4-FFF2-40B4-BE49-F238E27FC236}">
                <a16:creationId xmlns:a16="http://schemas.microsoft.com/office/drawing/2014/main" id="{BF7F8E87-75DF-44E8-A4DF-32C7FB273188}"/>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C0FAC113-B87F-458A-808E-3E08B4247FBB}" type="slidenum">
              <a:rPr lang="en-US" altLang="zh-CN" sz="1400" b="0">
                <a:ea typeface="宋体" panose="02010600030101010101" pitchFamily="2" charset="-122"/>
              </a:rPr>
              <a:pPr eaLnBrk="1" hangingPunct="1"/>
              <a:t>3</a:t>
            </a:fld>
            <a:endParaRPr lang="en-US" altLang="zh-CN" sz="1400" b="0">
              <a:ea typeface="宋体" panose="02010600030101010101" pitchFamily="2" charset="-122"/>
            </a:endParaRPr>
          </a:p>
        </p:txBody>
      </p:sp>
      <p:sp>
        <p:nvSpPr>
          <p:cNvPr id="50179" name="Text Box 3">
            <a:extLst>
              <a:ext uri="{FF2B5EF4-FFF2-40B4-BE49-F238E27FC236}">
                <a16:creationId xmlns:a16="http://schemas.microsoft.com/office/drawing/2014/main" id="{959905BF-4432-4414-8077-A2A4F7359866}"/>
              </a:ext>
            </a:extLst>
          </p:cNvPr>
          <p:cNvSpPr txBox="1">
            <a:spLocks noChangeArrowheads="1"/>
          </p:cNvSpPr>
          <p:nvPr/>
        </p:nvSpPr>
        <p:spPr bwMode="auto">
          <a:xfrm>
            <a:off x="457200" y="1700213"/>
            <a:ext cx="8458200" cy="1373187"/>
          </a:xfrm>
          <a:prstGeom prst="rect">
            <a:avLst/>
          </a:prstGeom>
          <a:noFill/>
          <a:ln w="19050">
            <a:noFill/>
            <a:miter lim="800000"/>
            <a:headEnd/>
            <a:tailEnd type="none" w="sm" len="lg"/>
          </a:ln>
          <a:effec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defRPr/>
            </a:pPr>
            <a:r>
              <a:rPr kumimoji="0" lang="en-US" altLang="zh-CN">
                <a:effectLst>
                  <a:outerShdw blurRad="38100" dist="38100" dir="2700000" algn="tl">
                    <a:srgbClr val="000000"/>
                  </a:outerShdw>
                </a:effectLst>
              </a:rPr>
              <a:t>        </a:t>
            </a:r>
            <a:r>
              <a:rPr kumimoji="0" lang="zh-CN" altLang="en-US">
                <a:solidFill>
                  <a:srgbClr val="FFFF00"/>
                </a:solidFill>
                <a:effectLst>
                  <a:outerShdw blurRad="38100" dist="38100" dir="2700000" algn="tl">
                    <a:srgbClr val="000000"/>
                  </a:outerShdw>
                </a:effectLst>
              </a:rPr>
              <a:t>静电场</a:t>
            </a:r>
            <a:r>
              <a:rPr kumimoji="0" lang="zh-CN" altLang="en-US">
                <a:effectLst>
                  <a:outerShdw blurRad="38100" dist="38100" dir="2700000" algn="tl">
                    <a:srgbClr val="000000"/>
                  </a:outerShdw>
                </a:effectLst>
              </a:rPr>
              <a:t>具有</a:t>
            </a:r>
            <a:r>
              <a:rPr kumimoji="0" lang="zh-CN" altLang="en-US">
                <a:solidFill>
                  <a:srgbClr val="FFFF00"/>
                </a:solidFill>
                <a:effectLst>
                  <a:outerShdw blurRad="38100" dist="38100" dir="2700000" algn="tl">
                    <a:srgbClr val="000000"/>
                  </a:outerShdw>
                </a:effectLst>
              </a:rPr>
              <a:t>能量</a:t>
            </a:r>
            <a:r>
              <a:rPr kumimoji="0" lang="zh-CN" altLang="en-US">
                <a:effectLst>
                  <a:outerShdw blurRad="38100" dist="38100" dir="2700000" algn="tl">
                    <a:srgbClr val="000000"/>
                  </a:outerShdw>
                </a:effectLst>
              </a:rPr>
              <a:t>，静电场的能量都与带电体的电量相联系，但是静电场的能量究竟是与电荷还是电场联系在一起的？以平板电容器为例</a:t>
            </a:r>
          </a:p>
        </p:txBody>
      </p:sp>
      <p:graphicFrame>
        <p:nvGraphicFramePr>
          <p:cNvPr id="105472" name="Object 0">
            <a:extLst>
              <a:ext uri="{FF2B5EF4-FFF2-40B4-BE49-F238E27FC236}">
                <a16:creationId xmlns:a16="http://schemas.microsoft.com/office/drawing/2014/main" id="{087D044B-0AD7-4B95-8340-8556CD9E82AE}"/>
              </a:ext>
            </a:extLst>
          </p:cNvPr>
          <p:cNvGraphicFramePr>
            <a:graphicFrameLocks noChangeAspect="1"/>
          </p:cNvGraphicFramePr>
          <p:nvPr/>
        </p:nvGraphicFramePr>
        <p:xfrm>
          <a:off x="2109788" y="3046413"/>
          <a:ext cx="1620837" cy="939800"/>
        </p:xfrm>
        <a:graphic>
          <a:graphicData uri="http://schemas.openxmlformats.org/presentationml/2006/ole">
            <mc:AlternateContent xmlns:mc="http://schemas.openxmlformats.org/markup-compatibility/2006">
              <mc:Choice xmlns:v="urn:schemas-microsoft-com:vml" Requires="v">
                <p:oleObj spid="_x0000_s4110" name="公式" r:id="rId3" imgW="666902" imgH="381000" progId="Equation.3">
                  <p:embed/>
                </p:oleObj>
              </mc:Choice>
              <mc:Fallback>
                <p:oleObj name="公式" r:id="rId3" imgW="666902" imgH="381000"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9788" y="3046413"/>
                        <a:ext cx="1620837" cy="9398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5473" name="Object 1">
            <a:extLst>
              <a:ext uri="{FF2B5EF4-FFF2-40B4-BE49-F238E27FC236}">
                <a16:creationId xmlns:a16="http://schemas.microsoft.com/office/drawing/2014/main" id="{94C73A96-A5E2-4403-AD53-1C92EC360A4E}"/>
              </a:ext>
            </a:extLst>
          </p:cNvPr>
          <p:cNvGraphicFramePr>
            <a:graphicFrameLocks noChangeAspect="1"/>
          </p:cNvGraphicFramePr>
          <p:nvPr/>
        </p:nvGraphicFramePr>
        <p:xfrm>
          <a:off x="4803775" y="3309938"/>
          <a:ext cx="1208088" cy="411162"/>
        </p:xfrm>
        <a:graphic>
          <a:graphicData uri="http://schemas.openxmlformats.org/presentationml/2006/ole">
            <mc:AlternateContent xmlns:mc="http://schemas.openxmlformats.org/markup-compatibility/2006">
              <mc:Choice xmlns:v="urn:schemas-microsoft-com:vml" Requires="v">
                <p:oleObj spid="_x0000_s4111" name="Equation" r:id="rId5" imgW="495402" imgH="152400" progId="Equation.3">
                  <p:embed/>
                </p:oleObj>
              </mc:Choice>
              <mc:Fallback>
                <p:oleObj name="Equation" r:id="rId5" imgW="495402" imgH="15240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3775" y="3309938"/>
                        <a:ext cx="1208088" cy="41116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5474" name="Object 2">
            <a:extLst>
              <a:ext uri="{FF2B5EF4-FFF2-40B4-BE49-F238E27FC236}">
                <a16:creationId xmlns:a16="http://schemas.microsoft.com/office/drawing/2014/main" id="{6C3713E6-3B03-4488-BD32-FB688EF617E6}"/>
              </a:ext>
            </a:extLst>
          </p:cNvPr>
          <p:cNvGraphicFramePr>
            <a:graphicFrameLocks noChangeAspect="1"/>
          </p:cNvGraphicFramePr>
          <p:nvPr/>
        </p:nvGraphicFramePr>
        <p:xfrm>
          <a:off x="1258888" y="3902075"/>
          <a:ext cx="1497012" cy="876300"/>
        </p:xfrm>
        <a:graphic>
          <a:graphicData uri="http://schemas.openxmlformats.org/presentationml/2006/ole">
            <mc:AlternateContent xmlns:mc="http://schemas.openxmlformats.org/markup-compatibility/2006">
              <mc:Choice xmlns:v="urn:schemas-microsoft-com:vml" Requires="v">
                <p:oleObj spid="_x0000_s4112" name="公式" r:id="rId7" imgW="762000" imgH="381000" progId="Equation.3">
                  <p:embed/>
                </p:oleObj>
              </mc:Choice>
              <mc:Fallback>
                <p:oleObj name="公式" r:id="rId7" imgW="762000" imgH="381000"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3902075"/>
                        <a:ext cx="1497012" cy="8763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4" name="Text Box 8">
            <a:extLst>
              <a:ext uri="{FF2B5EF4-FFF2-40B4-BE49-F238E27FC236}">
                <a16:creationId xmlns:a16="http://schemas.microsoft.com/office/drawing/2014/main" id="{61ED1D76-E0D1-403D-B6E8-0B4FB08496F0}"/>
              </a:ext>
            </a:extLst>
          </p:cNvPr>
          <p:cNvSpPr txBox="1">
            <a:spLocks noChangeArrowheads="1"/>
          </p:cNvSpPr>
          <p:nvPr/>
        </p:nvSpPr>
        <p:spPr bwMode="auto">
          <a:xfrm>
            <a:off x="611188" y="4941888"/>
            <a:ext cx="8137525" cy="946150"/>
          </a:xfrm>
          <a:prstGeom prst="rect">
            <a:avLst/>
          </a:prstGeom>
          <a:noFill/>
          <a:ln w="19050">
            <a:noFill/>
            <a:miter lim="800000"/>
            <a:headEnd/>
            <a:tailEnd type="none" w="sm" len="lg"/>
          </a:ln>
          <a:effectLst/>
        </p:spPr>
        <p:txBody>
          <a:bodyPr>
            <a:spAutoFit/>
          </a:bodyPr>
          <a:lstStyle/>
          <a:p>
            <a:pPr>
              <a:spcBef>
                <a:spcPct val="50000"/>
              </a:spcBef>
              <a:defRPr/>
            </a:pPr>
            <a:r>
              <a:rPr kumimoji="0" lang="zh-CN" altLang="en-US">
                <a:effectLst>
                  <a:outerShdw blurRad="38100" dist="38100" dir="2700000" algn="tl">
                    <a:srgbClr val="000000"/>
                  </a:outerShdw>
                </a:effectLst>
              </a:rPr>
              <a:t>静电场的能量与电场强度以及电场所占据的空间有关。</a:t>
            </a:r>
          </a:p>
        </p:txBody>
      </p:sp>
      <p:graphicFrame>
        <p:nvGraphicFramePr>
          <p:cNvPr id="105475" name="Object 3">
            <a:extLst>
              <a:ext uri="{FF2B5EF4-FFF2-40B4-BE49-F238E27FC236}">
                <a16:creationId xmlns:a16="http://schemas.microsoft.com/office/drawing/2014/main" id="{C2871102-7000-455C-B593-973AFFEE6C66}"/>
              </a:ext>
            </a:extLst>
          </p:cNvPr>
          <p:cNvGraphicFramePr>
            <a:graphicFrameLocks noChangeAspect="1"/>
          </p:cNvGraphicFramePr>
          <p:nvPr/>
        </p:nvGraphicFramePr>
        <p:xfrm>
          <a:off x="4633913" y="3902075"/>
          <a:ext cx="1738312" cy="876300"/>
        </p:xfrm>
        <a:graphic>
          <a:graphicData uri="http://schemas.openxmlformats.org/presentationml/2006/ole">
            <mc:AlternateContent xmlns:mc="http://schemas.openxmlformats.org/markup-compatibility/2006">
              <mc:Choice xmlns:v="urn:schemas-microsoft-com:vml" Requires="v">
                <p:oleObj spid="_x0000_s4113" name="公式" r:id="rId9" imgW="885952" imgH="381000" progId="Equation.3">
                  <p:embed/>
                </p:oleObj>
              </mc:Choice>
              <mc:Fallback>
                <p:oleObj name="公式" r:id="rId9" imgW="885952" imgH="381000" progId="Equation.3">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33913" y="3902075"/>
                        <a:ext cx="1738312" cy="8763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5476" name="Object 4">
            <a:extLst>
              <a:ext uri="{FF2B5EF4-FFF2-40B4-BE49-F238E27FC236}">
                <a16:creationId xmlns:a16="http://schemas.microsoft.com/office/drawing/2014/main" id="{645B44DF-116C-4627-9217-AFD8BF3FAD68}"/>
              </a:ext>
            </a:extLst>
          </p:cNvPr>
          <p:cNvGraphicFramePr>
            <a:graphicFrameLocks noChangeAspect="1"/>
          </p:cNvGraphicFramePr>
          <p:nvPr/>
        </p:nvGraphicFramePr>
        <p:xfrm>
          <a:off x="2700338" y="3902075"/>
          <a:ext cx="1931987" cy="876300"/>
        </p:xfrm>
        <a:graphic>
          <a:graphicData uri="http://schemas.openxmlformats.org/presentationml/2006/ole">
            <mc:AlternateContent xmlns:mc="http://schemas.openxmlformats.org/markup-compatibility/2006">
              <mc:Choice xmlns:v="urn:schemas-microsoft-com:vml" Requires="v">
                <p:oleObj spid="_x0000_s4114" name="公式" r:id="rId11" imgW="990803" imgH="381000" progId="Equation.3">
                  <p:embed/>
                </p:oleObj>
              </mc:Choice>
              <mc:Fallback>
                <p:oleObj name="公式" r:id="rId11" imgW="990803" imgH="381000" progId="Equation.3">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00338" y="3902075"/>
                        <a:ext cx="1931987" cy="8763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107" name="Group 16">
            <a:extLst>
              <a:ext uri="{FF2B5EF4-FFF2-40B4-BE49-F238E27FC236}">
                <a16:creationId xmlns:a16="http://schemas.microsoft.com/office/drawing/2014/main" id="{1E3453EC-BFE9-4D34-9343-BFDF80360A4B}"/>
              </a:ext>
            </a:extLst>
          </p:cNvPr>
          <p:cNvGrpSpPr>
            <a:grpSpLocks/>
          </p:cNvGrpSpPr>
          <p:nvPr/>
        </p:nvGrpSpPr>
        <p:grpSpPr bwMode="auto">
          <a:xfrm>
            <a:off x="0" y="303213"/>
            <a:ext cx="5715000" cy="1068387"/>
            <a:chOff x="0" y="191"/>
            <a:chExt cx="3600" cy="673"/>
          </a:xfrm>
        </p:grpSpPr>
        <p:pic>
          <p:nvPicPr>
            <p:cNvPr id="4108" name="Picture 40" descr="bar_1">
              <a:extLst>
                <a:ext uri="{FF2B5EF4-FFF2-40B4-BE49-F238E27FC236}">
                  <a16:creationId xmlns:a16="http://schemas.microsoft.com/office/drawing/2014/main" id="{01AE660E-8E53-431B-9F52-9C72359C279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9" name="Text Box 41">
              <a:extLst>
                <a:ext uri="{FF2B5EF4-FFF2-40B4-BE49-F238E27FC236}">
                  <a16:creationId xmlns:a16="http://schemas.microsoft.com/office/drawing/2014/main" id="{F0A2F600-1E4C-46AC-B4AA-50337C88012E}"/>
                </a:ext>
              </a:extLst>
            </p:cNvPr>
            <p:cNvSpPr txBox="1">
              <a:spLocks noChangeArrowheads="1"/>
            </p:cNvSpPr>
            <p:nvPr/>
          </p:nvSpPr>
          <p:spPr bwMode="auto">
            <a:xfrm>
              <a:off x="59" y="336"/>
              <a:ext cx="2957"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a:solidFill>
                    <a:srgbClr val="FF3399"/>
                  </a:solidFill>
                  <a:latin typeface="隶书" panose="02010509060101010101" pitchFamily="49" charset="-122"/>
                  <a:ea typeface="隶书" panose="02010509060101010101" pitchFamily="49" charset="-122"/>
                </a:rPr>
                <a:t>2-4 </a:t>
              </a:r>
              <a:r>
                <a:rPr kumimoji="0" lang="zh-CN" altLang="en-US">
                  <a:solidFill>
                    <a:srgbClr val="FF3399"/>
                  </a:solidFill>
                  <a:ea typeface="隶书" panose="02010509060101010101" pitchFamily="49" charset="-122"/>
                </a:rPr>
                <a:t>电场的能量和能量密度</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179"/>
                                        </p:tgtEl>
                                        <p:attrNameLst>
                                          <p:attrName>style.visibility</p:attrName>
                                        </p:attrNameLst>
                                      </p:cBhvr>
                                      <p:to>
                                        <p:strVal val="visible"/>
                                      </p:to>
                                    </p:set>
                                    <p:animEffect transition="in" filter="wipe(left)">
                                      <p:cBhvr>
                                        <p:cTn id="7" dur="500"/>
                                        <p:tgtEl>
                                          <p:spTgt spid="501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5472"/>
                                        </p:tgtEl>
                                        <p:attrNameLst>
                                          <p:attrName>style.visibility</p:attrName>
                                        </p:attrNameLst>
                                      </p:cBhvr>
                                      <p:to>
                                        <p:strVal val="visible"/>
                                      </p:to>
                                    </p:set>
                                    <p:animEffect transition="in" filter="dissolve">
                                      <p:cBhvr>
                                        <p:cTn id="12" dur="500"/>
                                        <p:tgtEl>
                                          <p:spTgt spid="1054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05473"/>
                                        </p:tgtEl>
                                        <p:attrNameLst>
                                          <p:attrName>style.visibility</p:attrName>
                                        </p:attrNameLst>
                                      </p:cBhvr>
                                      <p:to>
                                        <p:strVal val="visible"/>
                                      </p:to>
                                    </p:set>
                                    <p:animEffect transition="in" filter="dissolve">
                                      <p:cBhvr>
                                        <p:cTn id="17" dur="500"/>
                                        <p:tgtEl>
                                          <p:spTgt spid="1054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05474"/>
                                        </p:tgtEl>
                                        <p:attrNameLst>
                                          <p:attrName>style.visibility</p:attrName>
                                        </p:attrNameLst>
                                      </p:cBhvr>
                                      <p:to>
                                        <p:strVal val="visible"/>
                                      </p:to>
                                    </p:set>
                                    <p:animEffect transition="in" filter="dissolve">
                                      <p:cBhvr>
                                        <p:cTn id="22" dur="500"/>
                                        <p:tgtEl>
                                          <p:spTgt spid="10547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05476"/>
                                        </p:tgtEl>
                                        <p:attrNameLst>
                                          <p:attrName>style.visibility</p:attrName>
                                        </p:attrNameLst>
                                      </p:cBhvr>
                                      <p:to>
                                        <p:strVal val="visible"/>
                                      </p:to>
                                    </p:set>
                                    <p:animEffect transition="in" filter="dissolve">
                                      <p:cBhvr>
                                        <p:cTn id="27" dur="500"/>
                                        <p:tgtEl>
                                          <p:spTgt spid="10547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05475"/>
                                        </p:tgtEl>
                                        <p:attrNameLst>
                                          <p:attrName>style.visibility</p:attrName>
                                        </p:attrNameLst>
                                      </p:cBhvr>
                                      <p:to>
                                        <p:strVal val="visible"/>
                                      </p:to>
                                    </p:set>
                                    <p:animEffect transition="in" filter="dissolve">
                                      <p:cBhvr>
                                        <p:cTn id="32" dur="500"/>
                                        <p:tgtEl>
                                          <p:spTgt spid="10547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0184"/>
                                        </p:tgtEl>
                                        <p:attrNameLst>
                                          <p:attrName>style.visibility</p:attrName>
                                        </p:attrNameLst>
                                      </p:cBhvr>
                                      <p:to>
                                        <p:strVal val="visible"/>
                                      </p:to>
                                    </p:set>
                                    <p:animEffect transition="in" filter="wipe(left)">
                                      <p:cBhvr>
                                        <p:cTn id="37" dur="500"/>
                                        <p:tgtEl>
                                          <p:spTgt spid="50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autoUpdateAnimBg="0"/>
      <p:bldP spid="50184"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日期占位符 1">
            <a:extLst>
              <a:ext uri="{FF2B5EF4-FFF2-40B4-BE49-F238E27FC236}">
                <a16:creationId xmlns:a16="http://schemas.microsoft.com/office/drawing/2014/main" id="{DC75A51C-60AC-4DB0-ADEB-87F43C9565C4}"/>
              </a:ext>
            </a:extLst>
          </p:cNvPr>
          <p:cNvSpPr>
            <a:spLocks noGrp="1"/>
          </p:cNvSpPr>
          <p:nvPr>
            <p:ph type="dt" sz="quarter" idx="10"/>
          </p:nvPr>
        </p:nvSpPr>
        <p:spPr/>
        <p:txBody>
          <a:bodyPr/>
          <a:lstStyle/>
          <a:p>
            <a:pPr>
              <a:defRPr/>
            </a:pPr>
            <a:fld id="{38292E3B-B9A5-41E6-B021-A4DF36C5CEEF}" type="datetime8">
              <a:rPr lang="en-US"/>
              <a:pPr>
                <a:defRPr/>
              </a:pPr>
              <a:t>3/29/2020 9:27 PM</a:t>
            </a:fld>
            <a:endParaRPr lang="en-US" altLang="zh-CN" dirty="0"/>
          </a:p>
        </p:txBody>
      </p:sp>
      <p:sp>
        <p:nvSpPr>
          <p:cNvPr id="87" name="灯片编号占位符 3">
            <a:extLst>
              <a:ext uri="{FF2B5EF4-FFF2-40B4-BE49-F238E27FC236}">
                <a16:creationId xmlns:a16="http://schemas.microsoft.com/office/drawing/2014/main" id="{D6CE283A-9A55-4189-89CB-4FD4849B9244}"/>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AB54BF35-04D9-4A26-836B-2CA83C16487E}" type="slidenum">
              <a:rPr lang="en-US" altLang="zh-CN" sz="1400" b="0">
                <a:ea typeface="宋体" panose="02010600030101010101" pitchFamily="2" charset="-122"/>
              </a:rPr>
              <a:pPr eaLnBrk="1" hangingPunct="1"/>
              <a:t>4</a:t>
            </a:fld>
            <a:endParaRPr lang="en-US" altLang="zh-CN" sz="1400" b="0">
              <a:ea typeface="宋体" panose="02010600030101010101" pitchFamily="2" charset="-122"/>
            </a:endParaRPr>
          </a:p>
        </p:txBody>
      </p:sp>
      <p:sp>
        <p:nvSpPr>
          <p:cNvPr id="42051" name="Text Box 67">
            <a:extLst>
              <a:ext uri="{FF2B5EF4-FFF2-40B4-BE49-F238E27FC236}">
                <a16:creationId xmlns:a16="http://schemas.microsoft.com/office/drawing/2014/main" id="{B8BDB081-25E2-4E4A-8A47-3E11BEE64869}"/>
              </a:ext>
            </a:extLst>
          </p:cNvPr>
          <p:cNvSpPr txBox="1">
            <a:spLocks noChangeArrowheads="1"/>
          </p:cNvSpPr>
          <p:nvPr/>
        </p:nvSpPr>
        <p:spPr bwMode="auto">
          <a:xfrm>
            <a:off x="381000" y="1412875"/>
            <a:ext cx="8458200" cy="1373188"/>
          </a:xfrm>
          <a:prstGeom prst="rect">
            <a:avLst/>
          </a:prstGeom>
          <a:noFill/>
          <a:ln w="9525">
            <a:noFill/>
            <a:miter lim="800000"/>
            <a:headEnd/>
            <a:tailEnd/>
          </a:ln>
          <a:effectLst/>
        </p:spPr>
        <p:txBody>
          <a:bodyPr>
            <a:spAutoFit/>
          </a:bodyPr>
          <a:lstStyle/>
          <a:p>
            <a:pPr>
              <a:spcBef>
                <a:spcPct val="50000"/>
              </a:spcBef>
              <a:defRPr/>
            </a:pPr>
            <a:r>
              <a:rPr lang="en-US" altLang="zh-CN">
                <a:effectLst>
                  <a:outerShdw blurRad="38100" dist="38100" dir="2700000" algn="tl">
                    <a:srgbClr val="000000"/>
                  </a:outerShdw>
                </a:effectLst>
                <a:latin typeface="幼圆" pitchFamily="49" charset="-122"/>
              </a:rPr>
              <a:t>    </a:t>
            </a:r>
            <a:r>
              <a:rPr lang="zh-CN" altLang="en-US">
                <a:effectLst>
                  <a:outerShdw blurRad="38100" dist="38100" dir="2700000" algn="tl">
                    <a:srgbClr val="000000"/>
                  </a:outerShdw>
                </a:effectLst>
                <a:latin typeface="幼圆" pitchFamily="49" charset="-122"/>
              </a:rPr>
              <a:t>电容器内的电场能量与电场强度</a:t>
            </a:r>
            <a:r>
              <a:rPr lang="en-US" altLang="zh-CN" i="1">
                <a:effectLst>
                  <a:outerShdw blurRad="38100" dist="38100" dir="2700000" algn="tl">
                    <a:srgbClr val="000000"/>
                  </a:outerShdw>
                </a:effectLst>
              </a:rPr>
              <a:t>E</a:t>
            </a:r>
            <a:r>
              <a:rPr lang="en-US" altLang="zh-CN" i="1" baseline="30000">
                <a:effectLst>
                  <a:outerShdw blurRad="38100" dist="38100" dir="2700000" algn="tl">
                    <a:srgbClr val="000000"/>
                  </a:outerShdw>
                </a:effectLst>
              </a:rPr>
              <a:t>2</a:t>
            </a:r>
            <a:r>
              <a:rPr lang="zh-CN" altLang="en-US">
                <a:effectLst>
                  <a:outerShdw blurRad="38100" dist="38100" dir="2700000" algn="tl">
                    <a:srgbClr val="000000"/>
                  </a:outerShdw>
                </a:effectLst>
                <a:latin typeface="幼圆" pitchFamily="49" charset="-122"/>
              </a:rPr>
              <a:t>、电场所占据的体积</a:t>
            </a:r>
            <a:r>
              <a:rPr lang="en-US" altLang="zh-CN" i="1">
                <a:effectLst>
                  <a:outerShdw blurRad="38100" dist="38100" dir="2700000" algn="tl">
                    <a:srgbClr val="000000"/>
                  </a:outerShdw>
                </a:effectLst>
              </a:rPr>
              <a:t>Sd</a:t>
            </a:r>
            <a:r>
              <a:rPr lang="zh-CN" altLang="en-US">
                <a:effectLst>
                  <a:outerShdw blurRad="38100" dist="38100" dir="2700000" algn="tl">
                    <a:srgbClr val="000000"/>
                  </a:outerShdw>
                </a:effectLst>
                <a:latin typeface="幼圆" pitchFamily="49" charset="-122"/>
              </a:rPr>
              <a:t>成正比，设想将电容器的极板拉开一个微小的间距</a:t>
            </a:r>
            <a:r>
              <a:rPr lang="zh-CN" altLang="en-US" i="1">
                <a:effectLst>
                  <a:outerShdw blurRad="38100" dist="38100" dir="2700000" algn="tl">
                    <a:srgbClr val="000000"/>
                  </a:outerShdw>
                </a:effectLst>
                <a:sym typeface="Symbol" pitchFamily="18" charset="2"/>
              </a:rPr>
              <a:t></a:t>
            </a:r>
            <a:r>
              <a:rPr lang="en-US" altLang="zh-CN" i="1">
                <a:effectLst>
                  <a:outerShdw blurRad="38100" dist="38100" dir="2700000" algn="tl">
                    <a:srgbClr val="000000"/>
                  </a:outerShdw>
                </a:effectLst>
                <a:sym typeface="Symbol" pitchFamily="18" charset="2"/>
              </a:rPr>
              <a:t>d</a:t>
            </a:r>
            <a:endParaRPr lang="en-US" altLang="zh-CN">
              <a:effectLst>
                <a:outerShdw blurRad="38100" dist="38100" dir="2700000" algn="tl">
                  <a:srgbClr val="000000"/>
                </a:outerShdw>
              </a:effectLst>
              <a:latin typeface="幼圆" pitchFamily="49" charset="-122"/>
            </a:endParaRPr>
          </a:p>
        </p:txBody>
      </p:sp>
      <p:sp>
        <p:nvSpPr>
          <p:cNvPr id="42052" name="Text Box 68">
            <a:extLst>
              <a:ext uri="{FF2B5EF4-FFF2-40B4-BE49-F238E27FC236}">
                <a16:creationId xmlns:a16="http://schemas.microsoft.com/office/drawing/2014/main" id="{59134A83-7942-45A6-B60B-421E83C0ACFE}"/>
              </a:ext>
            </a:extLst>
          </p:cNvPr>
          <p:cNvSpPr txBox="1">
            <a:spLocks noChangeArrowheads="1"/>
          </p:cNvSpPr>
          <p:nvPr/>
        </p:nvSpPr>
        <p:spPr bwMode="auto">
          <a:xfrm>
            <a:off x="381000" y="2646363"/>
            <a:ext cx="8382000" cy="946150"/>
          </a:xfrm>
          <a:prstGeom prst="rect">
            <a:avLst/>
          </a:prstGeom>
          <a:noFill/>
          <a:ln w="9525">
            <a:noFill/>
            <a:miter lim="800000"/>
            <a:headEnd/>
            <a:tailEnd/>
          </a:ln>
          <a:effectLst/>
        </p:spPr>
        <p:txBody>
          <a:bodyPr>
            <a:spAutoFit/>
          </a:bodyPr>
          <a:lstStyle/>
          <a:p>
            <a:pPr>
              <a:spcBef>
                <a:spcPct val="50000"/>
              </a:spcBef>
              <a:defRPr/>
            </a:pPr>
            <a:r>
              <a:rPr lang="en-US" altLang="zh-CN">
                <a:effectLst>
                  <a:outerShdw blurRad="38100" dist="38100" dir="2700000" algn="tl">
                    <a:srgbClr val="000000"/>
                  </a:outerShdw>
                </a:effectLst>
                <a:latin typeface="幼圆" pitchFamily="49" charset="-122"/>
              </a:rPr>
              <a:t>    </a:t>
            </a:r>
            <a:r>
              <a:rPr lang="zh-CN" altLang="en-US">
                <a:effectLst>
                  <a:outerShdw blurRad="38100" dist="38100" dir="2700000" algn="tl">
                    <a:srgbClr val="000000"/>
                  </a:outerShdw>
                </a:effectLst>
                <a:latin typeface="幼圆" pitchFamily="49" charset="-122"/>
              </a:rPr>
              <a:t>导体极板上的电荷分布不变，电场强度的分布不变，增加的能量</a:t>
            </a:r>
          </a:p>
        </p:txBody>
      </p:sp>
      <p:graphicFrame>
        <p:nvGraphicFramePr>
          <p:cNvPr id="42053" name="Object 69">
            <a:extLst>
              <a:ext uri="{FF2B5EF4-FFF2-40B4-BE49-F238E27FC236}">
                <a16:creationId xmlns:a16="http://schemas.microsoft.com/office/drawing/2014/main" id="{A45A2E6B-9759-443C-AB6F-3F26B024E757}"/>
              </a:ext>
            </a:extLst>
          </p:cNvPr>
          <p:cNvGraphicFramePr>
            <a:graphicFrameLocks noChangeAspect="1"/>
          </p:cNvGraphicFramePr>
          <p:nvPr/>
        </p:nvGraphicFramePr>
        <p:xfrm>
          <a:off x="935038" y="3856038"/>
          <a:ext cx="2782887" cy="862012"/>
        </p:xfrm>
        <a:graphic>
          <a:graphicData uri="http://schemas.openxmlformats.org/presentationml/2006/ole">
            <mc:AlternateContent xmlns:mc="http://schemas.openxmlformats.org/markup-compatibility/2006">
              <mc:Choice xmlns:v="urn:schemas-microsoft-com:vml" Requires="v">
                <p:oleObj spid="_x0000_s5208" name="公式" r:id="rId3" imgW="1276502" imgH="381000" progId="Equation.3">
                  <p:embed/>
                </p:oleObj>
              </mc:Choice>
              <mc:Fallback>
                <p:oleObj name="公式" r:id="rId3" imgW="1276502" imgH="381000" progId="Equation.3">
                  <p:embed/>
                  <p:pic>
                    <p:nvPicPr>
                      <p:cNvPr id="0" name="Object 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038" y="3856038"/>
                        <a:ext cx="2782887" cy="8620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2054" name="Text Box 70">
            <a:extLst>
              <a:ext uri="{FF2B5EF4-FFF2-40B4-BE49-F238E27FC236}">
                <a16:creationId xmlns:a16="http://schemas.microsoft.com/office/drawing/2014/main" id="{F63891ED-5AA0-481E-A069-657FEE47DDF8}"/>
              </a:ext>
            </a:extLst>
          </p:cNvPr>
          <p:cNvSpPr txBox="1">
            <a:spLocks noChangeArrowheads="1"/>
          </p:cNvSpPr>
          <p:nvPr/>
        </p:nvSpPr>
        <p:spPr bwMode="auto">
          <a:xfrm>
            <a:off x="395288" y="4797425"/>
            <a:ext cx="4608512" cy="946150"/>
          </a:xfrm>
          <a:prstGeom prst="rect">
            <a:avLst/>
          </a:prstGeom>
          <a:noFill/>
          <a:ln w="9525">
            <a:noFill/>
            <a:miter lim="800000"/>
            <a:headEnd/>
            <a:tailEnd/>
          </a:ln>
          <a:effectLst/>
        </p:spPr>
        <p:txBody>
          <a:bodyPr>
            <a:spAutoFit/>
          </a:bodyPr>
          <a:lstStyle/>
          <a:p>
            <a:pPr>
              <a:spcBef>
                <a:spcPct val="50000"/>
              </a:spcBef>
              <a:defRPr/>
            </a:pPr>
            <a:r>
              <a:rPr lang="zh-CN" altLang="en-US">
                <a:effectLst>
                  <a:outerShdw blurRad="38100" dist="38100" dir="2700000" algn="tl">
                    <a:srgbClr val="000000"/>
                  </a:outerShdw>
                </a:effectLst>
                <a:latin typeface="幼圆" pitchFamily="49" charset="-122"/>
              </a:rPr>
              <a:t>电场的能量由于电场占据体积的增加而增加。</a:t>
            </a:r>
          </a:p>
        </p:txBody>
      </p:sp>
      <p:sp>
        <p:nvSpPr>
          <p:cNvPr id="42099" name="Rectangle 115">
            <a:extLst>
              <a:ext uri="{FF2B5EF4-FFF2-40B4-BE49-F238E27FC236}">
                <a16:creationId xmlns:a16="http://schemas.microsoft.com/office/drawing/2014/main" id="{FBA7314A-197B-4A88-B5F7-F00BEEA0483E}"/>
              </a:ext>
            </a:extLst>
          </p:cNvPr>
          <p:cNvSpPr>
            <a:spLocks noChangeArrowheads="1"/>
          </p:cNvSpPr>
          <p:nvPr/>
        </p:nvSpPr>
        <p:spPr bwMode="auto">
          <a:xfrm>
            <a:off x="4859338" y="3213100"/>
            <a:ext cx="3962400" cy="3276600"/>
          </a:xfrm>
          <a:prstGeom prst="rect">
            <a:avLst/>
          </a:prstGeom>
          <a:solidFill>
            <a:schemeClr val="bg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2" name="Group 116">
            <a:extLst>
              <a:ext uri="{FF2B5EF4-FFF2-40B4-BE49-F238E27FC236}">
                <a16:creationId xmlns:a16="http://schemas.microsoft.com/office/drawing/2014/main" id="{0C2F1F1E-81AD-47AD-BED5-6A68A1D1F4D5}"/>
              </a:ext>
            </a:extLst>
          </p:cNvPr>
          <p:cNvGrpSpPr>
            <a:grpSpLocks/>
          </p:cNvGrpSpPr>
          <p:nvPr/>
        </p:nvGrpSpPr>
        <p:grpSpPr bwMode="auto">
          <a:xfrm>
            <a:off x="6516688" y="3571875"/>
            <a:ext cx="1533525" cy="2520950"/>
            <a:chOff x="4091" y="2251"/>
            <a:chExt cx="966" cy="1588"/>
          </a:xfrm>
        </p:grpSpPr>
        <p:grpSp>
          <p:nvGrpSpPr>
            <p:cNvPr id="5184" name="Group 117">
              <a:extLst>
                <a:ext uri="{FF2B5EF4-FFF2-40B4-BE49-F238E27FC236}">
                  <a16:creationId xmlns:a16="http://schemas.microsoft.com/office/drawing/2014/main" id="{4ED8E36A-E76D-4061-B459-875B93116D95}"/>
                </a:ext>
              </a:extLst>
            </p:cNvPr>
            <p:cNvGrpSpPr>
              <a:grpSpLocks/>
            </p:cNvGrpSpPr>
            <p:nvPr/>
          </p:nvGrpSpPr>
          <p:grpSpPr bwMode="auto">
            <a:xfrm>
              <a:off x="4091" y="2251"/>
              <a:ext cx="368" cy="1588"/>
              <a:chOff x="4099" y="2251"/>
              <a:chExt cx="368" cy="1588"/>
            </a:xfrm>
          </p:grpSpPr>
          <p:sp>
            <p:nvSpPr>
              <p:cNvPr id="42102" name="AutoShape 118">
                <a:extLst>
                  <a:ext uri="{FF2B5EF4-FFF2-40B4-BE49-F238E27FC236}">
                    <a16:creationId xmlns:a16="http://schemas.microsoft.com/office/drawing/2014/main" id="{7BEB9AEB-31B9-4618-ADEF-3D92A378416E}"/>
                  </a:ext>
                </a:extLst>
              </p:cNvPr>
              <p:cNvSpPr>
                <a:spLocks noChangeArrowheads="1"/>
              </p:cNvSpPr>
              <p:nvPr/>
            </p:nvSpPr>
            <p:spPr bwMode="auto">
              <a:xfrm>
                <a:off x="4105" y="2251"/>
                <a:ext cx="272" cy="1588"/>
              </a:xfrm>
              <a:prstGeom prst="cube">
                <a:avLst>
                  <a:gd name="adj" fmla="val 73528"/>
                </a:avLst>
              </a:prstGeom>
              <a:solidFill>
                <a:srgbClr val="99FFCC">
                  <a:alpha val="50000"/>
                </a:srgbClr>
              </a:solidFill>
              <a:ln w="12700">
                <a:noFill/>
                <a:miter lim="800000"/>
                <a:headEnd/>
                <a:tailEnd type="none"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5201" name="Group 119">
                <a:extLst>
                  <a:ext uri="{FF2B5EF4-FFF2-40B4-BE49-F238E27FC236}">
                    <a16:creationId xmlns:a16="http://schemas.microsoft.com/office/drawing/2014/main" id="{3F26B3C4-23E4-44FE-BD32-FC854759D3F0}"/>
                  </a:ext>
                </a:extLst>
              </p:cNvPr>
              <p:cNvGrpSpPr>
                <a:grpSpLocks/>
              </p:cNvGrpSpPr>
              <p:nvPr/>
            </p:nvGrpSpPr>
            <p:grpSpPr bwMode="auto">
              <a:xfrm>
                <a:off x="4099" y="2544"/>
                <a:ext cx="78" cy="1204"/>
                <a:chOff x="3696" y="2544"/>
                <a:chExt cx="140" cy="1277"/>
              </a:xfrm>
            </p:grpSpPr>
            <p:graphicFrame>
              <p:nvGraphicFramePr>
                <p:cNvPr id="5203" name="Object 120">
                  <a:extLst>
                    <a:ext uri="{FF2B5EF4-FFF2-40B4-BE49-F238E27FC236}">
                      <a16:creationId xmlns:a16="http://schemas.microsoft.com/office/drawing/2014/main" id="{EFEAC328-CE4D-4623-9353-9E5B76A46CA7}"/>
                    </a:ext>
                  </a:extLst>
                </p:cNvPr>
                <p:cNvGraphicFramePr>
                  <a:graphicFrameLocks noChangeAspect="1"/>
                </p:cNvGraphicFramePr>
                <p:nvPr/>
              </p:nvGraphicFramePr>
              <p:xfrm>
                <a:off x="3696" y="2544"/>
                <a:ext cx="140" cy="125"/>
              </p:xfrm>
              <a:graphic>
                <a:graphicData uri="http://schemas.openxmlformats.org/presentationml/2006/ole">
                  <mc:AlternateContent xmlns:mc="http://schemas.openxmlformats.org/markup-compatibility/2006">
                    <mc:Choice xmlns:v="urn:schemas-microsoft-com:vml" Requires="v">
                      <p:oleObj spid="_x0000_s5209" name="公式" r:id="rId5" imgW="114198" imgH="47676" progId="Equation.3">
                        <p:embed/>
                      </p:oleObj>
                    </mc:Choice>
                    <mc:Fallback>
                      <p:oleObj name="公式" r:id="rId5" imgW="114198" imgH="47676" progId="Equation.3">
                        <p:embed/>
                        <p:pic>
                          <p:nvPicPr>
                            <p:cNvPr id="0" name="Object 1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6" y="2544"/>
                              <a:ext cx="140" cy="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04" name="Object 121">
                  <a:extLst>
                    <a:ext uri="{FF2B5EF4-FFF2-40B4-BE49-F238E27FC236}">
                      <a16:creationId xmlns:a16="http://schemas.microsoft.com/office/drawing/2014/main" id="{897776D2-FDEE-4CA2-9A74-12BFE1C8D693}"/>
                    </a:ext>
                  </a:extLst>
                </p:cNvPr>
                <p:cNvGraphicFramePr>
                  <a:graphicFrameLocks noChangeAspect="1"/>
                </p:cNvGraphicFramePr>
                <p:nvPr/>
              </p:nvGraphicFramePr>
              <p:xfrm>
                <a:off x="3696" y="2832"/>
                <a:ext cx="140" cy="125"/>
              </p:xfrm>
              <a:graphic>
                <a:graphicData uri="http://schemas.openxmlformats.org/presentationml/2006/ole">
                  <mc:AlternateContent xmlns:mc="http://schemas.openxmlformats.org/markup-compatibility/2006">
                    <mc:Choice xmlns:v="urn:schemas-microsoft-com:vml" Requires="v">
                      <p:oleObj spid="_x0000_s5210" name="公式" r:id="rId7" imgW="114198" imgH="47676" progId="Equation.3">
                        <p:embed/>
                      </p:oleObj>
                    </mc:Choice>
                    <mc:Fallback>
                      <p:oleObj name="公式" r:id="rId7" imgW="114198" imgH="47676" progId="Equation.3">
                        <p:embed/>
                        <p:pic>
                          <p:nvPicPr>
                            <p:cNvPr id="0" name="Object 1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96" y="2832"/>
                              <a:ext cx="140" cy="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05" name="Object 122">
                  <a:extLst>
                    <a:ext uri="{FF2B5EF4-FFF2-40B4-BE49-F238E27FC236}">
                      <a16:creationId xmlns:a16="http://schemas.microsoft.com/office/drawing/2014/main" id="{A02F1854-EE61-49CF-BBC6-8C92BB00F4E9}"/>
                    </a:ext>
                  </a:extLst>
                </p:cNvPr>
                <p:cNvGraphicFramePr>
                  <a:graphicFrameLocks noChangeAspect="1"/>
                </p:cNvGraphicFramePr>
                <p:nvPr/>
              </p:nvGraphicFramePr>
              <p:xfrm>
                <a:off x="3696" y="3120"/>
                <a:ext cx="140" cy="125"/>
              </p:xfrm>
              <a:graphic>
                <a:graphicData uri="http://schemas.openxmlformats.org/presentationml/2006/ole">
                  <mc:AlternateContent xmlns:mc="http://schemas.openxmlformats.org/markup-compatibility/2006">
                    <mc:Choice xmlns:v="urn:schemas-microsoft-com:vml" Requires="v">
                      <p:oleObj spid="_x0000_s5211" name="公式" r:id="rId9" imgW="114198" imgH="47676" progId="Equation.3">
                        <p:embed/>
                      </p:oleObj>
                    </mc:Choice>
                    <mc:Fallback>
                      <p:oleObj name="公式" r:id="rId9" imgW="114198" imgH="47676" progId="Equation.3">
                        <p:embed/>
                        <p:pic>
                          <p:nvPicPr>
                            <p:cNvPr id="0" name="Object 1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96" y="3120"/>
                              <a:ext cx="140" cy="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06" name="Object 123">
                  <a:extLst>
                    <a:ext uri="{FF2B5EF4-FFF2-40B4-BE49-F238E27FC236}">
                      <a16:creationId xmlns:a16="http://schemas.microsoft.com/office/drawing/2014/main" id="{9AC2D6B1-21C3-474C-A25C-7463C4014812}"/>
                    </a:ext>
                  </a:extLst>
                </p:cNvPr>
                <p:cNvGraphicFramePr>
                  <a:graphicFrameLocks noChangeAspect="1"/>
                </p:cNvGraphicFramePr>
                <p:nvPr/>
              </p:nvGraphicFramePr>
              <p:xfrm>
                <a:off x="3696" y="3408"/>
                <a:ext cx="140" cy="125"/>
              </p:xfrm>
              <a:graphic>
                <a:graphicData uri="http://schemas.openxmlformats.org/presentationml/2006/ole">
                  <mc:AlternateContent xmlns:mc="http://schemas.openxmlformats.org/markup-compatibility/2006">
                    <mc:Choice xmlns:v="urn:schemas-microsoft-com:vml" Requires="v">
                      <p:oleObj spid="_x0000_s5212" name="公式" r:id="rId11" imgW="114198" imgH="47676" progId="Equation.3">
                        <p:embed/>
                      </p:oleObj>
                    </mc:Choice>
                    <mc:Fallback>
                      <p:oleObj name="公式" r:id="rId11" imgW="114198" imgH="47676" progId="Equation.3">
                        <p:embed/>
                        <p:pic>
                          <p:nvPicPr>
                            <p:cNvPr id="0" name="Object 1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96" y="3408"/>
                              <a:ext cx="140" cy="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07" name="Object 124">
                  <a:extLst>
                    <a:ext uri="{FF2B5EF4-FFF2-40B4-BE49-F238E27FC236}">
                      <a16:creationId xmlns:a16="http://schemas.microsoft.com/office/drawing/2014/main" id="{F7834043-212C-4907-9426-0AB5607C2CAD}"/>
                    </a:ext>
                  </a:extLst>
                </p:cNvPr>
                <p:cNvGraphicFramePr>
                  <a:graphicFrameLocks noChangeAspect="1"/>
                </p:cNvGraphicFramePr>
                <p:nvPr/>
              </p:nvGraphicFramePr>
              <p:xfrm>
                <a:off x="3696" y="3696"/>
                <a:ext cx="140" cy="125"/>
              </p:xfrm>
              <a:graphic>
                <a:graphicData uri="http://schemas.openxmlformats.org/presentationml/2006/ole">
                  <mc:AlternateContent xmlns:mc="http://schemas.openxmlformats.org/markup-compatibility/2006">
                    <mc:Choice xmlns:v="urn:schemas-microsoft-com:vml" Requires="v">
                      <p:oleObj spid="_x0000_s5213" name="公式" r:id="rId13" imgW="114198" imgH="47676" progId="Equation.3">
                        <p:embed/>
                      </p:oleObj>
                    </mc:Choice>
                    <mc:Fallback>
                      <p:oleObj name="公式" r:id="rId13" imgW="114198" imgH="47676" progId="Equation.3">
                        <p:embed/>
                        <p:pic>
                          <p:nvPicPr>
                            <p:cNvPr id="0" name="Object 1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96" y="3696"/>
                              <a:ext cx="140" cy="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202" name="Text Box 125">
                <a:extLst>
                  <a:ext uri="{FF2B5EF4-FFF2-40B4-BE49-F238E27FC236}">
                    <a16:creationId xmlns:a16="http://schemas.microsoft.com/office/drawing/2014/main" id="{5527844A-BEA8-4BD2-B39B-70BDEFC76288}"/>
                  </a:ext>
                </a:extLst>
              </p:cNvPr>
              <p:cNvSpPr txBox="1">
                <a:spLocks noChangeArrowheads="1"/>
              </p:cNvSpPr>
              <p:nvPr/>
            </p:nvSpPr>
            <p:spPr bwMode="auto">
              <a:xfrm>
                <a:off x="4179" y="237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kumimoji="0" lang="en-US" altLang="zh-CN" sz="2000" i="1">
                    <a:solidFill>
                      <a:schemeClr val="tx2"/>
                    </a:solidFill>
                  </a:rPr>
                  <a:t>B</a:t>
                </a:r>
              </a:p>
            </p:txBody>
          </p:sp>
        </p:grpSp>
        <p:sp>
          <p:nvSpPr>
            <p:cNvPr id="5185" name="Text Box 126">
              <a:extLst>
                <a:ext uri="{FF2B5EF4-FFF2-40B4-BE49-F238E27FC236}">
                  <a16:creationId xmlns:a16="http://schemas.microsoft.com/office/drawing/2014/main" id="{4692814D-832A-4D2D-BBE7-BF0E1822D84E}"/>
                </a:ext>
              </a:extLst>
            </p:cNvPr>
            <p:cNvSpPr txBox="1">
              <a:spLocks noChangeArrowheads="1"/>
            </p:cNvSpPr>
            <p:nvPr/>
          </p:nvSpPr>
          <p:spPr bwMode="auto">
            <a:xfrm>
              <a:off x="4179" y="324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kumimoji="0" lang="en-US" altLang="zh-CN" sz="2000" i="1"/>
                <a:t>S</a:t>
              </a:r>
            </a:p>
          </p:txBody>
        </p:sp>
        <p:grpSp>
          <p:nvGrpSpPr>
            <p:cNvPr id="5186" name="Group 127">
              <a:extLst>
                <a:ext uri="{FF2B5EF4-FFF2-40B4-BE49-F238E27FC236}">
                  <a16:creationId xmlns:a16="http://schemas.microsoft.com/office/drawing/2014/main" id="{BCC3D276-AA41-4E54-9228-51D42C984F9D}"/>
                </a:ext>
              </a:extLst>
            </p:cNvPr>
            <p:cNvGrpSpPr>
              <a:grpSpLocks/>
            </p:cNvGrpSpPr>
            <p:nvPr/>
          </p:nvGrpSpPr>
          <p:grpSpPr bwMode="auto">
            <a:xfrm>
              <a:off x="4196" y="2305"/>
              <a:ext cx="861" cy="1443"/>
              <a:chOff x="4196" y="2305"/>
              <a:chExt cx="861" cy="1443"/>
            </a:xfrm>
          </p:grpSpPr>
          <p:graphicFrame>
            <p:nvGraphicFramePr>
              <p:cNvPr id="5187" name="Object 128">
                <a:extLst>
                  <a:ext uri="{FF2B5EF4-FFF2-40B4-BE49-F238E27FC236}">
                    <a16:creationId xmlns:a16="http://schemas.microsoft.com/office/drawing/2014/main" id="{7C9DB074-28B8-4F43-961B-565F6636BF36}"/>
                  </a:ext>
                </a:extLst>
              </p:cNvPr>
              <p:cNvGraphicFramePr>
                <a:graphicFrameLocks noChangeAspect="1"/>
              </p:cNvGraphicFramePr>
              <p:nvPr/>
            </p:nvGraphicFramePr>
            <p:xfrm>
              <a:off x="4559" y="2305"/>
              <a:ext cx="187" cy="208"/>
            </p:xfrm>
            <a:graphic>
              <a:graphicData uri="http://schemas.openxmlformats.org/presentationml/2006/ole">
                <mc:AlternateContent xmlns:mc="http://schemas.openxmlformats.org/markup-compatibility/2006">
                  <mc:Choice xmlns:v="urn:schemas-microsoft-com:vml" Requires="v">
                    <p:oleObj spid="_x0000_s5214" name="公式" r:id="rId15" imgW="133299" imgH="171552" progId="Equation.3">
                      <p:embed/>
                    </p:oleObj>
                  </mc:Choice>
                  <mc:Fallback>
                    <p:oleObj name="公式" r:id="rId15" imgW="133299" imgH="171552" progId="Equation.3">
                      <p:embed/>
                      <p:pic>
                        <p:nvPicPr>
                          <p:cNvPr id="0" name="Object 1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59" y="2305"/>
                            <a:ext cx="187"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188" name="Group 129">
                <a:extLst>
                  <a:ext uri="{FF2B5EF4-FFF2-40B4-BE49-F238E27FC236}">
                    <a16:creationId xmlns:a16="http://schemas.microsoft.com/office/drawing/2014/main" id="{192903DC-4F14-4337-8131-5FC055105FD8}"/>
                  </a:ext>
                </a:extLst>
              </p:cNvPr>
              <p:cNvGrpSpPr>
                <a:grpSpLocks/>
              </p:cNvGrpSpPr>
              <p:nvPr/>
            </p:nvGrpSpPr>
            <p:grpSpPr bwMode="auto">
              <a:xfrm>
                <a:off x="4196" y="2644"/>
                <a:ext cx="753" cy="1104"/>
                <a:chOff x="4176" y="2496"/>
                <a:chExt cx="576" cy="1104"/>
              </a:xfrm>
            </p:grpSpPr>
            <p:sp>
              <p:nvSpPr>
                <p:cNvPr id="42114" name="Line 130">
                  <a:extLst>
                    <a:ext uri="{FF2B5EF4-FFF2-40B4-BE49-F238E27FC236}">
                      <a16:creationId xmlns:a16="http://schemas.microsoft.com/office/drawing/2014/main" id="{60EBB732-5E7C-4415-BD18-0A69D8B62FA2}"/>
                    </a:ext>
                  </a:extLst>
                </p:cNvPr>
                <p:cNvSpPr>
                  <a:spLocks noChangeShapeType="1"/>
                </p:cNvSpPr>
                <p:nvPr/>
              </p:nvSpPr>
              <p:spPr bwMode="auto">
                <a:xfrm flipH="1">
                  <a:off x="4176" y="2496"/>
                  <a:ext cx="576" cy="0"/>
                </a:xfrm>
                <a:prstGeom prst="line">
                  <a:avLst/>
                </a:prstGeom>
                <a:noFill/>
                <a:ln w="19050">
                  <a:solidFill>
                    <a:srgbClr val="FFFF66"/>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2115" name="Line 131">
                  <a:extLst>
                    <a:ext uri="{FF2B5EF4-FFF2-40B4-BE49-F238E27FC236}">
                      <a16:creationId xmlns:a16="http://schemas.microsoft.com/office/drawing/2014/main" id="{14153D65-0777-4EFC-9A31-002C6001A82E}"/>
                    </a:ext>
                  </a:extLst>
                </p:cNvPr>
                <p:cNvSpPr>
                  <a:spLocks noChangeShapeType="1"/>
                </p:cNvSpPr>
                <p:nvPr/>
              </p:nvSpPr>
              <p:spPr bwMode="auto">
                <a:xfrm flipH="1">
                  <a:off x="4176" y="2736"/>
                  <a:ext cx="576" cy="0"/>
                </a:xfrm>
                <a:prstGeom prst="line">
                  <a:avLst/>
                </a:prstGeom>
                <a:noFill/>
                <a:ln w="19050">
                  <a:solidFill>
                    <a:srgbClr val="FFFF66"/>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2116" name="Line 132">
                  <a:extLst>
                    <a:ext uri="{FF2B5EF4-FFF2-40B4-BE49-F238E27FC236}">
                      <a16:creationId xmlns:a16="http://schemas.microsoft.com/office/drawing/2014/main" id="{A667A599-7539-41EF-A150-0D004568DE22}"/>
                    </a:ext>
                  </a:extLst>
                </p:cNvPr>
                <p:cNvSpPr>
                  <a:spLocks noChangeShapeType="1"/>
                </p:cNvSpPr>
                <p:nvPr/>
              </p:nvSpPr>
              <p:spPr bwMode="auto">
                <a:xfrm flipH="1">
                  <a:off x="4176" y="3024"/>
                  <a:ext cx="576" cy="0"/>
                </a:xfrm>
                <a:prstGeom prst="line">
                  <a:avLst/>
                </a:prstGeom>
                <a:noFill/>
                <a:ln w="19050">
                  <a:solidFill>
                    <a:srgbClr val="FFFF66"/>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2117" name="Line 133">
                  <a:extLst>
                    <a:ext uri="{FF2B5EF4-FFF2-40B4-BE49-F238E27FC236}">
                      <a16:creationId xmlns:a16="http://schemas.microsoft.com/office/drawing/2014/main" id="{C7E2436C-EC1E-47AE-B2A0-C604B0780B3C}"/>
                    </a:ext>
                  </a:extLst>
                </p:cNvPr>
                <p:cNvSpPr>
                  <a:spLocks noChangeShapeType="1"/>
                </p:cNvSpPr>
                <p:nvPr/>
              </p:nvSpPr>
              <p:spPr bwMode="auto">
                <a:xfrm flipH="1">
                  <a:off x="4176" y="3312"/>
                  <a:ext cx="576" cy="0"/>
                </a:xfrm>
                <a:prstGeom prst="line">
                  <a:avLst/>
                </a:prstGeom>
                <a:noFill/>
                <a:ln w="19050">
                  <a:solidFill>
                    <a:srgbClr val="FFFF66"/>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2118" name="Line 134">
                  <a:extLst>
                    <a:ext uri="{FF2B5EF4-FFF2-40B4-BE49-F238E27FC236}">
                      <a16:creationId xmlns:a16="http://schemas.microsoft.com/office/drawing/2014/main" id="{A2C57B7D-81E3-4F5F-A0B5-22DF7C1B98C4}"/>
                    </a:ext>
                  </a:extLst>
                </p:cNvPr>
                <p:cNvSpPr>
                  <a:spLocks noChangeShapeType="1"/>
                </p:cNvSpPr>
                <p:nvPr/>
              </p:nvSpPr>
              <p:spPr bwMode="auto">
                <a:xfrm flipH="1">
                  <a:off x="4176" y="3600"/>
                  <a:ext cx="576" cy="0"/>
                </a:xfrm>
                <a:prstGeom prst="line">
                  <a:avLst/>
                </a:prstGeom>
                <a:noFill/>
                <a:ln w="19050">
                  <a:solidFill>
                    <a:srgbClr val="FFFF66"/>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5189" name="Group 135">
                <a:extLst>
                  <a:ext uri="{FF2B5EF4-FFF2-40B4-BE49-F238E27FC236}">
                    <a16:creationId xmlns:a16="http://schemas.microsoft.com/office/drawing/2014/main" id="{1857D2CF-AD7A-4D84-8D44-65BA30C59E87}"/>
                  </a:ext>
                </a:extLst>
              </p:cNvPr>
              <p:cNvGrpSpPr>
                <a:grpSpLocks/>
              </p:cNvGrpSpPr>
              <p:nvPr/>
            </p:nvGrpSpPr>
            <p:grpSpPr bwMode="auto">
              <a:xfrm>
                <a:off x="4304" y="2514"/>
                <a:ext cx="753" cy="1104"/>
                <a:chOff x="4176" y="2496"/>
                <a:chExt cx="576" cy="1104"/>
              </a:xfrm>
            </p:grpSpPr>
            <p:sp>
              <p:nvSpPr>
                <p:cNvPr id="42120" name="Line 136">
                  <a:extLst>
                    <a:ext uri="{FF2B5EF4-FFF2-40B4-BE49-F238E27FC236}">
                      <a16:creationId xmlns:a16="http://schemas.microsoft.com/office/drawing/2014/main" id="{14C1B501-B616-4F66-951C-9BBA60F4135C}"/>
                    </a:ext>
                  </a:extLst>
                </p:cNvPr>
                <p:cNvSpPr>
                  <a:spLocks noChangeShapeType="1"/>
                </p:cNvSpPr>
                <p:nvPr/>
              </p:nvSpPr>
              <p:spPr bwMode="auto">
                <a:xfrm flipH="1">
                  <a:off x="4176" y="2496"/>
                  <a:ext cx="576" cy="0"/>
                </a:xfrm>
                <a:prstGeom prst="line">
                  <a:avLst/>
                </a:prstGeom>
                <a:noFill/>
                <a:ln w="19050">
                  <a:solidFill>
                    <a:srgbClr val="FFFF66"/>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2121" name="Line 137">
                  <a:extLst>
                    <a:ext uri="{FF2B5EF4-FFF2-40B4-BE49-F238E27FC236}">
                      <a16:creationId xmlns:a16="http://schemas.microsoft.com/office/drawing/2014/main" id="{6CDC8ED5-E3A8-42D6-816A-2BD34C221CE5}"/>
                    </a:ext>
                  </a:extLst>
                </p:cNvPr>
                <p:cNvSpPr>
                  <a:spLocks noChangeShapeType="1"/>
                </p:cNvSpPr>
                <p:nvPr/>
              </p:nvSpPr>
              <p:spPr bwMode="auto">
                <a:xfrm flipH="1">
                  <a:off x="4176" y="2736"/>
                  <a:ext cx="576" cy="0"/>
                </a:xfrm>
                <a:prstGeom prst="line">
                  <a:avLst/>
                </a:prstGeom>
                <a:noFill/>
                <a:ln w="19050">
                  <a:solidFill>
                    <a:srgbClr val="FFFF66"/>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2122" name="Line 138">
                  <a:extLst>
                    <a:ext uri="{FF2B5EF4-FFF2-40B4-BE49-F238E27FC236}">
                      <a16:creationId xmlns:a16="http://schemas.microsoft.com/office/drawing/2014/main" id="{45D3424B-60AC-4978-A217-4BF5F31B59B6}"/>
                    </a:ext>
                  </a:extLst>
                </p:cNvPr>
                <p:cNvSpPr>
                  <a:spLocks noChangeShapeType="1"/>
                </p:cNvSpPr>
                <p:nvPr/>
              </p:nvSpPr>
              <p:spPr bwMode="auto">
                <a:xfrm flipH="1">
                  <a:off x="4176" y="3024"/>
                  <a:ext cx="576" cy="0"/>
                </a:xfrm>
                <a:prstGeom prst="line">
                  <a:avLst/>
                </a:prstGeom>
                <a:noFill/>
                <a:ln w="19050">
                  <a:solidFill>
                    <a:srgbClr val="FFFF66"/>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2123" name="Line 139">
                  <a:extLst>
                    <a:ext uri="{FF2B5EF4-FFF2-40B4-BE49-F238E27FC236}">
                      <a16:creationId xmlns:a16="http://schemas.microsoft.com/office/drawing/2014/main" id="{E5A40AB7-5495-405C-A574-54FF8962144F}"/>
                    </a:ext>
                  </a:extLst>
                </p:cNvPr>
                <p:cNvSpPr>
                  <a:spLocks noChangeShapeType="1"/>
                </p:cNvSpPr>
                <p:nvPr/>
              </p:nvSpPr>
              <p:spPr bwMode="auto">
                <a:xfrm flipH="1">
                  <a:off x="4176" y="3312"/>
                  <a:ext cx="576" cy="0"/>
                </a:xfrm>
                <a:prstGeom prst="line">
                  <a:avLst/>
                </a:prstGeom>
                <a:noFill/>
                <a:ln w="19050">
                  <a:solidFill>
                    <a:srgbClr val="FFFF66"/>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2124" name="Line 140">
                  <a:extLst>
                    <a:ext uri="{FF2B5EF4-FFF2-40B4-BE49-F238E27FC236}">
                      <a16:creationId xmlns:a16="http://schemas.microsoft.com/office/drawing/2014/main" id="{BC8B1773-38DE-44A2-A768-63CF331616A5}"/>
                    </a:ext>
                  </a:extLst>
                </p:cNvPr>
                <p:cNvSpPr>
                  <a:spLocks noChangeShapeType="1"/>
                </p:cNvSpPr>
                <p:nvPr/>
              </p:nvSpPr>
              <p:spPr bwMode="auto">
                <a:xfrm flipH="1">
                  <a:off x="4176" y="3600"/>
                  <a:ext cx="576" cy="0"/>
                </a:xfrm>
                <a:prstGeom prst="line">
                  <a:avLst/>
                </a:prstGeom>
                <a:noFill/>
                <a:ln w="19050">
                  <a:solidFill>
                    <a:srgbClr val="FFFF66"/>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grpSp>
      <p:grpSp>
        <p:nvGrpSpPr>
          <p:cNvPr id="8" name="Group 141">
            <a:extLst>
              <a:ext uri="{FF2B5EF4-FFF2-40B4-BE49-F238E27FC236}">
                <a16:creationId xmlns:a16="http://schemas.microsoft.com/office/drawing/2014/main" id="{8AC3754F-642C-4ADC-BC76-58733A3E7A77}"/>
              </a:ext>
            </a:extLst>
          </p:cNvPr>
          <p:cNvGrpSpPr>
            <a:grpSpLocks/>
          </p:cNvGrpSpPr>
          <p:nvPr/>
        </p:nvGrpSpPr>
        <p:grpSpPr bwMode="auto">
          <a:xfrm>
            <a:off x="5791200" y="3573463"/>
            <a:ext cx="2309813" cy="2824162"/>
            <a:chOff x="3648" y="2251"/>
            <a:chExt cx="1455" cy="1779"/>
          </a:xfrm>
        </p:grpSpPr>
        <p:grpSp>
          <p:nvGrpSpPr>
            <p:cNvPr id="5147" name="Group 142">
              <a:extLst>
                <a:ext uri="{FF2B5EF4-FFF2-40B4-BE49-F238E27FC236}">
                  <a16:creationId xmlns:a16="http://schemas.microsoft.com/office/drawing/2014/main" id="{7ADFF7E6-67EB-42CD-8FEC-8E0394B99811}"/>
                </a:ext>
              </a:extLst>
            </p:cNvPr>
            <p:cNvGrpSpPr>
              <a:grpSpLocks/>
            </p:cNvGrpSpPr>
            <p:nvPr/>
          </p:nvGrpSpPr>
          <p:grpSpPr bwMode="auto">
            <a:xfrm>
              <a:off x="3669" y="2251"/>
              <a:ext cx="368" cy="1588"/>
              <a:chOff x="4099" y="2251"/>
              <a:chExt cx="368" cy="1588"/>
            </a:xfrm>
          </p:grpSpPr>
          <p:sp>
            <p:nvSpPr>
              <p:cNvPr id="42127" name="AutoShape 143">
                <a:extLst>
                  <a:ext uri="{FF2B5EF4-FFF2-40B4-BE49-F238E27FC236}">
                    <a16:creationId xmlns:a16="http://schemas.microsoft.com/office/drawing/2014/main" id="{C079897E-E7E4-4BD8-8D12-E3708354C26F}"/>
                  </a:ext>
                </a:extLst>
              </p:cNvPr>
              <p:cNvSpPr>
                <a:spLocks noChangeArrowheads="1"/>
              </p:cNvSpPr>
              <p:nvPr/>
            </p:nvSpPr>
            <p:spPr bwMode="auto">
              <a:xfrm>
                <a:off x="4105" y="2251"/>
                <a:ext cx="272" cy="1588"/>
              </a:xfrm>
              <a:prstGeom prst="cube">
                <a:avLst>
                  <a:gd name="adj" fmla="val 73528"/>
                </a:avLst>
              </a:prstGeom>
              <a:solidFill>
                <a:srgbClr val="99FFCC">
                  <a:alpha val="50000"/>
                </a:srgbClr>
              </a:solidFill>
              <a:ln w="12700">
                <a:noFill/>
                <a:miter lim="800000"/>
                <a:headEnd/>
                <a:tailEnd type="none"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5177" name="Group 144">
                <a:extLst>
                  <a:ext uri="{FF2B5EF4-FFF2-40B4-BE49-F238E27FC236}">
                    <a16:creationId xmlns:a16="http://schemas.microsoft.com/office/drawing/2014/main" id="{8E14734B-276E-4253-B7B9-E6892E9F36D2}"/>
                  </a:ext>
                </a:extLst>
              </p:cNvPr>
              <p:cNvGrpSpPr>
                <a:grpSpLocks/>
              </p:cNvGrpSpPr>
              <p:nvPr/>
            </p:nvGrpSpPr>
            <p:grpSpPr bwMode="auto">
              <a:xfrm>
                <a:off x="4099" y="2544"/>
                <a:ext cx="78" cy="1204"/>
                <a:chOff x="3696" y="2544"/>
                <a:chExt cx="140" cy="1277"/>
              </a:xfrm>
            </p:grpSpPr>
            <p:graphicFrame>
              <p:nvGraphicFramePr>
                <p:cNvPr id="5179" name="Object 145">
                  <a:extLst>
                    <a:ext uri="{FF2B5EF4-FFF2-40B4-BE49-F238E27FC236}">
                      <a16:creationId xmlns:a16="http://schemas.microsoft.com/office/drawing/2014/main" id="{8B1E25B8-82A1-4699-9CC8-DC70D37B0722}"/>
                    </a:ext>
                  </a:extLst>
                </p:cNvPr>
                <p:cNvGraphicFramePr>
                  <a:graphicFrameLocks noChangeAspect="1"/>
                </p:cNvGraphicFramePr>
                <p:nvPr/>
              </p:nvGraphicFramePr>
              <p:xfrm>
                <a:off x="3696" y="2544"/>
                <a:ext cx="140" cy="125"/>
              </p:xfrm>
              <a:graphic>
                <a:graphicData uri="http://schemas.openxmlformats.org/presentationml/2006/ole">
                  <mc:AlternateContent xmlns:mc="http://schemas.openxmlformats.org/markup-compatibility/2006">
                    <mc:Choice xmlns:v="urn:schemas-microsoft-com:vml" Requires="v">
                      <p:oleObj spid="_x0000_s5215" name="公式" r:id="rId17" imgW="114198" imgH="47676" progId="Equation.3">
                        <p:embed/>
                      </p:oleObj>
                    </mc:Choice>
                    <mc:Fallback>
                      <p:oleObj name="公式" r:id="rId17" imgW="114198" imgH="47676" progId="Equation.3">
                        <p:embed/>
                        <p:pic>
                          <p:nvPicPr>
                            <p:cNvPr id="0" name="Object 14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96" y="2544"/>
                              <a:ext cx="140" cy="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80" name="Object 146">
                  <a:extLst>
                    <a:ext uri="{FF2B5EF4-FFF2-40B4-BE49-F238E27FC236}">
                      <a16:creationId xmlns:a16="http://schemas.microsoft.com/office/drawing/2014/main" id="{CCAF546D-B810-4757-AC07-DC4C84438FF7}"/>
                    </a:ext>
                  </a:extLst>
                </p:cNvPr>
                <p:cNvGraphicFramePr>
                  <a:graphicFrameLocks noChangeAspect="1"/>
                </p:cNvGraphicFramePr>
                <p:nvPr/>
              </p:nvGraphicFramePr>
              <p:xfrm>
                <a:off x="3696" y="2832"/>
                <a:ext cx="140" cy="125"/>
              </p:xfrm>
              <a:graphic>
                <a:graphicData uri="http://schemas.openxmlformats.org/presentationml/2006/ole">
                  <mc:AlternateContent xmlns:mc="http://schemas.openxmlformats.org/markup-compatibility/2006">
                    <mc:Choice xmlns:v="urn:schemas-microsoft-com:vml" Requires="v">
                      <p:oleObj spid="_x0000_s5216" name="公式" r:id="rId19" imgW="114198" imgH="47676" progId="Equation.3">
                        <p:embed/>
                      </p:oleObj>
                    </mc:Choice>
                    <mc:Fallback>
                      <p:oleObj name="公式" r:id="rId19" imgW="114198" imgH="47676" progId="Equation.3">
                        <p:embed/>
                        <p:pic>
                          <p:nvPicPr>
                            <p:cNvPr id="0" name="Object 14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96" y="2832"/>
                              <a:ext cx="140" cy="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81" name="Object 147">
                  <a:extLst>
                    <a:ext uri="{FF2B5EF4-FFF2-40B4-BE49-F238E27FC236}">
                      <a16:creationId xmlns:a16="http://schemas.microsoft.com/office/drawing/2014/main" id="{4775E938-1AED-4605-9D85-66104F58DE47}"/>
                    </a:ext>
                  </a:extLst>
                </p:cNvPr>
                <p:cNvGraphicFramePr>
                  <a:graphicFrameLocks noChangeAspect="1"/>
                </p:cNvGraphicFramePr>
                <p:nvPr/>
              </p:nvGraphicFramePr>
              <p:xfrm>
                <a:off x="3696" y="3120"/>
                <a:ext cx="140" cy="125"/>
              </p:xfrm>
              <a:graphic>
                <a:graphicData uri="http://schemas.openxmlformats.org/presentationml/2006/ole">
                  <mc:AlternateContent xmlns:mc="http://schemas.openxmlformats.org/markup-compatibility/2006">
                    <mc:Choice xmlns:v="urn:schemas-microsoft-com:vml" Requires="v">
                      <p:oleObj spid="_x0000_s5217" name="公式" r:id="rId21" imgW="114198" imgH="47676" progId="Equation.3">
                        <p:embed/>
                      </p:oleObj>
                    </mc:Choice>
                    <mc:Fallback>
                      <p:oleObj name="公式" r:id="rId21" imgW="114198" imgH="47676" progId="Equation.3">
                        <p:embed/>
                        <p:pic>
                          <p:nvPicPr>
                            <p:cNvPr id="0" name="Object 14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696" y="3120"/>
                              <a:ext cx="140" cy="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82" name="Object 148">
                  <a:extLst>
                    <a:ext uri="{FF2B5EF4-FFF2-40B4-BE49-F238E27FC236}">
                      <a16:creationId xmlns:a16="http://schemas.microsoft.com/office/drawing/2014/main" id="{9A1DC573-CAD3-4C6F-841A-85767DCA458F}"/>
                    </a:ext>
                  </a:extLst>
                </p:cNvPr>
                <p:cNvGraphicFramePr>
                  <a:graphicFrameLocks noChangeAspect="1"/>
                </p:cNvGraphicFramePr>
                <p:nvPr/>
              </p:nvGraphicFramePr>
              <p:xfrm>
                <a:off x="3696" y="3408"/>
                <a:ext cx="140" cy="125"/>
              </p:xfrm>
              <a:graphic>
                <a:graphicData uri="http://schemas.openxmlformats.org/presentationml/2006/ole">
                  <mc:AlternateContent xmlns:mc="http://schemas.openxmlformats.org/markup-compatibility/2006">
                    <mc:Choice xmlns:v="urn:schemas-microsoft-com:vml" Requires="v">
                      <p:oleObj spid="_x0000_s5218" name="公式" r:id="rId23" imgW="114198" imgH="47676" progId="Equation.3">
                        <p:embed/>
                      </p:oleObj>
                    </mc:Choice>
                    <mc:Fallback>
                      <p:oleObj name="公式" r:id="rId23" imgW="114198" imgH="47676" progId="Equation.3">
                        <p:embed/>
                        <p:pic>
                          <p:nvPicPr>
                            <p:cNvPr id="0" name="Object 14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696" y="3408"/>
                              <a:ext cx="140" cy="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83" name="Object 149">
                  <a:extLst>
                    <a:ext uri="{FF2B5EF4-FFF2-40B4-BE49-F238E27FC236}">
                      <a16:creationId xmlns:a16="http://schemas.microsoft.com/office/drawing/2014/main" id="{874E84F9-44C8-468C-B2B8-01EAD5A5ECFA}"/>
                    </a:ext>
                  </a:extLst>
                </p:cNvPr>
                <p:cNvGraphicFramePr>
                  <a:graphicFrameLocks noChangeAspect="1"/>
                </p:cNvGraphicFramePr>
                <p:nvPr/>
              </p:nvGraphicFramePr>
              <p:xfrm>
                <a:off x="3696" y="3696"/>
                <a:ext cx="140" cy="125"/>
              </p:xfrm>
              <a:graphic>
                <a:graphicData uri="http://schemas.openxmlformats.org/presentationml/2006/ole">
                  <mc:AlternateContent xmlns:mc="http://schemas.openxmlformats.org/markup-compatibility/2006">
                    <mc:Choice xmlns:v="urn:schemas-microsoft-com:vml" Requires="v">
                      <p:oleObj spid="_x0000_s5219" name="公式" r:id="rId25" imgW="114198" imgH="47676" progId="Equation.3">
                        <p:embed/>
                      </p:oleObj>
                    </mc:Choice>
                    <mc:Fallback>
                      <p:oleObj name="公式" r:id="rId25" imgW="114198" imgH="47676" progId="Equation.3">
                        <p:embed/>
                        <p:pic>
                          <p:nvPicPr>
                            <p:cNvPr id="0" name="Object 14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696" y="3696"/>
                              <a:ext cx="140" cy="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178" name="Text Box 150">
                <a:extLst>
                  <a:ext uri="{FF2B5EF4-FFF2-40B4-BE49-F238E27FC236}">
                    <a16:creationId xmlns:a16="http://schemas.microsoft.com/office/drawing/2014/main" id="{04DFAE5D-005A-4022-85CC-E9ED6FA36B6E}"/>
                  </a:ext>
                </a:extLst>
              </p:cNvPr>
              <p:cNvSpPr txBox="1">
                <a:spLocks noChangeArrowheads="1"/>
              </p:cNvSpPr>
              <p:nvPr/>
            </p:nvSpPr>
            <p:spPr bwMode="auto">
              <a:xfrm>
                <a:off x="4179" y="237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kumimoji="0" lang="en-US" altLang="zh-CN" sz="2000" i="1">
                    <a:solidFill>
                      <a:schemeClr val="tx2"/>
                    </a:solidFill>
                  </a:rPr>
                  <a:t>B</a:t>
                </a:r>
              </a:p>
            </p:txBody>
          </p:sp>
        </p:grpSp>
        <p:sp>
          <p:nvSpPr>
            <p:cNvPr id="5148" name="Text Box 151">
              <a:extLst>
                <a:ext uri="{FF2B5EF4-FFF2-40B4-BE49-F238E27FC236}">
                  <a16:creationId xmlns:a16="http://schemas.microsoft.com/office/drawing/2014/main" id="{BE519907-4EFF-40B3-B1EF-3DAB8B0D6C04}"/>
                </a:ext>
              </a:extLst>
            </p:cNvPr>
            <p:cNvSpPr txBox="1">
              <a:spLocks noChangeArrowheads="1"/>
            </p:cNvSpPr>
            <p:nvPr/>
          </p:nvSpPr>
          <p:spPr bwMode="auto">
            <a:xfrm>
              <a:off x="3648" y="324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kumimoji="0" lang="en-US" altLang="zh-CN" sz="2000" i="1"/>
                <a:t>S</a:t>
              </a:r>
            </a:p>
          </p:txBody>
        </p:sp>
        <p:graphicFrame>
          <p:nvGraphicFramePr>
            <p:cNvPr id="5149" name="Object 152">
              <a:extLst>
                <a:ext uri="{FF2B5EF4-FFF2-40B4-BE49-F238E27FC236}">
                  <a16:creationId xmlns:a16="http://schemas.microsoft.com/office/drawing/2014/main" id="{B5AD1E08-99C7-472C-8415-22876E8F2DE4}"/>
                </a:ext>
              </a:extLst>
            </p:cNvPr>
            <p:cNvGraphicFramePr>
              <a:graphicFrameLocks noChangeAspect="1"/>
            </p:cNvGraphicFramePr>
            <p:nvPr/>
          </p:nvGraphicFramePr>
          <p:xfrm>
            <a:off x="4417" y="2305"/>
            <a:ext cx="187" cy="208"/>
          </p:xfrm>
          <a:graphic>
            <a:graphicData uri="http://schemas.openxmlformats.org/presentationml/2006/ole">
              <mc:AlternateContent xmlns:mc="http://schemas.openxmlformats.org/markup-compatibility/2006">
                <mc:Choice xmlns:v="urn:schemas-microsoft-com:vml" Requires="v">
                  <p:oleObj spid="_x0000_s5220" name="公式" r:id="rId27" imgW="133299" imgH="171552" progId="Equation.3">
                    <p:embed/>
                  </p:oleObj>
                </mc:Choice>
                <mc:Fallback>
                  <p:oleObj name="公式" r:id="rId27" imgW="133299" imgH="171552" progId="Equation.3">
                    <p:embed/>
                    <p:pic>
                      <p:nvPicPr>
                        <p:cNvPr id="0" name="Object 15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417" y="2305"/>
                          <a:ext cx="187"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150" name="Group 153">
              <a:extLst>
                <a:ext uri="{FF2B5EF4-FFF2-40B4-BE49-F238E27FC236}">
                  <a16:creationId xmlns:a16="http://schemas.microsoft.com/office/drawing/2014/main" id="{ABFB3C0D-6388-4E82-A3C7-A3035630DC82}"/>
                </a:ext>
              </a:extLst>
            </p:cNvPr>
            <p:cNvGrpSpPr>
              <a:grpSpLocks/>
            </p:cNvGrpSpPr>
            <p:nvPr/>
          </p:nvGrpSpPr>
          <p:grpSpPr bwMode="auto">
            <a:xfrm>
              <a:off x="3783" y="2644"/>
              <a:ext cx="1212" cy="1104"/>
              <a:chOff x="4176" y="2496"/>
              <a:chExt cx="576" cy="1104"/>
            </a:xfrm>
          </p:grpSpPr>
          <p:sp>
            <p:nvSpPr>
              <p:cNvPr id="42138" name="Line 154">
                <a:extLst>
                  <a:ext uri="{FF2B5EF4-FFF2-40B4-BE49-F238E27FC236}">
                    <a16:creationId xmlns:a16="http://schemas.microsoft.com/office/drawing/2014/main" id="{BF7808A7-4F3A-4623-8FB6-B04C78A081C7}"/>
                  </a:ext>
                </a:extLst>
              </p:cNvPr>
              <p:cNvSpPr>
                <a:spLocks noChangeShapeType="1"/>
              </p:cNvSpPr>
              <p:nvPr/>
            </p:nvSpPr>
            <p:spPr bwMode="auto">
              <a:xfrm flipH="1">
                <a:off x="4176" y="2496"/>
                <a:ext cx="576" cy="0"/>
              </a:xfrm>
              <a:prstGeom prst="line">
                <a:avLst/>
              </a:prstGeom>
              <a:noFill/>
              <a:ln w="19050">
                <a:solidFill>
                  <a:srgbClr val="FFFF66"/>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2139" name="Line 155">
                <a:extLst>
                  <a:ext uri="{FF2B5EF4-FFF2-40B4-BE49-F238E27FC236}">
                    <a16:creationId xmlns:a16="http://schemas.microsoft.com/office/drawing/2014/main" id="{2835E92D-F5B4-4C2F-AE52-9248309FCD62}"/>
                  </a:ext>
                </a:extLst>
              </p:cNvPr>
              <p:cNvSpPr>
                <a:spLocks noChangeShapeType="1"/>
              </p:cNvSpPr>
              <p:nvPr/>
            </p:nvSpPr>
            <p:spPr bwMode="auto">
              <a:xfrm flipH="1">
                <a:off x="4176" y="2736"/>
                <a:ext cx="576" cy="0"/>
              </a:xfrm>
              <a:prstGeom prst="line">
                <a:avLst/>
              </a:prstGeom>
              <a:noFill/>
              <a:ln w="19050">
                <a:solidFill>
                  <a:srgbClr val="FFFF66"/>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2140" name="Line 156">
                <a:extLst>
                  <a:ext uri="{FF2B5EF4-FFF2-40B4-BE49-F238E27FC236}">
                    <a16:creationId xmlns:a16="http://schemas.microsoft.com/office/drawing/2014/main" id="{D9CD57B8-1629-4BE3-913E-1FC2C5EDFC9F}"/>
                  </a:ext>
                </a:extLst>
              </p:cNvPr>
              <p:cNvSpPr>
                <a:spLocks noChangeShapeType="1"/>
              </p:cNvSpPr>
              <p:nvPr/>
            </p:nvSpPr>
            <p:spPr bwMode="auto">
              <a:xfrm flipH="1">
                <a:off x="4176" y="3024"/>
                <a:ext cx="576" cy="0"/>
              </a:xfrm>
              <a:prstGeom prst="line">
                <a:avLst/>
              </a:prstGeom>
              <a:noFill/>
              <a:ln w="19050">
                <a:solidFill>
                  <a:srgbClr val="FFFF66"/>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2141" name="Line 157">
                <a:extLst>
                  <a:ext uri="{FF2B5EF4-FFF2-40B4-BE49-F238E27FC236}">
                    <a16:creationId xmlns:a16="http://schemas.microsoft.com/office/drawing/2014/main" id="{46F705E3-CA5F-4457-B4EB-CF85A2144361}"/>
                  </a:ext>
                </a:extLst>
              </p:cNvPr>
              <p:cNvSpPr>
                <a:spLocks noChangeShapeType="1"/>
              </p:cNvSpPr>
              <p:nvPr/>
            </p:nvSpPr>
            <p:spPr bwMode="auto">
              <a:xfrm flipH="1">
                <a:off x="4176" y="3312"/>
                <a:ext cx="576" cy="0"/>
              </a:xfrm>
              <a:prstGeom prst="line">
                <a:avLst/>
              </a:prstGeom>
              <a:noFill/>
              <a:ln w="19050">
                <a:solidFill>
                  <a:srgbClr val="FFFF66"/>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2142" name="Line 158">
                <a:extLst>
                  <a:ext uri="{FF2B5EF4-FFF2-40B4-BE49-F238E27FC236}">
                    <a16:creationId xmlns:a16="http://schemas.microsoft.com/office/drawing/2014/main" id="{B8AF17AC-CE8F-4603-AFCC-8CD24DEB1018}"/>
                  </a:ext>
                </a:extLst>
              </p:cNvPr>
              <p:cNvSpPr>
                <a:spLocks noChangeShapeType="1"/>
              </p:cNvSpPr>
              <p:nvPr/>
            </p:nvSpPr>
            <p:spPr bwMode="auto">
              <a:xfrm flipH="1">
                <a:off x="4176" y="3600"/>
                <a:ext cx="576" cy="0"/>
              </a:xfrm>
              <a:prstGeom prst="line">
                <a:avLst/>
              </a:prstGeom>
              <a:noFill/>
              <a:ln w="19050">
                <a:solidFill>
                  <a:srgbClr val="FFFF66"/>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5151" name="Group 159">
              <a:extLst>
                <a:ext uri="{FF2B5EF4-FFF2-40B4-BE49-F238E27FC236}">
                  <a16:creationId xmlns:a16="http://schemas.microsoft.com/office/drawing/2014/main" id="{2CE61E96-12C3-4650-AD81-5F1F57694017}"/>
                </a:ext>
              </a:extLst>
            </p:cNvPr>
            <p:cNvGrpSpPr>
              <a:grpSpLocks/>
            </p:cNvGrpSpPr>
            <p:nvPr/>
          </p:nvGrpSpPr>
          <p:grpSpPr bwMode="auto">
            <a:xfrm>
              <a:off x="3891" y="2514"/>
              <a:ext cx="1212" cy="1104"/>
              <a:chOff x="4176" y="2496"/>
              <a:chExt cx="576" cy="1104"/>
            </a:xfrm>
          </p:grpSpPr>
          <p:sp>
            <p:nvSpPr>
              <p:cNvPr id="42144" name="Line 160">
                <a:extLst>
                  <a:ext uri="{FF2B5EF4-FFF2-40B4-BE49-F238E27FC236}">
                    <a16:creationId xmlns:a16="http://schemas.microsoft.com/office/drawing/2014/main" id="{B3F9B293-4BAC-46DD-B65E-971CDEB8F050}"/>
                  </a:ext>
                </a:extLst>
              </p:cNvPr>
              <p:cNvSpPr>
                <a:spLocks noChangeShapeType="1"/>
              </p:cNvSpPr>
              <p:nvPr/>
            </p:nvSpPr>
            <p:spPr bwMode="auto">
              <a:xfrm flipH="1">
                <a:off x="4176" y="2496"/>
                <a:ext cx="576" cy="0"/>
              </a:xfrm>
              <a:prstGeom prst="line">
                <a:avLst/>
              </a:prstGeom>
              <a:noFill/>
              <a:ln w="19050">
                <a:solidFill>
                  <a:srgbClr val="FFFF66"/>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2145" name="Line 161">
                <a:extLst>
                  <a:ext uri="{FF2B5EF4-FFF2-40B4-BE49-F238E27FC236}">
                    <a16:creationId xmlns:a16="http://schemas.microsoft.com/office/drawing/2014/main" id="{054DFCCC-3AF2-4C66-8B40-E5922B2D6E7A}"/>
                  </a:ext>
                </a:extLst>
              </p:cNvPr>
              <p:cNvSpPr>
                <a:spLocks noChangeShapeType="1"/>
              </p:cNvSpPr>
              <p:nvPr/>
            </p:nvSpPr>
            <p:spPr bwMode="auto">
              <a:xfrm flipH="1">
                <a:off x="4176" y="2736"/>
                <a:ext cx="576" cy="0"/>
              </a:xfrm>
              <a:prstGeom prst="line">
                <a:avLst/>
              </a:prstGeom>
              <a:noFill/>
              <a:ln w="19050">
                <a:solidFill>
                  <a:srgbClr val="FFFF66"/>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2146" name="Line 162">
                <a:extLst>
                  <a:ext uri="{FF2B5EF4-FFF2-40B4-BE49-F238E27FC236}">
                    <a16:creationId xmlns:a16="http://schemas.microsoft.com/office/drawing/2014/main" id="{EBB700F3-C5E1-4B2A-A135-877DAAFA8E00}"/>
                  </a:ext>
                </a:extLst>
              </p:cNvPr>
              <p:cNvSpPr>
                <a:spLocks noChangeShapeType="1"/>
              </p:cNvSpPr>
              <p:nvPr/>
            </p:nvSpPr>
            <p:spPr bwMode="auto">
              <a:xfrm flipH="1">
                <a:off x="4176" y="3024"/>
                <a:ext cx="576" cy="0"/>
              </a:xfrm>
              <a:prstGeom prst="line">
                <a:avLst/>
              </a:prstGeom>
              <a:noFill/>
              <a:ln w="19050">
                <a:solidFill>
                  <a:srgbClr val="FFFF66"/>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2147" name="Line 163">
                <a:extLst>
                  <a:ext uri="{FF2B5EF4-FFF2-40B4-BE49-F238E27FC236}">
                    <a16:creationId xmlns:a16="http://schemas.microsoft.com/office/drawing/2014/main" id="{3CCA2DBE-86A9-4742-8AF7-DD26853AE9BC}"/>
                  </a:ext>
                </a:extLst>
              </p:cNvPr>
              <p:cNvSpPr>
                <a:spLocks noChangeShapeType="1"/>
              </p:cNvSpPr>
              <p:nvPr/>
            </p:nvSpPr>
            <p:spPr bwMode="auto">
              <a:xfrm flipH="1">
                <a:off x="4176" y="3312"/>
                <a:ext cx="576" cy="0"/>
              </a:xfrm>
              <a:prstGeom prst="line">
                <a:avLst/>
              </a:prstGeom>
              <a:noFill/>
              <a:ln w="19050">
                <a:solidFill>
                  <a:srgbClr val="FFFF66"/>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2148" name="Line 164">
                <a:extLst>
                  <a:ext uri="{FF2B5EF4-FFF2-40B4-BE49-F238E27FC236}">
                    <a16:creationId xmlns:a16="http://schemas.microsoft.com/office/drawing/2014/main" id="{FCE437A7-B7CA-49F5-A5C9-DBF2959D5C66}"/>
                  </a:ext>
                </a:extLst>
              </p:cNvPr>
              <p:cNvSpPr>
                <a:spLocks noChangeShapeType="1"/>
              </p:cNvSpPr>
              <p:nvPr/>
            </p:nvSpPr>
            <p:spPr bwMode="auto">
              <a:xfrm flipH="1">
                <a:off x="4176" y="3600"/>
                <a:ext cx="576" cy="0"/>
              </a:xfrm>
              <a:prstGeom prst="line">
                <a:avLst/>
              </a:prstGeom>
              <a:noFill/>
              <a:ln w="19050">
                <a:solidFill>
                  <a:srgbClr val="FFFF66"/>
                </a:solidFill>
                <a:round/>
                <a:headEnd/>
                <a:tailEnd type="triangl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42149" name="AutoShape 165">
              <a:extLst>
                <a:ext uri="{FF2B5EF4-FFF2-40B4-BE49-F238E27FC236}">
                  <a16:creationId xmlns:a16="http://schemas.microsoft.com/office/drawing/2014/main" id="{A43394CE-8EF2-4C89-846A-04A9AE769C68}"/>
                </a:ext>
              </a:extLst>
            </p:cNvPr>
            <p:cNvSpPr>
              <a:spLocks noChangeArrowheads="1"/>
            </p:cNvSpPr>
            <p:nvPr/>
          </p:nvSpPr>
          <p:spPr bwMode="auto">
            <a:xfrm>
              <a:off x="3739" y="2260"/>
              <a:ext cx="635" cy="1587"/>
            </a:xfrm>
            <a:prstGeom prst="cube">
              <a:avLst>
                <a:gd name="adj" fmla="val 32157"/>
              </a:avLst>
            </a:prstGeom>
            <a:solidFill>
              <a:srgbClr val="9999FF">
                <a:alpha val="50000"/>
              </a:srgbClr>
            </a:solidFill>
            <a:ln w="12700">
              <a:noFill/>
              <a:miter lim="800000"/>
              <a:headEnd/>
              <a:tailEnd type="none"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2150" name="Line 166">
              <a:extLst>
                <a:ext uri="{FF2B5EF4-FFF2-40B4-BE49-F238E27FC236}">
                  <a16:creationId xmlns:a16="http://schemas.microsoft.com/office/drawing/2014/main" id="{3C9B96EF-0794-4158-B845-675FE7A77D48}"/>
                </a:ext>
              </a:extLst>
            </p:cNvPr>
            <p:cNvSpPr>
              <a:spLocks noChangeShapeType="1"/>
            </p:cNvSpPr>
            <p:nvPr/>
          </p:nvSpPr>
          <p:spPr bwMode="auto">
            <a:xfrm>
              <a:off x="3742" y="3838"/>
              <a:ext cx="0" cy="192"/>
            </a:xfrm>
            <a:prstGeom prst="line">
              <a:avLst/>
            </a:prstGeom>
            <a:noFill/>
            <a:ln w="19050">
              <a:solidFill>
                <a:srgbClr val="FF9999"/>
              </a:solidFill>
              <a:round/>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42151" name="Line 167">
              <a:extLst>
                <a:ext uri="{FF2B5EF4-FFF2-40B4-BE49-F238E27FC236}">
                  <a16:creationId xmlns:a16="http://schemas.microsoft.com/office/drawing/2014/main" id="{6AE782D1-8188-46AE-A8EC-A95EE908460C}"/>
                </a:ext>
              </a:extLst>
            </p:cNvPr>
            <p:cNvSpPr>
              <a:spLocks noChangeShapeType="1"/>
            </p:cNvSpPr>
            <p:nvPr/>
          </p:nvSpPr>
          <p:spPr bwMode="auto">
            <a:xfrm>
              <a:off x="3742" y="3956"/>
              <a:ext cx="453" cy="0"/>
            </a:xfrm>
            <a:prstGeom prst="line">
              <a:avLst/>
            </a:prstGeom>
            <a:noFill/>
            <a:ln w="19050">
              <a:solidFill>
                <a:srgbClr val="FF9999"/>
              </a:solidFill>
              <a:round/>
              <a:headEnd type="triangle" w="sm" len="lg"/>
              <a:tailEnd type="triangle" w="sm" len="lg"/>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5155" name="Text Box 168">
              <a:extLst>
                <a:ext uri="{FF2B5EF4-FFF2-40B4-BE49-F238E27FC236}">
                  <a16:creationId xmlns:a16="http://schemas.microsoft.com/office/drawing/2014/main" id="{2B9E9D39-C8ED-449C-9B47-1A23B3B22EEF}"/>
                </a:ext>
              </a:extLst>
            </p:cNvPr>
            <p:cNvSpPr txBox="1">
              <a:spLocks noChangeArrowheads="1"/>
            </p:cNvSpPr>
            <p:nvPr/>
          </p:nvSpPr>
          <p:spPr bwMode="auto">
            <a:xfrm>
              <a:off x="3742" y="3748"/>
              <a:ext cx="36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kumimoji="0" lang="el-GR" altLang="zh-CN" sz="2000" i="1">
                  <a:solidFill>
                    <a:srgbClr val="FF99CC"/>
                  </a:solidFill>
                  <a:latin typeface="幼圆" panose="02010509060101010101" pitchFamily="49" charset="-122"/>
                </a:rPr>
                <a:t>δ</a:t>
              </a:r>
              <a:r>
                <a:rPr kumimoji="0" lang="en-US" altLang="zh-CN" sz="2000" i="1">
                  <a:solidFill>
                    <a:srgbClr val="FF99CC"/>
                  </a:solidFill>
                </a:rPr>
                <a:t>d</a:t>
              </a:r>
            </a:p>
          </p:txBody>
        </p:sp>
        <p:sp>
          <p:nvSpPr>
            <p:cNvPr id="42153" name="Line 169">
              <a:extLst>
                <a:ext uri="{FF2B5EF4-FFF2-40B4-BE49-F238E27FC236}">
                  <a16:creationId xmlns:a16="http://schemas.microsoft.com/office/drawing/2014/main" id="{9001391D-83CC-415A-BF6D-25CE9D4A09D9}"/>
                </a:ext>
              </a:extLst>
            </p:cNvPr>
            <p:cNvSpPr>
              <a:spLocks noChangeShapeType="1"/>
            </p:cNvSpPr>
            <p:nvPr/>
          </p:nvSpPr>
          <p:spPr bwMode="auto">
            <a:xfrm flipH="1">
              <a:off x="4349" y="3618"/>
              <a:ext cx="227" cy="0"/>
            </a:xfrm>
            <a:prstGeom prst="line">
              <a:avLst/>
            </a:prstGeom>
            <a:noFill/>
            <a:ln w="19050">
              <a:solidFill>
                <a:schemeClr val="tx2"/>
              </a:solidFill>
              <a:round/>
              <a:headEnd/>
              <a:tailEnd type="none" w="med" len="lg"/>
            </a:ln>
            <a:effectLst/>
          </p:spPr>
          <p:txBody>
            <a:bodyPr/>
            <a:lstStyle/>
            <a:p>
              <a:pPr>
                <a:defRPr/>
              </a:pPr>
              <a:endParaRPr lang="zh-CN" altLang="en-US">
                <a:effectLst>
                  <a:outerShdw blurRad="38100" dist="38100" dir="2700000" algn="tl">
                    <a:srgbClr val="000000">
                      <a:alpha val="43137"/>
                    </a:srgbClr>
                  </a:outerShdw>
                </a:effectLst>
              </a:endParaRPr>
            </a:p>
          </p:txBody>
        </p:sp>
        <p:sp>
          <p:nvSpPr>
            <p:cNvPr id="42154" name="Line 170">
              <a:extLst>
                <a:ext uri="{FF2B5EF4-FFF2-40B4-BE49-F238E27FC236}">
                  <a16:creationId xmlns:a16="http://schemas.microsoft.com/office/drawing/2014/main" id="{A1C64000-BE38-4854-8AAC-3115875FDA74}"/>
                </a:ext>
              </a:extLst>
            </p:cNvPr>
            <p:cNvSpPr>
              <a:spLocks noChangeShapeType="1"/>
            </p:cNvSpPr>
            <p:nvPr/>
          </p:nvSpPr>
          <p:spPr bwMode="auto">
            <a:xfrm flipH="1">
              <a:off x="4231" y="3748"/>
              <a:ext cx="227" cy="0"/>
            </a:xfrm>
            <a:prstGeom prst="line">
              <a:avLst/>
            </a:prstGeom>
            <a:noFill/>
            <a:ln w="19050">
              <a:solidFill>
                <a:schemeClr val="tx2"/>
              </a:solidFill>
              <a:round/>
              <a:headEnd/>
              <a:tailEnd type="none" w="med" len="lg"/>
            </a:ln>
            <a:effectLst/>
          </p:spPr>
          <p:txBody>
            <a:bodyPr/>
            <a:lstStyle/>
            <a:p>
              <a:pPr>
                <a:defRPr/>
              </a:pPr>
              <a:endParaRPr lang="zh-CN" altLang="en-US">
                <a:effectLst>
                  <a:outerShdw blurRad="38100" dist="38100" dir="2700000" algn="tl">
                    <a:srgbClr val="000000">
                      <a:alpha val="43137"/>
                    </a:srgbClr>
                  </a:outerShdw>
                </a:effectLst>
              </a:endParaRPr>
            </a:p>
          </p:txBody>
        </p:sp>
        <p:sp>
          <p:nvSpPr>
            <p:cNvPr id="42155" name="Line 171">
              <a:extLst>
                <a:ext uri="{FF2B5EF4-FFF2-40B4-BE49-F238E27FC236}">
                  <a16:creationId xmlns:a16="http://schemas.microsoft.com/office/drawing/2014/main" id="{DB427353-6F50-4318-BF17-BFCDC14B558A}"/>
                </a:ext>
              </a:extLst>
            </p:cNvPr>
            <p:cNvSpPr>
              <a:spLocks noChangeShapeType="1"/>
            </p:cNvSpPr>
            <p:nvPr/>
          </p:nvSpPr>
          <p:spPr bwMode="auto">
            <a:xfrm flipH="1">
              <a:off x="4350" y="3330"/>
              <a:ext cx="227" cy="0"/>
            </a:xfrm>
            <a:prstGeom prst="line">
              <a:avLst/>
            </a:prstGeom>
            <a:noFill/>
            <a:ln w="19050">
              <a:solidFill>
                <a:schemeClr val="tx2"/>
              </a:solidFill>
              <a:round/>
              <a:headEnd/>
              <a:tailEnd type="none" w="med" len="lg"/>
            </a:ln>
            <a:effectLst/>
          </p:spPr>
          <p:txBody>
            <a:bodyPr/>
            <a:lstStyle/>
            <a:p>
              <a:pPr>
                <a:defRPr/>
              </a:pPr>
              <a:endParaRPr lang="zh-CN" altLang="en-US">
                <a:effectLst>
                  <a:outerShdw blurRad="38100" dist="38100" dir="2700000" algn="tl">
                    <a:srgbClr val="000000">
                      <a:alpha val="43137"/>
                    </a:srgbClr>
                  </a:outerShdw>
                </a:effectLst>
              </a:endParaRPr>
            </a:p>
          </p:txBody>
        </p:sp>
        <p:sp>
          <p:nvSpPr>
            <p:cNvPr id="42156" name="Line 172">
              <a:extLst>
                <a:ext uri="{FF2B5EF4-FFF2-40B4-BE49-F238E27FC236}">
                  <a16:creationId xmlns:a16="http://schemas.microsoft.com/office/drawing/2014/main" id="{06E21FE0-4B0A-443E-AB5A-B285C646CC21}"/>
                </a:ext>
              </a:extLst>
            </p:cNvPr>
            <p:cNvSpPr>
              <a:spLocks noChangeShapeType="1"/>
            </p:cNvSpPr>
            <p:nvPr/>
          </p:nvSpPr>
          <p:spPr bwMode="auto">
            <a:xfrm flipH="1">
              <a:off x="4232" y="3457"/>
              <a:ext cx="227" cy="0"/>
            </a:xfrm>
            <a:prstGeom prst="line">
              <a:avLst/>
            </a:prstGeom>
            <a:noFill/>
            <a:ln w="19050">
              <a:solidFill>
                <a:schemeClr val="tx2"/>
              </a:solidFill>
              <a:round/>
              <a:headEnd/>
              <a:tailEnd type="none" w="med" len="lg"/>
            </a:ln>
            <a:effectLst/>
          </p:spPr>
          <p:txBody>
            <a:bodyPr/>
            <a:lstStyle/>
            <a:p>
              <a:pPr>
                <a:defRPr/>
              </a:pPr>
              <a:endParaRPr lang="zh-CN" altLang="en-US">
                <a:effectLst>
                  <a:outerShdw blurRad="38100" dist="38100" dir="2700000" algn="tl">
                    <a:srgbClr val="000000">
                      <a:alpha val="43137"/>
                    </a:srgbClr>
                  </a:outerShdw>
                </a:effectLst>
              </a:endParaRPr>
            </a:p>
          </p:txBody>
        </p:sp>
        <p:sp>
          <p:nvSpPr>
            <p:cNvPr id="42157" name="Line 173">
              <a:extLst>
                <a:ext uri="{FF2B5EF4-FFF2-40B4-BE49-F238E27FC236}">
                  <a16:creationId xmlns:a16="http://schemas.microsoft.com/office/drawing/2014/main" id="{7A3449C8-AE1F-4F25-B452-DEDF9F564BD5}"/>
                </a:ext>
              </a:extLst>
            </p:cNvPr>
            <p:cNvSpPr>
              <a:spLocks noChangeShapeType="1"/>
            </p:cNvSpPr>
            <p:nvPr/>
          </p:nvSpPr>
          <p:spPr bwMode="auto">
            <a:xfrm flipH="1">
              <a:off x="4350" y="3040"/>
              <a:ext cx="227" cy="0"/>
            </a:xfrm>
            <a:prstGeom prst="line">
              <a:avLst/>
            </a:prstGeom>
            <a:noFill/>
            <a:ln w="19050">
              <a:solidFill>
                <a:schemeClr val="tx2"/>
              </a:solidFill>
              <a:round/>
              <a:headEnd/>
              <a:tailEnd type="none" w="med" len="lg"/>
            </a:ln>
            <a:effectLst/>
          </p:spPr>
          <p:txBody>
            <a:bodyPr/>
            <a:lstStyle/>
            <a:p>
              <a:pPr>
                <a:defRPr/>
              </a:pPr>
              <a:endParaRPr lang="zh-CN" altLang="en-US">
                <a:effectLst>
                  <a:outerShdw blurRad="38100" dist="38100" dir="2700000" algn="tl">
                    <a:srgbClr val="000000">
                      <a:alpha val="43137"/>
                    </a:srgbClr>
                  </a:outerShdw>
                </a:effectLst>
              </a:endParaRPr>
            </a:p>
          </p:txBody>
        </p:sp>
        <p:sp>
          <p:nvSpPr>
            <p:cNvPr id="42158" name="Line 174">
              <a:extLst>
                <a:ext uri="{FF2B5EF4-FFF2-40B4-BE49-F238E27FC236}">
                  <a16:creationId xmlns:a16="http://schemas.microsoft.com/office/drawing/2014/main" id="{8ABEAE59-771F-48B1-B66F-AC43C4753E0F}"/>
                </a:ext>
              </a:extLst>
            </p:cNvPr>
            <p:cNvSpPr>
              <a:spLocks noChangeShapeType="1"/>
            </p:cNvSpPr>
            <p:nvPr/>
          </p:nvSpPr>
          <p:spPr bwMode="auto">
            <a:xfrm flipH="1">
              <a:off x="4232" y="3170"/>
              <a:ext cx="227" cy="0"/>
            </a:xfrm>
            <a:prstGeom prst="line">
              <a:avLst/>
            </a:prstGeom>
            <a:noFill/>
            <a:ln w="19050">
              <a:solidFill>
                <a:schemeClr val="tx2"/>
              </a:solidFill>
              <a:round/>
              <a:headEnd/>
              <a:tailEnd type="none" w="med" len="lg"/>
            </a:ln>
            <a:effectLst/>
          </p:spPr>
          <p:txBody>
            <a:bodyPr/>
            <a:lstStyle/>
            <a:p>
              <a:pPr>
                <a:defRPr/>
              </a:pPr>
              <a:endParaRPr lang="zh-CN" altLang="en-US">
                <a:effectLst>
                  <a:outerShdw blurRad="38100" dist="38100" dir="2700000" algn="tl">
                    <a:srgbClr val="000000">
                      <a:alpha val="43137"/>
                    </a:srgbClr>
                  </a:outerShdw>
                </a:effectLst>
              </a:endParaRPr>
            </a:p>
          </p:txBody>
        </p:sp>
        <p:sp>
          <p:nvSpPr>
            <p:cNvPr id="42159" name="Line 175">
              <a:extLst>
                <a:ext uri="{FF2B5EF4-FFF2-40B4-BE49-F238E27FC236}">
                  <a16:creationId xmlns:a16="http://schemas.microsoft.com/office/drawing/2014/main" id="{C24FE078-62C4-4F23-A768-657115BB1878}"/>
                </a:ext>
              </a:extLst>
            </p:cNvPr>
            <p:cNvSpPr>
              <a:spLocks noChangeShapeType="1"/>
            </p:cNvSpPr>
            <p:nvPr/>
          </p:nvSpPr>
          <p:spPr bwMode="auto">
            <a:xfrm flipH="1">
              <a:off x="4350" y="2753"/>
              <a:ext cx="227" cy="0"/>
            </a:xfrm>
            <a:prstGeom prst="line">
              <a:avLst/>
            </a:prstGeom>
            <a:noFill/>
            <a:ln w="19050">
              <a:solidFill>
                <a:schemeClr val="tx2"/>
              </a:solidFill>
              <a:round/>
              <a:headEnd/>
              <a:tailEnd type="none" w="med" len="lg"/>
            </a:ln>
            <a:effectLst/>
          </p:spPr>
          <p:txBody>
            <a:bodyPr/>
            <a:lstStyle/>
            <a:p>
              <a:pPr>
                <a:defRPr/>
              </a:pPr>
              <a:endParaRPr lang="zh-CN" altLang="en-US">
                <a:effectLst>
                  <a:outerShdw blurRad="38100" dist="38100" dir="2700000" algn="tl">
                    <a:srgbClr val="000000">
                      <a:alpha val="43137"/>
                    </a:srgbClr>
                  </a:outerShdw>
                </a:effectLst>
              </a:endParaRPr>
            </a:p>
          </p:txBody>
        </p:sp>
        <p:sp>
          <p:nvSpPr>
            <p:cNvPr id="42160" name="Line 176">
              <a:extLst>
                <a:ext uri="{FF2B5EF4-FFF2-40B4-BE49-F238E27FC236}">
                  <a16:creationId xmlns:a16="http://schemas.microsoft.com/office/drawing/2014/main" id="{57780289-EE6E-415F-B79C-249DB2BD646A}"/>
                </a:ext>
              </a:extLst>
            </p:cNvPr>
            <p:cNvSpPr>
              <a:spLocks noChangeShapeType="1"/>
            </p:cNvSpPr>
            <p:nvPr/>
          </p:nvSpPr>
          <p:spPr bwMode="auto">
            <a:xfrm flipH="1">
              <a:off x="4234" y="2883"/>
              <a:ext cx="227" cy="0"/>
            </a:xfrm>
            <a:prstGeom prst="line">
              <a:avLst/>
            </a:prstGeom>
            <a:noFill/>
            <a:ln w="19050">
              <a:solidFill>
                <a:schemeClr val="tx2"/>
              </a:solidFill>
              <a:round/>
              <a:headEnd/>
              <a:tailEnd type="none" w="med" len="lg"/>
            </a:ln>
            <a:effectLst/>
          </p:spPr>
          <p:txBody>
            <a:bodyPr/>
            <a:lstStyle/>
            <a:p>
              <a:pPr>
                <a:defRPr/>
              </a:pPr>
              <a:endParaRPr lang="zh-CN" altLang="en-US">
                <a:effectLst>
                  <a:outerShdw blurRad="38100" dist="38100" dir="2700000" algn="tl">
                    <a:srgbClr val="000000">
                      <a:alpha val="43137"/>
                    </a:srgbClr>
                  </a:outerShdw>
                </a:effectLst>
              </a:endParaRPr>
            </a:p>
          </p:txBody>
        </p:sp>
        <p:sp>
          <p:nvSpPr>
            <p:cNvPr id="42161" name="Line 177">
              <a:extLst>
                <a:ext uri="{FF2B5EF4-FFF2-40B4-BE49-F238E27FC236}">
                  <a16:creationId xmlns:a16="http://schemas.microsoft.com/office/drawing/2014/main" id="{55D1007E-0202-44F8-87E9-7DFD243C62FF}"/>
                </a:ext>
              </a:extLst>
            </p:cNvPr>
            <p:cNvSpPr>
              <a:spLocks noChangeShapeType="1"/>
            </p:cNvSpPr>
            <p:nvPr/>
          </p:nvSpPr>
          <p:spPr bwMode="auto">
            <a:xfrm flipH="1">
              <a:off x="4347" y="2514"/>
              <a:ext cx="227" cy="0"/>
            </a:xfrm>
            <a:prstGeom prst="line">
              <a:avLst/>
            </a:prstGeom>
            <a:noFill/>
            <a:ln w="19050">
              <a:solidFill>
                <a:schemeClr val="tx2"/>
              </a:solidFill>
              <a:round/>
              <a:headEnd/>
              <a:tailEnd type="none" w="med" len="lg"/>
            </a:ln>
            <a:effectLst/>
          </p:spPr>
          <p:txBody>
            <a:bodyPr/>
            <a:lstStyle/>
            <a:p>
              <a:pPr>
                <a:defRPr/>
              </a:pPr>
              <a:endParaRPr lang="zh-CN" altLang="en-US">
                <a:effectLst>
                  <a:outerShdw blurRad="38100" dist="38100" dir="2700000" algn="tl">
                    <a:srgbClr val="000000">
                      <a:alpha val="43137"/>
                    </a:srgbClr>
                  </a:outerShdw>
                </a:effectLst>
              </a:endParaRPr>
            </a:p>
          </p:txBody>
        </p:sp>
        <p:sp>
          <p:nvSpPr>
            <p:cNvPr id="42162" name="Line 178">
              <a:extLst>
                <a:ext uri="{FF2B5EF4-FFF2-40B4-BE49-F238E27FC236}">
                  <a16:creationId xmlns:a16="http://schemas.microsoft.com/office/drawing/2014/main" id="{3732A104-D710-42BE-8187-64904B3E60B2}"/>
                </a:ext>
              </a:extLst>
            </p:cNvPr>
            <p:cNvSpPr>
              <a:spLocks noChangeShapeType="1"/>
            </p:cNvSpPr>
            <p:nvPr/>
          </p:nvSpPr>
          <p:spPr bwMode="auto">
            <a:xfrm flipH="1">
              <a:off x="4232" y="2644"/>
              <a:ext cx="227" cy="0"/>
            </a:xfrm>
            <a:prstGeom prst="line">
              <a:avLst/>
            </a:prstGeom>
            <a:noFill/>
            <a:ln w="19050">
              <a:solidFill>
                <a:schemeClr val="tx2"/>
              </a:solidFill>
              <a:round/>
              <a:headEnd/>
              <a:tailEnd type="none" w="med" len="lg"/>
            </a:ln>
            <a:effec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13" name="Group 179">
            <a:extLst>
              <a:ext uri="{FF2B5EF4-FFF2-40B4-BE49-F238E27FC236}">
                <a16:creationId xmlns:a16="http://schemas.microsoft.com/office/drawing/2014/main" id="{82CD5E21-DD61-4D37-89E6-0DC0F4BB99E9}"/>
              </a:ext>
            </a:extLst>
          </p:cNvPr>
          <p:cNvGrpSpPr>
            <a:grpSpLocks/>
          </p:cNvGrpSpPr>
          <p:nvPr/>
        </p:nvGrpSpPr>
        <p:grpSpPr bwMode="auto">
          <a:xfrm>
            <a:off x="6653213" y="3573463"/>
            <a:ext cx="1590675" cy="2825750"/>
            <a:chOff x="4191" y="2251"/>
            <a:chExt cx="1002" cy="1780"/>
          </a:xfrm>
        </p:grpSpPr>
        <p:sp>
          <p:nvSpPr>
            <p:cNvPr id="42164" name="Line 180">
              <a:extLst>
                <a:ext uri="{FF2B5EF4-FFF2-40B4-BE49-F238E27FC236}">
                  <a16:creationId xmlns:a16="http://schemas.microsoft.com/office/drawing/2014/main" id="{A2BDB1BE-0E02-45E4-BE40-98D6C7A4517D}"/>
                </a:ext>
              </a:extLst>
            </p:cNvPr>
            <p:cNvSpPr>
              <a:spLocks noChangeShapeType="1"/>
            </p:cNvSpPr>
            <p:nvPr/>
          </p:nvSpPr>
          <p:spPr bwMode="auto">
            <a:xfrm>
              <a:off x="4854" y="3839"/>
              <a:ext cx="0" cy="192"/>
            </a:xfrm>
            <a:prstGeom prst="line">
              <a:avLst/>
            </a:prstGeom>
            <a:noFill/>
            <a:ln w="19050">
              <a:solidFill>
                <a:srgbClr val="FF9999"/>
              </a:solidFill>
              <a:round/>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42165" name="Line 181">
              <a:extLst>
                <a:ext uri="{FF2B5EF4-FFF2-40B4-BE49-F238E27FC236}">
                  <a16:creationId xmlns:a16="http://schemas.microsoft.com/office/drawing/2014/main" id="{9CAF9140-70B5-42AF-AADE-5CCDBB7487C0}"/>
                </a:ext>
              </a:extLst>
            </p:cNvPr>
            <p:cNvSpPr>
              <a:spLocks noChangeShapeType="1"/>
            </p:cNvSpPr>
            <p:nvPr/>
          </p:nvSpPr>
          <p:spPr bwMode="auto">
            <a:xfrm>
              <a:off x="4195" y="3838"/>
              <a:ext cx="0" cy="192"/>
            </a:xfrm>
            <a:prstGeom prst="line">
              <a:avLst/>
            </a:prstGeom>
            <a:noFill/>
            <a:ln w="19050">
              <a:solidFill>
                <a:srgbClr val="FF9999"/>
              </a:solidFill>
              <a:round/>
              <a:headEnd/>
              <a:tailEn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42166" name="Line 182">
              <a:extLst>
                <a:ext uri="{FF2B5EF4-FFF2-40B4-BE49-F238E27FC236}">
                  <a16:creationId xmlns:a16="http://schemas.microsoft.com/office/drawing/2014/main" id="{5E3D876B-FDB6-42A7-A177-AD6150F9D4BF}"/>
                </a:ext>
              </a:extLst>
            </p:cNvPr>
            <p:cNvSpPr>
              <a:spLocks noChangeShapeType="1"/>
            </p:cNvSpPr>
            <p:nvPr/>
          </p:nvSpPr>
          <p:spPr bwMode="auto">
            <a:xfrm>
              <a:off x="4191" y="3953"/>
              <a:ext cx="676" cy="0"/>
            </a:xfrm>
            <a:prstGeom prst="line">
              <a:avLst/>
            </a:prstGeom>
            <a:noFill/>
            <a:ln w="19050">
              <a:solidFill>
                <a:srgbClr val="FF9999"/>
              </a:solidFill>
              <a:round/>
              <a:headEnd type="triangle" w="sm" len="lg"/>
              <a:tailEnd type="triangle" w="sm" len="lg"/>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5138" name="Text Box 183">
              <a:extLst>
                <a:ext uri="{FF2B5EF4-FFF2-40B4-BE49-F238E27FC236}">
                  <a16:creationId xmlns:a16="http://schemas.microsoft.com/office/drawing/2014/main" id="{07A8BE06-FB58-4436-969C-B9A3177796EB}"/>
                </a:ext>
              </a:extLst>
            </p:cNvPr>
            <p:cNvSpPr txBox="1">
              <a:spLocks noChangeArrowheads="1"/>
            </p:cNvSpPr>
            <p:nvPr/>
          </p:nvSpPr>
          <p:spPr bwMode="auto">
            <a:xfrm>
              <a:off x="4425" y="3730"/>
              <a:ext cx="2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kumimoji="0" lang="en-US" altLang="zh-CN" sz="2000" i="1">
                  <a:solidFill>
                    <a:schemeClr val="accent1"/>
                  </a:solidFill>
                </a:rPr>
                <a:t>d</a:t>
              </a:r>
            </a:p>
          </p:txBody>
        </p:sp>
        <p:sp>
          <p:nvSpPr>
            <p:cNvPr id="42168" name="AutoShape 184">
              <a:extLst>
                <a:ext uri="{FF2B5EF4-FFF2-40B4-BE49-F238E27FC236}">
                  <a16:creationId xmlns:a16="http://schemas.microsoft.com/office/drawing/2014/main" id="{958A39B1-AB1A-4AAF-8567-9C89EF35C620}"/>
                </a:ext>
              </a:extLst>
            </p:cNvPr>
            <p:cNvSpPr>
              <a:spLocks noChangeArrowheads="1"/>
            </p:cNvSpPr>
            <p:nvPr/>
          </p:nvSpPr>
          <p:spPr bwMode="auto">
            <a:xfrm>
              <a:off x="4858" y="2251"/>
              <a:ext cx="272" cy="1588"/>
            </a:xfrm>
            <a:prstGeom prst="cube">
              <a:avLst>
                <a:gd name="adj" fmla="val 73528"/>
              </a:avLst>
            </a:prstGeom>
            <a:solidFill>
              <a:srgbClr val="99FFCC">
                <a:alpha val="50000"/>
              </a:srgbClr>
            </a:solidFill>
            <a:ln w="12700">
              <a:noFill/>
              <a:miter lim="800000"/>
              <a:headEnd/>
              <a:tailEnd type="none"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5140" name="Group 185">
              <a:extLst>
                <a:ext uri="{FF2B5EF4-FFF2-40B4-BE49-F238E27FC236}">
                  <a16:creationId xmlns:a16="http://schemas.microsoft.com/office/drawing/2014/main" id="{3FD192FA-EF56-469E-B799-9DA139847B81}"/>
                </a:ext>
              </a:extLst>
            </p:cNvPr>
            <p:cNvGrpSpPr>
              <a:grpSpLocks/>
            </p:cNvGrpSpPr>
            <p:nvPr/>
          </p:nvGrpSpPr>
          <p:grpSpPr bwMode="auto">
            <a:xfrm>
              <a:off x="4849" y="2542"/>
              <a:ext cx="91" cy="1198"/>
              <a:chOff x="4713" y="2587"/>
              <a:chExt cx="91" cy="1198"/>
            </a:xfrm>
          </p:grpSpPr>
          <p:graphicFrame>
            <p:nvGraphicFramePr>
              <p:cNvPr id="5142" name="Object 186">
                <a:extLst>
                  <a:ext uri="{FF2B5EF4-FFF2-40B4-BE49-F238E27FC236}">
                    <a16:creationId xmlns:a16="http://schemas.microsoft.com/office/drawing/2014/main" id="{69FF115C-334F-47C2-B714-29D31C187473}"/>
                  </a:ext>
                </a:extLst>
              </p:cNvPr>
              <p:cNvGraphicFramePr>
                <a:graphicFrameLocks noChangeAspect="1"/>
              </p:cNvGraphicFramePr>
              <p:nvPr/>
            </p:nvGraphicFramePr>
            <p:xfrm>
              <a:off x="4713" y="2587"/>
              <a:ext cx="83" cy="110"/>
            </p:xfrm>
            <a:graphic>
              <a:graphicData uri="http://schemas.openxmlformats.org/presentationml/2006/ole">
                <mc:AlternateContent xmlns:mc="http://schemas.openxmlformats.org/markup-compatibility/2006">
                  <mc:Choice xmlns:v="urn:schemas-microsoft-com:vml" Requires="v">
                    <p:oleObj spid="_x0000_s5221" name="公式" r:id="rId29" imgW="114198" imgH="114504" progId="Equation.3">
                      <p:embed/>
                    </p:oleObj>
                  </mc:Choice>
                  <mc:Fallback>
                    <p:oleObj name="公式" r:id="rId29" imgW="114198" imgH="114504" progId="Equation.3">
                      <p:embed/>
                      <p:pic>
                        <p:nvPicPr>
                          <p:cNvPr id="0" name="Object 18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713" y="2587"/>
                            <a:ext cx="83" cy="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43" name="Object 187">
                <a:extLst>
                  <a:ext uri="{FF2B5EF4-FFF2-40B4-BE49-F238E27FC236}">
                    <a16:creationId xmlns:a16="http://schemas.microsoft.com/office/drawing/2014/main" id="{F2BCC9F2-8787-447E-A585-EC0A6024F2C1}"/>
                  </a:ext>
                </a:extLst>
              </p:cNvPr>
              <p:cNvGraphicFramePr>
                <a:graphicFrameLocks noChangeAspect="1"/>
              </p:cNvGraphicFramePr>
              <p:nvPr/>
            </p:nvGraphicFramePr>
            <p:xfrm>
              <a:off x="4721" y="2858"/>
              <a:ext cx="83" cy="110"/>
            </p:xfrm>
            <a:graphic>
              <a:graphicData uri="http://schemas.openxmlformats.org/presentationml/2006/ole">
                <mc:AlternateContent xmlns:mc="http://schemas.openxmlformats.org/markup-compatibility/2006">
                  <mc:Choice xmlns:v="urn:schemas-microsoft-com:vml" Requires="v">
                    <p:oleObj spid="_x0000_s5222" name="公式" r:id="rId31" imgW="114198" imgH="114504" progId="Equation.3">
                      <p:embed/>
                    </p:oleObj>
                  </mc:Choice>
                  <mc:Fallback>
                    <p:oleObj name="公式" r:id="rId31" imgW="114198" imgH="114504" progId="Equation.3">
                      <p:embed/>
                      <p:pic>
                        <p:nvPicPr>
                          <p:cNvPr id="0" name="Object 18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721" y="2858"/>
                            <a:ext cx="83" cy="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44" name="Object 188">
                <a:extLst>
                  <a:ext uri="{FF2B5EF4-FFF2-40B4-BE49-F238E27FC236}">
                    <a16:creationId xmlns:a16="http://schemas.microsoft.com/office/drawing/2014/main" id="{F6691738-33D6-4F13-A756-76C47EDC2CE1}"/>
                  </a:ext>
                </a:extLst>
              </p:cNvPr>
              <p:cNvGraphicFramePr>
                <a:graphicFrameLocks noChangeAspect="1"/>
              </p:cNvGraphicFramePr>
              <p:nvPr/>
            </p:nvGraphicFramePr>
            <p:xfrm>
              <a:off x="4713" y="3139"/>
              <a:ext cx="83" cy="110"/>
            </p:xfrm>
            <a:graphic>
              <a:graphicData uri="http://schemas.openxmlformats.org/presentationml/2006/ole">
                <mc:AlternateContent xmlns:mc="http://schemas.openxmlformats.org/markup-compatibility/2006">
                  <mc:Choice xmlns:v="urn:schemas-microsoft-com:vml" Requires="v">
                    <p:oleObj spid="_x0000_s5223" name="公式" r:id="rId33" imgW="114198" imgH="114504" progId="Equation.3">
                      <p:embed/>
                    </p:oleObj>
                  </mc:Choice>
                  <mc:Fallback>
                    <p:oleObj name="公式" r:id="rId33" imgW="114198" imgH="114504" progId="Equation.3">
                      <p:embed/>
                      <p:pic>
                        <p:nvPicPr>
                          <p:cNvPr id="0" name="Object 188"/>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713" y="3139"/>
                            <a:ext cx="83" cy="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45" name="Object 189">
                <a:extLst>
                  <a:ext uri="{FF2B5EF4-FFF2-40B4-BE49-F238E27FC236}">
                    <a16:creationId xmlns:a16="http://schemas.microsoft.com/office/drawing/2014/main" id="{137E047D-785B-4BE5-A833-812712C5AA4D}"/>
                  </a:ext>
                </a:extLst>
              </p:cNvPr>
              <p:cNvGraphicFramePr>
                <a:graphicFrameLocks noChangeAspect="1"/>
              </p:cNvGraphicFramePr>
              <p:nvPr/>
            </p:nvGraphicFramePr>
            <p:xfrm>
              <a:off x="4721" y="3402"/>
              <a:ext cx="83" cy="110"/>
            </p:xfrm>
            <a:graphic>
              <a:graphicData uri="http://schemas.openxmlformats.org/presentationml/2006/ole">
                <mc:AlternateContent xmlns:mc="http://schemas.openxmlformats.org/markup-compatibility/2006">
                  <mc:Choice xmlns:v="urn:schemas-microsoft-com:vml" Requires="v">
                    <p:oleObj spid="_x0000_s5224" name="公式" r:id="rId35" imgW="114198" imgH="114504" progId="Equation.3">
                      <p:embed/>
                    </p:oleObj>
                  </mc:Choice>
                  <mc:Fallback>
                    <p:oleObj name="公式" r:id="rId35" imgW="114198" imgH="114504" progId="Equation.3">
                      <p:embed/>
                      <p:pic>
                        <p:nvPicPr>
                          <p:cNvPr id="0" name="Object 189"/>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721" y="3402"/>
                            <a:ext cx="83" cy="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46" name="Object 190">
                <a:extLst>
                  <a:ext uri="{FF2B5EF4-FFF2-40B4-BE49-F238E27FC236}">
                    <a16:creationId xmlns:a16="http://schemas.microsoft.com/office/drawing/2014/main" id="{9299E22C-72E7-48E1-8F85-7782859C624E}"/>
                  </a:ext>
                </a:extLst>
              </p:cNvPr>
              <p:cNvGraphicFramePr>
                <a:graphicFrameLocks noChangeAspect="1"/>
              </p:cNvGraphicFramePr>
              <p:nvPr/>
            </p:nvGraphicFramePr>
            <p:xfrm>
              <a:off x="4713" y="3675"/>
              <a:ext cx="83" cy="110"/>
            </p:xfrm>
            <a:graphic>
              <a:graphicData uri="http://schemas.openxmlformats.org/presentationml/2006/ole">
                <mc:AlternateContent xmlns:mc="http://schemas.openxmlformats.org/markup-compatibility/2006">
                  <mc:Choice xmlns:v="urn:schemas-microsoft-com:vml" Requires="v">
                    <p:oleObj spid="_x0000_s5225" name="公式" r:id="rId37" imgW="114198" imgH="114504" progId="Equation.3">
                      <p:embed/>
                    </p:oleObj>
                  </mc:Choice>
                  <mc:Fallback>
                    <p:oleObj name="公式" r:id="rId37" imgW="114198" imgH="114504" progId="Equation.3">
                      <p:embed/>
                      <p:pic>
                        <p:nvPicPr>
                          <p:cNvPr id="0" name="Object 190"/>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713" y="3675"/>
                            <a:ext cx="83" cy="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141" name="Text Box 191">
              <a:extLst>
                <a:ext uri="{FF2B5EF4-FFF2-40B4-BE49-F238E27FC236}">
                  <a16:creationId xmlns:a16="http://schemas.microsoft.com/office/drawing/2014/main" id="{E0323FDE-0897-4336-9F9F-50BA714A658B}"/>
                </a:ext>
              </a:extLst>
            </p:cNvPr>
            <p:cNvSpPr txBox="1">
              <a:spLocks noChangeArrowheads="1"/>
            </p:cNvSpPr>
            <p:nvPr/>
          </p:nvSpPr>
          <p:spPr bwMode="auto">
            <a:xfrm>
              <a:off x="4905" y="237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kumimoji="0" lang="en-US" altLang="zh-CN" sz="2000" i="1">
                  <a:solidFill>
                    <a:schemeClr val="tx2"/>
                  </a:solidFill>
                </a:rPr>
                <a:t>A</a:t>
              </a:r>
            </a:p>
          </p:txBody>
        </p:sp>
      </p:grpSp>
      <p:grpSp>
        <p:nvGrpSpPr>
          <p:cNvPr id="5132" name="Group 89">
            <a:extLst>
              <a:ext uri="{FF2B5EF4-FFF2-40B4-BE49-F238E27FC236}">
                <a16:creationId xmlns:a16="http://schemas.microsoft.com/office/drawing/2014/main" id="{49DB3D4D-DB4C-490F-979F-30CC1DD9332E}"/>
              </a:ext>
            </a:extLst>
          </p:cNvPr>
          <p:cNvGrpSpPr>
            <a:grpSpLocks/>
          </p:cNvGrpSpPr>
          <p:nvPr/>
        </p:nvGrpSpPr>
        <p:grpSpPr bwMode="auto">
          <a:xfrm>
            <a:off x="0" y="303213"/>
            <a:ext cx="5715000" cy="1068387"/>
            <a:chOff x="0" y="191"/>
            <a:chExt cx="3600" cy="673"/>
          </a:xfrm>
        </p:grpSpPr>
        <p:pic>
          <p:nvPicPr>
            <p:cNvPr id="5133" name="Picture 40" descr="bar_1">
              <a:extLst>
                <a:ext uri="{FF2B5EF4-FFF2-40B4-BE49-F238E27FC236}">
                  <a16:creationId xmlns:a16="http://schemas.microsoft.com/office/drawing/2014/main" id="{101F5660-4312-4603-9437-D135834AABA8}"/>
                </a:ext>
              </a:extLst>
            </p:cNvPr>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4" name="Text Box 41">
              <a:extLst>
                <a:ext uri="{FF2B5EF4-FFF2-40B4-BE49-F238E27FC236}">
                  <a16:creationId xmlns:a16="http://schemas.microsoft.com/office/drawing/2014/main" id="{FAF6A930-F9DC-49A5-B7E5-E5443A8C48BA}"/>
                </a:ext>
              </a:extLst>
            </p:cNvPr>
            <p:cNvSpPr txBox="1">
              <a:spLocks noChangeArrowheads="1"/>
            </p:cNvSpPr>
            <p:nvPr/>
          </p:nvSpPr>
          <p:spPr bwMode="auto">
            <a:xfrm>
              <a:off x="59" y="336"/>
              <a:ext cx="2957"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a:solidFill>
                    <a:srgbClr val="FF3399"/>
                  </a:solidFill>
                  <a:latin typeface="隶书" panose="02010509060101010101" pitchFamily="49" charset="-122"/>
                  <a:ea typeface="隶书" panose="02010509060101010101" pitchFamily="49" charset="-122"/>
                </a:rPr>
                <a:t>2-4 </a:t>
              </a:r>
              <a:r>
                <a:rPr kumimoji="0" lang="zh-CN" altLang="en-US">
                  <a:solidFill>
                    <a:srgbClr val="FF3399"/>
                  </a:solidFill>
                  <a:ea typeface="隶书" panose="02010509060101010101" pitchFamily="49" charset="-122"/>
                </a:rPr>
                <a:t>电场的能量和能量密度</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2051"/>
                                        </p:tgtEl>
                                        <p:attrNameLst>
                                          <p:attrName>style.visibility</p:attrName>
                                        </p:attrNameLst>
                                      </p:cBhvr>
                                      <p:to>
                                        <p:strVal val="visible"/>
                                      </p:to>
                                    </p:set>
                                    <p:animEffect transition="in" filter="dissolve">
                                      <p:cBhvr>
                                        <p:cTn id="7" dur="500"/>
                                        <p:tgtEl>
                                          <p:spTgt spid="420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099"/>
                                        </p:tgtEl>
                                        <p:attrNameLst>
                                          <p:attrName>style.visibility</p:attrName>
                                        </p:attrNameLst>
                                      </p:cBhvr>
                                      <p:to>
                                        <p:strVal val="visible"/>
                                      </p:to>
                                    </p:set>
                                    <p:animEffect transition="in" filter="blinds(horizontal)">
                                      <p:cBhvr>
                                        <p:cTn id="12" dur="500"/>
                                        <p:tgtEl>
                                          <p:spTgt spid="420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par>
                                <p:cTn id="18" presetID="3" presetClass="entr" presetSubtype="10" fill="hold"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2"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right)">
                                      <p:cBhvr>
                                        <p:cTn id="25" dur="500"/>
                                        <p:tgtEl>
                                          <p:spTgt spid="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42052"/>
                                        </p:tgtEl>
                                        <p:attrNameLst>
                                          <p:attrName>style.visibility</p:attrName>
                                        </p:attrNameLst>
                                      </p:cBhvr>
                                      <p:to>
                                        <p:strVal val="visible"/>
                                      </p:to>
                                    </p:set>
                                    <p:animEffect transition="in" filter="dissolve">
                                      <p:cBhvr>
                                        <p:cTn id="30" dur="500"/>
                                        <p:tgtEl>
                                          <p:spTgt spid="4205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42053"/>
                                        </p:tgtEl>
                                        <p:attrNameLst>
                                          <p:attrName>style.visibility</p:attrName>
                                        </p:attrNameLst>
                                      </p:cBhvr>
                                      <p:to>
                                        <p:strVal val="visible"/>
                                      </p:to>
                                    </p:set>
                                    <p:animEffect transition="in" filter="dissolve">
                                      <p:cBhvr>
                                        <p:cTn id="35" dur="500"/>
                                        <p:tgtEl>
                                          <p:spTgt spid="4205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42054"/>
                                        </p:tgtEl>
                                        <p:attrNameLst>
                                          <p:attrName>style.visibility</p:attrName>
                                        </p:attrNameLst>
                                      </p:cBhvr>
                                      <p:to>
                                        <p:strVal val="visible"/>
                                      </p:to>
                                    </p:set>
                                    <p:animEffect transition="in" filter="dissolve">
                                      <p:cBhvr>
                                        <p:cTn id="40" dur="500"/>
                                        <p:tgtEl>
                                          <p:spTgt spid="4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51" grpId="0" autoUpdateAnimBg="0"/>
      <p:bldP spid="42052" grpId="0" autoUpdateAnimBg="0"/>
      <p:bldP spid="42054" grpId="0" autoUpdateAnimBg="0"/>
      <p:bldP spid="4209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日期占位符 1">
            <a:extLst>
              <a:ext uri="{FF2B5EF4-FFF2-40B4-BE49-F238E27FC236}">
                <a16:creationId xmlns:a16="http://schemas.microsoft.com/office/drawing/2014/main" id="{4EDC089B-FC17-41E4-9048-0C63059846C5}"/>
              </a:ext>
            </a:extLst>
          </p:cNvPr>
          <p:cNvSpPr>
            <a:spLocks noGrp="1"/>
          </p:cNvSpPr>
          <p:nvPr>
            <p:ph type="dt" sz="quarter" idx="10"/>
          </p:nvPr>
        </p:nvSpPr>
        <p:spPr/>
        <p:txBody>
          <a:bodyPr/>
          <a:lstStyle/>
          <a:p>
            <a:pPr>
              <a:defRPr/>
            </a:pPr>
            <a:fld id="{719E72F7-267B-4323-A88A-E058ACAD3810}" type="datetime8">
              <a:rPr lang="en-US"/>
              <a:pPr>
                <a:defRPr/>
              </a:pPr>
              <a:t>3/29/2020 9:27 PM</a:t>
            </a:fld>
            <a:endParaRPr lang="en-US" altLang="zh-CN"/>
          </a:p>
        </p:txBody>
      </p:sp>
      <p:sp>
        <p:nvSpPr>
          <p:cNvPr id="17" name="灯片编号占位符 3">
            <a:extLst>
              <a:ext uri="{FF2B5EF4-FFF2-40B4-BE49-F238E27FC236}">
                <a16:creationId xmlns:a16="http://schemas.microsoft.com/office/drawing/2014/main" id="{5DB7BE74-9568-4030-ACD0-05FABBEBB14F}"/>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CAC86312-7947-4F7B-844E-022904325A5F}" type="slidenum">
              <a:rPr lang="en-US" altLang="zh-CN" sz="1400" b="0">
                <a:ea typeface="宋体" panose="02010600030101010101" pitchFamily="2" charset="-122"/>
              </a:rPr>
              <a:pPr eaLnBrk="1" hangingPunct="1"/>
              <a:t>5</a:t>
            </a:fld>
            <a:endParaRPr lang="en-US" altLang="zh-CN" sz="1400" b="0">
              <a:ea typeface="宋体" panose="02010600030101010101" pitchFamily="2" charset="-122"/>
            </a:endParaRPr>
          </a:p>
        </p:txBody>
      </p:sp>
      <p:sp>
        <p:nvSpPr>
          <p:cNvPr id="43010" name="Text Box 2">
            <a:extLst>
              <a:ext uri="{FF2B5EF4-FFF2-40B4-BE49-F238E27FC236}">
                <a16:creationId xmlns:a16="http://schemas.microsoft.com/office/drawing/2014/main" id="{49E25EA6-0890-4268-B586-883B57D74D6A}"/>
              </a:ext>
            </a:extLst>
          </p:cNvPr>
          <p:cNvSpPr txBox="1">
            <a:spLocks noChangeArrowheads="1"/>
          </p:cNvSpPr>
          <p:nvPr/>
        </p:nvSpPr>
        <p:spPr bwMode="auto">
          <a:xfrm>
            <a:off x="381000" y="1557338"/>
            <a:ext cx="8458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zh-CN" altLang="en-US">
                <a:latin typeface="幼圆" panose="02010509060101010101" pitchFamily="49" charset="-122"/>
              </a:rPr>
              <a:t>在将导体极板拉开时，外界克服电场力作功</a:t>
            </a:r>
          </a:p>
        </p:txBody>
      </p:sp>
      <p:graphicFrame>
        <p:nvGraphicFramePr>
          <p:cNvPr id="43011" name="Object 3">
            <a:extLst>
              <a:ext uri="{FF2B5EF4-FFF2-40B4-BE49-F238E27FC236}">
                <a16:creationId xmlns:a16="http://schemas.microsoft.com/office/drawing/2014/main" id="{928648DF-9E15-4F3F-AB67-2767DE10B49C}"/>
              </a:ext>
            </a:extLst>
          </p:cNvPr>
          <p:cNvGraphicFramePr>
            <a:graphicFrameLocks noChangeAspect="1"/>
          </p:cNvGraphicFramePr>
          <p:nvPr/>
        </p:nvGraphicFramePr>
        <p:xfrm>
          <a:off x="1619250" y="2354263"/>
          <a:ext cx="1571625" cy="366712"/>
        </p:xfrm>
        <a:graphic>
          <a:graphicData uri="http://schemas.openxmlformats.org/presentationml/2006/ole">
            <mc:AlternateContent xmlns:mc="http://schemas.openxmlformats.org/markup-compatibility/2006">
              <mc:Choice xmlns:v="urn:schemas-microsoft-com:vml" Requires="v">
                <p:oleObj spid="_x0000_s6162" name="公式" r:id="rId3" imgW="733552" imgH="152400" progId="Equation.3">
                  <p:embed/>
                </p:oleObj>
              </mc:Choice>
              <mc:Fallback>
                <p:oleObj name="公式" r:id="rId3" imgW="733552" imgH="1524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2354263"/>
                        <a:ext cx="15716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12" name="Object 4">
            <a:extLst>
              <a:ext uri="{FF2B5EF4-FFF2-40B4-BE49-F238E27FC236}">
                <a16:creationId xmlns:a16="http://schemas.microsoft.com/office/drawing/2014/main" id="{E0B00B08-F57F-4043-A52E-160519E7EFAA}"/>
              </a:ext>
            </a:extLst>
          </p:cNvPr>
          <p:cNvGraphicFramePr>
            <a:graphicFrameLocks noChangeAspect="1"/>
          </p:cNvGraphicFramePr>
          <p:nvPr/>
        </p:nvGraphicFramePr>
        <p:xfrm>
          <a:off x="3406775" y="3140075"/>
          <a:ext cx="2989263" cy="935038"/>
        </p:xfrm>
        <a:graphic>
          <a:graphicData uri="http://schemas.openxmlformats.org/presentationml/2006/ole">
            <mc:AlternateContent xmlns:mc="http://schemas.openxmlformats.org/markup-compatibility/2006">
              <mc:Choice xmlns:v="urn:schemas-microsoft-com:vml" Requires="v">
                <p:oleObj spid="_x0000_s6163" name="公式" r:id="rId5" imgW="1266749" imgH="381000" progId="Equation.3">
                  <p:embed/>
                </p:oleObj>
              </mc:Choice>
              <mc:Fallback>
                <p:oleObj name="公式" r:id="rId5" imgW="1266749" imgH="3810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6775" y="3140075"/>
                        <a:ext cx="2989263"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13" name="Object 5">
            <a:extLst>
              <a:ext uri="{FF2B5EF4-FFF2-40B4-BE49-F238E27FC236}">
                <a16:creationId xmlns:a16="http://schemas.microsoft.com/office/drawing/2014/main" id="{C0AA97D3-9F2B-4775-9048-64AE4CFCF883}"/>
              </a:ext>
            </a:extLst>
          </p:cNvPr>
          <p:cNvGraphicFramePr>
            <a:graphicFrameLocks noChangeAspect="1"/>
          </p:cNvGraphicFramePr>
          <p:nvPr/>
        </p:nvGraphicFramePr>
        <p:xfrm>
          <a:off x="1317625" y="3090863"/>
          <a:ext cx="1654175" cy="1028700"/>
        </p:xfrm>
        <a:graphic>
          <a:graphicData uri="http://schemas.openxmlformats.org/presentationml/2006/ole">
            <mc:AlternateContent xmlns:mc="http://schemas.openxmlformats.org/markup-compatibility/2006">
              <mc:Choice xmlns:v="urn:schemas-microsoft-com:vml" Requires="v">
                <p:oleObj spid="_x0000_s6164" name="公式" r:id="rId7" imgW="686003" imgH="419304" progId="Equation.3">
                  <p:embed/>
                </p:oleObj>
              </mc:Choice>
              <mc:Fallback>
                <p:oleObj name="公式" r:id="rId7" imgW="686003" imgH="419304"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17625" y="3090863"/>
                        <a:ext cx="1654175"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14" name="Rectangle 6">
            <a:extLst>
              <a:ext uri="{FF2B5EF4-FFF2-40B4-BE49-F238E27FC236}">
                <a16:creationId xmlns:a16="http://schemas.microsoft.com/office/drawing/2014/main" id="{D84CCAA3-468C-4F4D-BFB3-87780445490C}"/>
              </a:ext>
            </a:extLst>
          </p:cNvPr>
          <p:cNvSpPr>
            <a:spLocks noChangeArrowheads="1"/>
          </p:cNvSpPr>
          <p:nvPr/>
        </p:nvSpPr>
        <p:spPr bwMode="auto">
          <a:xfrm>
            <a:off x="395288" y="4292600"/>
            <a:ext cx="84582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r>
              <a:rPr lang="en-US" altLang="zh-CN">
                <a:latin typeface="幼圆" panose="02010509060101010101" pitchFamily="49" charset="-122"/>
              </a:rPr>
              <a:t>    </a:t>
            </a:r>
            <a:r>
              <a:rPr lang="zh-CN" altLang="en-US">
                <a:latin typeface="幼圆" panose="02010509060101010101" pitchFamily="49" charset="-122"/>
              </a:rPr>
              <a:t>将导体极板拉开时外界克服引力所作的功等于电场能量的增加。</a:t>
            </a:r>
            <a:r>
              <a:rPr lang="zh-CN" altLang="en-US"/>
              <a:t>导体极板间的电场强度不变，电荷的分布及电量不变，外力做功增加的电场能量等于电场所占据的空间增加后所增加的能量。</a:t>
            </a:r>
            <a:endParaRPr lang="zh-CN" altLang="en-US">
              <a:latin typeface="幼圆" panose="02010509060101010101" pitchFamily="49" charset="-122"/>
            </a:endParaRPr>
          </a:p>
        </p:txBody>
      </p:sp>
      <p:graphicFrame>
        <p:nvGraphicFramePr>
          <p:cNvPr id="43025" name="Object 17">
            <a:extLst>
              <a:ext uri="{FF2B5EF4-FFF2-40B4-BE49-F238E27FC236}">
                <a16:creationId xmlns:a16="http://schemas.microsoft.com/office/drawing/2014/main" id="{0EF4861F-2433-4A62-A49C-CD00E4818224}"/>
              </a:ext>
            </a:extLst>
          </p:cNvPr>
          <p:cNvGraphicFramePr>
            <a:graphicFrameLocks noChangeAspect="1"/>
          </p:cNvGraphicFramePr>
          <p:nvPr/>
        </p:nvGraphicFramePr>
        <p:xfrm>
          <a:off x="3182938" y="2089150"/>
          <a:ext cx="1676400" cy="944563"/>
        </p:xfrm>
        <a:graphic>
          <a:graphicData uri="http://schemas.openxmlformats.org/presentationml/2006/ole">
            <mc:AlternateContent xmlns:mc="http://schemas.openxmlformats.org/markup-compatibility/2006">
              <mc:Choice xmlns:v="urn:schemas-microsoft-com:vml" Requires="v">
                <p:oleObj spid="_x0000_s6165" name="公式" r:id="rId9" imgW="781101" imgH="428676" progId="Equation.3">
                  <p:embed/>
                </p:oleObj>
              </mc:Choice>
              <mc:Fallback>
                <p:oleObj name="公式" r:id="rId9" imgW="781101" imgH="428676"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82938" y="2089150"/>
                        <a:ext cx="1676400" cy="94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3">
            <a:extLst>
              <a:ext uri="{FF2B5EF4-FFF2-40B4-BE49-F238E27FC236}">
                <a16:creationId xmlns:a16="http://schemas.microsoft.com/office/drawing/2014/main" id="{C8903490-31F6-4634-80F9-0650C4E5ED2E}"/>
              </a:ext>
            </a:extLst>
          </p:cNvPr>
          <p:cNvGrpSpPr>
            <a:grpSpLocks/>
          </p:cNvGrpSpPr>
          <p:nvPr/>
        </p:nvGrpSpPr>
        <p:grpSpPr bwMode="auto">
          <a:xfrm>
            <a:off x="2987675" y="2708275"/>
            <a:ext cx="5562600" cy="3352800"/>
            <a:chOff x="960" y="1248"/>
            <a:chExt cx="3504" cy="2112"/>
          </a:xfrm>
        </p:grpSpPr>
        <p:sp>
          <p:nvSpPr>
            <p:cNvPr id="6158" name="AutoShape 8">
              <a:extLst>
                <a:ext uri="{FF2B5EF4-FFF2-40B4-BE49-F238E27FC236}">
                  <a16:creationId xmlns:a16="http://schemas.microsoft.com/office/drawing/2014/main" id="{563D0E79-E36D-4D22-B287-36C0BDF764A9}"/>
                </a:ext>
              </a:extLst>
            </p:cNvPr>
            <p:cNvSpPr>
              <a:spLocks noChangeArrowheads="1"/>
            </p:cNvSpPr>
            <p:nvPr/>
          </p:nvSpPr>
          <p:spPr bwMode="auto">
            <a:xfrm>
              <a:off x="960" y="1248"/>
              <a:ext cx="3504" cy="2112"/>
            </a:xfrm>
            <a:prstGeom prst="cloudCallout">
              <a:avLst>
                <a:gd name="adj1" fmla="val -37986"/>
                <a:gd name="adj2" fmla="val -51704"/>
              </a:avLst>
            </a:prstGeom>
            <a:gradFill rotWithShape="1">
              <a:gsLst>
                <a:gs pos="0">
                  <a:srgbClr val="9999FF"/>
                </a:gs>
                <a:gs pos="100000">
                  <a:srgbClr val="474776"/>
                </a:gs>
              </a:gsLst>
              <a:path path="rect">
                <a:fillToRect l="100000" b="100000"/>
              </a:path>
            </a:gradFill>
            <a:ln w="9525">
              <a:solidFill>
                <a:srgbClr val="9999FF"/>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algn="ctr" eaLnBrk="1" hangingPunct="1"/>
              <a:endParaRPr lang="zh-CN" altLang="zh-CN" sz="2400" b="0">
                <a:ea typeface="宋体" panose="02010600030101010101" pitchFamily="2" charset="-122"/>
              </a:endParaRPr>
            </a:p>
          </p:txBody>
        </p:sp>
        <p:grpSp>
          <p:nvGrpSpPr>
            <p:cNvPr id="6159" name="Group 12">
              <a:extLst>
                <a:ext uri="{FF2B5EF4-FFF2-40B4-BE49-F238E27FC236}">
                  <a16:creationId xmlns:a16="http://schemas.microsoft.com/office/drawing/2014/main" id="{62CF570B-2901-449A-B8C8-B472E8C467D2}"/>
                </a:ext>
              </a:extLst>
            </p:cNvPr>
            <p:cNvGrpSpPr>
              <a:grpSpLocks/>
            </p:cNvGrpSpPr>
            <p:nvPr/>
          </p:nvGrpSpPr>
          <p:grpSpPr bwMode="auto">
            <a:xfrm>
              <a:off x="1516" y="1728"/>
              <a:ext cx="2736" cy="1292"/>
              <a:chOff x="1516" y="1728"/>
              <a:chExt cx="2736" cy="1292"/>
            </a:xfrm>
          </p:grpSpPr>
          <p:sp>
            <p:nvSpPr>
              <p:cNvPr id="6160" name="Text Box 10">
                <a:extLst>
                  <a:ext uri="{FF2B5EF4-FFF2-40B4-BE49-F238E27FC236}">
                    <a16:creationId xmlns:a16="http://schemas.microsoft.com/office/drawing/2014/main" id="{7D8240BF-A181-4C4E-BD87-8974CDB75879}"/>
                  </a:ext>
                </a:extLst>
              </p:cNvPr>
              <p:cNvSpPr txBox="1">
                <a:spLocks noChangeArrowheads="1"/>
              </p:cNvSpPr>
              <p:nvPr/>
            </p:nvSpPr>
            <p:spPr bwMode="auto">
              <a:xfrm>
                <a:off x="1516" y="1728"/>
                <a:ext cx="2736"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zh-CN" altLang="en-US">
                    <a:solidFill>
                      <a:srgbClr val="FFCC99"/>
                    </a:solidFill>
                  </a:rPr>
                  <a:t>试分析证明带电导体平板间的相互作用力为</a:t>
                </a:r>
              </a:p>
            </p:txBody>
          </p:sp>
          <p:graphicFrame>
            <p:nvGraphicFramePr>
              <p:cNvPr id="6161" name="Object 11">
                <a:extLst>
                  <a:ext uri="{FF2B5EF4-FFF2-40B4-BE49-F238E27FC236}">
                    <a16:creationId xmlns:a16="http://schemas.microsoft.com/office/drawing/2014/main" id="{34990949-B233-4399-8FE3-66FB9F2378EF}"/>
                  </a:ext>
                </a:extLst>
              </p:cNvPr>
              <p:cNvGraphicFramePr>
                <a:graphicFrameLocks noChangeAspect="1"/>
              </p:cNvGraphicFramePr>
              <p:nvPr/>
            </p:nvGraphicFramePr>
            <p:xfrm>
              <a:off x="2100" y="2407"/>
              <a:ext cx="1057" cy="613"/>
            </p:xfrm>
            <a:graphic>
              <a:graphicData uri="http://schemas.openxmlformats.org/presentationml/2006/ole">
                <mc:AlternateContent xmlns:mc="http://schemas.openxmlformats.org/markup-compatibility/2006">
                  <mc:Choice xmlns:v="urn:schemas-microsoft-com:vml" Requires="v">
                    <p:oleObj spid="_x0000_s6166" name="公式" r:id="rId11" imgW="762000" imgH="428676" progId="Equation.3">
                      <p:embed/>
                    </p:oleObj>
                  </mc:Choice>
                  <mc:Fallback>
                    <p:oleObj name="公式" r:id="rId11" imgW="762000" imgH="428676"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00" y="2407"/>
                            <a:ext cx="1057" cy="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8398" dir="1593903" algn="ctr" rotWithShape="0">
                                    <a:schemeClr val="bg2"/>
                                  </a:outerShdw>
                                </a:effectLst>
                              </a14:hiddenEffects>
                            </a:ext>
                          </a:extLst>
                        </p:spPr>
                      </p:pic>
                    </p:oleObj>
                  </mc:Fallback>
                </mc:AlternateContent>
              </a:graphicData>
            </a:graphic>
          </p:graphicFrame>
        </p:grpSp>
      </p:grpSp>
      <p:grpSp>
        <p:nvGrpSpPr>
          <p:cNvPr id="6155" name="Group 19">
            <a:extLst>
              <a:ext uri="{FF2B5EF4-FFF2-40B4-BE49-F238E27FC236}">
                <a16:creationId xmlns:a16="http://schemas.microsoft.com/office/drawing/2014/main" id="{E6614C3A-D013-4C2E-875C-1EEEAE86755D}"/>
              </a:ext>
            </a:extLst>
          </p:cNvPr>
          <p:cNvGrpSpPr>
            <a:grpSpLocks/>
          </p:cNvGrpSpPr>
          <p:nvPr/>
        </p:nvGrpSpPr>
        <p:grpSpPr bwMode="auto">
          <a:xfrm>
            <a:off x="0" y="188913"/>
            <a:ext cx="5715000" cy="1068387"/>
            <a:chOff x="0" y="191"/>
            <a:chExt cx="3600" cy="673"/>
          </a:xfrm>
        </p:grpSpPr>
        <p:pic>
          <p:nvPicPr>
            <p:cNvPr id="6156" name="Picture 40" descr="bar_1">
              <a:extLst>
                <a:ext uri="{FF2B5EF4-FFF2-40B4-BE49-F238E27FC236}">
                  <a16:creationId xmlns:a16="http://schemas.microsoft.com/office/drawing/2014/main" id="{A920CBAD-54E8-4795-B9BE-5A7155C9458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7" name="Text Box 41">
              <a:extLst>
                <a:ext uri="{FF2B5EF4-FFF2-40B4-BE49-F238E27FC236}">
                  <a16:creationId xmlns:a16="http://schemas.microsoft.com/office/drawing/2014/main" id="{ADBF224B-196C-4407-96D5-6D6A4ED9AFAE}"/>
                </a:ext>
              </a:extLst>
            </p:cNvPr>
            <p:cNvSpPr txBox="1">
              <a:spLocks noChangeArrowheads="1"/>
            </p:cNvSpPr>
            <p:nvPr/>
          </p:nvSpPr>
          <p:spPr bwMode="auto">
            <a:xfrm>
              <a:off x="59" y="336"/>
              <a:ext cx="2957"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a:solidFill>
                    <a:srgbClr val="FF3399"/>
                  </a:solidFill>
                  <a:latin typeface="隶书" panose="02010509060101010101" pitchFamily="49" charset="-122"/>
                  <a:ea typeface="隶书" panose="02010509060101010101" pitchFamily="49" charset="-122"/>
                </a:rPr>
                <a:t>2-4 </a:t>
              </a:r>
              <a:r>
                <a:rPr kumimoji="0" lang="zh-CN" altLang="en-US">
                  <a:solidFill>
                    <a:srgbClr val="FF3399"/>
                  </a:solidFill>
                  <a:ea typeface="隶书" panose="02010509060101010101" pitchFamily="49" charset="-122"/>
                </a:rPr>
                <a:t>电场的能量和能量密度</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3010"/>
                                        </p:tgtEl>
                                        <p:attrNameLst>
                                          <p:attrName>style.visibility</p:attrName>
                                        </p:attrNameLst>
                                      </p:cBhvr>
                                      <p:to>
                                        <p:strVal val="visible"/>
                                      </p:to>
                                    </p:set>
                                    <p:animEffect transition="in" filter="dissolve">
                                      <p:cBhvr>
                                        <p:cTn id="7" dur="500"/>
                                        <p:tgtEl>
                                          <p:spTgt spid="430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3011"/>
                                        </p:tgtEl>
                                        <p:attrNameLst>
                                          <p:attrName>style.visibility</p:attrName>
                                        </p:attrNameLst>
                                      </p:cBhvr>
                                      <p:to>
                                        <p:strVal val="visible"/>
                                      </p:to>
                                    </p:set>
                                    <p:animEffect transition="in" filter="dissolve">
                                      <p:cBhvr>
                                        <p:cTn id="12" dur="500"/>
                                        <p:tgtEl>
                                          <p:spTgt spid="430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3025"/>
                                        </p:tgtEl>
                                        <p:attrNameLst>
                                          <p:attrName>style.visibility</p:attrName>
                                        </p:attrNameLst>
                                      </p:cBhvr>
                                      <p:to>
                                        <p:strVal val="visible"/>
                                      </p:to>
                                    </p:set>
                                    <p:animEffect transition="in" filter="dissolve">
                                      <p:cBhvr>
                                        <p:cTn id="22" dur="500"/>
                                        <p:tgtEl>
                                          <p:spTgt spid="430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43013"/>
                                        </p:tgtEl>
                                        <p:attrNameLst>
                                          <p:attrName>style.visibility</p:attrName>
                                        </p:attrNameLst>
                                      </p:cBhvr>
                                      <p:to>
                                        <p:strVal val="visible"/>
                                      </p:to>
                                    </p:set>
                                    <p:animEffect transition="in" filter="dissolve">
                                      <p:cBhvr>
                                        <p:cTn id="27" dur="500"/>
                                        <p:tgtEl>
                                          <p:spTgt spid="430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43012"/>
                                        </p:tgtEl>
                                        <p:attrNameLst>
                                          <p:attrName>style.visibility</p:attrName>
                                        </p:attrNameLst>
                                      </p:cBhvr>
                                      <p:to>
                                        <p:strVal val="visible"/>
                                      </p:to>
                                    </p:set>
                                    <p:animEffect transition="in" filter="dissolve">
                                      <p:cBhvr>
                                        <p:cTn id="32" dur="500"/>
                                        <p:tgtEl>
                                          <p:spTgt spid="430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3014"/>
                                        </p:tgtEl>
                                        <p:attrNameLst>
                                          <p:attrName>style.visibility</p:attrName>
                                        </p:attrNameLst>
                                      </p:cBhvr>
                                      <p:to>
                                        <p:strVal val="visible"/>
                                      </p:to>
                                    </p:set>
                                    <p:animEffect transition="in" filter="dissolve">
                                      <p:cBhvr>
                                        <p:cTn id="37" dur="500"/>
                                        <p:tgtEl>
                                          <p:spTgt spid="43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autoUpdateAnimBg="0"/>
      <p:bldP spid="43014"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1">
            <a:extLst>
              <a:ext uri="{FF2B5EF4-FFF2-40B4-BE49-F238E27FC236}">
                <a16:creationId xmlns:a16="http://schemas.microsoft.com/office/drawing/2014/main" id="{3107693C-826A-43AE-A601-4E75AE74C3D3}"/>
              </a:ext>
            </a:extLst>
          </p:cNvPr>
          <p:cNvSpPr>
            <a:spLocks noGrp="1"/>
          </p:cNvSpPr>
          <p:nvPr>
            <p:ph type="dt" sz="quarter" idx="10"/>
          </p:nvPr>
        </p:nvSpPr>
        <p:spPr/>
        <p:txBody>
          <a:bodyPr/>
          <a:lstStyle/>
          <a:p>
            <a:pPr>
              <a:defRPr/>
            </a:pPr>
            <a:fld id="{6F9481F9-3EC6-492A-98B1-1726100B83DF}" type="datetime8">
              <a:rPr lang="en-US"/>
              <a:pPr>
                <a:defRPr/>
              </a:pPr>
              <a:t>3/29/2020 9:27 PM</a:t>
            </a:fld>
            <a:endParaRPr lang="en-US" altLang="zh-CN"/>
          </a:p>
        </p:txBody>
      </p:sp>
      <p:sp>
        <p:nvSpPr>
          <p:cNvPr id="12" name="灯片编号占位符 3">
            <a:extLst>
              <a:ext uri="{FF2B5EF4-FFF2-40B4-BE49-F238E27FC236}">
                <a16:creationId xmlns:a16="http://schemas.microsoft.com/office/drawing/2014/main" id="{118FE086-265F-4772-8800-31113AF479F9}"/>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80F1E64E-CBC6-4AF8-93A6-908A86061B5B}" type="slidenum">
              <a:rPr lang="en-US" altLang="zh-CN" sz="1400" b="0">
                <a:ea typeface="宋体" panose="02010600030101010101" pitchFamily="2" charset="-122"/>
              </a:rPr>
              <a:pPr eaLnBrk="1" hangingPunct="1"/>
              <a:t>6</a:t>
            </a:fld>
            <a:endParaRPr lang="en-US" altLang="zh-CN" sz="1400" b="0">
              <a:ea typeface="宋体" panose="02010600030101010101" pitchFamily="2" charset="-122"/>
            </a:endParaRPr>
          </a:p>
        </p:txBody>
      </p:sp>
      <p:graphicFrame>
        <p:nvGraphicFramePr>
          <p:cNvPr id="44034" name="Object 2">
            <a:extLst>
              <a:ext uri="{FF2B5EF4-FFF2-40B4-BE49-F238E27FC236}">
                <a16:creationId xmlns:a16="http://schemas.microsoft.com/office/drawing/2014/main" id="{54BB1F81-E53E-4C58-92E9-2C75C153FA28}"/>
              </a:ext>
            </a:extLst>
          </p:cNvPr>
          <p:cNvGraphicFramePr>
            <a:graphicFrameLocks noChangeAspect="1"/>
          </p:cNvGraphicFramePr>
          <p:nvPr/>
        </p:nvGraphicFramePr>
        <p:xfrm>
          <a:off x="1198563" y="2600325"/>
          <a:ext cx="3687762" cy="852488"/>
        </p:xfrm>
        <a:graphic>
          <a:graphicData uri="http://schemas.openxmlformats.org/presentationml/2006/ole">
            <mc:AlternateContent xmlns:mc="http://schemas.openxmlformats.org/markup-compatibility/2006">
              <mc:Choice xmlns:v="urn:schemas-microsoft-com:vml" Requires="v">
                <p:oleObj spid="_x0000_s7181" name="公式" r:id="rId3" imgW="1723949" imgH="381000" progId="Equation.3">
                  <p:embed/>
                </p:oleObj>
              </mc:Choice>
              <mc:Fallback>
                <p:oleObj name="公式" r:id="rId3" imgW="1723949" imgH="3810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8563" y="2600325"/>
                        <a:ext cx="3687762" cy="8524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5" name="Text Box 3">
            <a:extLst>
              <a:ext uri="{FF2B5EF4-FFF2-40B4-BE49-F238E27FC236}">
                <a16:creationId xmlns:a16="http://schemas.microsoft.com/office/drawing/2014/main" id="{53B83144-0A1F-4446-A357-B37D530B47CA}"/>
              </a:ext>
            </a:extLst>
          </p:cNvPr>
          <p:cNvSpPr txBox="1">
            <a:spLocks noChangeArrowheads="1"/>
          </p:cNvSpPr>
          <p:nvPr/>
        </p:nvSpPr>
        <p:spPr bwMode="auto">
          <a:xfrm>
            <a:off x="304800" y="3313113"/>
            <a:ext cx="8458200" cy="946150"/>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defRPr/>
            </a:pPr>
            <a:r>
              <a:rPr lang="en-US" altLang="zh-CN">
                <a:effectLst>
                  <a:outerShdw blurRad="38100" dist="38100" dir="2700000" algn="tl">
                    <a:srgbClr val="000000"/>
                  </a:outerShdw>
                </a:effectLst>
                <a:latin typeface="幼圆" pitchFamily="49" charset="-122"/>
              </a:rPr>
              <a:t>    </a:t>
            </a:r>
            <a:r>
              <a:rPr lang="zh-CN" altLang="en-US">
                <a:effectLst>
                  <a:outerShdw blurRad="38100" dist="38100" dir="2700000" algn="tl">
                    <a:srgbClr val="000000"/>
                  </a:outerShdw>
                </a:effectLst>
                <a:latin typeface="幼圆" pitchFamily="49" charset="-122"/>
              </a:rPr>
              <a:t>定义单位体积电场所具有的电场能量为</a:t>
            </a:r>
            <a:r>
              <a:rPr lang="zh-CN" altLang="en-US">
                <a:solidFill>
                  <a:srgbClr val="FF3399"/>
                </a:solidFill>
                <a:effectLst>
                  <a:outerShdw blurRad="38100" dist="38100" dir="2700000" algn="tl">
                    <a:srgbClr val="000000"/>
                  </a:outerShdw>
                </a:effectLst>
                <a:latin typeface="幼圆" pitchFamily="49" charset="-122"/>
              </a:rPr>
              <a:t>电场能量密度</a:t>
            </a:r>
            <a:r>
              <a:rPr lang="zh-CN" altLang="en-US">
                <a:effectLst>
                  <a:outerShdw blurRad="38100" dist="38100" dir="2700000" algn="tl">
                    <a:srgbClr val="000000"/>
                  </a:outerShdw>
                </a:effectLst>
                <a:latin typeface="幼圆" pitchFamily="49" charset="-122"/>
              </a:rPr>
              <a:t>。</a:t>
            </a:r>
          </a:p>
        </p:txBody>
      </p:sp>
      <p:graphicFrame>
        <p:nvGraphicFramePr>
          <p:cNvPr id="44036" name="Object 4">
            <a:extLst>
              <a:ext uri="{FF2B5EF4-FFF2-40B4-BE49-F238E27FC236}">
                <a16:creationId xmlns:a16="http://schemas.microsoft.com/office/drawing/2014/main" id="{667AF545-AEBD-46A0-840C-938D58B08393}"/>
              </a:ext>
            </a:extLst>
          </p:cNvPr>
          <p:cNvGraphicFramePr>
            <a:graphicFrameLocks noChangeAspect="1"/>
          </p:cNvGraphicFramePr>
          <p:nvPr/>
        </p:nvGraphicFramePr>
        <p:xfrm>
          <a:off x="2411413" y="4005263"/>
          <a:ext cx="3448050" cy="825500"/>
        </p:xfrm>
        <a:graphic>
          <a:graphicData uri="http://schemas.openxmlformats.org/presentationml/2006/ole">
            <mc:AlternateContent xmlns:mc="http://schemas.openxmlformats.org/markup-compatibility/2006">
              <mc:Choice xmlns:v="urn:schemas-microsoft-com:vml" Requires="v">
                <p:oleObj spid="_x0000_s7182" name="公式" r:id="rId5" imgW="1657299" imgH="381000" progId="Equation.3">
                  <p:embed/>
                </p:oleObj>
              </mc:Choice>
              <mc:Fallback>
                <p:oleObj name="公式" r:id="rId5" imgW="1657299" imgH="3810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413" y="4005263"/>
                        <a:ext cx="3448050" cy="8255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7" name="Text Box 5">
            <a:extLst>
              <a:ext uri="{FF2B5EF4-FFF2-40B4-BE49-F238E27FC236}">
                <a16:creationId xmlns:a16="http://schemas.microsoft.com/office/drawing/2014/main" id="{7E8FF74E-02BD-416C-AB2C-98EC28C5C7BB}"/>
              </a:ext>
            </a:extLst>
          </p:cNvPr>
          <p:cNvSpPr txBox="1">
            <a:spLocks noChangeArrowheads="1"/>
          </p:cNvSpPr>
          <p:nvPr/>
        </p:nvSpPr>
        <p:spPr bwMode="auto">
          <a:xfrm>
            <a:off x="304800" y="4935538"/>
            <a:ext cx="8458200" cy="1373187"/>
          </a:xfrm>
          <a:prstGeom prst="rect">
            <a:avLst/>
          </a:prstGeom>
          <a:noFill/>
          <a:ln w="9525">
            <a:noFill/>
            <a:miter lim="800000"/>
            <a:headEnd/>
            <a:tailEnd/>
          </a:ln>
          <a:effectLst/>
        </p:spPr>
        <p:txBody>
          <a:bodyPr>
            <a:spAutoFit/>
          </a:bodyPr>
          <a:lstStyle/>
          <a:p>
            <a:pPr>
              <a:spcBef>
                <a:spcPct val="50000"/>
              </a:spcBef>
              <a:defRPr/>
            </a:pPr>
            <a:r>
              <a:rPr lang="en-US" altLang="zh-CN">
                <a:effectLst>
                  <a:outerShdw blurRad="38100" dist="38100" dir="2700000" algn="tl">
                    <a:srgbClr val="000000"/>
                  </a:outerShdw>
                </a:effectLst>
                <a:latin typeface="幼圆" pitchFamily="49" charset="-122"/>
              </a:rPr>
              <a:t>    </a:t>
            </a:r>
            <a:r>
              <a:rPr lang="zh-CN" altLang="en-US">
                <a:effectLst>
                  <a:outerShdw blurRad="38100" dist="38100" dir="2700000" algn="tl">
                    <a:srgbClr val="000000"/>
                  </a:outerShdw>
                </a:effectLst>
                <a:latin typeface="幼圆" pitchFamily="49" charset="-122"/>
              </a:rPr>
              <a:t>虽然上述结果是从平板电容器导出的，但是可以证明，上述结果同样适用于一般情况。电场能量密度与电场强度的平方成正比。</a:t>
            </a:r>
          </a:p>
        </p:txBody>
      </p:sp>
      <p:sp>
        <p:nvSpPr>
          <p:cNvPr id="44038" name="Text Box 6">
            <a:extLst>
              <a:ext uri="{FF2B5EF4-FFF2-40B4-BE49-F238E27FC236}">
                <a16:creationId xmlns:a16="http://schemas.microsoft.com/office/drawing/2014/main" id="{E0CDE93C-1D25-4F06-A30B-D6F3E9AFB5A9}"/>
              </a:ext>
            </a:extLst>
          </p:cNvPr>
          <p:cNvSpPr txBox="1">
            <a:spLocks noChangeArrowheads="1"/>
          </p:cNvSpPr>
          <p:nvPr/>
        </p:nvSpPr>
        <p:spPr bwMode="auto">
          <a:xfrm>
            <a:off x="304800" y="1303338"/>
            <a:ext cx="8458200" cy="1373187"/>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defRPr/>
            </a:pPr>
            <a:r>
              <a:rPr lang="en-US" altLang="zh-CN">
                <a:effectLst>
                  <a:outerShdw blurRad="38100" dist="38100" dir="2700000" algn="tl">
                    <a:srgbClr val="000000"/>
                  </a:outerShdw>
                </a:effectLst>
                <a:latin typeface="幼圆" pitchFamily="49" charset="-122"/>
              </a:rPr>
              <a:t>    </a:t>
            </a:r>
            <a:r>
              <a:rPr lang="zh-CN" altLang="en-US">
                <a:effectLst>
                  <a:outerShdw blurRad="38100" dist="38100" dir="2700000" algn="tl">
                    <a:srgbClr val="000000"/>
                  </a:outerShdw>
                </a:effectLst>
                <a:latin typeface="幼圆" pitchFamily="49" charset="-122"/>
              </a:rPr>
              <a:t>电磁波的传播也是电场能量的传播，电磁波可以脱离电荷存在，</a:t>
            </a:r>
            <a:r>
              <a:rPr lang="zh-CN" altLang="en-US">
                <a:solidFill>
                  <a:srgbClr val="FFFF00"/>
                </a:solidFill>
                <a:effectLst>
                  <a:outerShdw blurRad="38100" dist="38100" dir="2700000" algn="tl">
                    <a:srgbClr val="000000"/>
                  </a:outerShdw>
                </a:effectLst>
                <a:latin typeface="幼圆" pitchFamily="49" charset="-122"/>
              </a:rPr>
              <a:t>电场能量存储在电场所在的空间。电场具有能量。</a:t>
            </a:r>
          </a:p>
        </p:txBody>
      </p:sp>
      <p:graphicFrame>
        <p:nvGraphicFramePr>
          <p:cNvPr id="44042" name="Object 10">
            <a:extLst>
              <a:ext uri="{FF2B5EF4-FFF2-40B4-BE49-F238E27FC236}">
                <a16:creationId xmlns:a16="http://schemas.microsoft.com/office/drawing/2014/main" id="{EE4CDC92-57FA-43E2-864C-A32EAE8BBDFF}"/>
              </a:ext>
            </a:extLst>
          </p:cNvPr>
          <p:cNvGraphicFramePr>
            <a:graphicFrameLocks noChangeAspect="1"/>
          </p:cNvGraphicFramePr>
          <p:nvPr/>
        </p:nvGraphicFramePr>
        <p:xfrm>
          <a:off x="4899025" y="2593975"/>
          <a:ext cx="1976438" cy="852488"/>
        </p:xfrm>
        <a:graphic>
          <a:graphicData uri="http://schemas.openxmlformats.org/presentationml/2006/ole">
            <mc:AlternateContent xmlns:mc="http://schemas.openxmlformats.org/markup-compatibility/2006">
              <mc:Choice xmlns:v="urn:schemas-microsoft-com:vml" Requires="v">
                <p:oleObj spid="_x0000_s7183" name="公式" r:id="rId7" imgW="914400" imgH="381000" progId="Equation.3">
                  <p:embed/>
                </p:oleObj>
              </mc:Choice>
              <mc:Fallback>
                <p:oleObj name="公式" r:id="rId7" imgW="914400" imgH="3810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99025" y="2593975"/>
                        <a:ext cx="1976438" cy="8524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178" name="Group 14">
            <a:extLst>
              <a:ext uri="{FF2B5EF4-FFF2-40B4-BE49-F238E27FC236}">
                <a16:creationId xmlns:a16="http://schemas.microsoft.com/office/drawing/2014/main" id="{19378EC5-1FA5-4933-822E-A98DAD705916}"/>
              </a:ext>
            </a:extLst>
          </p:cNvPr>
          <p:cNvGrpSpPr>
            <a:grpSpLocks/>
          </p:cNvGrpSpPr>
          <p:nvPr/>
        </p:nvGrpSpPr>
        <p:grpSpPr bwMode="auto">
          <a:xfrm>
            <a:off x="0" y="188913"/>
            <a:ext cx="5715000" cy="1068387"/>
            <a:chOff x="0" y="191"/>
            <a:chExt cx="3600" cy="673"/>
          </a:xfrm>
        </p:grpSpPr>
        <p:pic>
          <p:nvPicPr>
            <p:cNvPr id="7179" name="Picture 40" descr="bar_1">
              <a:extLst>
                <a:ext uri="{FF2B5EF4-FFF2-40B4-BE49-F238E27FC236}">
                  <a16:creationId xmlns:a16="http://schemas.microsoft.com/office/drawing/2014/main" id="{EE8C1DF4-7591-4A8D-856E-FE33684AD12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 Box 41">
              <a:extLst>
                <a:ext uri="{FF2B5EF4-FFF2-40B4-BE49-F238E27FC236}">
                  <a16:creationId xmlns:a16="http://schemas.microsoft.com/office/drawing/2014/main" id="{362374B1-5A82-4BF1-8F25-158FCD896045}"/>
                </a:ext>
              </a:extLst>
            </p:cNvPr>
            <p:cNvSpPr txBox="1">
              <a:spLocks noChangeArrowheads="1"/>
            </p:cNvSpPr>
            <p:nvPr/>
          </p:nvSpPr>
          <p:spPr bwMode="auto">
            <a:xfrm>
              <a:off x="59" y="336"/>
              <a:ext cx="2957"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a:solidFill>
                    <a:srgbClr val="FF3399"/>
                  </a:solidFill>
                  <a:latin typeface="隶书" panose="02010509060101010101" pitchFamily="49" charset="-122"/>
                  <a:ea typeface="隶书" panose="02010509060101010101" pitchFamily="49" charset="-122"/>
                </a:rPr>
                <a:t>2-4 </a:t>
              </a:r>
              <a:r>
                <a:rPr kumimoji="0" lang="zh-CN" altLang="en-US">
                  <a:solidFill>
                    <a:srgbClr val="FF3399"/>
                  </a:solidFill>
                  <a:ea typeface="隶书" panose="02010509060101010101" pitchFamily="49" charset="-122"/>
                </a:rPr>
                <a:t>电场的能量和能量密度</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038"/>
                                        </p:tgtEl>
                                        <p:attrNameLst>
                                          <p:attrName>style.visibility</p:attrName>
                                        </p:attrNameLst>
                                      </p:cBhvr>
                                      <p:to>
                                        <p:strVal val="visible"/>
                                      </p:to>
                                    </p:set>
                                    <p:animEffect transition="in" filter="dissolve">
                                      <p:cBhvr>
                                        <p:cTn id="7" dur="500"/>
                                        <p:tgtEl>
                                          <p:spTgt spid="440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4034"/>
                                        </p:tgtEl>
                                        <p:attrNameLst>
                                          <p:attrName>style.visibility</p:attrName>
                                        </p:attrNameLst>
                                      </p:cBhvr>
                                      <p:to>
                                        <p:strVal val="visible"/>
                                      </p:to>
                                    </p:set>
                                    <p:animEffect transition="in" filter="dissolve">
                                      <p:cBhvr>
                                        <p:cTn id="12" dur="500"/>
                                        <p:tgtEl>
                                          <p:spTgt spid="440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4042"/>
                                        </p:tgtEl>
                                        <p:attrNameLst>
                                          <p:attrName>style.visibility</p:attrName>
                                        </p:attrNameLst>
                                      </p:cBhvr>
                                      <p:to>
                                        <p:strVal val="visible"/>
                                      </p:to>
                                    </p:set>
                                    <p:animEffect transition="in" filter="dissolve">
                                      <p:cBhvr>
                                        <p:cTn id="17" dur="500"/>
                                        <p:tgtEl>
                                          <p:spTgt spid="440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4035"/>
                                        </p:tgtEl>
                                        <p:attrNameLst>
                                          <p:attrName>style.visibility</p:attrName>
                                        </p:attrNameLst>
                                      </p:cBhvr>
                                      <p:to>
                                        <p:strVal val="visible"/>
                                      </p:to>
                                    </p:set>
                                    <p:animEffect transition="in" filter="dissolve">
                                      <p:cBhvr>
                                        <p:cTn id="22" dur="500"/>
                                        <p:tgtEl>
                                          <p:spTgt spid="4403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44036"/>
                                        </p:tgtEl>
                                        <p:attrNameLst>
                                          <p:attrName>style.visibility</p:attrName>
                                        </p:attrNameLst>
                                      </p:cBhvr>
                                      <p:to>
                                        <p:strVal val="visible"/>
                                      </p:to>
                                    </p:set>
                                    <p:animEffect transition="in" filter="dissolve">
                                      <p:cBhvr>
                                        <p:cTn id="27" dur="500"/>
                                        <p:tgtEl>
                                          <p:spTgt spid="4403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4037"/>
                                        </p:tgtEl>
                                        <p:attrNameLst>
                                          <p:attrName>style.visibility</p:attrName>
                                        </p:attrNameLst>
                                      </p:cBhvr>
                                      <p:to>
                                        <p:strVal val="visible"/>
                                      </p:to>
                                    </p:set>
                                    <p:animEffect transition="in" filter="wipe(left)">
                                      <p:cBhvr>
                                        <p:cTn id="32" dur="500"/>
                                        <p:tgtEl>
                                          <p:spTgt spid="44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autoUpdateAnimBg="0"/>
      <p:bldP spid="44037" grpId="0"/>
      <p:bldP spid="44038"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1">
            <a:extLst>
              <a:ext uri="{FF2B5EF4-FFF2-40B4-BE49-F238E27FC236}">
                <a16:creationId xmlns:a16="http://schemas.microsoft.com/office/drawing/2014/main" id="{C92A6883-1A40-4161-B02F-1B40E8E21E76}"/>
              </a:ext>
            </a:extLst>
          </p:cNvPr>
          <p:cNvSpPr>
            <a:spLocks noGrp="1"/>
          </p:cNvSpPr>
          <p:nvPr>
            <p:ph type="dt" sz="quarter" idx="10"/>
          </p:nvPr>
        </p:nvSpPr>
        <p:spPr/>
        <p:txBody>
          <a:bodyPr/>
          <a:lstStyle/>
          <a:p>
            <a:pPr>
              <a:defRPr/>
            </a:pPr>
            <a:fld id="{B15FC953-61F6-4416-822F-4C940395248E}" type="datetime8">
              <a:rPr lang="en-US"/>
              <a:pPr>
                <a:defRPr/>
              </a:pPr>
              <a:t>3/29/2020 9:27 PM</a:t>
            </a:fld>
            <a:endParaRPr lang="en-US" altLang="zh-CN"/>
          </a:p>
        </p:txBody>
      </p:sp>
      <p:sp>
        <p:nvSpPr>
          <p:cNvPr id="11" name="灯片编号占位符 3">
            <a:extLst>
              <a:ext uri="{FF2B5EF4-FFF2-40B4-BE49-F238E27FC236}">
                <a16:creationId xmlns:a16="http://schemas.microsoft.com/office/drawing/2014/main" id="{9C8DD2AA-BD4E-4BF6-9BC0-6475E94A9630}"/>
              </a:ext>
            </a:extLst>
          </p:cNvPr>
          <p:cNvSpPr>
            <a:spLocks noGrp="1"/>
          </p:cNvSpPr>
          <p:nvPr>
            <p:ph type="sldNum" sz="quarter" idx="12"/>
          </p:nvPr>
        </p:nvSpPr>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fld id="{8C959E02-B78F-470F-84A1-69A9EA9AFF9E}" type="slidenum">
              <a:rPr lang="en-US" altLang="zh-CN" sz="1400" b="0">
                <a:ea typeface="宋体" panose="02010600030101010101" pitchFamily="2" charset="-122"/>
              </a:rPr>
              <a:pPr eaLnBrk="1" hangingPunct="1"/>
              <a:t>7</a:t>
            </a:fld>
            <a:endParaRPr lang="en-US" altLang="zh-CN" sz="1400" b="0">
              <a:ea typeface="宋体" panose="02010600030101010101" pitchFamily="2" charset="-122"/>
            </a:endParaRPr>
          </a:p>
        </p:txBody>
      </p:sp>
      <p:sp>
        <p:nvSpPr>
          <p:cNvPr id="117762" name="Text Box 2">
            <a:extLst>
              <a:ext uri="{FF2B5EF4-FFF2-40B4-BE49-F238E27FC236}">
                <a16:creationId xmlns:a16="http://schemas.microsoft.com/office/drawing/2014/main" id="{BC37D260-D124-47FC-9FE8-10F6EFC6C60E}"/>
              </a:ext>
            </a:extLst>
          </p:cNvPr>
          <p:cNvSpPr txBox="1">
            <a:spLocks noChangeArrowheads="1"/>
          </p:cNvSpPr>
          <p:nvPr/>
        </p:nvSpPr>
        <p:spPr bwMode="auto">
          <a:xfrm>
            <a:off x="250825" y="1412875"/>
            <a:ext cx="4911725" cy="946150"/>
          </a:xfrm>
          <a:prstGeom prst="rect">
            <a:avLst/>
          </a:prstGeom>
          <a:noFill/>
          <a:ln w="9525">
            <a:noFill/>
            <a:miter lim="800000"/>
            <a:headEnd/>
            <a:tailEnd/>
          </a:ln>
          <a:effectLst/>
        </p:spPr>
        <p:txBody>
          <a:bodyPr>
            <a:spAutoFit/>
          </a:bodyPr>
          <a:lstStyle/>
          <a:p>
            <a:pPr>
              <a:spcBef>
                <a:spcPct val="50000"/>
              </a:spcBef>
              <a:defRPr/>
            </a:pPr>
            <a:r>
              <a:rPr lang="en-US" altLang="zh-CN">
                <a:effectLst>
                  <a:outerShdw blurRad="38100" dist="38100" dir="2700000" algn="tl">
                    <a:srgbClr val="000000"/>
                  </a:outerShdw>
                </a:effectLst>
                <a:latin typeface="幼圆" pitchFamily="49" charset="-122"/>
              </a:rPr>
              <a:t>    </a:t>
            </a:r>
            <a:r>
              <a:rPr lang="zh-CN" altLang="en-US">
                <a:effectLst>
                  <a:outerShdw blurRad="38100" dist="38100" dir="2700000" algn="tl">
                    <a:srgbClr val="000000"/>
                  </a:outerShdw>
                </a:effectLst>
                <a:latin typeface="幼圆" pitchFamily="49" charset="-122"/>
              </a:rPr>
              <a:t>如果电场是非均匀场，电场的能量</a:t>
            </a:r>
          </a:p>
        </p:txBody>
      </p:sp>
      <p:graphicFrame>
        <p:nvGraphicFramePr>
          <p:cNvPr id="117763" name="Object 3">
            <a:extLst>
              <a:ext uri="{FF2B5EF4-FFF2-40B4-BE49-F238E27FC236}">
                <a16:creationId xmlns:a16="http://schemas.microsoft.com/office/drawing/2014/main" id="{E1F233CF-291C-4294-B93F-BA23EFFAC156}"/>
              </a:ext>
            </a:extLst>
          </p:cNvPr>
          <p:cNvGraphicFramePr>
            <a:graphicFrameLocks noChangeAspect="1"/>
          </p:cNvGraphicFramePr>
          <p:nvPr/>
        </p:nvGraphicFramePr>
        <p:xfrm>
          <a:off x="552450" y="2636838"/>
          <a:ext cx="4235450" cy="809625"/>
        </p:xfrm>
        <a:graphic>
          <a:graphicData uri="http://schemas.openxmlformats.org/presentationml/2006/ole">
            <mc:AlternateContent xmlns:mc="http://schemas.openxmlformats.org/markup-compatibility/2006">
              <mc:Choice xmlns:v="urn:schemas-microsoft-com:vml" Requires="v">
                <p:oleObj spid="_x0000_s8204" name="公式" r:id="rId3" imgW="2019402" imgH="361848" progId="Equation.3">
                  <p:embed/>
                </p:oleObj>
              </mc:Choice>
              <mc:Fallback>
                <p:oleObj name="公式" r:id="rId3" imgW="2019402" imgH="361848"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450" y="2636838"/>
                        <a:ext cx="4235450" cy="8096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7764" name="Rectangle 4">
            <a:extLst>
              <a:ext uri="{FF2B5EF4-FFF2-40B4-BE49-F238E27FC236}">
                <a16:creationId xmlns:a16="http://schemas.microsoft.com/office/drawing/2014/main" id="{B02D3BDF-3A42-4BD3-8E3A-6FE01C6AD02C}"/>
              </a:ext>
            </a:extLst>
          </p:cNvPr>
          <p:cNvSpPr>
            <a:spLocks noChangeArrowheads="1"/>
          </p:cNvSpPr>
          <p:nvPr/>
        </p:nvSpPr>
        <p:spPr bwMode="auto">
          <a:xfrm>
            <a:off x="381000" y="3789363"/>
            <a:ext cx="5054600" cy="946150"/>
          </a:xfrm>
          <a:prstGeom prst="rect">
            <a:avLst/>
          </a:prstGeom>
          <a:noFill/>
          <a:ln w="9525">
            <a:noFill/>
            <a:miter lim="800000"/>
            <a:headEnd/>
            <a:tailEnd/>
          </a:ln>
          <a:effectLst/>
        </p:spPr>
        <p:txBody>
          <a:bodyPr>
            <a:spAutoFit/>
          </a:bodyPr>
          <a:lstStyle/>
          <a:p>
            <a:pPr>
              <a:defRPr/>
            </a:pPr>
            <a:r>
              <a:rPr lang="en-US" altLang="zh-CN">
                <a:effectLst>
                  <a:outerShdw blurRad="38100" dist="38100" dir="2700000" algn="tl">
                    <a:srgbClr val="000000"/>
                  </a:outerShdw>
                </a:effectLst>
                <a:latin typeface="幼圆" pitchFamily="49" charset="-122"/>
              </a:rPr>
              <a:t>    </a:t>
            </a:r>
            <a:r>
              <a:rPr lang="zh-CN" altLang="en-US">
                <a:effectLst>
                  <a:outerShdw blurRad="38100" dist="38100" dir="2700000" algn="tl">
                    <a:srgbClr val="000000"/>
                  </a:outerShdw>
                </a:effectLst>
                <a:latin typeface="幼圆" pitchFamily="49" charset="-122"/>
              </a:rPr>
              <a:t>电场强度越大的区域，电场的能量密度也越大。</a:t>
            </a:r>
          </a:p>
        </p:txBody>
      </p:sp>
      <p:sp>
        <p:nvSpPr>
          <p:cNvPr id="117765" name="Text Box 5">
            <a:extLst>
              <a:ext uri="{FF2B5EF4-FFF2-40B4-BE49-F238E27FC236}">
                <a16:creationId xmlns:a16="http://schemas.microsoft.com/office/drawing/2014/main" id="{E7610099-7A6A-4D67-875A-532EE3BF14A2}"/>
              </a:ext>
            </a:extLst>
          </p:cNvPr>
          <p:cNvSpPr txBox="1">
            <a:spLocks noChangeArrowheads="1"/>
          </p:cNvSpPr>
          <p:nvPr/>
        </p:nvSpPr>
        <p:spPr bwMode="auto">
          <a:xfrm>
            <a:off x="323850" y="4941888"/>
            <a:ext cx="4838700" cy="946150"/>
          </a:xfrm>
          <a:prstGeom prst="rect">
            <a:avLst/>
          </a:prstGeom>
          <a:noFill/>
          <a:ln w="9525">
            <a:noFill/>
            <a:miter lim="800000"/>
            <a:headEnd/>
            <a:tailEnd/>
          </a:ln>
          <a:effectLst/>
        </p:spPr>
        <p:txBody>
          <a:bodyPr>
            <a:spAutoFit/>
          </a:bodyPr>
          <a:lstStyle/>
          <a:p>
            <a:pPr>
              <a:spcBef>
                <a:spcPct val="50000"/>
              </a:spcBef>
              <a:defRPr/>
            </a:pPr>
            <a:r>
              <a:rPr lang="en-US" altLang="zh-CN">
                <a:effectLst>
                  <a:outerShdw blurRad="38100" dist="38100" dir="2700000" algn="tl">
                    <a:srgbClr val="000000"/>
                  </a:outerShdw>
                </a:effectLst>
                <a:latin typeface="幼圆" pitchFamily="49" charset="-122"/>
              </a:rPr>
              <a:t>    </a:t>
            </a:r>
            <a:r>
              <a:rPr lang="zh-CN" altLang="en-US">
                <a:effectLst>
                  <a:outerShdw blurRad="38100" dist="38100" dir="2700000" algn="tl">
                    <a:srgbClr val="000000"/>
                  </a:outerShdw>
                </a:effectLst>
                <a:latin typeface="幼圆" pitchFamily="49" charset="-122"/>
              </a:rPr>
              <a:t>放电是电场释放电场能量的一种途径。</a:t>
            </a:r>
          </a:p>
        </p:txBody>
      </p:sp>
      <p:pic>
        <p:nvPicPr>
          <p:cNvPr id="117767" name="Picture 7" descr="005">
            <a:extLst>
              <a:ext uri="{FF2B5EF4-FFF2-40B4-BE49-F238E27FC236}">
                <a16:creationId xmlns:a16="http://schemas.microsoft.com/office/drawing/2014/main" id="{818CD489-55A3-4CC1-9783-5F2F68E570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3500" y="685800"/>
            <a:ext cx="3748088"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01" name="Group 13">
            <a:extLst>
              <a:ext uri="{FF2B5EF4-FFF2-40B4-BE49-F238E27FC236}">
                <a16:creationId xmlns:a16="http://schemas.microsoft.com/office/drawing/2014/main" id="{04F6DA0C-2713-42CE-8CE1-1C17B7FB7E89}"/>
              </a:ext>
            </a:extLst>
          </p:cNvPr>
          <p:cNvGrpSpPr>
            <a:grpSpLocks/>
          </p:cNvGrpSpPr>
          <p:nvPr/>
        </p:nvGrpSpPr>
        <p:grpSpPr bwMode="auto">
          <a:xfrm>
            <a:off x="0" y="188913"/>
            <a:ext cx="5715000" cy="1068387"/>
            <a:chOff x="0" y="191"/>
            <a:chExt cx="3600" cy="673"/>
          </a:xfrm>
        </p:grpSpPr>
        <p:pic>
          <p:nvPicPr>
            <p:cNvPr id="8202" name="Picture 40" descr="bar_1">
              <a:extLst>
                <a:ext uri="{FF2B5EF4-FFF2-40B4-BE49-F238E27FC236}">
                  <a16:creationId xmlns:a16="http://schemas.microsoft.com/office/drawing/2014/main" id="{6C563DE4-1AC4-4646-8F9F-17395DBDD9D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3" name="Text Box 41">
              <a:extLst>
                <a:ext uri="{FF2B5EF4-FFF2-40B4-BE49-F238E27FC236}">
                  <a16:creationId xmlns:a16="http://schemas.microsoft.com/office/drawing/2014/main" id="{55909DED-E5E8-4DE6-B5DF-A0AFCB85F79F}"/>
                </a:ext>
              </a:extLst>
            </p:cNvPr>
            <p:cNvSpPr txBox="1">
              <a:spLocks noChangeArrowheads="1"/>
            </p:cNvSpPr>
            <p:nvPr/>
          </p:nvSpPr>
          <p:spPr bwMode="auto">
            <a:xfrm>
              <a:off x="59" y="336"/>
              <a:ext cx="2957"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a:solidFill>
                    <a:srgbClr val="FF3399"/>
                  </a:solidFill>
                  <a:latin typeface="隶书" panose="02010509060101010101" pitchFamily="49" charset="-122"/>
                  <a:ea typeface="隶书" panose="02010509060101010101" pitchFamily="49" charset="-122"/>
                </a:rPr>
                <a:t>2-4 </a:t>
              </a:r>
              <a:r>
                <a:rPr kumimoji="0" lang="zh-CN" altLang="en-US">
                  <a:solidFill>
                    <a:srgbClr val="FF3399"/>
                  </a:solidFill>
                  <a:ea typeface="隶书" panose="02010509060101010101" pitchFamily="49" charset="-122"/>
                </a:rPr>
                <a:t>电场的能量和能量密度</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7762"/>
                                        </p:tgtEl>
                                        <p:attrNameLst>
                                          <p:attrName>style.visibility</p:attrName>
                                        </p:attrNameLst>
                                      </p:cBhvr>
                                      <p:to>
                                        <p:strVal val="visible"/>
                                      </p:to>
                                    </p:set>
                                    <p:animEffect transition="in" filter="dissolve">
                                      <p:cBhvr>
                                        <p:cTn id="7" dur="500"/>
                                        <p:tgtEl>
                                          <p:spTgt spid="1177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7763"/>
                                        </p:tgtEl>
                                        <p:attrNameLst>
                                          <p:attrName>style.visibility</p:attrName>
                                        </p:attrNameLst>
                                      </p:cBhvr>
                                      <p:to>
                                        <p:strVal val="visible"/>
                                      </p:to>
                                    </p:set>
                                    <p:animEffect transition="in" filter="dissolve">
                                      <p:cBhvr>
                                        <p:cTn id="12" dur="500"/>
                                        <p:tgtEl>
                                          <p:spTgt spid="1177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7764"/>
                                        </p:tgtEl>
                                        <p:attrNameLst>
                                          <p:attrName>style.visibility</p:attrName>
                                        </p:attrNameLst>
                                      </p:cBhvr>
                                      <p:to>
                                        <p:strVal val="visible"/>
                                      </p:to>
                                    </p:set>
                                    <p:animEffect transition="in" filter="dissolve">
                                      <p:cBhvr>
                                        <p:cTn id="17" dur="500"/>
                                        <p:tgtEl>
                                          <p:spTgt spid="1177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7765"/>
                                        </p:tgtEl>
                                        <p:attrNameLst>
                                          <p:attrName>style.visibility</p:attrName>
                                        </p:attrNameLst>
                                      </p:cBhvr>
                                      <p:to>
                                        <p:strVal val="visible"/>
                                      </p:to>
                                    </p:set>
                                    <p:animEffect transition="in" filter="dissolve">
                                      <p:cBhvr>
                                        <p:cTn id="22" dur="500"/>
                                        <p:tgtEl>
                                          <p:spTgt spid="11776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17767"/>
                                        </p:tgtEl>
                                        <p:attrNameLst>
                                          <p:attrName>style.visibility</p:attrName>
                                        </p:attrNameLst>
                                      </p:cBhvr>
                                      <p:to>
                                        <p:strVal val="visible"/>
                                      </p:to>
                                    </p:set>
                                    <p:animEffect transition="in" filter="blinds(horizontal)">
                                      <p:cBhvr>
                                        <p:cTn id="27" dur="500"/>
                                        <p:tgtEl>
                                          <p:spTgt spid="117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2" grpId="0" autoUpdateAnimBg="0"/>
      <p:bldP spid="117764" grpId="0" autoUpdateAnimBg="0"/>
      <p:bldP spid="117765"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1">
            <a:extLst>
              <a:ext uri="{FF2B5EF4-FFF2-40B4-BE49-F238E27FC236}">
                <a16:creationId xmlns:a16="http://schemas.microsoft.com/office/drawing/2014/main" id="{9DCF8D1D-F8FF-47B1-87E4-7426A85AC1A3}"/>
              </a:ext>
            </a:extLst>
          </p:cNvPr>
          <p:cNvSpPr txBox="1">
            <a:spLocks noGrp="1"/>
          </p:cNvSpPr>
          <p:nvPr/>
        </p:nvSpPr>
        <p:spPr bwMode="auto">
          <a:xfrm>
            <a:off x="685800" y="6248400"/>
            <a:ext cx="1905000" cy="457200"/>
          </a:xfrm>
          <a:prstGeom prst="rect">
            <a:avLst/>
          </a:prstGeom>
          <a:noFill/>
          <a:ln>
            <a:miter lim="800000"/>
            <a:headEnd/>
            <a:tailEnd/>
          </a:ln>
        </p:spPr>
        <p:txBody>
          <a:bodyPr/>
          <a:lstStyle/>
          <a:p>
            <a:pPr>
              <a:defRPr/>
            </a:pPr>
            <a:fld id="{6C8CD821-E337-41DB-B60E-4E2A72DF120B}" type="datetime8">
              <a:rPr lang="en-US" sz="1400" b="0">
                <a:ea typeface="+mn-ea"/>
              </a:rPr>
              <a:pPr>
                <a:defRPr/>
              </a:pPr>
              <a:t>3/29/2020 9:27 PM</a:t>
            </a:fld>
            <a:endParaRPr lang="en-US" altLang="zh-CN" sz="1400" b="0">
              <a:ea typeface="+mn-ea"/>
            </a:endParaRPr>
          </a:p>
        </p:txBody>
      </p:sp>
      <p:sp>
        <p:nvSpPr>
          <p:cNvPr id="12" name="灯片编号占位符 3">
            <a:extLst>
              <a:ext uri="{FF2B5EF4-FFF2-40B4-BE49-F238E27FC236}">
                <a16:creationId xmlns:a16="http://schemas.microsoft.com/office/drawing/2014/main" id="{2E4973BD-A474-485D-800D-6942754FA372}"/>
              </a:ext>
            </a:extLst>
          </p:cNvPr>
          <p:cNvSpPr txBox="1">
            <a:spLocks noGrp="1"/>
          </p:cNvSpPr>
          <p:nvPr/>
        </p:nvSpPr>
        <p:spPr bwMode="auto">
          <a:xfrm>
            <a:off x="6553200" y="6248400"/>
            <a:ext cx="1905000" cy="457200"/>
          </a:xfrm>
          <a:prstGeom prst="rect">
            <a:avLst/>
          </a:prstGeom>
          <a:noFill/>
          <a:ln>
            <a:miter lim="800000"/>
            <a:headEnd/>
            <a:tailEnd/>
          </a:ln>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algn="r" eaLnBrk="1" hangingPunct="1"/>
            <a:fld id="{E128A663-F6EA-4962-A816-4D0A55CB25BC}" type="slidenum">
              <a:rPr lang="en-US" altLang="zh-CN" sz="1400" b="0">
                <a:ea typeface="宋体" panose="02010600030101010101" pitchFamily="2" charset="-122"/>
              </a:rPr>
              <a:pPr algn="r" eaLnBrk="1" hangingPunct="1"/>
              <a:t>8</a:t>
            </a:fld>
            <a:endParaRPr lang="en-US" altLang="zh-CN" sz="1400" b="0">
              <a:ea typeface="宋体" panose="02010600030101010101" pitchFamily="2" charset="-122"/>
            </a:endParaRPr>
          </a:p>
        </p:txBody>
      </p:sp>
      <p:sp>
        <p:nvSpPr>
          <p:cNvPr id="58370" name="Text Box 2">
            <a:extLst>
              <a:ext uri="{FF2B5EF4-FFF2-40B4-BE49-F238E27FC236}">
                <a16:creationId xmlns:a16="http://schemas.microsoft.com/office/drawing/2014/main" id="{0E8014E7-E4C9-428D-9372-7AA220626154}"/>
              </a:ext>
            </a:extLst>
          </p:cNvPr>
          <p:cNvSpPr txBox="1">
            <a:spLocks noChangeArrowheads="1"/>
          </p:cNvSpPr>
          <p:nvPr/>
        </p:nvSpPr>
        <p:spPr bwMode="auto">
          <a:xfrm>
            <a:off x="287338" y="981075"/>
            <a:ext cx="5732462" cy="519113"/>
          </a:xfrm>
          <a:prstGeom prst="rect">
            <a:avLst/>
          </a:prstGeom>
          <a:noFill/>
          <a:ln w="19050">
            <a:noFill/>
            <a:miter lim="800000"/>
            <a:headEnd type="none" w="sm" len="lg"/>
            <a:tailEnd type="none" w="sm" len="lg"/>
          </a:ln>
          <a:effec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defRPr/>
            </a:pPr>
            <a:r>
              <a:rPr kumimoji="0" lang="zh-CN" altLang="en-US">
                <a:solidFill>
                  <a:schemeClr val="tx2"/>
                </a:solidFill>
                <a:effectLst>
                  <a:outerShdw blurRad="38100" dist="38100" dir="2700000" algn="tl">
                    <a:srgbClr val="000000"/>
                  </a:outerShdw>
                </a:effectLst>
                <a:ea typeface="隶书" pitchFamily="49" charset="-122"/>
              </a:rPr>
              <a:t>二、点电荷体系的相互作用能</a:t>
            </a:r>
          </a:p>
        </p:txBody>
      </p:sp>
      <p:sp>
        <p:nvSpPr>
          <p:cNvPr id="58371" name="Text Box 3">
            <a:extLst>
              <a:ext uri="{FF2B5EF4-FFF2-40B4-BE49-F238E27FC236}">
                <a16:creationId xmlns:a16="http://schemas.microsoft.com/office/drawing/2014/main" id="{2060A793-9F39-4E54-90E3-028FB6E28AF3}"/>
              </a:ext>
            </a:extLst>
          </p:cNvPr>
          <p:cNvSpPr txBox="1">
            <a:spLocks noChangeArrowheads="1"/>
          </p:cNvSpPr>
          <p:nvPr/>
        </p:nvSpPr>
        <p:spPr bwMode="auto">
          <a:xfrm>
            <a:off x="304800" y="1557338"/>
            <a:ext cx="8610600" cy="1800225"/>
          </a:xfrm>
          <a:prstGeom prst="rect">
            <a:avLst/>
          </a:prstGeom>
          <a:noFill/>
          <a:ln w="19050">
            <a:noFill/>
            <a:miter lim="800000"/>
            <a:headEnd type="none" w="sm" len="lg"/>
            <a:tailEnd type="none" w="sm" len="lg"/>
          </a:ln>
          <a:effectLst/>
        </p:spPr>
        <p:txBody>
          <a:bodyPr>
            <a:spAutoFit/>
          </a:bodyPr>
          <a:lstStyle/>
          <a:p>
            <a:pPr>
              <a:spcBef>
                <a:spcPct val="50000"/>
              </a:spcBef>
              <a:defRPr/>
            </a:pPr>
            <a:r>
              <a:rPr kumimoji="0" lang="en-US" altLang="zh-CN">
                <a:effectLst>
                  <a:outerShdw blurRad="38100" dist="38100" dir="2700000" algn="tl">
                    <a:srgbClr val="000000"/>
                  </a:outerShdw>
                </a:effectLst>
              </a:rPr>
              <a:t>      </a:t>
            </a:r>
            <a:r>
              <a:rPr kumimoji="0" lang="zh-CN" altLang="en-US">
                <a:effectLst>
                  <a:outerShdw blurRad="38100" dist="38100" dir="2700000" algn="tl">
                    <a:srgbClr val="000000"/>
                  </a:outerShdw>
                </a:effectLst>
              </a:rPr>
              <a:t>设</a:t>
            </a:r>
            <a:r>
              <a:rPr kumimoji="0" lang="en-US" altLang="zh-CN" i="1">
                <a:effectLst>
                  <a:outerShdw blurRad="38100" dist="38100" dir="2700000" algn="tl">
                    <a:srgbClr val="000000"/>
                  </a:outerShdw>
                </a:effectLst>
              </a:rPr>
              <a:t>n</a:t>
            </a:r>
            <a:r>
              <a:rPr kumimoji="0" lang="zh-CN" altLang="en-US">
                <a:effectLst>
                  <a:outerShdw blurRad="38100" dist="38100" dir="2700000" algn="tl">
                    <a:srgbClr val="000000"/>
                  </a:outerShdw>
                </a:effectLst>
              </a:rPr>
              <a:t>个静止的点电荷组成一个电荷系，将各点电荷从现有的位置彼此分散到无限远处，电荷间的静电力所作的功称作电荷系在原状态的</a:t>
            </a:r>
            <a:r>
              <a:rPr kumimoji="0" lang="zh-CN" altLang="en-US">
                <a:solidFill>
                  <a:schemeClr val="tx2"/>
                </a:solidFill>
                <a:effectLst>
                  <a:outerShdw blurRad="38100" dist="38100" dir="2700000" algn="tl">
                    <a:srgbClr val="000000"/>
                  </a:outerShdw>
                </a:effectLst>
              </a:rPr>
              <a:t>静电能</a:t>
            </a:r>
            <a:r>
              <a:rPr kumimoji="0" lang="en-US" altLang="zh-CN">
                <a:solidFill>
                  <a:schemeClr val="tx2"/>
                </a:solidFill>
                <a:effectLst>
                  <a:outerShdw blurRad="38100" dist="38100" dir="2700000" algn="tl">
                    <a:srgbClr val="000000"/>
                  </a:outerShdw>
                </a:effectLst>
              </a:rPr>
              <a:t>(</a:t>
            </a:r>
            <a:r>
              <a:rPr kumimoji="0" lang="en-US" altLang="zh-CN" i="1">
                <a:solidFill>
                  <a:schemeClr val="tx2"/>
                </a:solidFill>
                <a:effectLst>
                  <a:outerShdw blurRad="38100" dist="38100" dir="2700000" algn="tl">
                    <a:srgbClr val="000000"/>
                  </a:outerShdw>
                </a:effectLst>
              </a:rPr>
              <a:t>electrostatic  energy</a:t>
            </a:r>
            <a:r>
              <a:rPr kumimoji="0" lang="en-US" altLang="zh-CN">
                <a:solidFill>
                  <a:schemeClr val="tx2"/>
                </a:solidFill>
                <a:effectLst>
                  <a:outerShdw blurRad="38100" dist="38100" dir="2700000" algn="tl">
                    <a:srgbClr val="000000"/>
                  </a:outerShdw>
                </a:effectLst>
              </a:rPr>
              <a:t>)</a:t>
            </a:r>
            <a:r>
              <a:rPr kumimoji="0" lang="zh-CN" altLang="en-US">
                <a:solidFill>
                  <a:schemeClr val="tx2"/>
                </a:solidFill>
                <a:effectLst>
                  <a:outerShdw blurRad="38100" dist="38100" dir="2700000" algn="tl">
                    <a:srgbClr val="000000"/>
                  </a:outerShdw>
                </a:effectLst>
              </a:rPr>
              <a:t>，</a:t>
            </a:r>
            <a:r>
              <a:rPr kumimoji="0" lang="zh-CN" altLang="en-US">
                <a:effectLst>
                  <a:outerShdw blurRad="38100" dist="38100" dir="2700000" algn="tl">
                    <a:srgbClr val="000000"/>
                  </a:outerShdw>
                </a:effectLst>
              </a:rPr>
              <a:t>也称作</a:t>
            </a:r>
            <a:r>
              <a:rPr kumimoji="0" lang="zh-CN" altLang="en-US">
                <a:solidFill>
                  <a:schemeClr val="tx2"/>
                </a:solidFill>
                <a:effectLst>
                  <a:outerShdw blurRad="38100" dist="38100" dir="2700000" algn="tl">
                    <a:srgbClr val="000000"/>
                  </a:outerShdw>
                </a:effectLst>
              </a:rPr>
              <a:t>相互作用能</a:t>
            </a:r>
            <a:r>
              <a:rPr kumimoji="0" lang="en-US" altLang="zh-CN">
                <a:solidFill>
                  <a:schemeClr val="tx2"/>
                </a:solidFill>
                <a:effectLst>
                  <a:outerShdw blurRad="38100" dist="38100" dir="2700000" algn="tl">
                    <a:srgbClr val="000000"/>
                  </a:outerShdw>
                </a:effectLst>
              </a:rPr>
              <a:t>(</a:t>
            </a:r>
            <a:r>
              <a:rPr kumimoji="0" lang="en-US" altLang="zh-CN" i="1">
                <a:solidFill>
                  <a:schemeClr val="tx2"/>
                </a:solidFill>
                <a:effectLst>
                  <a:outerShdw blurRad="38100" dist="38100" dir="2700000" algn="tl">
                    <a:srgbClr val="000000"/>
                  </a:outerShdw>
                </a:effectLst>
              </a:rPr>
              <a:t>interaction energy</a:t>
            </a:r>
            <a:r>
              <a:rPr kumimoji="0" lang="en-US" altLang="zh-CN">
                <a:solidFill>
                  <a:schemeClr val="tx2"/>
                </a:solidFill>
                <a:effectLst>
                  <a:outerShdw blurRad="38100" dist="38100" dir="2700000" algn="tl">
                    <a:srgbClr val="000000"/>
                  </a:outerShdw>
                </a:effectLst>
              </a:rPr>
              <a:t>)</a:t>
            </a:r>
            <a:r>
              <a:rPr kumimoji="0" lang="zh-CN" altLang="en-US">
                <a:effectLst>
                  <a:outerShdw blurRad="38100" dist="38100" dir="2700000" algn="tl">
                    <a:srgbClr val="000000"/>
                  </a:outerShdw>
                </a:effectLst>
              </a:rPr>
              <a:t>。</a:t>
            </a:r>
          </a:p>
        </p:txBody>
      </p:sp>
      <p:graphicFrame>
        <p:nvGraphicFramePr>
          <p:cNvPr id="58372" name="Object 4">
            <a:extLst>
              <a:ext uri="{FF2B5EF4-FFF2-40B4-BE49-F238E27FC236}">
                <a16:creationId xmlns:a16="http://schemas.microsoft.com/office/drawing/2014/main" id="{CB7C1D75-2A63-4963-98BA-538ED5C0BA97}"/>
              </a:ext>
            </a:extLst>
          </p:cNvPr>
          <p:cNvGraphicFramePr>
            <a:graphicFrameLocks noChangeAspect="1"/>
          </p:cNvGraphicFramePr>
          <p:nvPr/>
        </p:nvGraphicFramePr>
        <p:xfrm>
          <a:off x="1504950" y="4652963"/>
          <a:ext cx="4999038" cy="604837"/>
        </p:xfrm>
        <a:graphic>
          <a:graphicData uri="http://schemas.openxmlformats.org/presentationml/2006/ole">
            <mc:AlternateContent xmlns:mc="http://schemas.openxmlformats.org/markup-compatibility/2006">
              <mc:Choice xmlns:v="urn:schemas-microsoft-com:vml" Requires="v">
                <p:oleObj spid="_x0000_s9230" name="公式" r:id="rId3" imgW="2066950" imgH="228600" progId="Equation.3">
                  <p:embed/>
                </p:oleObj>
              </mc:Choice>
              <mc:Fallback>
                <p:oleObj name="公式" r:id="rId3" imgW="206695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4950" y="4652963"/>
                        <a:ext cx="4999038" cy="6048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73" name="Text Box 5">
            <a:extLst>
              <a:ext uri="{FF2B5EF4-FFF2-40B4-BE49-F238E27FC236}">
                <a16:creationId xmlns:a16="http://schemas.microsoft.com/office/drawing/2014/main" id="{7B24FF3F-4F3E-48AB-85C1-A4AC0D42AA14}"/>
              </a:ext>
            </a:extLst>
          </p:cNvPr>
          <p:cNvSpPr txBox="1">
            <a:spLocks noChangeArrowheads="1"/>
          </p:cNvSpPr>
          <p:nvPr/>
        </p:nvSpPr>
        <p:spPr bwMode="auto">
          <a:xfrm>
            <a:off x="304800" y="3573463"/>
            <a:ext cx="8610600" cy="946150"/>
          </a:xfrm>
          <a:prstGeom prst="rect">
            <a:avLst/>
          </a:prstGeom>
          <a:noFill/>
          <a:ln w="9525">
            <a:noFill/>
            <a:miter lim="800000"/>
            <a:headEnd/>
            <a:tailEnd/>
          </a:ln>
          <a:effec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defRPr/>
            </a:pPr>
            <a:r>
              <a:rPr kumimoji="0" lang="en-US" altLang="zh-CN">
                <a:effectLst>
                  <a:outerShdw blurRad="38100" dist="38100" dir="2700000" algn="tl">
                    <a:srgbClr val="000000"/>
                  </a:outerShdw>
                </a:effectLst>
              </a:rPr>
              <a:t>        </a:t>
            </a:r>
            <a:r>
              <a:rPr kumimoji="0" lang="zh-CN" altLang="en-US">
                <a:effectLst>
                  <a:outerShdw blurRad="38100" dist="38100" dir="2700000" algn="tl">
                    <a:srgbClr val="000000"/>
                  </a:outerShdw>
                </a:effectLst>
              </a:rPr>
              <a:t>静电能也等于点电荷</a:t>
            </a:r>
            <a:r>
              <a:rPr kumimoji="0" lang="zh-CN" altLang="en-US">
                <a:solidFill>
                  <a:srgbClr val="00FF00"/>
                </a:solidFill>
                <a:effectLst>
                  <a:outerShdw blurRad="38100" dist="38100" dir="2700000" algn="tl">
                    <a:srgbClr val="000000"/>
                  </a:outerShdw>
                </a:effectLst>
              </a:rPr>
              <a:t>从无限分离的状态聚集到当前位置</a:t>
            </a:r>
            <a:r>
              <a:rPr kumimoji="0" lang="zh-CN" altLang="en-US">
                <a:effectLst>
                  <a:outerShdw blurRad="38100" dist="38100" dir="2700000" algn="tl">
                    <a:srgbClr val="000000"/>
                  </a:outerShdw>
                </a:effectLst>
              </a:rPr>
              <a:t>时</a:t>
            </a:r>
            <a:r>
              <a:rPr kumimoji="0" lang="zh-CN" altLang="en-US">
                <a:solidFill>
                  <a:srgbClr val="CC0099"/>
                </a:solidFill>
                <a:effectLst>
                  <a:outerShdw blurRad="38100" dist="38100" dir="2700000" algn="tl">
                    <a:srgbClr val="000000"/>
                  </a:outerShdw>
                </a:effectLst>
              </a:rPr>
              <a:t>外力克服静电力所作的功</a:t>
            </a:r>
            <a:r>
              <a:rPr kumimoji="0" lang="zh-CN" altLang="en-US">
                <a:effectLst>
                  <a:outerShdw blurRad="38100" dist="38100" dir="2700000" algn="tl">
                    <a:srgbClr val="000000"/>
                  </a:outerShdw>
                </a:effectLst>
              </a:rPr>
              <a:t>。</a:t>
            </a:r>
          </a:p>
        </p:txBody>
      </p:sp>
      <p:grpSp>
        <p:nvGrpSpPr>
          <p:cNvPr id="2" name="Group 6">
            <a:extLst>
              <a:ext uri="{FF2B5EF4-FFF2-40B4-BE49-F238E27FC236}">
                <a16:creationId xmlns:a16="http://schemas.microsoft.com/office/drawing/2014/main" id="{C4CCC2B0-5D88-443F-A700-69D4BE195406}"/>
              </a:ext>
            </a:extLst>
          </p:cNvPr>
          <p:cNvGrpSpPr>
            <a:grpSpLocks/>
          </p:cNvGrpSpPr>
          <p:nvPr/>
        </p:nvGrpSpPr>
        <p:grpSpPr bwMode="auto">
          <a:xfrm>
            <a:off x="457200" y="5300663"/>
            <a:ext cx="4419600" cy="579437"/>
            <a:chOff x="288" y="3475"/>
            <a:chExt cx="3255" cy="394"/>
          </a:xfrm>
        </p:grpSpPr>
        <p:sp>
          <p:nvSpPr>
            <p:cNvPr id="58375" name="Text Box 7">
              <a:extLst>
                <a:ext uri="{FF2B5EF4-FFF2-40B4-BE49-F238E27FC236}">
                  <a16:creationId xmlns:a16="http://schemas.microsoft.com/office/drawing/2014/main" id="{0F3975FF-FDE3-4A88-8C09-DA0EAD471663}"/>
                </a:ext>
              </a:extLst>
            </p:cNvPr>
            <p:cNvSpPr txBox="1">
              <a:spLocks noChangeArrowheads="1"/>
            </p:cNvSpPr>
            <p:nvPr/>
          </p:nvSpPr>
          <p:spPr bwMode="auto">
            <a:xfrm>
              <a:off x="912" y="3475"/>
              <a:ext cx="2631" cy="353"/>
            </a:xfrm>
            <a:prstGeom prst="rect">
              <a:avLst/>
            </a:prstGeom>
            <a:noFill/>
            <a:ln w="19050">
              <a:noFill/>
              <a:miter lim="800000"/>
              <a:headEnd type="none" w="sm" len="lg"/>
              <a:tailEnd type="none" w="sm" len="lg"/>
            </a:ln>
            <a:effectLst/>
          </p:spPr>
          <p:txBody>
            <a:bodyPr>
              <a:spAutoFit/>
            </a:bodyPr>
            <a:lstStyle/>
            <a:p>
              <a:pPr>
                <a:spcBef>
                  <a:spcPct val="50000"/>
                </a:spcBef>
                <a:defRPr/>
              </a:pPr>
              <a:r>
                <a:rPr kumimoji="0" lang="zh-CN" altLang="en-US">
                  <a:effectLst>
                    <a:outerShdw blurRad="38100" dist="38100" dir="2700000" algn="tl">
                      <a:srgbClr val="000000"/>
                    </a:outerShdw>
                  </a:effectLst>
                </a:rPr>
                <a:t>为静电力所作的功。</a:t>
              </a:r>
            </a:p>
          </p:txBody>
        </p:sp>
        <p:graphicFrame>
          <p:nvGraphicFramePr>
            <p:cNvPr id="9229" name="Object 8">
              <a:extLst>
                <a:ext uri="{FF2B5EF4-FFF2-40B4-BE49-F238E27FC236}">
                  <a16:creationId xmlns:a16="http://schemas.microsoft.com/office/drawing/2014/main" id="{1B645901-28C0-4125-A230-DC2FBAD3F2AB}"/>
                </a:ext>
              </a:extLst>
            </p:cNvPr>
            <p:cNvGraphicFramePr>
              <a:graphicFrameLocks noChangeAspect="1"/>
            </p:cNvGraphicFramePr>
            <p:nvPr/>
          </p:nvGraphicFramePr>
          <p:xfrm>
            <a:off x="288" y="3491"/>
            <a:ext cx="720" cy="378"/>
          </p:xfrm>
          <a:graphic>
            <a:graphicData uri="http://schemas.openxmlformats.org/presentationml/2006/ole">
              <mc:AlternateContent xmlns:mc="http://schemas.openxmlformats.org/markup-compatibility/2006">
                <mc:Choice xmlns:v="urn:schemas-microsoft-com:vml" Requires="v">
                  <p:oleObj spid="_x0000_s9231" name="Equation" r:id="rId5" imgW="428752" imgH="209448" progId="Equation.3">
                    <p:embed/>
                  </p:oleObj>
                </mc:Choice>
                <mc:Fallback>
                  <p:oleObj name="Equation" r:id="rId5" imgW="428752" imgH="209448"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 y="3491"/>
                          <a:ext cx="720" cy="37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9225" name="Group 13">
            <a:extLst>
              <a:ext uri="{FF2B5EF4-FFF2-40B4-BE49-F238E27FC236}">
                <a16:creationId xmlns:a16="http://schemas.microsoft.com/office/drawing/2014/main" id="{6FA112BC-A7D2-4126-8601-D5523DE8B0E0}"/>
              </a:ext>
            </a:extLst>
          </p:cNvPr>
          <p:cNvGrpSpPr>
            <a:grpSpLocks/>
          </p:cNvGrpSpPr>
          <p:nvPr/>
        </p:nvGrpSpPr>
        <p:grpSpPr bwMode="auto">
          <a:xfrm>
            <a:off x="0" y="44450"/>
            <a:ext cx="5715000" cy="1068388"/>
            <a:chOff x="0" y="191"/>
            <a:chExt cx="3600" cy="673"/>
          </a:xfrm>
        </p:grpSpPr>
        <p:pic>
          <p:nvPicPr>
            <p:cNvPr id="9226" name="Picture 40" descr="bar_1">
              <a:extLst>
                <a:ext uri="{FF2B5EF4-FFF2-40B4-BE49-F238E27FC236}">
                  <a16:creationId xmlns:a16="http://schemas.microsoft.com/office/drawing/2014/main" id="{7AB509FB-5893-465C-A44E-00E28692B9D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7" name="Text Box 41">
              <a:extLst>
                <a:ext uri="{FF2B5EF4-FFF2-40B4-BE49-F238E27FC236}">
                  <a16:creationId xmlns:a16="http://schemas.microsoft.com/office/drawing/2014/main" id="{3BDA4261-55B5-45B4-9B59-E12DF28B1411}"/>
                </a:ext>
              </a:extLst>
            </p:cNvPr>
            <p:cNvSpPr txBox="1">
              <a:spLocks noChangeArrowheads="1"/>
            </p:cNvSpPr>
            <p:nvPr/>
          </p:nvSpPr>
          <p:spPr bwMode="auto">
            <a:xfrm>
              <a:off x="59" y="336"/>
              <a:ext cx="2957"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a:solidFill>
                    <a:srgbClr val="FF3399"/>
                  </a:solidFill>
                  <a:latin typeface="隶书" panose="02010509060101010101" pitchFamily="49" charset="-122"/>
                  <a:ea typeface="隶书" panose="02010509060101010101" pitchFamily="49" charset="-122"/>
                </a:rPr>
                <a:t>2-4 </a:t>
              </a:r>
              <a:r>
                <a:rPr kumimoji="0" lang="zh-CN" altLang="en-US">
                  <a:solidFill>
                    <a:srgbClr val="FF3399"/>
                  </a:solidFill>
                  <a:ea typeface="隶书" panose="02010509060101010101" pitchFamily="49" charset="-122"/>
                </a:rPr>
                <a:t>电场的能量和能量密度</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8370"/>
                                        </p:tgtEl>
                                        <p:attrNameLst>
                                          <p:attrName>style.visibility</p:attrName>
                                        </p:attrNameLst>
                                      </p:cBhvr>
                                      <p:to>
                                        <p:strVal val="visible"/>
                                      </p:to>
                                    </p:set>
                                    <p:animEffect transition="in" filter="dissolve">
                                      <p:cBhvr>
                                        <p:cTn id="7" dur="500"/>
                                        <p:tgtEl>
                                          <p:spTgt spid="583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8371"/>
                                        </p:tgtEl>
                                        <p:attrNameLst>
                                          <p:attrName>style.visibility</p:attrName>
                                        </p:attrNameLst>
                                      </p:cBhvr>
                                      <p:to>
                                        <p:strVal val="visible"/>
                                      </p:to>
                                    </p:set>
                                    <p:animEffect transition="in" filter="dissolve">
                                      <p:cBhvr>
                                        <p:cTn id="12" dur="500"/>
                                        <p:tgtEl>
                                          <p:spTgt spid="583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8373"/>
                                        </p:tgtEl>
                                        <p:attrNameLst>
                                          <p:attrName>style.visibility</p:attrName>
                                        </p:attrNameLst>
                                      </p:cBhvr>
                                      <p:to>
                                        <p:strVal val="visible"/>
                                      </p:to>
                                    </p:set>
                                    <p:animEffect transition="in" filter="dissolve">
                                      <p:cBhvr>
                                        <p:cTn id="17" dur="500"/>
                                        <p:tgtEl>
                                          <p:spTgt spid="583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8372"/>
                                        </p:tgtEl>
                                        <p:attrNameLst>
                                          <p:attrName>style.visibility</p:attrName>
                                        </p:attrNameLst>
                                      </p:cBhvr>
                                      <p:to>
                                        <p:strVal val="visible"/>
                                      </p:to>
                                    </p:set>
                                    <p:animEffect transition="in" filter="dissolve">
                                      <p:cBhvr>
                                        <p:cTn id="22" dur="500"/>
                                        <p:tgtEl>
                                          <p:spTgt spid="583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dissolv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autoUpdateAnimBg="0"/>
      <p:bldP spid="58371" grpId="0" autoUpdateAnimBg="0"/>
      <p:bldP spid="58373"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日期占位符 1">
            <a:extLst>
              <a:ext uri="{FF2B5EF4-FFF2-40B4-BE49-F238E27FC236}">
                <a16:creationId xmlns:a16="http://schemas.microsoft.com/office/drawing/2014/main" id="{38AFBE16-27FA-41C9-92E6-4AC5F29637DC}"/>
              </a:ext>
            </a:extLst>
          </p:cNvPr>
          <p:cNvSpPr txBox="1">
            <a:spLocks noGrp="1"/>
          </p:cNvSpPr>
          <p:nvPr/>
        </p:nvSpPr>
        <p:spPr bwMode="auto">
          <a:xfrm>
            <a:off x="685800" y="6248400"/>
            <a:ext cx="1905000" cy="457200"/>
          </a:xfrm>
          <a:prstGeom prst="rect">
            <a:avLst/>
          </a:prstGeom>
          <a:noFill/>
          <a:ln>
            <a:miter lim="800000"/>
            <a:headEnd/>
            <a:tailEnd/>
          </a:ln>
        </p:spPr>
        <p:txBody>
          <a:bodyPr/>
          <a:lstStyle/>
          <a:p>
            <a:pPr>
              <a:defRPr/>
            </a:pPr>
            <a:fld id="{062372F6-1049-4939-952B-937FDB5CF176}" type="datetime8">
              <a:rPr lang="en-US" sz="1400" b="0">
                <a:ea typeface="+mn-ea"/>
              </a:rPr>
              <a:pPr>
                <a:defRPr/>
              </a:pPr>
              <a:t>3/29/2020 9:27 PM</a:t>
            </a:fld>
            <a:endParaRPr lang="en-US" altLang="zh-CN" sz="1400" b="0">
              <a:ea typeface="+mn-ea"/>
            </a:endParaRPr>
          </a:p>
        </p:txBody>
      </p:sp>
      <p:sp>
        <p:nvSpPr>
          <p:cNvPr id="19" name="灯片编号占位符 3">
            <a:extLst>
              <a:ext uri="{FF2B5EF4-FFF2-40B4-BE49-F238E27FC236}">
                <a16:creationId xmlns:a16="http://schemas.microsoft.com/office/drawing/2014/main" id="{99E6B40A-9B3E-4F35-BE43-15587E7A0BF0}"/>
              </a:ext>
            </a:extLst>
          </p:cNvPr>
          <p:cNvSpPr txBox="1">
            <a:spLocks noGrp="1"/>
          </p:cNvSpPr>
          <p:nvPr/>
        </p:nvSpPr>
        <p:spPr bwMode="auto">
          <a:xfrm>
            <a:off x="6553200" y="6248400"/>
            <a:ext cx="1905000" cy="457200"/>
          </a:xfrm>
          <a:prstGeom prst="rect">
            <a:avLst/>
          </a:prstGeom>
          <a:noFill/>
          <a:ln>
            <a:miter lim="800000"/>
            <a:headEnd/>
            <a:tailEnd/>
          </a:ln>
        </p:spPr>
        <p:txBody>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algn="r" eaLnBrk="1" hangingPunct="1"/>
            <a:fld id="{C8D69DE2-628A-4B2D-97A2-F3BC76B8EF48}" type="slidenum">
              <a:rPr lang="en-US" altLang="zh-CN" sz="1400" b="0">
                <a:ea typeface="宋体" panose="02010600030101010101" pitchFamily="2" charset="-122"/>
              </a:rPr>
              <a:pPr algn="r" eaLnBrk="1" hangingPunct="1"/>
              <a:t>9</a:t>
            </a:fld>
            <a:endParaRPr lang="en-US" altLang="zh-CN" sz="1400" b="0">
              <a:ea typeface="宋体" panose="02010600030101010101" pitchFamily="2" charset="-122"/>
            </a:endParaRPr>
          </a:p>
        </p:txBody>
      </p:sp>
      <p:grpSp>
        <p:nvGrpSpPr>
          <p:cNvPr id="2" name="Group 2">
            <a:extLst>
              <a:ext uri="{FF2B5EF4-FFF2-40B4-BE49-F238E27FC236}">
                <a16:creationId xmlns:a16="http://schemas.microsoft.com/office/drawing/2014/main" id="{BB40F4AA-9C06-401A-9E81-D9DC04D4177F}"/>
              </a:ext>
            </a:extLst>
          </p:cNvPr>
          <p:cNvGrpSpPr>
            <a:grpSpLocks/>
          </p:cNvGrpSpPr>
          <p:nvPr/>
        </p:nvGrpSpPr>
        <p:grpSpPr bwMode="auto">
          <a:xfrm>
            <a:off x="4140200" y="2852738"/>
            <a:ext cx="4608513" cy="3240087"/>
            <a:chOff x="2608" y="1888"/>
            <a:chExt cx="2903" cy="2041"/>
          </a:xfrm>
        </p:grpSpPr>
        <p:sp>
          <p:nvSpPr>
            <p:cNvPr id="63491" name="Rectangle 3">
              <a:extLst>
                <a:ext uri="{FF2B5EF4-FFF2-40B4-BE49-F238E27FC236}">
                  <a16:creationId xmlns:a16="http://schemas.microsoft.com/office/drawing/2014/main" id="{6FCAFC89-0C27-4BB9-ACF1-91045371200F}"/>
                </a:ext>
              </a:extLst>
            </p:cNvPr>
            <p:cNvSpPr>
              <a:spLocks noChangeArrowheads="1"/>
            </p:cNvSpPr>
            <p:nvPr/>
          </p:nvSpPr>
          <p:spPr bwMode="auto">
            <a:xfrm>
              <a:off x="2608" y="1888"/>
              <a:ext cx="2903" cy="2041"/>
            </a:xfrm>
            <a:prstGeom prst="rect">
              <a:avLst/>
            </a:prstGeom>
            <a:gradFill rotWithShape="1">
              <a:gsLst>
                <a:gs pos="0">
                  <a:srgbClr val="9999FF"/>
                </a:gs>
                <a:gs pos="100000">
                  <a:srgbClr val="9999FF">
                    <a:gamma/>
                    <a:shade val="46275"/>
                    <a:invGamma/>
                  </a:srgbClr>
                </a:gs>
              </a:gsLst>
              <a:path path="rect">
                <a:fillToRect l="100000" b="100000"/>
              </a:path>
            </a:gradFill>
            <a:ln w="19050">
              <a:solidFill>
                <a:srgbClr val="9999FF"/>
              </a:solidFill>
              <a:miter lim="800000"/>
              <a:headEnd type="none" w="sm" len="lg"/>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3492" name="Oval 4">
              <a:extLst>
                <a:ext uri="{FF2B5EF4-FFF2-40B4-BE49-F238E27FC236}">
                  <a16:creationId xmlns:a16="http://schemas.microsoft.com/office/drawing/2014/main" id="{B26F08DD-B68E-467D-B29A-AEBEAC07F5B9}"/>
                </a:ext>
              </a:extLst>
            </p:cNvPr>
            <p:cNvSpPr>
              <a:spLocks noChangeArrowheads="1"/>
            </p:cNvSpPr>
            <p:nvPr/>
          </p:nvSpPr>
          <p:spPr bwMode="auto">
            <a:xfrm>
              <a:off x="3047" y="3339"/>
              <a:ext cx="136" cy="136"/>
            </a:xfrm>
            <a:prstGeom prst="ellipse">
              <a:avLst/>
            </a:prstGeom>
            <a:gradFill rotWithShape="1">
              <a:gsLst>
                <a:gs pos="0">
                  <a:srgbClr val="99FF99"/>
                </a:gs>
                <a:gs pos="100000">
                  <a:srgbClr val="99FF99">
                    <a:gamma/>
                    <a:shade val="46275"/>
                    <a:invGamma/>
                  </a:srgbClr>
                </a:gs>
              </a:gsLst>
              <a:path path="shape">
                <a:fillToRect l="50000" t="50000" r="50000" b="50000"/>
              </a:path>
            </a:gradFill>
            <a:ln w="19050">
              <a:noFill/>
              <a:round/>
              <a:headEnd type="none" w="sm" len="lg"/>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3493" name="Oval 5">
              <a:extLst>
                <a:ext uri="{FF2B5EF4-FFF2-40B4-BE49-F238E27FC236}">
                  <a16:creationId xmlns:a16="http://schemas.microsoft.com/office/drawing/2014/main" id="{62FB0D8E-4CF1-443F-BDDD-3FDEAE1325A8}"/>
                </a:ext>
              </a:extLst>
            </p:cNvPr>
            <p:cNvSpPr>
              <a:spLocks noChangeArrowheads="1"/>
            </p:cNvSpPr>
            <p:nvPr/>
          </p:nvSpPr>
          <p:spPr bwMode="auto">
            <a:xfrm>
              <a:off x="4708" y="2418"/>
              <a:ext cx="136" cy="136"/>
            </a:xfrm>
            <a:prstGeom prst="ellipse">
              <a:avLst/>
            </a:prstGeom>
            <a:gradFill rotWithShape="1">
              <a:gsLst>
                <a:gs pos="0">
                  <a:srgbClr val="CCFF99"/>
                </a:gs>
                <a:gs pos="100000">
                  <a:srgbClr val="CCFF99">
                    <a:gamma/>
                    <a:shade val="46275"/>
                    <a:invGamma/>
                  </a:srgbClr>
                </a:gs>
              </a:gsLst>
              <a:path path="shape">
                <a:fillToRect l="50000" t="50000" r="50000" b="50000"/>
              </a:path>
            </a:gradFill>
            <a:ln w="19050">
              <a:noFill/>
              <a:round/>
              <a:headEnd type="none" w="sm" len="lg"/>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10253" name="Object 6">
              <a:extLst>
                <a:ext uri="{FF2B5EF4-FFF2-40B4-BE49-F238E27FC236}">
                  <a16:creationId xmlns:a16="http://schemas.microsoft.com/office/drawing/2014/main" id="{D878491C-DE46-4E81-AE9A-DB7CB7058013}"/>
                </a:ext>
              </a:extLst>
            </p:cNvPr>
            <p:cNvGraphicFramePr>
              <a:graphicFrameLocks noChangeAspect="1"/>
            </p:cNvGraphicFramePr>
            <p:nvPr/>
          </p:nvGraphicFramePr>
          <p:xfrm>
            <a:off x="2937" y="2931"/>
            <a:ext cx="309" cy="404"/>
          </p:xfrm>
          <a:graphic>
            <a:graphicData uri="http://schemas.openxmlformats.org/presentationml/2006/ole">
              <mc:AlternateContent xmlns:mc="http://schemas.openxmlformats.org/markup-compatibility/2006">
                <mc:Choice xmlns:v="urn:schemas-microsoft-com:vml" Requires="v">
                  <p:oleObj spid="_x0000_s10259" name="公式" r:id="rId3" imgW="133299" imgH="190704" progId="Equation.3">
                    <p:embed/>
                  </p:oleObj>
                </mc:Choice>
                <mc:Fallback>
                  <p:oleObj name="公式" r:id="rId3" imgW="133299" imgH="190704"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7" y="2931"/>
                          <a:ext cx="309"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54" name="Object 7">
              <a:extLst>
                <a:ext uri="{FF2B5EF4-FFF2-40B4-BE49-F238E27FC236}">
                  <a16:creationId xmlns:a16="http://schemas.microsoft.com/office/drawing/2014/main" id="{1E83EC35-C49D-402E-9FFE-45402B373759}"/>
                </a:ext>
              </a:extLst>
            </p:cNvPr>
            <p:cNvGraphicFramePr>
              <a:graphicFrameLocks noChangeAspect="1"/>
            </p:cNvGraphicFramePr>
            <p:nvPr/>
          </p:nvGraphicFramePr>
          <p:xfrm>
            <a:off x="4740" y="2496"/>
            <a:ext cx="309" cy="404"/>
          </p:xfrm>
          <a:graphic>
            <a:graphicData uri="http://schemas.openxmlformats.org/presentationml/2006/ole">
              <mc:AlternateContent xmlns:mc="http://schemas.openxmlformats.org/markup-compatibility/2006">
                <mc:Choice xmlns:v="urn:schemas-microsoft-com:vml" Requires="v">
                  <p:oleObj spid="_x0000_s10260" name="公式" r:id="rId5" imgW="133299" imgH="190704" progId="Equation.3">
                    <p:embed/>
                  </p:oleObj>
                </mc:Choice>
                <mc:Fallback>
                  <p:oleObj name="公式" r:id="rId5" imgW="133299" imgH="190704"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0" y="2496"/>
                          <a:ext cx="309"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496" name="Oval 8">
              <a:extLst>
                <a:ext uri="{FF2B5EF4-FFF2-40B4-BE49-F238E27FC236}">
                  <a16:creationId xmlns:a16="http://schemas.microsoft.com/office/drawing/2014/main" id="{9009ADA9-DA13-476D-883E-E8A6FD375B47}"/>
                </a:ext>
              </a:extLst>
            </p:cNvPr>
            <p:cNvSpPr>
              <a:spLocks noChangeArrowheads="1"/>
            </p:cNvSpPr>
            <p:nvPr/>
          </p:nvSpPr>
          <p:spPr bwMode="auto">
            <a:xfrm>
              <a:off x="3619" y="2173"/>
              <a:ext cx="136" cy="136"/>
            </a:xfrm>
            <a:prstGeom prst="ellipse">
              <a:avLst/>
            </a:prstGeom>
            <a:gradFill rotWithShape="1">
              <a:gsLst>
                <a:gs pos="0">
                  <a:srgbClr val="CCFF99"/>
                </a:gs>
                <a:gs pos="100000">
                  <a:srgbClr val="CCFF99">
                    <a:gamma/>
                    <a:shade val="46275"/>
                    <a:invGamma/>
                  </a:srgbClr>
                </a:gs>
              </a:gsLst>
              <a:path path="shape">
                <a:fillToRect l="50000" t="50000" r="50000" b="50000"/>
              </a:path>
            </a:gradFill>
            <a:ln w="19050">
              <a:noFill/>
              <a:round/>
              <a:headEnd type="none" w="sm" len="lg"/>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10256" name="Object 9">
              <a:extLst>
                <a:ext uri="{FF2B5EF4-FFF2-40B4-BE49-F238E27FC236}">
                  <a16:creationId xmlns:a16="http://schemas.microsoft.com/office/drawing/2014/main" id="{622B8BFD-F57A-4AA5-B103-F7C6C61EE471}"/>
                </a:ext>
              </a:extLst>
            </p:cNvPr>
            <p:cNvGraphicFramePr>
              <a:graphicFrameLocks noChangeAspect="1"/>
            </p:cNvGraphicFramePr>
            <p:nvPr/>
          </p:nvGraphicFramePr>
          <p:xfrm>
            <a:off x="3663" y="2239"/>
            <a:ext cx="285" cy="428"/>
          </p:xfrm>
          <a:graphic>
            <a:graphicData uri="http://schemas.openxmlformats.org/presentationml/2006/ole">
              <mc:AlternateContent xmlns:mc="http://schemas.openxmlformats.org/markup-compatibility/2006">
                <mc:Choice xmlns:v="urn:schemas-microsoft-com:vml" Requires="v">
                  <p:oleObj spid="_x0000_s10261" name="公式" r:id="rId7" imgW="123952" imgH="200076" progId="Equation.3">
                    <p:embed/>
                  </p:oleObj>
                </mc:Choice>
                <mc:Fallback>
                  <p:oleObj name="公式" r:id="rId7" imgW="123952" imgH="200076"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63" y="2239"/>
                          <a:ext cx="285" cy="4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498" name="Oval 10">
              <a:extLst>
                <a:ext uri="{FF2B5EF4-FFF2-40B4-BE49-F238E27FC236}">
                  <a16:creationId xmlns:a16="http://schemas.microsoft.com/office/drawing/2014/main" id="{CC93E5E8-56E4-482E-AE08-DBEAF2ADD8C6}"/>
                </a:ext>
              </a:extLst>
            </p:cNvPr>
            <p:cNvSpPr>
              <a:spLocks noChangeArrowheads="1"/>
            </p:cNvSpPr>
            <p:nvPr/>
          </p:nvSpPr>
          <p:spPr bwMode="auto">
            <a:xfrm>
              <a:off x="4390" y="3080"/>
              <a:ext cx="136" cy="136"/>
            </a:xfrm>
            <a:prstGeom prst="ellipse">
              <a:avLst/>
            </a:prstGeom>
            <a:gradFill rotWithShape="1">
              <a:gsLst>
                <a:gs pos="0">
                  <a:srgbClr val="CCFF99"/>
                </a:gs>
                <a:gs pos="100000">
                  <a:srgbClr val="CCFF99">
                    <a:gamma/>
                    <a:shade val="46275"/>
                    <a:invGamma/>
                  </a:srgbClr>
                </a:gs>
              </a:gsLst>
              <a:path path="shape">
                <a:fillToRect l="50000" t="50000" r="50000" b="50000"/>
              </a:path>
            </a:gradFill>
            <a:ln w="19050">
              <a:noFill/>
              <a:round/>
              <a:headEnd type="none" w="sm" len="lg"/>
              <a:tailEnd type="none" w="sm"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10258" name="Object 11">
              <a:extLst>
                <a:ext uri="{FF2B5EF4-FFF2-40B4-BE49-F238E27FC236}">
                  <a16:creationId xmlns:a16="http://schemas.microsoft.com/office/drawing/2014/main" id="{F426E6A2-2BF9-4DEB-8C08-D11FD241EBD8}"/>
                </a:ext>
              </a:extLst>
            </p:cNvPr>
            <p:cNvGraphicFramePr>
              <a:graphicFrameLocks noChangeAspect="1"/>
            </p:cNvGraphicFramePr>
            <p:nvPr/>
          </p:nvGraphicFramePr>
          <p:xfrm>
            <a:off x="4422" y="3135"/>
            <a:ext cx="309" cy="451"/>
          </p:xfrm>
          <a:graphic>
            <a:graphicData uri="http://schemas.openxmlformats.org/presentationml/2006/ole">
              <mc:AlternateContent xmlns:mc="http://schemas.openxmlformats.org/markup-compatibility/2006">
                <mc:Choice xmlns:v="urn:schemas-microsoft-com:vml" Requires="v">
                  <p:oleObj spid="_x0000_s10262" name="公式" r:id="rId9" imgW="133299" imgH="209448" progId="Equation.3">
                    <p:embed/>
                  </p:oleObj>
                </mc:Choice>
                <mc:Fallback>
                  <p:oleObj name="公式" r:id="rId9" imgW="133299" imgH="209448"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22" y="3135"/>
                          <a:ext cx="309" cy="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63500" name="Text Box 12">
            <a:extLst>
              <a:ext uri="{FF2B5EF4-FFF2-40B4-BE49-F238E27FC236}">
                <a16:creationId xmlns:a16="http://schemas.microsoft.com/office/drawing/2014/main" id="{269B7AC9-690C-4E0B-BEC2-75496331535C}"/>
              </a:ext>
            </a:extLst>
          </p:cNvPr>
          <p:cNvSpPr txBox="1">
            <a:spLocks noChangeArrowheads="1"/>
          </p:cNvSpPr>
          <p:nvPr/>
        </p:nvSpPr>
        <p:spPr bwMode="auto">
          <a:xfrm>
            <a:off x="381000" y="1052513"/>
            <a:ext cx="8458200" cy="1800225"/>
          </a:xfrm>
          <a:prstGeom prst="rect">
            <a:avLst/>
          </a:prstGeom>
          <a:noFill/>
          <a:ln w="19050">
            <a:noFill/>
            <a:miter lim="800000"/>
            <a:headEnd type="none" w="sm" len="lg"/>
            <a:tailEnd type="none" w="sm" len="lg"/>
          </a:ln>
          <a:effectLst/>
        </p:spPr>
        <p:txBody>
          <a:bodyPr>
            <a:spAutoFit/>
          </a:bodyPr>
          <a:lstStyle>
            <a:lvl1pPr eaLnBrk="0" hangingPunct="0">
              <a:defRPr kumimoji="1" sz="2800" b="1">
                <a:solidFill>
                  <a:schemeClr val="tx1"/>
                </a:solidFill>
                <a:latin typeface="Times New Roman" pitchFamily="18" charset="0"/>
                <a:ea typeface="幼圆" pitchFamily="49" charset="-122"/>
              </a:defRPr>
            </a:lvl1pPr>
            <a:lvl2pPr marL="742950" indent="-285750" eaLnBrk="0" hangingPunct="0">
              <a:defRPr kumimoji="1" sz="2800" b="1">
                <a:solidFill>
                  <a:schemeClr val="tx1"/>
                </a:solidFill>
                <a:latin typeface="Times New Roman" pitchFamily="18" charset="0"/>
                <a:ea typeface="幼圆" pitchFamily="49" charset="-122"/>
              </a:defRPr>
            </a:lvl2pPr>
            <a:lvl3pPr marL="1143000" indent="-228600" eaLnBrk="0" hangingPunct="0">
              <a:defRPr kumimoji="1" sz="2800" b="1">
                <a:solidFill>
                  <a:schemeClr val="tx1"/>
                </a:solidFill>
                <a:latin typeface="Times New Roman" pitchFamily="18" charset="0"/>
                <a:ea typeface="幼圆" pitchFamily="49" charset="-122"/>
              </a:defRPr>
            </a:lvl3pPr>
            <a:lvl4pPr marL="1600200" indent="-228600" eaLnBrk="0" hangingPunct="0">
              <a:defRPr kumimoji="1" sz="2800" b="1">
                <a:solidFill>
                  <a:schemeClr val="tx1"/>
                </a:solidFill>
                <a:latin typeface="Times New Roman" pitchFamily="18" charset="0"/>
                <a:ea typeface="幼圆" pitchFamily="49" charset="-122"/>
              </a:defRPr>
            </a:lvl4pPr>
            <a:lvl5pPr marL="2057400" indent="-228600" eaLnBrk="0" hangingPunct="0">
              <a:defRPr kumimoji="1" sz="2800" b="1">
                <a:solidFill>
                  <a:schemeClr val="tx1"/>
                </a:solidFill>
                <a:latin typeface="Times New Roman" pitchFamily="18" charset="0"/>
                <a:ea typeface="幼圆" pitchFamily="49"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幼圆" pitchFamily="49" charset="-122"/>
              </a:defRPr>
            </a:lvl9pPr>
          </a:lstStyle>
          <a:p>
            <a:pPr eaLnBrk="1" hangingPunct="1">
              <a:spcBef>
                <a:spcPct val="50000"/>
              </a:spcBef>
              <a:defRPr/>
            </a:pPr>
            <a:r>
              <a:rPr kumimoji="0" lang="en-US" altLang="zh-CN">
                <a:effectLst>
                  <a:outerShdw blurRad="38100" dist="38100" dir="2700000" algn="tl">
                    <a:srgbClr val="000000"/>
                  </a:outerShdw>
                </a:effectLst>
              </a:rPr>
              <a:t>        </a:t>
            </a:r>
            <a:r>
              <a:rPr kumimoji="0" lang="zh-CN" altLang="en-US">
                <a:effectLst>
                  <a:outerShdw blurRad="38100" dist="38100" dir="2700000" algn="tl">
                    <a:srgbClr val="000000"/>
                  </a:outerShdw>
                </a:effectLst>
              </a:rPr>
              <a:t>考虑</a:t>
            </a:r>
            <a:r>
              <a:rPr kumimoji="0" lang="en-US" altLang="zh-CN" i="1">
                <a:effectLst>
                  <a:outerShdw blurRad="38100" dist="38100" dir="2700000" algn="tl">
                    <a:srgbClr val="000000"/>
                  </a:outerShdw>
                </a:effectLst>
              </a:rPr>
              <a:t>n</a:t>
            </a:r>
            <a:r>
              <a:rPr kumimoji="0" lang="zh-CN" altLang="en-US">
                <a:effectLst>
                  <a:outerShdw blurRad="38100" dist="38100" dir="2700000" algn="tl">
                    <a:srgbClr val="000000"/>
                  </a:outerShdw>
                </a:effectLst>
              </a:rPr>
              <a:t>个点电荷</a:t>
            </a:r>
            <a:r>
              <a:rPr kumimoji="0" lang="en-US" altLang="zh-CN" i="1">
                <a:effectLst>
                  <a:outerShdw blurRad="38100" dist="38100" dir="2700000" algn="tl">
                    <a:srgbClr val="000000"/>
                  </a:outerShdw>
                </a:effectLst>
              </a:rPr>
              <a:t>q</a:t>
            </a:r>
            <a:r>
              <a:rPr kumimoji="0" lang="en-US" altLang="zh-CN" baseline="-25000">
                <a:effectLst>
                  <a:outerShdw blurRad="38100" dist="38100" dir="2700000" algn="tl">
                    <a:srgbClr val="000000"/>
                  </a:outerShdw>
                </a:effectLst>
              </a:rPr>
              <a:t>1</a:t>
            </a:r>
            <a:r>
              <a:rPr kumimoji="0" lang="zh-CN" altLang="en-US">
                <a:effectLst>
                  <a:outerShdw blurRad="38100" dist="38100" dir="2700000" algn="tl">
                    <a:srgbClr val="000000"/>
                  </a:outerShdw>
                </a:effectLst>
              </a:rPr>
              <a:t>，</a:t>
            </a:r>
            <a:r>
              <a:rPr kumimoji="0" lang="en-US" altLang="zh-CN" i="1">
                <a:effectLst>
                  <a:outerShdw blurRad="38100" dist="38100" dir="2700000" algn="tl">
                    <a:srgbClr val="000000"/>
                  </a:outerShdw>
                </a:effectLst>
              </a:rPr>
              <a:t>q</a:t>
            </a:r>
            <a:r>
              <a:rPr kumimoji="0" lang="en-US" altLang="zh-CN" baseline="-25000">
                <a:effectLst>
                  <a:outerShdw blurRad="38100" dist="38100" dir="2700000" algn="tl">
                    <a:srgbClr val="000000"/>
                  </a:outerShdw>
                </a:effectLst>
              </a:rPr>
              <a:t>2</a:t>
            </a:r>
            <a:r>
              <a:rPr kumimoji="0" lang="zh-CN" altLang="en-US">
                <a:effectLst>
                  <a:outerShdw blurRad="38100" dist="38100" dir="2700000" algn="tl">
                    <a:srgbClr val="000000"/>
                  </a:outerShdw>
                </a:effectLst>
              </a:rPr>
              <a:t>，</a:t>
            </a:r>
            <a:r>
              <a:rPr kumimoji="0" lang="en-US" altLang="zh-CN">
                <a:effectLst>
                  <a:outerShdw blurRad="38100" dist="38100" dir="2700000" algn="tl">
                    <a:srgbClr val="000000"/>
                  </a:outerShdw>
                </a:effectLst>
              </a:rPr>
              <a:t>……</a:t>
            </a:r>
            <a:r>
              <a:rPr kumimoji="0" lang="en-US" altLang="zh-CN" i="1">
                <a:effectLst>
                  <a:outerShdw blurRad="38100" dist="38100" dir="2700000" algn="tl">
                    <a:srgbClr val="000000"/>
                  </a:outerShdw>
                </a:effectLst>
              </a:rPr>
              <a:t>q</a:t>
            </a:r>
            <a:r>
              <a:rPr kumimoji="0" lang="en-US" altLang="zh-CN" i="1" baseline="-25000">
                <a:effectLst>
                  <a:outerShdw blurRad="38100" dist="38100" dir="2700000" algn="tl">
                    <a:srgbClr val="000000"/>
                  </a:outerShdw>
                </a:effectLst>
              </a:rPr>
              <a:t>n</a:t>
            </a:r>
            <a:r>
              <a:rPr kumimoji="0" lang="zh-CN" altLang="en-US">
                <a:effectLst>
                  <a:outerShdw blurRad="38100" dist="38100" dir="2700000" algn="tl">
                    <a:srgbClr val="000000"/>
                  </a:outerShdw>
                </a:effectLst>
              </a:rPr>
              <a:t>组成，设想依次将各点电荷从无穷远处移到指定的位置，点电荷系的静电相互作用能等于建立整个带电系统</a:t>
            </a:r>
            <a:r>
              <a:rPr kumimoji="0" lang="zh-CN" altLang="en-US">
                <a:solidFill>
                  <a:srgbClr val="CC0099"/>
                </a:solidFill>
                <a:effectLst>
                  <a:outerShdw blurRad="38100" dist="38100" dir="2700000" algn="tl">
                    <a:srgbClr val="000000"/>
                  </a:outerShdw>
                </a:effectLst>
              </a:rPr>
              <a:t>外力克服静电力的总功</a:t>
            </a:r>
            <a:r>
              <a:rPr kumimoji="0" lang="zh-CN" altLang="en-US">
                <a:effectLst>
                  <a:outerShdw blurRad="38100" dist="38100" dir="2700000" algn="tl">
                    <a:srgbClr val="000000"/>
                  </a:outerShdw>
                </a:effectLst>
              </a:rPr>
              <a:t>，利用归纳法不难证得</a:t>
            </a:r>
          </a:p>
        </p:txBody>
      </p:sp>
      <p:graphicFrame>
        <p:nvGraphicFramePr>
          <p:cNvPr id="129044" name="Object 20">
            <a:extLst>
              <a:ext uri="{FF2B5EF4-FFF2-40B4-BE49-F238E27FC236}">
                <a16:creationId xmlns:a16="http://schemas.microsoft.com/office/drawing/2014/main" id="{53F976AB-14FD-44DA-BDD0-06FBAD01D225}"/>
              </a:ext>
            </a:extLst>
          </p:cNvPr>
          <p:cNvGraphicFramePr>
            <a:graphicFrameLocks noChangeAspect="1"/>
          </p:cNvGraphicFramePr>
          <p:nvPr/>
        </p:nvGraphicFramePr>
        <p:xfrm>
          <a:off x="755650" y="3500438"/>
          <a:ext cx="2376488" cy="1104900"/>
        </p:xfrm>
        <a:graphic>
          <a:graphicData uri="http://schemas.openxmlformats.org/presentationml/2006/ole">
            <mc:AlternateContent xmlns:mc="http://schemas.openxmlformats.org/markup-compatibility/2006">
              <mc:Choice xmlns:v="urn:schemas-microsoft-com:vml" Requires="v">
                <p:oleObj spid="_x0000_s10263" name="公式" r:id="rId11" imgW="895299" imgH="400152" progId="Equation.3">
                  <p:embed/>
                </p:oleObj>
              </mc:Choice>
              <mc:Fallback>
                <p:oleObj name="公式" r:id="rId11" imgW="895299" imgH="400152" progId="Equation.3">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5650" y="3500438"/>
                        <a:ext cx="2376488" cy="1104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247" name="Group 21">
            <a:extLst>
              <a:ext uri="{FF2B5EF4-FFF2-40B4-BE49-F238E27FC236}">
                <a16:creationId xmlns:a16="http://schemas.microsoft.com/office/drawing/2014/main" id="{839750A7-9CE0-4EDA-9CE3-E1BCD740C459}"/>
              </a:ext>
            </a:extLst>
          </p:cNvPr>
          <p:cNvGrpSpPr>
            <a:grpSpLocks/>
          </p:cNvGrpSpPr>
          <p:nvPr/>
        </p:nvGrpSpPr>
        <p:grpSpPr bwMode="auto">
          <a:xfrm>
            <a:off x="0" y="44450"/>
            <a:ext cx="5715000" cy="1068388"/>
            <a:chOff x="0" y="191"/>
            <a:chExt cx="3600" cy="673"/>
          </a:xfrm>
        </p:grpSpPr>
        <p:pic>
          <p:nvPicPr>
            <p:cNvPr id="10248" name="Picture 40" descr="bar_1">
              <a:extLst>
                <a:ext uri="{FF2B5EF4-FFF2-40B4-BE49-F238E27FC236}">
                  <a16:creationId xmlns:a16="http://schemas.microsoft.com/office/drawing/2014/main" id="{D55947AD-CCDF-4E61-AEB9-96F80C6337D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9" name="Text Box 41">
              <a:extLst>
                <a:ext uri="{FF2B5EF4-FFF2-40B4-BE49-F238E27FC236}">
                  <a16:creationId xmlns:a16="http://schemas.microsoft.com/office/drawing/2014/main" id="{B9AF0385-EDF5-4F61-B565-EAC2B018C58D}"/>
                </a:ext>
              </a:extLst>
            </p:cNvPr>
            <p:cNvSpPr txBox="1">
              <a:spLocks noChangeArrowheads="1"/>
            </p:cNvSpPr>
            <p:nvPr/>
          </p:nvSpPr>
          <p:spPr bwMode="auto">
            <a:xfrm>
              <a:off x="59" y="336"/>
              <a:ext cx="2957" cy="327"/>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幼圆" panose="02010509060101010101" pitchFamily="49" charset="-122"/>
                </a:defRPr>
              </a:lvl1pPr>
              <a:lvl2pPr marL="742950" indent="-285750" eaLnBrk="0" hangingPunct="0">
                <a:defRPr kumimoji="1" sz="28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kumimoji="1" sz="28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kumimoji="1" sz="28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kumimoji="1" sz="28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幼圆" panose="02010509060101010101" pitchFamily="49" charset="-122"/>
                </a:defRPr>
              </a:lvl9pPr>
            </a:lstStyle>
            <a:p>
              <a:pPr eaLnBrk="1" hangingPunct="1">
                <a:spcBef>
                  <a:spcPct val="50000"/>
                </a:spcBef>
              </a:pPr>
              <a:r>
                <a:rPr lang="en-US" altLang="zh-CN">
                  <a:solidFill>
                    <a:srgbClr val="FF3399"/>
                  </a:solidFill>
                  <a:latin typeface="隶书" panose="02010509060101010101" pitchFamily="49" charset="-122"/>
                  <a:ea typeface="隶书" panose="02010509060101010101" pitchFamily="49" charset="-122"/>
                </a:rPr>
                <a:t>2-4 </a:t>
              </a:r>
              <a:r>
                <a:rPr kumimoji="0" lang="zh-CN" altLang="en-US">
                  <a:solidFill>
                    <a:srgbClr val="FF3399"/>
                  </a:solidFill>
                  <a:ea typeface="隶书" panose="02010509060101010101" pitchFamily="49" charset="-122"/>
                </a:rPr>
                <a:t>电场的能量和能量密度</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500"/>
                                        </p:tgtEl>
                                        <p:attrNameLst>
                                          <p:attrName>style.visibility</p:attrName>
                                        </p:attrNameLst>
                                      </p:cBhvr>
                                      <p:to>
                                        <p:strVal val="visible"/>
                                      </p:to>
                                    </p:set>
                                    <p:animEffect transition="in" filter="wipe(left)">
                                      <p:cBhvr>
                                        <p:cTn id="7" dur="500"/>
                                        <p:tgtEl>
                                          <p:spTgt spid="635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29044"/>
                                        </p:tgtEl>
                                        <p:attrNameLst>
                                          <p:attrName>style.visibility</p:attrName>
                                        </p:attrNameLst>
                                      </p:cBhvr>
                                      <p:to>
                                        <p:strVal val="visible"/>
                                      </p:to>
                                    </p:set>
                                    <p:animEffect transition="in" filter="dissolve">
                                      <p:cBhvr>
                                        <p:cTn id="17" dur="500"/>
                                        <p:tgtEl>
                                          <p:spTgt spid="129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00" grpId="0" autoUpdateAnimBg="0"/>
    </p:bldLst>
  </p:timing>
</p:sld>
</file>

<file path=ppt/theme/theme1.xml><?xml version="1.0" encoding="utf-8"?>
<a:theme xmlns:a="http://schemas.openxmlformats.org/drawingml/2006/main" name="随时间变化的电磁场2">
  <a:themeElements>
    <a:clrScheme name="">
      <a:dk1>
        <a:srgbClr val="000000"/>
      </a:dk1>
      <a:lt1>
        <a:srgbClr val="FFFFFF"/>
      </a:lt1>
      <a:dk2>
        <a:srgbClr val="006666"/>
      </a:dk2>
      <a:lt2>
        <a:srgbClr val="FFFF66"/>
      </a:lt2>
      <a:accent1>
        <a:srgbClr val="000000"/>
      </a:accent1>
      <a:accent2>
        <a:srgbClr val="3333CC"/>
      </a:accent2>
      <a:accent3>
        <a:srgbClr val="AAB8B8"/>
      </a:accent3>
      <a:accent4>
        <a:srgbClr val="DADADA"/>
      </a:accent4>
      <a:accent5>
        <a:srgbClr val="AAAAAA"/>
      </a:accent5>
      <a:accent6>
        <a:srgbClr val="2D2DB9"/>
      </a:accent6>
      <a:hlink>
        <a:srgbClr val="FFCC99"/>
      </a:hlink>
      <a:folHlink>
        <a:srgbClr val="B2B2B2"/>
      </a:folHlink>
    </a:clrScheme>
    <a:fontScheme name="随时间变化的电磁场2">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66FF99"/>
          </a:solidFill>
          <a:prstDash val="solid"/>
          <a:miter lim="800000"/>
          <a:headEnd type="none" w="med" len="med"/>
          <a:tailEnd type="stealth" w="med" len="lg"/>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幼圆"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rgbClr val="66FF99"/>
          </a:solidFill>
          <a:prstDash val="solid"/>
          <a:miter lim="800000"/>
          <a:headEnd type="none" w="med" len="med"/>
          <a:tailEnd type="stealth" w="med" len="lg"/>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幼圆" pitchFamily="49" charset="-122"/>
          </a:defRPr>
        </a:defPPr>
      </a:lstStyle>
    </a:lnDef>
  </a:objectDefaults>
  <a:extraClrSchemeLst>
    <a:extraClrScheme>
      <a:clrScheme name="随时间变化的电磁场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随时间变化的电磁场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随时间变化的电磁场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随时间变化的电磁场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随时间变化的电磁场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随时间变化的电磁场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随时间变化的电磁场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随时间变化的电磁场2 8">
        <a:dk1>
          <a:srgbClr val="FFFFFF"/>
        </a:dk1>
        <a:lt1>
          <a:srgbClr val="FFFFFF"/>
        </a:lt1>
        <a:dk2>
          <a:srgbClr val="FFFF66"/>
        </a:dk2>
        <a:lt2>
          <a:srgbClr val="5F5F5F"/>
        </a:lt2>
        <a:accent1>
          <a:srgbClr val="FF9999"/>
        </a:accent1>
        <a:accent2>
          <a:srgbClr val="3333CC"/>
        </a:accent2>
        <a:accent3>
          <a:srgbClr val="FFFFFF"/>
        </a:accent3>
        <a:accent4>
          <a:srgbClr val="DADADA"/>
        </a:accent4>
        <a:accent5>
          <a:srgbClr val="FFC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随时间变化的电磁场2 9">
        <a:dk1>
          <a:srgbClr val="FFFFFF"/>
        </a:dk1>
        <a:lt1>
          <a:srgbClr val="FFFFFF"/>
        </a:lt1>
        <a:dk2>
          <a:srgbClr val="FFFF66"/>
        </a:dk2>
        <a:lt2>
          <a:srgbClr val="000000"/>
        </a:lt2>
        <a:accent1>
          <a:srgbClr val="FF9999"/>
        </a:accent1>
        <a:accent2>
          <a:srgbClr val="3333CC"/>
        </a:accent2>
        <a:accent3>
          <a:srgbClr val="FFFFFF"/>
        </a:accent3>
        <a:accent4>
          <a:srgbClr val="DADADA"/>
        </a:accent4>
        <a:accent5>
          <a:srgbClr val="FFC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随时间变化的电磁场2 10">
        <a:dk1>
          <a:srgbClr val="000000"/>
        </a:dk1>
        <a:lt1>
          <a:srgbClr val="FFFFFF"/>
        </a:lt1>
        <a:dk2>
          <a:srgbClr val="008080"/>
        </a:dk2>
        <a:lt2>
          <a:srgbClr val="FFFF66"/>
        </a:lt2>
        <a:accent1>
          <a:srgbClr val="FF9999"/>
        </a:accent1>
        <a:accent2>
          <a:srgbClr val="3333CC"/>
        </a:accent2>
        <a:accent3>
          <a:srgbClr val="AAC0C0"/>
        </a:accent3>
        <a:accent4>
          <a:srgbClr val="DADADA"/>
        </a:accent4>
        <a:accent5>
          <a:srgbClr val="FFCACA"/>
        </a:accent5>
        <a:accent6>
          <a:srgbClr val="2D2DB9"/>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7163</TotalTime>
  <Words>1134</Words>
  <Application>Microsoft Office PowerPoint</Application>
  <PresentationFormat>全屏显示(4:3)</PresentationFormat>
  <Paragraphs>133</Paragraphs>
  <Slides>21</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21</vt:i4>
      </vt:variant>
    </vt:vector>
  </HeadingPairs>
  <TitlesOfParts>
    <vt:vector size="36" baseType="lpstr">
      <vt:lpstr>Times New Roman</vt:lpstr>
      <vt:lpstr>幼圆</vt:lpstr>
      <vt:lpstr>Arial</vt:lpstr>
      <vt:lpstr>宋体</vt:lpstr>
      <vt:lpstr>Webdings</vt:lpstr>
      <vt:lpstr>华文行楷</vt:lpstr>
      <vt:lpstr>黑体</vt:lpstr>
      <vt:lpstr>Century Gothic</vt:lpstr>
      <vt:lpstr>隶书</vt:lpstr>
      <vt:lpstr>Symbol</vt:lpstr>
      <vt:lpstr>华文彩云</vt:lpstr>
      <vt:lpstr>随时间变化的电磁场2</vt:lpstr>
      <vt:lpstr>Microsoft Equation 3.0</vt:lpstr>
      <vt:lpstr>Microsoft 公式 3.0</vt:lpstr>
      <vt:lpstr>Microsoft Clip Gallery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第九章 静电场中的导体与电介质 </dc:title>
  <dc:creator>baog</dc:creator>
  <cp:lastModifiedBy>yinjie</cp:lastModifiedBy>
  <cp:revision>382</cp:revision>
  <dcterms:created xsi:type="dcterms:W3CDTF">2000-04-27T14:41:22Z</dcterms:created>
  <dcterms:modified xsi:type="dcterms:W3CDTF">2020-03-29T13:27:59Z</dcterms:modified>
</cp:coreProperties>
</file>