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36"/>
  </p:notesMasterIdLst>
  <p:sldIdLst>
    <p:sldId id="424" r:id="rId2"/>
    <p:sldId id="256" r:id="rId3"/>
    <p:sldId id="261" r:id="rId4"/>
    <p:sldId id="267" r:id="rId5"/>
    <p:sldId id="262" r:id="rId6"/>
    <p:sldId id="427" r:id="rId7"/>
    <p:sldId id="428" r:id="rId8"/>
    <p:sldId id="425" r:id="rId9"/>
    <p:sldId id="387" r:id="rId10"/>
    <p:sldId id="431" r:id="rId11"/>
    <p:sldId id="388" r:id="rId12"/>
    <p:sldId id="390" r:id="rId13"/>
    <p:sldId id="422" r:id="rId14"/>
    <p:sldId id="423" r:id="rId15"/>
    <p:sldId id="394" r:id="rId16"/>
    <p:sldId id="395" r:id="rId17"/>
    <p:sldId id="393" r:id="rId18"/>
    <p:sldId id="396" r:id="rId19"/>
    <p:sldId id="397" r:id="rId20"/>
    <p:sldId id="432" r:id="rId21"/>
    <p:sldId id="433" r:id="rId22"/>
    <p:sldId id="400" r:id="rId23"/>
    <p:sldId id="434" r:id="rId24"/>
    <p:sldId id="435" r:id="rId25"/>
    <p:sldId id="401" r:id="rId26"/>
    <p:sldId id="402" r:id="rId27"/>
    <p:sldId id="403" r:id="rId28"/>
    <p:sldId id="404" r:id="rId29"/>
    <p:sldId id="415" r:id="rId30"/>
    <p:sldId id="416" r:id="rId31"/>
    <p:sldId id="417" r:id="rId32"/>
    <p:sldId id="418" r:id="rId33"/>
    <p:sldId id="419" r:id="rId34"/>
    <p:sldId id="367" r:id="rId3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幼圆" panose="0201050906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幼圆" panose="0201050906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幼圆" panose="0201050906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幼圆" panose="0201050906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幼圆" panose="02010509060101010101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幼圆" panose="02010509060101010101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幼圆" panose="02010509060101010101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幼圆" panose="02010509060101010101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幼圆" panose="020105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34">
          <p15:clr>
            <a:srgbClr val="A4A3A4"/>
          </p15:clr>
        </p15:guide>
        <p15:guide id="2" pos="2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  <a:srgbClr val="C0C0C0"/>
    <a:srgbClr val="FF9999"/>
    <a:srgbClr val="9999FF"/>
    <a:srgbClr val="99FF99"/>
    <a:srgbClr val="FF3399"/>
    <a:srgbClr val="6666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369" autoAdjust="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1434"/>
        <p:guide pos="26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image" Target="../media/image23.emf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emf"/><Relationship Id="rId2" Type="http://schemas.openxmlformats.org/officeDocument/2006/relationships/image" Target="../media/image12.emf"/><Relationship Id="rId16" Type="http://schemas.openxmlformats.org/officeDocument/2006/relationships/image" Target="../media/image26.emf"/><Relationship Id="rId1" Type="http://schemas.openxmlformats.org/officeDocument/2006/relationships/image" Target="../media/image11.emf"/><Relationship Id="rId6" Type="http://schemas.openxmlformats.org/officeDocument/2006/relationships/image" Target="../media/image16.emf"/><Relationship Id="rId11" Type="http://schemas.openxmlformats.org/officeDocument/2006/relationships/image" Target="../media/image21.emf"/><Relationship Id="rId5" Type="http://schemas.openxmlformats.org/officeDocument/2006/relationships/image" Target="../media/image15.emf"/><Relationship Id="rId15" Type="http://schemas.openxmlformats.org/officeDocument/2006/relationships/image" Target="../media/image25.emf"/><Relationship Id="rId10" Type="http://schemas.openxmlformats.org/officeDocument/2006/relationships/image" Target="../media/image20.emf"/><Relationship Id="rId4" Type="http://schemas.openxmlformats.org/officeDocument/2006/relationships/image" Target="../media/image14.emf"/><Relationship Id="rId9" Type="http://schemas.openxmlformats.org/officeDocument/2006/relationships/image" Target="../media/image19.emf"/><Relationship Id="rId14" Type="http://schemas.openxmlformats.org/officeDocument/2006/relationships/image" Target="../media/image24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emf"/><Relationship Id="rId13" Type="http://schemas.openxmlformats.org/officeDocument/2006/relationships/image" Target="../media/image152.emf"/><Relationship Id="rId3" Type="http://schemas.openxmlformats.org/officeDocument/2006/relationships/image" Target="../media/image142.emf"/><Relationship Id="rId7" Type="http://schemas.openxmlformats.org/officeDocument/2006/relationships/image" Target="../media/image146.emf"/><Relationship Id="rId12" Type="http://schemas.openxmlformats.org/officeDocument/2006/relationships/image" Target="../media/image151.emf"/><Relationship Id="rId17" Type="http://schemas.openxmlformats.org/officeDocument/2006/relationships/image" Target="../media/image156.emf"/><Relationship Id="rId2" Type="http://schemas.openxmlformats.org/officeDocument/2006/relationships/image" Target="../media/image141.emf"/><Relationship Id="rId16" Type="http://schemas.openxmlformats.org/officeDocument/2006/relationships/image" Target="../media/image155.emf"/><Relationship Id="rId1" Type="http://schemas.openxmlformats.org/officeDocument/2006/relationships/image" Target="../media/image140.emf"/><Relationship Id="rId6" Type="http://schemas.openxmlformats.org/officeDocument/2006/relationships/image" Target="../media/image145.emf"/><Relationship Id="rId11" Type="http://schemas.openxmlformats.org/officeDocument/2006/relationships/image" Target="../media/image150.emf"/><Relationship Id="rId5" Type="http://schemas.openxmlformats.org/officeDocument/2006/relationships/image" Target="../media/image144.emf"/><Relationship Id="rId15" Type="http://schemas.openxmlformats.org/officeDocument/2006/relationships/image" Target="../media/image154.emf"/><Relationship Id="rId10" Type="http://schemas.openxmlformats.org/officeDocument/2006/relationships/image" Target="../media/image149.emf"/><Relationship Id="rId4" Type="http://schemas.openxmlformats.org/officeDocument/2006/relationships/image" Target="../media/image143.emf"/><Relationship Id="rId9" Type="http://schemas.openxmlformats.org/officeDocument/2006/relationships/image" Target="../media/image148.emf"/><Relationship Id="rId14" Type="http://schemas.openxmlformats.org/officeDocument/2006/relationships/image" Target="../media/image153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emf"/><Relationship Id="rId13" Type="http://schemas.openxmlformats.org/officeDocument/2006/relationships/image" Target="../media/image171.emf"/><Relationship Id="rId3" Type="http://schemas.openxmlformats.org/officeDocument/2006/relationships/image" Target="../media/image161.emf"/><Relationship Id="rId7" Type="http://schemas.openxmlformats.org/officeDocument/2006/relationships/image" Target="../media/image165.emf"/><Relationship Id="rId12" Type="http://schemas.openxmlformats.org/officeDocument/2006/relationships/image" Target="../media/image170.emf"/><Relationship Id="rId2" Type="http://schemas.openxmlformats.org/officeDocument/2006/relationships/image" Target="../media/image160.emf"/><Relationship Id="rId1" Type="http://schemas.openxmlformats.org/officeDocument/2006/relationships/image" Target="../media/image159.emf"/><Relationship Id="rId6" Type="http://schemas.openxmlformats.org/officeDocument/2006/relationships/image" Target="../media/image164.emf"/><Relationship Id="rId11" Type="http://schemas.openxmlformats.org/officeDocument/2006/relationships/image" Target="../media/image169.emf"/><Relationship Id="rId5" Type="http://schemas.openxmlformats.org/officeDocument/2006/relationships/image" Target="../media/image163.emf"/><Relationship Id="rId10" Type="http://schemas.openxmlformats.org/officeDocument/2006/relationships/image" Target="../media/image168.emf"/><Relationship Id="rId4" Type="http://schemas.openxmlformats.org/officeDocument/2006/relationships/image" Target="../media/image162.emf"/><Relationship Id="rId9" Type="http://schemas.openxmlformats.org/officeDocument/2006/relationships/image" Target="../media/image167.emf"/><Relationship Id="rId14" Type="http://schemas.openxmlformats.org/officeDocument/2006/relationships/image" Target="../media/image172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emf"/><Relationship Id="rId13" Type="http://schemas.openxmlformats.org/officeDocument/2006/relationships/image" Target="../media/image185.emf"/><Relationship Id="rId18" Type="http://schemas.openxmlformats.org/officeDocument/2006/relationships/image" Target="../media/image190.emf"/><Relationship Id="rId3" Type="http://schemas.openxmlformats.org/officeDocument/2006/relationships/image" Target="../media/image175.emf"/><Relationship Id="rId21" Type="http://schemas.openxmlformats.org/officeDocument/2006/relationships/image" Target="../media/image193.emf"/><Relationship Id="rId7" Type="http://schemas.openxmlformats.org/officeDocument/2006/relationships/image" Target="../media/image179.emf"/><Relationship Id="rId12" Type="http://schemas.openxmlformats.org/officeDocument/2006/relationships/image" Target="../media/image184.emf"/><Relationship Id="rId17" Type="http://schemas.openxmlformats.org/officeDocument/2006/relationships/image" Target="../media/image189.emf"/><Relationship Id="rId25" Type="http://schemas.openxmlformats.org/officeDocument/2006/relationships/image" Target="../media/image197.emf"/><Relationship Id="rId2" Type="http://schemas.openxmlformats.org/officeDocument/2006/relationships/image" Target="../media/image174.emf"/><Relationship Id="rId16" Type="http://schemas.openxmlformats.org/officeDocument/2006/relationships/image" Target="../media/image188.emf"/><Relationship Id="rId20" Type="http://schemas.openxmlformats.org/officeDocument/2006/relationships/image" Target="../media/image192.emf"/><Relationship Id="rId1" Type="http://schemas.openxmlformats.org/officeDocument/2006/relationships/image" Target="../media/image173.emf"/><Relationship Id="rId6" Type="http://schemas.openxmlformats.org/officeDocument/2006/relationships/image" Target="../media/image178.emf"/><Relationship Id="rId11" Type="http://schemas.openxmlformats.org/officeDocument/2006/relationships/image" Target="../media/image183.emf"/><Relationship Id="rId24" Type="http://schemas.openxmlformats.org/officeDocument/2006/relationships/image" Target="../media/image196.emf"/><Relationship Id="rId5" Type="http://schemas.openxmlformats.org/officeDocument/2006/relationships/image" Target="../media/image177.emf"/><Relationship Id="rId15" Type="http://schemas.openxmlformats.org/officeDocument/2006/relationships/image" Target="../media/image187.emf"/><Relationship Id="rId23" Type="http://schemas.openxmlformats.org/officeDocument/2006/relationships/image" Target="../media/image195.emf"/><Relationship Id="rId10" Type="http://schemas.openxmlformats.org/officeDocument/2006/relationships/image" Target="../media/image182.emf"/><Relationship Id="rId19" Type="http://schemas.openxmlformats.org/officeDocument/2006/relationships/image" Target="../media/image191.emf"/><Relationship Id="rId4" Type="http://schemas.openxmlformats.org/officeDocument/2006/relationships/image" Target="../media/image176.emf"/><Relationship Id="rId9" Type="http://schemas.openxmlformats.org/officeDocument/2006/relationships/image" Target="../media/image181.emf"/><Relationship Id="rId14" Type="http://schemas.openxmlformats.org/officeDocument/2006/relationships/image" Target="../media/image186.emf"/><Relationship Id="rId22" Type="http://schemas.openxmlformats.org/officeDocument/2006/relationships/image" Target="../media/image194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emf"/><Relationship Id="rId2" Type="http://schemas.openxmlformats.org/officeDocument/2006/relationships/image" Target="../media/image199.emf"/><Relationship Id="rId1" Type="http://schemas.openxmlformats.org/officeDocument/2006/relationships/image" Target="../media/image198.emf"/><Relationship Id="rId4" Type="http://schemas.openxmlformats.org/officeDocument/2006/relationships/image" Target="../media/image201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emf"/><Relationship Id="rId13" Type="http://schemas.openxmlformats.org/officeDocument/2006/relationships/image" Target="../media/image215.emf"/><Relationship Id="rId3" Type="http://schemas.openxmlformats.org/officeDocument/2006/relationships/image" Target="../media/image205.emf"/><Relationship Id="rId7" Type="http://schemas.openxmlformats.org/officeDocument/2006/relationships/image" Target="../media/image209.emf"/><Relationship Id="rId12" Type="http://schemas.openxmlformats.org/officeDocument/2006/relationships/image" Target="../media/image214.emf"/><Relationship Id="rId2" Type="http://schemas.openxmlformats.org/officeDocument/2006/relationships/image" Target="../media/image204.emf"/><Relationship Id="rId1" Type="http://schemas.openxmlformats.org/officeDocument/2006/relationships/image" Target="../media/image203.emf"/><Relationship Id="rId6" Type="http://schemas.openxmlformats.org/officeDocument/2006/relationships/image" Target="../media/image208.emf"/><Relationship Id="rId11" Type="http://schemas.openxmlformats.org/officeDocument/2006/relationships/image" Target="../media/image213.emf"/><Relationship Id="rId5" Type="http://schemas.openxmlformats.org/officeDocument/2006/relationships/image" Target="../media/image207.emf"/><Relationship Id="rId15" Type="http://schemas.openxmlformats.org/officeDocument/2006/relationships/image" Target="../media/image217.emf"/><Relationship Id="rId10" Type="http://schemas.openxmlformats.org/officeDocument/2006/relationships/image" Target="../media/image212.emf"/><Relationship Id="rId4" Type="http://schemas.openxmlformats.org/officeDocument/2006/relationships/image" Target="../media/image206.emf"/><Relationship Id="rId9" Type="http://schemas.openxmlformats.org/officeDocument/2006/relationships/image" Target="../media/image211.emf"/><Relationship Id="rId14" Type="http://schemas.openxmlformats.org/officeDocument/2006/relationships/image" Target="../media/image216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emf"/><Relationship Id="rId2" Type="http://schemas.openxmlformats.org/officeDocument/2006/relationships/image" Target="../media/image219.emf"/><Relationship Id="rId1" Type="http://schemas.openxmlformats.org/officeDocument/2006/relationships/image" Target="../media/image218.emf"/><Relationship Id="rId4" Type="http://schemas.openxmlformats.org/officeDocument/2006/relationships/image" Target="../media/image221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emf"/><Relationship Id="rId2" Type="http://schemas.openxmlformats.org/officeDocument/2006/relationships/image" Target="../media/image225.emf"/><Relationship Id="rId1" Type="http://schemas.openxmlformats.org/officeDocument/2006/relationships/image" Target="../media/image224.emf"/><Relationship Id="rId6" Type="http://schemas.openxmlformats.org/officeDocument/2006/relationships/image" Target="../media/image229.emf"/><Relationship Id="rId5" Type="http://schemas.openxmlformats.org/officeDocument/2006/relationships/image" Target="../media/image228.emf"/><Relationship Id="rId4" Type="http://schemas.openxmlformats.org/officeDocument/2006/relationships/image" Target="../media/image227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2.emf"/><Relationship Id="rId2" Type="http://schemas.openxmlformats.org/officeDocument/2006/relationships/image" Target="../media/image231.emf"/><Relationship Id="rId1" Type="http://schemas.openxmlformats.org/officeDocument/2006/relationships/image" Target="../media/image230.emf"/><Relationship Id="rId4" Type="http://schemas.openxmlformats.org/officeDocument/2006/relationships/image" Target="../media/image233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emf"/><Relationship Id="rId3" Type="http://schemas.openxmlformats.org/officeDocument/2006/relationships/image" Target="../media/image236.emf"/><Relationship Id="rId7" Type="http://schemas.openxmlformats.org/officeDocument/2006/relationships/image" Target="../media/image240.emf"/><Relationship Id="rId2" Type="http://schemas.openxmlformats.org/officeDocument/2006/relationships/image" Target="../media/image235.emf"/><Relationship Id="rId1" Type="http://schemas.openxmlformats.org/officeDocument/2006/relationships/image" Target="../media/image234.emf"/><Relationship Id="rId6" Type="http://schemas.openxmlformats.org/officeDocument/2006/relationships/image" Target="../media/image239.emf"/><Relationship Id="rId5" Type="http://schemas.openxmlformats.org/officeDocument/2006/relationships/image" Target="../media/image238.emf"/><Relationship Id="rId4" Type="http://schemas.openxmlformats.org/officeDocument/2006/relationships/image" Target="../media/image237.emf"/><Relationship Id="rId9" Type="http://schemas.openxmlformats.org/officeDocument/2006/relationships/image" Target="../media/image242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emf"/><Relationship Id="rId3" Type="http://schemas.openxmlformats.org/officeDocument/2006/relationships/image" Target="../media/image245.emf"/><Relationship Id="rId7" Type="http://schemas.openxmlformats.org/officeDocument/2006/relationships/image" Target="../media/image249.emf"/><Relationship Id="rId2" Type="http://schemas.openxmlformats.org/officeDocument/2006/relationships/image" Target="../media/image244.emf"/><Relationship Id="rId1" Type="http://schemas.openxmlformats.org/officeDocument/2006/relationships/image" Target="../media/image243.emf"/><Relationship Id="rId6" Type="http://schemas.openxmlformats.org/officeDocument/2006/relationships/image" Target="../media/image248.emf"/><Relationship Id="rId11" Type="http://schemas.openxmlformats.org/officeDocument/2006/relationships/image" Target="../media/image253.emf"/><Relationship Id="rId5" Type="http://schemas.openxmlformats.org/officeDocument/2006/relationships/image" Target="../media/image247.emf"/><Relationship Id="rId10" Type="http://schemas.openxmlformats.org/officeDocument/2006/relationships/image" Target="../media/image252.emf"/><Relationship Id="rId4" Type="http://schemas.openxmlformats.org/officeDocument/2006/relationships/image" Target="../media/image246.emf"/><Relationship Id="rId9" Type="http://schemas.openxmlformats.org/officeDocument/2006/relationships/image" Target="../media/image251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image" Target="../media/image31.emf"/><Relationship Id="rId7" Type="http://schemas.openxmlformats.org/officeDocument/2006/relationships/image" Target="../media/image35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Relationship Id="rId6" Type="http://schemas.openxmlformats.org/officeDocument/2006/relationships/image" Target="../media/image34.png"/><Relationship Id="rId11" Type="http://schemas.openxmlformats.org/officeDocument/2006/relationships/image" Target="../media/image39.emf"/><Relationship Id="rId5" Type="http://schemas.openxmlformats.org/officeDocument/2006/relationships/image" Target="../media/image33.emf"/><Relationship Id="rId10" Type="http://schemas.openxmlformats.org/officeDocument/2006/relationships/image" Target="../media/image38.emf"/><Relationship Id="rId4" Type="http://schemas.openxmlformats.org/officeDocument/2006/relationships/image" Target="../media/image32.emf"/><Relationship Id="rId9" Type="http://schemas.openxmlformats.org/officeDocument/2006/relationships/image" Target="../media/image37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emf"/><Relationship Id="rId13" Type="http://schemas.openxmlformats.org/officeDocument/2006/relationships/image" Target="../media/image266.emf"/><Relationship Id="rId3" Type="http://schemas.openxmlformats.org/officeDocument/2006/relationships/image" Target="../media/image256.emf"/><Relationship Id="rId7" Type="http://schemas.openxmlformats.org/officeDocument/2006/relationships/image" Target="../media/image260.emf"/><Relationship Id="rId12" Type="http://schemas.openxmlformats.org/officeDocument/2006/relationships/image" Target="../media/image265.emf"/><Relationship Id="rId2" Type="http://schemas.openxmlformats.org/officeDocument/2006/relationships/image" Target="../media/image255.emf"/><Relationship Id="rId1" Type="http://schemas.openxmlformats.org/officeDocument/2006/relationships/image" Target="../media/image254.emf"/><Relationship Id="rId6" Type="http://schemas.openxmlformats.org/officeDocument/2006/relationships/image" Target="../media/image259.emf"/><Relationship Id="rId11" Type="http://schemas.openxmlformats.org/officeDocument/2006/relationships/image" Target="../media/image264.emf"/><Relationship Id="rId5" Type="http://schemas.openxmlformats.org/officeDocument/2006/relationships/image" Target="../media/image258.emf"/><Relationship Id="rId10" Type="http://schemas.openxmlformats.org/officeDocument/2006/relationships/image" Target="../media/image263.emf"/><Relationship Id="rId4" Type="http://schemas.openxmlformats.org/officeDocument/2006/relationships/image" Target="../media/image257.emf"/><Relationship Id="rId9" Type="http://schemas.openxmlformats.org/officeDocument/2006/relationships/image" Target="../media/image262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4.emf"/><Relationship Id="rId13" Type="http://schemas.openxmlformats.org/officeDocument/2006/relationships/image" Target="../media/image279.emf"/><Relationship Id="rId3" Type="http://schemas.openxmlformats.org/officeDocument/2006/relationships/image" Target="../media/image269.emf"/><Relationship Id="rId7" Type="http://schemas.openxmlformats.org/officeDocument/2006/relationships/image" Target="../media/image273.emf"/><Relationship Id="rId12" Type="http://schemas.openxmlformats.org/officeDocument/2006/relationships/image" Target="../media/image278.emf"/><Relationship Id="rId2" Type="http://schemas.openxmlformats.org/officeDocument/2006/relationships/image" Target="../media/image268.emf"/><Relationship Id="rId16" Type="http://schemas.openxmlformats.org/officeDocument/2006/relationships/image" Target="../media/image282.emf"/><Relationship Id="rId1" Type="http://schemas.openxmlformats.org/officeDocument/2006/relationships/image" Target="../media/image267.emf"/><Relationship Id="rId6" Type="http://schemas.openxmlformats.org/officeDocument/2006/relationships/image" Target="../media/image272.emf"/><Relationship Id="rId11" Type="http://schemas.openxmlformats.org/officeDocument/2006/relationships/image" Target="../media/image277.emf"/><Relationship Id="rId5" Type="http://schemas.openxmlformats.org/officeDocument/2006/relationships/image" Target="../media/image271.emf"/><Relationship Id="rId15" Type="http://schemas.openxmlformats.org/officeDocument/2006/relationships/image" Target="../media/image281.emf"/><Relationship Id="rId10" Type="http://schemas.openxmlformats.org/officeDocument/2006/relationships/image" Target="../media/image276.emf"/><Relationship Id="rId4" Type="http://schemas.openxmlformats.org/officeDocument/2006/relationships/image" Target="../media/image270.emf"/><Relationship Id="rId9" Type="http://schemas.openxmlformats.org/officeDocument/2006/relationships/image" Target="../media/image275.emf"/><Relationship Id="rId14" Type="http://schemas.openxmlformats.org/officeDocument/2006/relationships/image" Target="../media/image280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1.emf"/><Relationship Id="rId13" Type="http://schemas.openxmlformats.org/officeDocument/2006/relationships/image" Target="../media/image296.emf"/><Relationship Id="rId3" Type="http://schemas.openxmlformats.org/officeDocument/2006/relationships/image" Target="../media/image286.emf"/><Relationship Id="rId7" Type="http://schemas.openxmlformats.org/officeDocument/2006/relationships/image" Target="../media/image290.emf"/><Relationship Id="rId12" Type="http://schemas.openxmlformats.org/officeDocument/2006/relationships/image" Target="../media/image295.emf"/><Relationship Id="rId17" Type="http://schemas.openxmlformats.org/officeDocument/2006/relationships/image" Target="../media/image300.emf"/><Relationship Id="rId2" Type="http://schemas.openxmlformats.org/officeDocument/2006/relationships/image" Target="../media/image285.emf"/><Relationship Id="rId16" Type="http://schemas.openxmlformats.org/officeDocument/2006/relationships/image" Target="../media/image299.emf"/><Relationship Id="rId1" Type="http://schemas.openxmlformats.org/officeDocument/2006/relationships/image" Target="../media/image284.emf"/><Relationship Id="rId6" Type="http://schemas.openxmlformats.org/officeDocument/2006/relationships/image" Target="../media/image289.emf"/><Relationship Id="rId11" Type="http://schemas.openxmlformats.org/officeDocument/2006/relationships/image" Target="../media/image294.emf"/><Relationship Id="rId5" Type="http://schemas.openxmlformats.org/officeDocument/2006/relationships/image" Target="../media/image288.emf"/><Relationship Id="rId15" Type="http://schemas.openxmlformats.org/officeDocument/2006/relationships/image" Target="../media/image298.emf"/><Relationship Id="rId10" Type="http://schemas.openxmlformats.org/officeDocument/2006/relationships/image" Target="../media/image293.emf"/><Relationship Id="rId4" Type="http://schemas.openxmlformats.org/officeDocument/2006/relationships/image" Target="../media/image287.emf"/><Relationship Id="rId9" Type="http://schemas.openxmlformats.org/officeDocument/2006/relationships/image" Target="../media/image292.emf"/><Relationship Id="rId14" Type="http://schemas.openxmlformats.org/officeDocument/2006/relationships/image" Target="../media/image297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8.emf"/><Relationship Id="rId13" Type="http://schemas.openxmlformats.org/officeDocument/2006/relationships/image" Target="../media/image313.emf"/><Relationship Id="rId18" Type="http://schemas.openxmlformats.org/officeDocument/2006/relationships/image" Target="../media/image318.emf"/><Relationship Id="rId3" Type="http://schemas.openxmlformats.org/officeDocument/2006/relationships/image" Target="../media/image303.emf"/><Relationship Id="rId21" Type="http://schemas.openxmlformats.org/officeDocument/2006/relationships/image" Target="../media/image321.emf"/><Relationship Id="rId7" Type="http://schemas.openxmlformats.org/officeDocument/2006/relationships/image" Target="../media/image307.emf"/><Relationship Id="rId12" Type="http://schemas.openxmlformats.org/officeDocument/2006/relationships/image" Target="../media/image312.emf"/><Relationship Id="rId17" Type="http://schemas.openxmlformats.org/officeDocument/2006/relationships/image" Target="../media/image317.emf"/><Relationship Id="rId25" Type="http://schemas.openxmlformats.org/officeDocument/2006/relationships/image" Target="../media/image325.emf"/><Relationship Id="rId2" Type="http://schemas.openxmlformats.org/officeDocument/2006/relationships/image" Target="../media/image302.emf"/><Relationship Id="rId16" Type="http://schemas.openxmlformats.org/officeDocument/2006/relationships/image" Target="../media/image316.emf"/><Relationship Id="rId20" Type="http://schemas.openxmlformats.org/officeDocument/2006/relationships/image" Target="../media/image320.emf"/><Relationship Id="rId1" Type="http://schemas.openxmlformats.org/officeDocument/2006/relationships/image" Target="../media/image301.emf"/><Relationship Id="rId6" Type="http://schemas.openxmlformats.org/officeDocument/2006/relationships/image" Target="../media/image306.emf"/><Relationship Id="rId11" Type="http://schemas.openxmlformats.org/officeDocument/2006/relationships/image" Target="../media/image311.emf"/><Relationship Id="rId24" Type="http://schemas.openxmlformats.org/officeDocument/2006/relationships/image" Target="../media/image324.emf"/><Relationship Id="rId5" Type="http://schemas.openxmlformats.org/officeDocument/2006/relationships/image" Target="../media/image305.emf"/><Relationship Id="rId15" Type="http://schemas.openxmlformats.org/officeDocument/2006/relationships/image" Target="../media/image315.emf"/><Relationship Id="rId23" Type="http://schemas.openxmlformats.org/officeDocument/2006/relationships/image" Target="../media/image323.emf"/><Relationship Id="rId10" Type="http://schemas.openxmlformats.org/officeDocument/2006/relationships/image" Target="../media/image310.emf"/><Relationship Id="rId19" Type="http://schemas.openxmlformats.org/officeDocument/2006/relationships/image" Target="../media/image319.emf"/><Relationship Id="rId4" Type="http://schemas.openxmlformats.org/officeDocument/2006/relationships/image" Target="../media/image304.emf"/><Relationship Id="rId9" Type="http://schemas.openxmlformats.org/officeDocument/2006/relationships/image" Target="../media/image309.emf"/><Relationship Id="rId14" Type="http://schemas.openxmlformats.org/officeDocument/2006/relationships/image" Target="../media/image314.emf"/><Relationship Id="rId22" Type="http://schemas.openxmlformats.org/officeDocument/2006/relationships/image" Target="../media/image322.e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3.emf"/><Relationship Id="rId13" Type="http://schemas.openxmlformats.org/officeDocument/2006/relationships/image" Target="../media/image338.emf"/><Relationship Id="rId18" Type="http://schemas.openxmlformats.org/officeDocument/2006/relationships/image" Target="../media/image343.emf"/><Relationship Id="rId26" Type="http://schemas.openxmlformats.org/officeDocument/2006/relationships/image" Target="../media/image351.emf"/><Relationship Id="rId3" Type="http://schemas.openxmlformats.org/officeDocument/2006/relationships/image" Target="../media/image328.emf"/><Relationship Id="rId21" Type="http://schemas.openxmlformats.org/officeDocument/2006/relationships/image" Target="../media/image346.emf"/><Relationship Id="rId7" Type="http://schemas.openxmlformats.org/officeDocument/2006/relationships/image" Target="../media/image332.emf"/><Relationship Id="rId12" Type="http://schemas.openxmlformats.org/officeDocument/2006/relationships/image" Target="../media/image337.emf"/><Relationship Id="rId17" Type="http://schemas.openxmlformats.org/officeDocument/2006/relationships/image" Target="../media/image342.emf"/><Relationship Id="rId25" Type="http://schemas.openxmlformats.org/officeDocument/2006/relationships/image" Target="../media/image350.emf"/><Relationship Id="rId2" Type="http://schemas.openxmlformats.org/officeDocument/2006/relationships/image" Target="../media/image327.emf"/><Relationship Id="rId16" Type="http://schemas.openxmlformats.org/officeDocument/2006/relationships/image" Target="../media/image341.emf"/><Relationship Id="rId20" Type="http://schemas.openxmlformats.org/officeDocument/2006/relationships/image" Target="../media/image345.emf"/><Relationship Id="rId29" Type="http://schemas.openxmlformats.org/officeDocument/2006/relationships/image" Target="../media/image354.emf"/><Relationship Id="rId1" Type="http://schemas.openxmlformats.org/officeDocument/2006/relationships/image" Target="../media/image326.emf"/><Relationship Id="rId6" Type="http://schemas.openxmlformats.org/officeDocument/2006/relationships/image" Target="../media/image331.emf"/><Relationship Id="rId11" Type="http://schemas.openxmlformats.org/officeDocument/2006/relationships/image" Target="../media/image336.emf"/><Relationship Id="rId24" Type="http://schemas.openxmlformats.org/officeDocument/2006/relationships/image" Target="../media/image349.emf"/><Relationship Id="rId5" Type="http://schemas.openxmlformats.org/officeDocument/2006/relationships/image" Target="../media/image330.emf"/><Relationship Id="rId15" Type="http://schemas.openxmlformats.org/officeDocument/2006/relationships/image" Target="../media/image340.emf"/><Relationship Id="rId23" Type="http://schemas.openxmlformats.org/officeDocument/2006/relationships/image" Target="../media/image348.emf"/><Relationship Id="rId28" Type="http://schemas.openxmlformats.org/officeDocument/2006/relationships/image" Target="../media/image353.emf"/><Relationship Id="rId10" Type="http://schemas.openxmlformats.org/officeDocument/2006/relationships/image" Target="../media/image335.emf"/><Relationship Id="rId19" Type="http://schemas.openxmlformats.org/officeDocument/2006/relationships/image" Target="../media/image344.emf"/><Relationship Id="rId4" Type="http://schemas.openxmlformats.org/officeDocument/2006/relationships/image" Target="../media/image329.emf"/><Relationship Id="rId9" Type="http://schemas.openxmlformats.org/officeDocument/2006/relationships/image" Target="../media/image334.emf"/><Relationship Id="rId14" Type="http://schemas.openxmlformats.org/officeDocument/2006/relationships/image" Target="../media/image339.emf"/><Relationship Id="rId22" Type="http://schemas.openxmlformats.org/officeDocument/2006/relationships/image" Target="../media/image347.emf"/><Relationship Id="rId27" Type="http://schemas.openxmlformats.org/officeDocument/2006/relationships/image" Target="../media/image352.emf"/><Relationship Id="rId30" Type="http://schemas.openxmlformats.org/officeDocument/2006/relationships/image" Target="../media/image355.e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3.emf"/><Relationship Id="rId3" Type="http://schemas.openxmlformats.org/officeDocument/2006/relationships/image" Target="../media/image358.emf"/><Relationship Id="rId7" Type="http://schemas.openxmlformats.org/officeDocument/2006/relationships/image" Target="../media/image362.emf"/><Relationship Id="rId2" Type="http://schemas.openxmlformats.org/officeDocument/2006/relationships/image" Target="../media/image357.emf"/><Relationship Id="rId1" Type="http://schemas.openxmlformats.org/officeDocument/2006/relationships/image" Target="../media/image356.emf"/><Relationship Id="rId6" Type="http://schemas.openxmlformats.org/officeDocument/2006/relationships/image" Target="../media/image361.emf"/><Relationship Id="rId5" Type="http://schemas.openxmlformats.org/officeDocument/2006/relationships/image" Target="../media/image360.emf"/><Relationship Id="rId4" Type="http://schemas.openxmlformats.org/officeDocument/2006/relationships/image" Target="../media/image359.emf"/><Relationship Id="rId9" Type="http://schemas.openxmlformats.org/officeDocument/2006/relationships/image" Target="../media/image364.e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2.emf"/><Relationship Id="rId3" Type="http://schemas.openxmlformats.org/officeDocument/2006/relationships/image" Target="../media/image367.emf"/><Relationship Id="rId7" Type="http://schemas.openxmlformats.org/officeDocument/2006/relationships/image" Target="../media/image371.emf"/><Relationship Id="rId2" Type="http://schemas.openxmlformats.org/officeDocument/2006/relationships/image" Target="../media/image366.emf"/><Relationship Id="rId1" Type="http://schemas.openxmlformats.org/officeDocument/2006/relationships/image" Target="../media/image365.emf"/><Relationship Id="rId6" Type="http://schemas.openxmlformats.org/officeDocument/2006/relationships/image" Target="../media/image370.emf"/><Relationship Id="rId5" Type="http://schemas.openxmlformats.org/officeDocument/2006/relationships/image" Target="../media/image369.emf"/><Relationship Id="rId4" Type="http://schemas.openxmlformats.org/officeDocument/2006/relationships/image" Target="../media/image368.emf"/><Relationship Id="rId9" Type="http://schemas.openxmlformats.org/officeDocument/2006/relationships/image" Target="../media/image37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image" Target="../media/image40.emf"/><Relationship Id="rId6" Type="http://schemas.openxmlformats.org/officeDocument/2006/relationships/image" Target="../media/image45.emf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7" Type="http://schemas.openxmlformats.org/officeDocument/2006/relationships/image" Target="../media/image52.emf"/><Relationship Id="rId2" Type="http://schemas.openxmlformats.org/officeDocument/2006/relationships/image" Target="../media/image47.emf"/><Relationship Id="rId1" Type="http://schemas.openxmlformats.org/officeDocument/2006/relationships/image" Target="../media/image46.emf"/><Relationship Id="rId6" Type="http://schemas.openxmlformats.org/officeDocument/2006/relationships/image" Target="../media/image51.emf"/><Relationship Id="rId5" Type="http://schemas.openxmlformats.org/officeDocument/2006/relationships/image" Target="../media/image50.emf"/><Relationship Id="rId4" Type="http://schemas.openxmlformats.org/officeDocument/2006/relationships/image" Target="../media/image49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image" Target="../media/image53.emf"/><Relationship Id="rId6" Type="http://schemas.openxmlformats.org/officeDocument/2006/relationships/image" Target="../media/image58.emf"/><Relationship Id="rId5" Type="http://schemas.openxmlformats.org/officeDocument/2006/relationships/image" Target="../media/image57.emf"/><Relationship Id="rId4" Type="http://schemas.openxmlformats.org/officeDocument/2006/relationships/image" Target="../media/image56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/><Relationship Id="rId13" Type="http://schemas.openxmlformats.org/officeDocument/2006/relationships/image" Target="../media/image71.emf"/><Relationship Id="rId3" Type="http://schemas.openxmlformats.org/officeDocument/2006/relationships/image" Target="../media/image61.emf"/><Relationship Id="rId7" Type="http://schemas.openxmlformats.org/officeDocument/2006/relationships/image" Target="../media/image65.emf"/><Relationship Id="rId12" Type="http://schemas.openxmlformats.org/officeDocument/2006/relationships/image" Target="../media/image70.emf"/><Relationship Id="rId2" Type="http://schemas.openxmlformats.org/officeDocument/2006/relationships/image" Target="../media/image60.emf"/><Relationship Id="rId1" Type="http://schemas.openxmlformats.org/officeDocument/2006/relationships/image" Target="../media/image59.emf"/><Relationship Id="rId6" Type="http://schemas.openxmlformats.org/officeDocument/2006/relationships/image" Target="../media/image64.emf"/><Relationship Id="rId11" Type="http://schemas.openxmlformats.org/officeDocument/2006/relationships/image" Target="../media/image69.emf"/><Relationship Id="rId5" Type="http://schemas.openxmlformats.org/officeDocument/2006/relationships/image" Target="../media/image63.emf"/><Relationship Id="rId15" Type="http://schemas.openxmlformats.org/officeDocument/2006/relationships/image" Target="../media/image73.emf"/><Relationship Id="rId10" Type="http://schemas.openxmlformats.org/officeDocument/2006/relationships/image" Target="../media/image68.emf"/><Relationship Id="rId4" Type="http://schemas.openxmlformats.org/officeDocument/2006/relationships/image" Target="../media/image62.emf"/><Relationship Id="rId9" Type="http://schemas.openxmlformats.org/officeDocument/2006/relationships/image" Target="../media/image67.emf"/><Relationship Id="rId14" Type="http://schemas.openxmlformats.org/officeDocument/2006/relationships/image" Target="../media/image72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.emf"/><Relationship Id="rId13" Type="http://schemas.openxmlformats.org/officeDocument/2006/relationships/image" Target="../media/image86.emf"/><Relationship Id="rId18" Type="http://schemas.openxmlformats.org/officeDocument/2006/relationships/image" Target="../media/image91.emf"/><Relationship Id="rId3" Type="http://schemas.openxmlformats.org/officeDocument/2006/relationships/image" Target="../media/image76.emf"/><Relationship Id="rId7" Type="http://schemas.openxmlformats.org/officeDocument/2006/relationships/image" Target="../media/image80.emf"/><Relationship Id="rId12" Type="http://schemas.openxmlformats.org/officeDocument/2006/relationships/image" Target="../media/image85.emf"/><Relationship Id="rId17" Type="http://schemas.openxmlformats.org/officeDocument/2006/relationships/image" Target="../media/image90.emf"/><Relationship Id="rId2" Type="http://schemas.openxmlformats.org/officeDocument/2006/relationships/image" Target="../media/image75.emf"/><Relationship Id="rId16" Type="http://schemas.openxmlformats.org/officeDocument/2006/relationships/image" Target="../media/image89.emf"/><Relationship Id="rId1" Type="http://schemas.openxmlformats.org/officeDocument/2006/relationships/image" Target="../media/image74.emf"/><Relationship Id="rId6" Type="http://schemas.openxmlformats.org/officeDocument/2006/relationships/image" Target="../media/image79.emf"/><Relationship Id="rId11" Type="http://schemas.openxmlformats.org/officeDocument/2006/relationships/image" Target="../media/image84.emf"/><Relationship Id="rId5" Type="http://schemas.openxmlformats.org/officeDocument/2006/relationships/image" Target="../media/image78.emf"/><Relationship Id="rId15" Type="http://schemas.openxmlformats.org/officeDocument/2006/relationships/image" Target="../media/image88.emf"/><Relationship Id="rId10" Type="http://schemas.openxmlformats.org/officeDocument/2006/relationships/image" Target="../media/image83.emf"/><Relationship Id="rId4" Type="http://schemas.openxmlformats.org/officeDocument/2006/relationships/image" Target="../media/image77.emf"/><Relationship Id="rId9" Type="http://schemas.openxmlformats.org/officeDocument/2006/relationships/image" Target="../media/image82.emf"/><Relationship Id="rId14" Type="http://schemas.openxmlformats.org/officeDocument/2006/relationships/image" Target="../media/image87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13" Type="http://schemas.openxmlformats.org/officeDocument/2006/relationships/image" Target="../media/image104.emf"/><Relationship Id="rId18" Type="http://schemas.openxmlformats.org/officeDocument/2006/relationships/image" Target="../media/image109.emf"/><Relationship Id="rId3" Type="http://schemas.openxmlformats.org/officeDocument/2006/relationships/image" Target="../media/image94.emf"/><Relationship Id="rId7" Type="http://schemas.openxmlformats.org/officeDocument/2006/relationships/image" Target="../media/image98.emf"/><Relationship Id="rId12" Type="http://schemas.openxmlformats.org/officeDocument/2006/relationships/image" Target="../media/image103.emf"/><Relationship Id="rId17" Type="http://schemas.openxmlformats.org/officeDocument/2006/relationships/image" Target="../media/image108.emf"/><Relationship Id="rId2" Type="http://schemas.openxmlformats.org/officeDocument/2006/relationships/image" Target="../media/image93.emf"/><Relationship Id="rId16" Type="http://schemas.openxmlformats.org/officeDocument/2006/relationships/image" Target="../media/image107.emf"/><Relationship Id="rId1" Type="http://schemas.openxmlformats.org/officeDocument/2006/relationships/image" Target="../media/image92.emf"/><Relationship Id="rId6" Type="http://schemas.openxmlformats.org/officeDocument/2006/relationships/image" Target="../media/image97.emf"/><Relationship Id="rId11" Type="http://schemas.openxmlformats.org/officeDocument/2006/relationships/image" Target="../media/image102.emf"/><Relationship Id="rId5" Type="http://schemas.openxmlformats.org/officeDocument/2006/relationships/image" Target="../media/image96.emf"/><Relationship Id="rId15" Type="http://schemas.openxmlformats.org/officeDocument/2006/relationships/image" Target="../media/image106.emf"/><Relationship Id="rId10" Type="http://schemas.openxmlformats.org/officeDocument/2006/relationships/image" Target="../media/image101.emf"/><Relationship Id="rId19" Type="http://schemas.openxmlformats.org/officeDocument/2006/relationships/image" Target="../media/image110.emf"/><Relationship Id="rId4" Type="http://schemas.openxmlformats.org/officeDocument/2006/relationships/image" Target="../media/image95.emf"/><Relationship Id="rId9" Type="http://schemas.openxmlformats.org/officeDocument/2006/relationships/image" Target="../media/image100.emf"/><Relationship Id="rId14" Type="http://schemas.openxmlformats.org/officeDocument/2006/relationships/image" Target="../media/image105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emf"/><Relationship Id="rId13" Type="http://schemas.openxmlformats.org/officeDocument/2006/relationships/image" Target="../media/image123.emf"/><Relationship Id="rId18" Type="http://schemas.openxmlformats.org/officeDocument/2006/relationships/image" Target="../media/image128.emf"/><Relationship Id="rId26" Type="http://schemas.openxmlformats.org/officeDocument/2006/relationships/image" Target="../media/image136.emf"/><Relationship Id="rId3" Type="http://schemas.openxmlformats.org/officeDocument/2006/relationships/image" Target="../media/image113.emf"/><Relationship Id="rId21" Type="http://schemas.openxmlformats.org/officeDocument/2006/relationships/image" Target="../media/image131.emf"/><Relationship Id="rId7" Type="http://schemas.openxmlformats.org/officeDocument/2006/relationships/image" Target="../media/image117.emf"/><Relationship Id="rId12" Type="http://schemas.openxmlformats.org/officeDocument/2006/relationships/image" Target="../media/image122.emf"/><Relationship Id="rId17" Type="http://schemas.openxmlformats.org/officeDocument/2006/relationships/image" Target="../media/image127.emf"/><Relationship Id="rId25" Type="http://schemas.openxmlformats.org/officeDocument/2006/relationships/image" Target="../media/image135.emf"/><Relationship Id="rId2" Type="http://schemas.openxmlformats.org/officeDocument/2006/relationships/image" Target="../media/image112.emf"/><Relationship Id="rId16" Type="http://schemas.openxmlformats.org/officeDocument/2006/relationships/image" Target="../media/image126.emf"/><Relationship Id="rId20" Type="http://schemas.openxmlformats.org/officeDocument/2006/relationships/image" Target="../media/image130.emf"/><Relationship Id="rId29" Type="http://schemas.openxmlformats.org/officeDocument/2006/relationships/image" Target="../media/image139.emf"/><Relationship Id="rId1" Type="http://schemas.openxmlformats.org/officeDocument/2006/relationships/image" Target="../media/image111.emf"/><Relationship Id="rId6" Type="http://schemas.openxmlformats.org/officeDocument/2006/relationships/image" Target="../media/image116.emf"/><Relationship Id="rId11" Type="http://schemas.openxmlformats.org/officeDocument/2006/relationships/image" Target="../media/image121.emf"/><Relationship Id="rId24" Type="http://schemas.openxmlformats.org/officeDocument/2006/relationships/image" Target="../media/image134.emf"/><Relationship Id="rId5" Type="http://schemas.openxmlformats.org/officeDocument/2006/relationships/image" Target="../media/image115.emf"/><Relationship Id="rId15" Type="http://schemas.openxmlformats.org/officeDocument/2006/relationships/image" Target="../media/image125.emf"/><Relationship Id="rId23" Type="http://schemas.openxmlformats.org/officeDocument/2006/relationships/image" Target="../media/image133.emf"/><Relationship Id="rId28" Type="http://schemas.openxmlformats.org/officeDocument/2006/relationships/image" Target="../media/image138.emf"/><Relationship Id="rId10" Type="http://schemas.openxmlformats.org/officeDocument/2006/relationships/image" Target="../media/image120.emf"/><Relationship Id="rId19" Type="http://schemas.openxmlformats.org/officeDocument/2006/relationships/image" Target="../media/image129.emf"/><Relationship Id="rId4" Type="http://schemas.openxmlformats.org/officeDocument/2006/relationships/image" Target="../media/image114.emf"/><Relationship Id="rId9" Type="http://schemas.openxmlformats.org/officeDocument/2006/relationships/image" Target="../media/image119.emf"/><Relationship Id="rId14" Type="http://schemas.openxmlformats.org/officeDocument/2006/relationships/image" Target="../media/image124.emf"/><Relationship Id="rId22" Type="http://schemas.openxmlformats.org/officeDocument/2006/relationships/image" Target="../media/image132.emf"/><Relationship Id="rId27" Type="http://schemas.openxmlformats.org/officeDocument/2006/relationships/image" Target="../media/image13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71C53E2F-DD11-4990-8FF2-4C4D0724420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BF58F24C-7793-42FC-B4F6-E4357605190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C7A6AE58-0BD5-4A08-9406-CB9B16275586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5" name="Rectangle 5">
            <a:extLst>
              <a:ext uri="{FF2B5EF4-FFF2-40B4-BE49-F238E27FC236}">
                <a16:creationId xmlns:a16="http://schemas.microsoft.com/office/drawing/2014/main" id="{357090CC-F934-4420-9CFD-BB2F640393A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97286" name="Rectangle 6">
            <a:extLst>
              <a:ext uri="{FF2B5EF4-FFF2-40B4-BE49-F238E27FC236}">
                <a16:creationId xmlns:a16="http://schemas.microsoft.com/office/drawing/2014/main" id="{82F5B605-7C8C-4C0C-B1D3-F7720C1300D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7287" name="Rectangle 7">
            <a:extLst>
              <a:ext uri="{FF2B5EF4-FFF2-40B4-BE49-F238E27FC236}">
                <a16:creationId xmlns:a16="http://schemas.microsoft.com/office/drawing/2014/main" id="{52F9B63D-5C30-4B80-9103-69DF738A0D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8EB6A7D5-FFE8-461E-8B9A-392834A6353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F933291-7A23-49A5-8857-1FDE32B6DB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9C5DBF-1E8F-4EF6-9EB7-484BEDD76CBD}" type="datetime9">
              <a:rPr lang="en-US"/>
              <a:pPr>
                <a:defRPr/>
              </a:pPr>
              <a:t>4/8/2020 9:41:39 PM</a:t>
            </a:fld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33C00F5-C9AB-4F1B-AA8B-FDCBDF72D9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7D61EC6-9FEE-40C1-8108-0EF54C7B95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D7057A-2932-407D-8DF3-A039D00E5F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4350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85DD934-D5B0-4938-91E4-5B2788CAEA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907D1A-0717-47CD-8D36-088CE8E7C3CD}" type="datetime9">
              <a:rPr lang="en-US"/>
              <a:pPr>
                <a:defRPr/>
              </a:pPr>
              <a:t>4/8/2020 9:41:39 PM</a:t>
            </a:fld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4CBAD61-5DA9-422F-AD93-669A4160A4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6C5B72C-A658-4CFC-ABE2-FEE73123CB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BDC2A8-F7EC-460E-8E3F-188A4A72CFD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469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B32F890-51AC-43DD-8C1A-AD124F09D0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039E4B-E90B-451D-8F97-351D99FEF8E1}" type="datetime9">
              <a:rPr lang="en-US"/>
              <a:pPr>
                <a:defRPr/>
              </a:pPr>
              <a:t>4/8/2020 9:41:39 PM</a:t>
            </a:fld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9111F36-6A28-4A1B-8A03-D6160A5341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443B267-E598-434C-8AFD-08E6BCC746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5EDC4-C372-47B0-B73E-C51AFCA35D8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5573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0A47B00-41BF-4628-B762-A6C311CF4B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F12F8-1B3F-4092-855B-05856599BD37}" type="datetime9">
              <a:rPr lang="en-US"/>
              <a:pPr>
                <a:defRPr/>
              </a:pPr>
              <a:t>4/8/2020 9:41:39 PM</a:t>
            </a:fld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C213CC6-271B-4E93-B29E-F4D7A54B41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D371C42-8B82-476A-A254-62A3C96DA4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0D389F-38C5-4A99-BBD1-85A79E41787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8487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20CB293-A4E6-4F92-82B2-FC340FC349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01E3B4-3FE6-4347-9BA7-B21BCEFDE26E}" type="datetime9">
              <a:rPr lang="en-US"/>
              <a:pPr>
                <a:defRPr/>
              </a:pPr>
              <a:t>4/8/2020 9:41:39 PM</a:t>
            </a:fld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F2C11B0-C9A4-43B1-B39B-D820C20747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F44BD9E9-472F-4BEB-AA56-A4DF8AE52E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7D4FFE-8E55-4AF9-9BE5-1820CF4039E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221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416027C-1671-45CF-9010-F42E30C0D4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3B98CC-F696-4040-BF0F-C28B2D358C41}" type="datetime9">
              <a:rPr lang="en-US"/>
              <a:pPr>
                <a:defRPr/>
              </a:pPr>
              <a:t>4/8/2020 9:41:39 PM</a:t>
            </a:fld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B24A93A-F6B6-49EE-8B19-504E25356E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E2532068-1639-4002-85BD-C580EEC324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3927C6-A547-4C73-A2B5-AD6FDB18C20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1218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8EA0A01-41D3-446A-91A7-03BD0B2B47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D1AD0-E190-4D66-9F92-A72F1DB5A5BA}" type="datetime9">
              <a:rPr lang="en-US"/>
              <a:pPr>
                <a:defRPr/>
              </a:pPr>
              <a:t>4/8/2020 9:41:39 PM</a:t>
            </a:fld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9943C1C-4D55-4738-9FDB-71B51692BC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62E30FA9-A07A-4125-A3B0-89383AAA75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ED30A5-59AF-487B-95FE-693C7A33783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130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59AB41D-D6D2-43FC-BD96-177489CD31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DDDD37-85B9-47FB-B1F1-C33D4036E045}" type="datetime9">
              <a:rPr lang="en-US"/>
              <a:pPr>
                <a:defRPr/>
              </a:pPr>
              <a:t>4/8/2020 9:41:39 PM</a:t>
            </a:fld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1CC1ED6-35AA-4A94-8B5B-1C627DA9A4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7AC42F26-F9C4-4974-8CC2-BC0DDCE8B3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64C778-FA9E-42E1-95FB-F2BD8A14B59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3562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E38F09C9-0BF4-44B7-8304-42FE1DC591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C38E20-2C95-4E72-880B-2170DA52DAD1}" type="datetime9">
              <a:rPr lang="en-US"/>
              <a:pPr>
                <a:defRPr/>
              </a:pPr>
              <a:t>4/8/2020 9:41:39 PM</a:t>
            </a:fld>
            <a:endParaRPr lang="en-US" altLang="zh-CN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E20DAD91-103F-4371-93F4-9294E269B2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5FD16FB4-9B99-453C-8122-5F8E89F0C1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E7427B-9EAB-4DAA-BDB5-08DF3648750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8282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E050CDC-AF69-4CEF-B872-8C732A4862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F86B23-83FB-4F74-884B-48FD177BE946}" type="datetime9">
              <a:rPr lang="en-US"/>
              <a:pPr>
                <a:defRPr/>
              </a:pPr>
              <a:t>4/8/2020 9:41:39 PM</a:t>
            </a:fld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91CB653-57E1-4387-A8BA-A4396D8383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6337D5FB-9B71-4F68-85FD-8C2429E7A4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8568B0-335A-4C23-95D2-9E1644EFEC0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4602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7E62DF7-F5CB-4932-AF45-2F200CB3DB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F15891-705D-4006-A074-547CE1EE6048}" type="datetime9">
              <a:rPr lang="en-US"/>
              <a:pPr>
                <a:defRPr/>
              </a:pPr>
              <a:t>4/8/2020 9:41:39 PM</a:t>
            </a:fld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F42B85A-769A-4520-9E23-405D58BBA5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CCF341E-7F77-4D1C-9E01-019F1BC401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6EBCEB-35CC-4B35-86B8-5FD767C335A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353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幻灯片1">
            <a:extLst>
              <a:ext uri="{FF2B5EF4-FFF2-40B4-BE49-F238E27FC236}">
                <a16:creationId xmlns:a16="http://schemas.microsoft.com/office/drawing/2014/main" id="{F43000CD-8E24-4FBE-B7C3-EF6160BFD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6700" cy="686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7494601F-838C-454B-9250-3D5F545EBF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BA5129A-5F14-4E37-B880-B6F84C8F67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84325" name="Rectangle 5">
            <a:extLst>
              <a:ext uri="{FF2B5EF4-FFF2-40B4-BE49-F238E27FC236}">
                <a16:creationId xmlns:a16="http://schemas.microsoft.com/office/drawing/2014/main" id="{C24F66FF-877D-48AD-8768-797BC170A4B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ffectLst/>
                <a:ea typeface="+mn-ea"/>
              </a:defRPr>
            </a:lvl1pPr>
          </a:lstStyle>
          <a:p>
            <a:pPr>
              <a:defRPr/>
            </a:pPr>
            <a:fld id="{E8799B29-3328-4B56-AF67-64DD2CF944F7}" type="datetime9">
              <a:rPr lang="en-US"/>
              <a:pPr>
                <a:defRPr/>
              </a:pPr>
              <a:t>4/8/2020 9:41:39 PM</a:t>
            </a:fld>
            <a:endParaRPr lang="en-US" altLang="zh-CN"/>
          </a:p>
        </p:txBody>
      </p:sp>
      <p:sp>
        <p:nvSpPr>
          <p:cNvPr id="184326" name="Rectangle 6">
            <a:extLst>
              <a:ext uri="{FF2B5EF4-FFF2-40B4-BE49-F238E27FC236}">
                <a16:creationId xmlns:a16="http://schemas.microsoft.com/office/drawing/2014/main" id="{C0403F79-C973-4A43-8CD7-EBB004093A2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effectLst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27" name="Rectangle 7">
            <a:extLst>
              <a:ext uri="{FF2B5EF4-FFF2-40B4-BE49-F238E27FC236}">
                <a16:creationId xmlns:a16="http://schemas.microsoft.com/office/drawing/2014/main" id="{D7F49E41-EF90-449E-9BC1-543ABB20303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ea typeface="宋体" panose="02010600030101010101" pitchFamily="2" charset="-122"/>
              </a:defRPr>
            </a:lvl1pPr>
          </a:lstStyle>
          <a:p>
            <a:fld id="{C945BAC6-D40D-40EF-BE02-9FCFFA7A127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13" Type="http://schemas.openxmlformats.org/officeDocument/2006/relationships/oleObject" Target="../embeddings/oleObject42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50.emf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2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47.e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10" Type="http://schemas.openxmlformats.org/officeDocument/2006/relationships/image" Target="../media/image49.emf"/><Relationship Id="rId4" Type="http://schemas.openxmlformats.org/officeDocument/2006/relationships/image" Target="../media/image46.e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51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13" Type="http://schemas.openxmlformats.org/officeDocument/2006/relationships/oleObject" Target="../embeddings/oleObject49.bin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5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4.e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5" Type="http://schemas.openxmlformats.org/officeDocument/2006/relationships/image" Target="../media/image6.png"/><Relationship Id="rId10" Type="http://schemas.openxmlformats.org/officeDocument/2006/relationships/image" Target="../media/image56.emf"/><Relationship Id="rId4" Type="http://schemas.openxmlformats.org/officeDocument/2006/relationships/image" Target="../media/image53.e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58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13" Type="http://schemas.openxmlformats.org/officeDocument/2006/relationships/oleObject" Target="../embeddings/oleObject55.bin"/><Relationship Id="rId18" Type="http://schemas.openxmlformats.org/officeDocument/2006/relationships/image" Target="../media/image66.emf"/><Relationship Id="rId26" Type="http://schemas.openxmlformats.org/officeDocument/2006/relationships/image" Target="../media/image70.emf"/><Relationship Id="rId3" Type="http://schemas.openxmlformats.org/officeDocument/2006/relationships/oleObject" Target="../embeddings/oleObject50.bin"/><Relationship Id="rId21" Type="http://schemas.openxmlformats.org/officeDocument/2006/relationships/oleObject" Target="../embeddings/oleObject59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63.emf"/><Relationship Id="rId17" Type="http://schemas.openxmlformats.org/officeDocument/2006/relationships/oleObject" Target="../embeddings/oleObject57.bin"/><Relationship Id="rId25" Type="http://schemas.openxmlformats.org/officeDocument/2006/relationships/oleObject" Target="../embeddings/oleObject61.bin"/><Relationship Id="rId3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5.emf"/><Relationship Id="rId20" Type="http://schemas.openxmlformats.org/officeDocument/2006/relationships/image" Target="../media/image67.emf"/><Relationship Id="rId29" Type="http://schemas.openxmlformats.org/officeDocument/2006/relationships/oleObject" Target="../embeddings/oleObject63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60.emf"/><Relationship Id="rId11" Type="http://schemas.openxmlformats.org/officeDocument/2006/relationships/oleObject" Target="../embeddings/oleObject54.bin"/><Relationship Id="rId24" Type="http://schemas.openxmlformats.org/officeDocument/2006/relationships/image" Target="../media/image69.emf"/><Relationship Id="rId32" Type="http://schemas.openxmlformats.org/officeDocument/2006/relationships/image" Target="../media/image73.emf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56.bin"/><Relationship Id="rId23" Type="http://schemas.openxmlformats.org/officeDocument/2006/relationships/oleObject" Target="../embeddings/oleObject60.bin"/><Relationship Id="rId28" Type="http://schemas.openxmlformats.org/officeDocument/2006/relationships/image" Target="../media/image71.emf"/><Relationship Id="rId10" Type="http://schemas.openxmlformats.org/officeDocument/2006/relationships/image" Target="../media/image62.emf"/><Relationship Id="rId19" Type="http://schemas.openxmlformats.org/officeDocument/2006/relationships/oleObject" Target="../embeddings/oleObject58.bin"/><Relationship Id="rId31" Type="http://schemas.openxmlformats.org/officeDocument/2006/relationships/oleObject" Target="../embeddings/oleObject64.bin"/><Relationship Id="rId4" Type="http://schemas.openxmlformats.org/officeDocument/2006/relationships/image" Target="../media/image59.e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64.emf"/><Relationship Id="rId22" Type="http://schemas.openxmlformats.org/officeDocument/2006/relationships/image" Target="../media/image68.emf"/><Relationship Id="rId27" Type="http://schemas.openxmlformats.org/officeDocument/2006/relationships/oleObject" Target="../embeddings/oleObject62.bin"/><Relationship Id="rId30" Type="http://schemas.openxmlformats.org/officeDocument/2006/relationships/image" Target="../media/image72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13" Type="http://schemas.openxmlformats.org/officeDocument/2006/relationships/oleObject" Target="../embeddings/oleObject70.bin"/><Relationship Id="rId18" Type="http://schemas.openxmlformats.org/officeDocument/2006/relationships/image" Target="../media/image81.emf"/><Relationship Id="rId26" Type="http://schemas.openxmlformats.org/officeDocument/2006/relationships/image" Target="../media/image85.emf"/><Relationship Id="rId39" Type="http://schemas.openxmlformats.org/officeDocument/2006/relationships/image" Target="../media/image6.png"/><Relationship Id="rId3" Type="http://schemas.openxmlformats.org/officeDocument/2006/relationships/oleObject" Target="../embeddings/oleObject65.bin"/><Relationship Id="rId21" Type="http://schemas.openxmlformats.org/officeDocument/2006/relationships/oleObject" Target="../embeddings/oleObject74.bin"/><Relationship Id="rId34" Type="http://schemas.openxmlformats.org/officeDocument/2006/relationships/image" Target="../media/image89.emf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78.emf"/><Relationship Id="rId17" Type="http://schemas.openxmlformats.org/officeDocument/2006/relationships/oleObject" Target="../embeddings/oleObject72.bin"/><Relationship Id="rId25" Type="http://schemas.openxmlformats.org/officeDocument/2006/relationships/oleObject" Target="../embeddings/oleObject76.bin"/><Relationship Id="rId33" Type="http://schemas.openxmlformats.org/officeDocument/2006/relationships/oleObject" Target="../embeddings/oleObject80.bin"/><Relationship Id="rId38" Type="http://schemas.openxmlformats.org/officeDocument/2006/relationships/image" Target="../media/image91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0.emf"/><Relationship Id="rId20" Type="http://schemas.openxmlformats.org/officeDocument/2006/relationships/image" Target="../media/image82.emf"/><Relationship Id="rId29" Type="http://schemas.openxmlformats.org/officeDocument/2006/relationships/oleObject" Target="../embeddings/oleObject78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75.emf"/><Relationship Id="rId11" Type="http://schemas.openxmlformats.org/officeDocument/2006/relationships/oleObject" Target="../embeddings/oleObject69.bin"/><Relationship Id="rId24" Type="http://schemas.openxmlformats.org/officeDocument/2006/relationships/image" Target="../media/image84.emf"/><Relationship Id="rId32" Type="http://schemas.openxmlformats.org/officeDocument/2006/relationships/image" Target="../media/image88.emf"/><Relationship Id="rId37" Type="http://schemas.openxmlformats.org/officeDocument/2006/relationships/oleObject" Target="../embeddings/oleObject82.bin"/><Relationship Id="rId5" Type="http://schemas.openxmlformats.org/officeDocument/2006/relationships/oleObject" Target="../embeddings/oleObject66.bin"/><Relationship Id="rId15" Type="http://schemas.openxmlformats.org/officeDocument/2006/relationships/oleObject" Target="../embeddings/oleObject71.bin"/><Relationship Id="rId23" Type="http://schemas.openxmlformats.org/officeDocument/2006/relationships/oleObject" Target="../embeddings/oleObject75.bin"/><Relationship Id="rId28" Type="http://schemas.openxmlformats.org/officeDocument/2006/relationships/image" Target="../media/image86.emf"/><Relationship Id="rId36" Type="http://schemas.openxmlformats.org/officeDocument/2006/relationships/image" Target="../media/image90.emf"/><Relationship Id="rId10" Type="http://schemas.openxmlformats.org/officeDocument/2006/relationships/image" Target="../media/image77.emf"/><Relationship Id="rId19" Type="http://schemas.openxmlformats.org/officeDocument/2006/relationships/oleObject" Target="../embeddings/oleObject73.bin"/><Relationship Id="rId31" Type="http://schemas.openxmlformats.org/officeDocument/2006/relationships/oleObject" Target="../embeddings/oleObject79.bin"/><Relationship Id="rId4" Type="http://schemas.openxmlformats.org/officeDocument/2006/relationships/image" Target="../media/image74.emf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79.emf"/><Relationship Id="rId22" Type="http://schemas.openxmlformats.org/officeDocument/2006/relationships/image" Target="../media/image83.emf"/><Relationship Id="rId27" Type="http://schemas.openxmlformats.org/officeDocument/2006/relationships/oleObject" Target="../embeddings/oleObject77.bin"/><Relationship Id="rId30" Type="http://schemas.openxmlformats.org/officeDocument/2006/relationships/image" Target="../media/image87.emf"/><Relationship Id="rId35" Type="http://schemas.openxmlformats.org/officeDocument/2006/relationships/oleObject" Target="../embeddings/oleObject8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emf"/><Relationship Id="rId13" Type="http://schemas.openxmlformats.org/officeDocument/2006/relationships/oleObject" Target="../embeddings/oleObject88.bin"/><Relationship Id="rId18" Type="http://schemas.openxmlformats.org/officeDocument/2006/relationships/image" Target="../media/image99.emf"/><Relationship Id="rId26" Type="http://schemas.openxmlformats.org/officeDocument/2006/relationships/image" Target="../media/image103.emf"/><Relationship Id="rId39" Type="http://schemas.openxmlformats.org/officeDocument/2006/relationships/oleObject" Target="../embeddings/oleObject101.bin"/><Relationship Id="rId3" Type="http://schemas.openxmlformats.org/officeDocument/2006/relationships/oleObject" Target="../embeddings/oleObject83.bin"/><Relationship Id="rId21" Type="http://schemas.openxmlformats.org/officeDocument/2006/relationships/oleObject" Target="../embeddings/oleObject92.bin"/><Relationship Id="rId34" Type="http://schemas.openxmlformats.org/officeDocument/2006/relationships/image" Target="../media/image107.emf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96.emf"/><Relationship Id="rId17" Type="http://schemas.openxmlformats.org/officeDocument/2006/relationships/oleObject" Target="../embeddings/oleObject90.bin"/><Relationship Id="rId25" Type="http://schemas.openxmlformats.org/officeDocument/2006/relationships/oleObject" Target="../embeddings/oleObject94.bin"/><Relationship Id="rId33" Type="http://schemas.openxmlformats.org/officeDocument/2006/relationships/oleObject" Target="../embeddings/oleObject98.bin"/><Relationship Id="rId38" Type="http://schemas.openxmlformats.org/officeDocument/2006/relationships/image" Target="../media/image109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8.emf"/><Relationship Id="rId20" Type="http://schemas.openxmlformats.org/officeDocument/2006/relationships/image" Target="../media/image100.emf"/><Relationship Id="rId29" Type="http://schemas.openxmlformats.org/officeDocument/2006/relationships/oleObject" Target="../embeddings/oleObject96.bin"/><Relationship Id="rId41" Type="http://schemas.openxmlformats.org/officeDocument/2006/relationships/image" Target="../media/image6.png"/><Relationship Id="rId1" Type="http://schemas.openxmlformats.org/officeDocument/2006/relationships/vmlDrawing" Target="../drawings/vmlDrawing8.vml"/><Relationship Id="rId6" Type="http://schemas.openxmlformats.org/officeDocument/2006/relationships/image" Target="../media/image93.emf"/><Relationship Id="rId11" Type="http://schemas.openxmlformats.org/officeDocument/2006/relationships/oleObject" Target="../embeddings/oleObject87.bin"/><Relationship Id="rId24" Type="http://schemas.openxmlformats.org/officeDocument/2006/relationships/image" Target="../media/image102.emf"/><Relationship Id="rId32" Type="http://schemas.openxmlformats.org/officeDocument/2006/relationships/image" Target="../media/image106.emf"/><Relationship Id="rId37" Type="http://schemas.openxmlformats.org/officeDocument/2006/relationships/oleObject" Target="../embeddings/oleObject100.bin"/><Relationship Id="rId40" Type="http://schemas.openxmlformats.org/officeDocument/2006/relationships/image" Target="../media/image110.emf"/><Relationship Id="rId5" Type="http://schemas.openxmlformats.org/officeDocument/2006/relationships/oleObject" Target="../embeddings/oleObject84.bin"/><Relationship Id="rId15" Type="http://schemas.openxmlformats.org/officeDocument/2006/relationships/oleObject" Target="../embeddings/oleObject89.bin"/><Relationship Id="rId23" Type="http://schemas.openxmlformats.org/officeDocument/2006/relationships/oleObject" Target="../embeddings/oleObject93.bin"/><Relationship Id="rId28" Type="http://schemas.openxmlformats.org/officeDocument/2006/relationships/image" Target="../media/image104.emf"/><Relationship Id="rId36" Type="http://schemas.openxmlformats.org/officeDocument/2006/relationships/image" Target="../media/image108.emf"/><Relationship Id="rId10" Type="http://schemas.openxmlformats.org/officeDocument/2006/relationships/image" Target="../media/image95.emf"/><Relationship Id="rId19" Type="http://schemas.openxmlformats.org/officeDocument/2006/relationships/oleObject" Target="../embeddings/oleObject91.bin"/><Relationship Id="rId31" Type="http://schemas.openxmlformats.org/officeDocument/2006/relationships/oleObject" Target="../embeddings/oleObject97.bin"/><Relationship Id="rId4" Type="http://schemas.openxmlformats.org/officeDocument/2006/relationships/image" Target="../media/image92.emf"/><Relationship Id="rId9" Type="http://schemas.openxmlformats.org/officeDocument/2006/relationships/oleObject" Target="../embeddings/oleObject86.bin"/><Relationship Id="rId14" Type="http://schemas.openxmlformats.org/officeDocument/2006/relationships/image" Target="../media/image97.emf"/><Relationship Id="rId22" Type="http://schemas.openxmlformats.org/officeDocument/2006/relationships/image" Target="../media/image101.emf"/><Relationship Id="rId27" Type="http://schemas.openxmlformats.org/officeDocument/2006/relationships/oleObject" Target="../embeddings/oleObject95.bin"/><Relationship Id="rId30" Type="http://schemas.openxmlformats.org/officeDocument/2006/relationships/image" Target="../media/image105.emf"/><Relationship Id="rId35" Type="http://schemas.openxmlformats.org/officeDocument/2006/relationships/oleObject" Target="../embeddings/oleObject99.bin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7.bin"/><Relationship Id="rId18" Type="http://schemas.openxmlformats.org/officeDocument/2006/relationships/image" Target="../media/image118.emf"/><Relationship Id="rId26" Type="http://schemas.openxmlformats.org/officeDocument/2006/relationships/image" Target="../media/image122.emf"/><Relationship Id="rId39" Type="http://schemas.openxmlformats.org/officeDocument/2006/relationships/oleObject" Target="../embeddings/oleObject120.bin"/><Relationship Id="rId21" Type="http://schemas.openxmlformats.org/officeDocument/2006/relationships/oleObject" Target="../embeddings/oleObject111.bin"/><Relationship Id="rId34" Type="http://schemas.openxmlformats.org/officeDocument/2006/relationships/image" Target="../media/image126.emf"/><Relationship Id="rId42" Type="http://schemas.openxmlformats.org/officeDocument/2006/relationships/image" Target="../media/image130.emf"/><Relationship Id="rId47" Type="http://schemas.openxmlformats.org/officeDocument/2006/relationships/oleObject" Target="../embeddings/oleObject124.bin"/><Relationship Id="rId50" Type="http://schemas.openxmlformats.org/officeDocument/2006/relationships/image" Target="../media/image134.emf"/><Relationship Id="rId55" Type="http://schemas.openxmlformats.org/officeDocument/2006/relationships/oleObject" Target="../embeddings/oleObject128.bin"/><Relationship Id="rId7" Type="http://schemas.openxmlformats.org/officeDocument/2006/relationships/oleObject" Target="../embeddings/oleObject10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7.emf"/><Relationship Id="rId20" Type="http://schemas.openxmlformats.org/officeDocument/2006/relationships/image" Target="../media/image119.emf"/><Relationship Id="rId29" Type="http://schemas.openxmlformats.org/officeDocument/2006/relationships/oleObject" Target="../embeddings/oleObject115.bin"/><Relationship Id="rId41" Type="http://schemas.openxmlformats.org/officeDocument/2006/relationships/oleObject" Target="../embeddings/oleObject121.bin"/><Relationship Id="rId54" Type="http://schemas.openxmlformats.org/officeDocument/2006/relationships/image" Target="../media/image136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112.emf"/><Relationship Id="rId11" Type="http://schemas.openxmlformats.org/officeDocument/2006/relationships/oleObject" Target="../embeddings/oleObject106.bin"/><Relationship Id="rId24" Type="http://schemas.openxmlformats.org/officeDocument/2006/relationships/image" Target="../media/image121.emf"/><Relationship Id="rId32" Type="http://schemas.openxmlformats.org/officeDocument/2006/relationships/image" Target="../media/image125.emf"/><Relationship Id="rId37" Type="http://schemas.openxmlformats.org/officeDocument/2006/relationships/oleObject" Target="../embeddings/oleObject119.bin"/><Relationship Id="rId40" Type="http://schemas.openxmlformats.org/officeDocument/2006/relationships/image" Target="../media/image129.emf"/><Relationship Id="rId45" Type="http://schemas.openxmlformats.org/officeDocument/2006/relationships/oleObject" Target="../embeddings/oleObject123.bin"/><Relationship Id="rId53" Type="http://schemas.openxmlformats.org/officeDocument/2006/relationships/oleObject" Target="../embeddings/oleObject127.bin"/><Relationship Id="rId58" Type="http://schemas.openxmlformats.org/officeDocument/2006/relationships/image" Target="../media/image138.emf"/><Relationship Id="rId5" Type="http://schemas.openxmlformats.org/officeDocument/2006/relationships/oleObject" Target="../embeddings/oleObject103.bin"/><Relationship Id="rId15" Type="http://schemas.openxmlformats.org/officeDocument/2006/relationships/oleObject" Target="../embeddings/oleObject108.bin"/><Relationship Id="rId23" Type="http://schemas.openxmlformats.org/officeDocument/2006/relationships/oleObject" Target="../embeddings/oleObject112.bin"/><Relationship Id="rId28" Type="http://schemas.openxmlformats.org/officeDocument/2006/relationships/image" Target="../media/image123.emf"/><Relationship Id="rId36" Type="http://schemas.openxmlformats.org/officeDocument/2006/relationships/image" Target="../media/image127.emf"/><Relationship Id="rId49" Type="http://schemas.openxmlformats.org/officeDocument/2006/relationships/oleObject" Target="../embeddings/oleObject125.bin"/><Relationship Id="rId57" Type="http://schemas.openxmlformats.org/officeDocument/2006/relationships/oleObject" Target="../embeddings/oleObject129.bin"/><Relationship Id="rId61" Type="http://schemas.openxmlformats.org/officeDocument/2006/relationships/image" Target="../media/image6.png"/><Relationship Id="rId10" Type="http://schemas.openxmlformats.org/officeDocument/2006/relationships/image" Target="../media/image114.emf"/><Relationship Id="rId19" Type="http://schemas.openxmlformats.org/officeDocument/2006/relationships/oleObject" Target="../embeddings/oleObject110.bin"/><Relationship Id="rId31" Type="http://schemas.openxmlformats.org/officeDocument/2006/relationships/oleObject" Target="../embeddings/oleObject116.bin"/><Relationship Id="rId44" Type="http://schemas.openxmlformats.org/officeDocument/2006/relationships/image" Target="../media/image131.emf"/><Relationship Id="rId52" Type="http://schemas.openxmlformats.org/officeDocument/2006/relationships/image" Target="../media/image135.emf"/><Relationship Id="rId60" Type="http://schemas.openxmlformats.org/officeDocument/2006/relationships/image" Target="../media/image139.emf"/><Relationship Id="rId4" Type="http://schemas.openxmlformats.org/officeDocument/2006/relationships/image" Target="../media/image111.emf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116.emf"/><Relationship Id="rId22" Type="http://schemas.openxmlformats.org/officeDocument/2006/relationships/image" Target="../media/image120.emf"/><Relationship Id="rId27" Type="http://schemas.openxmlformats.org/officeDocument/2006/relationships/oleObject" Target="../embeddings/oleObject114.bin"/><Relationship Id="rId30" Type="http://schemas.openxmlformats.org/officeDocument/2006/relationships/image" Target="../media/image124.emf"/><Relationship Id="rId35" Type="http://schemas.openxmlformats.org/officeDocument/2006/relationships/oleObject" Target="../embeddings/oleObject118.bin"/><Relationship Id="rId43" Type="http://schemas.openxmlformats.org/officeDocument/2006/relationships/oleObject" Target="../embeddings/oleObject122.bin"/><Relationship Id="rId48" Type="http://schemas.openxmlformats.org/officeDocument/2006/relationships/image" Target="../media/image133.emf"/><Relationship Id="rId56" Type="http://schemas.openxmlformats.org/officeDocument/2006/relationships/image" Target="../media/image137.emf"/><Relationship Id="rId8" Type="http://schemas.openxmlformats.org/officeDocument/2006/relationships/image" Target="../media/image113.emf"/><Relationship Id="rId51" Type="http://schemas.openxmlformats.org/officeDocument/2006/relationships/oleObject" Target="../embeddings/oleObject126.bin"/><Relationship Id="rId3" Type="http://schemas.openxmlformats.org/officeDocument/2006/relationships/oleObject" Target="../embeddings/oleObject102.bin"/><Relationship Id="rId12" Type="http://schemas.openxmlformats.org/officeDocument/2006/relationships/image" Target="../media/image115.emf"/><Relationship Id="rId17" Type="http://schemas.openxmlformats.org/officeDocument/2006/relationships/oleObject" Target="../embeddings/oleObject109.bin"/><Relationship Id="rId25" Type="http://schemas.openxmlformats.org/officeDocument/2006/relationships/oleObject" Target="../embeddings/oleObject113.bin"/><Relationship Id="rId33" Type="http://schemas.openxmlformats.org/officeDocument/2006/relationships/oleObject" Target="../embeddings/oleObject117.bin"/><Relationship Id="rId38" Type="http://schemas.openxmlformats.org/officeDocument/2006/relationships/image" Target="../media/image128.emf"/><Relationship Id="rId46" Type="http://schemas.openxmlformats.org/officeDocument/2006/relationships/image" Target="../media/image132.emf"/><Relationship Id="rId59" Type="http://schemas.openxmlformats.org/officeDocument/2006/relationships/oleObject" Target="../embeddings/oleObject13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3.bin"/><Relationship Id="rId13" Type="http://schemas.openxmlformats.org/officeDocument/2006/relationships/image" Target="../media/image144.emf"/><Relationship Id="rId18" Type="http://schemas.openxmlformats.org/officeDocument/2006/relationships/oleObject" Target="../embeddings/oleObject138.bin"/><Relationship Id="rId26" Type="http://schemas.openxmlformats.org/officeDocument/2006/relationships/oleObject" Target="../embeddings/oleObject142.bin"/><Relationship Id="rId3" Type="http://schemas.openxmlformats.org/officeDocument/2006/relationships/image" Target="../media/image6.png"/><Relationship Id="rId21" Type="http://schemas.openxmlformats.org/officeDocument/2006/relationships/image" Target="../media/image148.emf"/><Relationship Id="rId34" Type="http://schemas.openxmlformats.org/officeDocument/2006/relationships/oleObject" Target="../embeddings/oleObject146.bin"/><Relationship Id="rId7" Type="http://schemas.openxmlformats.org/officeDocument/2006/relationships/image" Target="../media/image141.emf"/><Relationship Id="rId12" Type="http://schemas.openxmlformats.org/officeDocument/2006/relationships/oleObject" Target="../embeddings/oleObject135.bin"/><Relationship Id="rId17" Type="http://schemas.openxmlformats.org/officeDocument/2006/relationships/image" Target="../media/image146.emf"/><Relationship Id="rId25" Type="http://schemas.openxmlformats.org/officeDocument/2006/relationships/image" Target="../media/image150.emf"/><Relationship Id="rId33" Type="http://schemas.openxmlformats.org/officeDocument/2006/relationships/image" Target="../media/image154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7.bin"/><Relationship Id="rId20" Type="http://schemas.openxmlformats.org/officeDocument/2006/relationships/oleObject" Target="../embeddings/oleObject139.bin"/><Relationship Id="rId29" Type="http://schemas.openxmlformats.org/officeDocument/2006/relationships/image" Target="../media/image152.emf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32.bin"/><Relationship Id="rId11" Type="http://schemas.openxmlformats.org/officeDocument/2006/relationships/image" Target="../media/image143.emf"/><Relationship Id="rId24" Type="http://schemas.openxmlformats.org/officeDocument/2006/relationships/oleObject" Target="../embeddings/oleObject141.bin"/><Relationship Id="rId32" Type="http://schemas.openxmlformats.org/officeDocument/2006/relationships/oleObject" Target="../embeddings/oleObject145.bin"/><Relationship Id="rId37" Type="http://schemas.openxmlformats.org/officeDocument/2006/relationships/image" Target="../media/image156.emf"/><Relationship Id="rId5" Type="http://schemas.openxmlformats.org/officeDocument/2006/relationships/image" Target="../media/image140.emf"/><Relationship Id="rId15" Type="http://schemas.openxmlformats.org/officeDocument/2006/relationships/image" Target="../media/image145.emf"/><Relationship Id="rId23" Type="http://schemas.openxmlformats.org/officeDocument/2006/relationships/image" Target="../media/image149.emf"/><Relationship Id="rId28" Type="http://schemas.openxmlformats.org/officeDocument/2006/relationships/oleObject" Target="../embeddings/oleObject143.bin"/><Relationship Id="rId36" Type="http://schemas.openxmlformats.org/officeDocument/2006/relationships/oleObject" Target="../embeddings/oleObject147.bin"/><Relationship Id="rId10" Type="http://schemas.openxmlformats.org/officeDocument/2006/relationships/oleObject" Target="../embeddings/oleObject134.bin"/><Relationship Id="rId19" Type="http://schemas.openxmlformats.org/officeDocument/2006/relationships/image" Target="../media/image147.emf"/><Relationship Id="rId31" Type="http://schemas.openxmlformats.org/officeDocument/2006/relationships/image" Target="../media/image153.emf"/><Relationship Id="rId4" Type="http://schemas.openxmlformats.org/officeDocument/2006/relationships/oleObject" Target="../embeddings/oleObject131.bin"/><Relationship Id="rId9" Type="http://schemas.openxmlformats.org/officeDocument/2006/relationships/image" Target="../media/image142.emf"/><Relationship Id="rId14" Type="http://schemas.openxmlformats.org/officeDocument/2006/relationships/oleObject" Target="../embeddings/oleObject136.bin"/><Relationship Id="rId22" Type="http://schemas.openxmlformats.org/officeDocument/2006/relationships/oleObject" Target="../embeddings/oleObject140.bin"/><Relationship Id="rId27" Type="http://schemas.openxmlformats.org/officeDocument/2006/relationships/image" Target="../media/image151.emf"/><Relationship Id="rId30" Type="http://schemas.openxmlformats.org/officeDocument/2006/relationships/oleObject" Target="../embeddings/oleObject144.bin"/><Relationship Id="rId35" Type="http://schemas.openxmlformats.org/officeDocument/2006/relationships/image" Target="../media/image15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15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emf"/><Relationship Id="rId13" Type="http://schemas.openxmlformats.org/officeDocument/2006/relationships/oleObject" Target="../embeddings/oleObject153.bin"/><Relationship Id="rId18" Type="http://schemas.openxmlformats.org/officeDocument/2006/relationships/image" Target="../media/image166.emf"/><Relationship Id="rId26" Type="http://schemas.openxmlformats.org/officeDocument/2006/relationships/image" Target="../media/image170.emf"/><Relationship Id="rId3" Type="http://schemas.openxmlformats.org/officeDocument/2006/relationships/oleObject" Target="../embeddings/oleObject148.bin"/><Relationship Id="rId21" Type="http://schemas.openxmlformats.org/officeDocument/2006/relationships/oleObject" Target="../embeddings/oleObject157.bin"/><Relationship Id="rId7" Type="http://schemas.openxmlformats.org/officeDocument/2006/relationships/oleObject" Target="../embeddings/oleObject150.bin"/><Relationship Id="rId12" Type="http://schemas.openxmlformats.org/officeDocument/2006/relationships/image" Target="../media/image163.emf"/><Relationship Id="rId17" Type="http://schemas.openxmlformats.org/officeDocument/2006/relationships/oleObject" Target="../embeddings/oleObject155.bin"/><Relationship Id="rId25" Type="http://schemas.openxmlformats.org/officeDocument/2006/relationships/oleObject" Target="../embeddings/oleObject15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5.emf"/><Relationship Id="rId20" Type="http://schemas.openxmlformats.org/officeDocument/2006/relationships/image" Target="../media/image167.emf"/><Relationship Id="rId29" Type="http://schemas.openxmlformats.org/officeDocument/2006/relationships/oleObject" Target="../embeddings/oleObject161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60.emf"/><Relationship Id="rId11" Type="http://schemas.openxmlformats.org/officeDocument/2006/relationships/oleObject" Target="../embeddings/oleObject152.bin"/><Relationship Id="rId24" Type="http://schemas.openxmlformats.org/officeDocument/2006/relationships/image" Target="../media/image169.emf"/><Relationship Id="rId5" Type="http://schemas.openxmlformats.org/officeDocument/2006/relationships/oleObject" Target="../embeddings/oleObject149.bin"/><Relationship Id="rId15" Type="http://schemas.openxmlformats.org/officeDocument/2006/relationships/oleObject" Target="../embeddings/oleObject154.bin"/><Relationship Id="rId23" Type="http://schemas.openxmlformats.org/officeDocument/2006/relationships/oleObject" Target="../embeddings/oleObject158.bin"/><Relationship Id="rId28" Type="http://schemas.openxmlformats.org/officeDocument/2006/relationships/image" Target="../media/image171.emf"/><Relationship Id="rId10" Type="http://schemas.openxmlformats.org/officeDocument/2006/relationships/image" Target="../media/image162.emf"/><Relationship Id="rId19" Type="http://schemas.openxmlformats.org/officeDocument/2006/relationships/oleObject" Target="../embeddings/oleObject156.bin"/><Relationship Id="rId31" Type="http://schemas.openxmlformats.org/officeDocument/2006/relationships/image" Target="../media/image6.png"/><Relationship Id="rId4" Type="http://schemas.openxmlformats.org/officeDocument/2006/relationships/image" Target="../media/image159.emf"/><Relationship Id="rId9" Type="http://schemas.openxmlformats.org/officeDocument/2006/relationships/oleObject" Target="../embeddings/oleObject151.bin"/><Relationship Id="rId14" Type="http://schemas.openxmlformats.org/officeDocument/2006/relationships/image" Target="../media/image164.emf"/><Relationship Id="rId22" Type="http://schemas.openxmlformats.org/officeDocument/2006/relationships/image" Target="../media/image168.emf"/><Relationship Id="rId27" Type="http://schemas.openxmlformats.org/officeDocument/2006/relationships/oleObject" Target="../embeddings/oleObject160.bin"/><Relationship Id="rId30" Type="http://schemas.openxmlformats.org/officeDocument/2006/relationships/image" Target="../media/image172.emf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67.bin"/><Relationship Id="rId18" Type="http://schemas.openxmlformats.org/officeDocument/2006/relationships/image" Target="../media/image180.emf"/><Relationship Id="rId26" Type="http://schemas.openxmlformats.org/officeDocument/2006/relationships/image" Target="../media/image184.emf"/><Relationship Id="rId39" Type="http://schemas.openxmlformats.org/officeDocument/2006/relationships/oleObject" Target="../embeddings/oleObject180.bin"/><Relationship Id="rId3" Type="http://schemas.openxmlformats.org/officeDocument/2006/relationships/oleObject" Target="../embeddings/oleObject162.bin"/><Relationship Id="rId21" Type="http://schemas.openxmlformats.org/officeDocument/2006/relationships/oleObject" Target="../embeddings/oleObject171.bin"/><Relationship Id="rId34" Type="http://schemas.openxmlformats.org/officeDocument/2006/relationships/image" Target="../media/image188.emf"/><Relationship Id="rId42" Type="http://schemas.openxmlformats.org/officeDocument/2006/relationships/image" Target="../media/image192.emf"/><Relationship Id="rId47" Type="http://schemas.openxmlformats.org/officeDocument/2006/relationships/oleObject" Target="../embeddings/oleObject184.bin"/><Relationship Id="rId50" Type="http://schemas.openxmlformats.org/officeDocument/2006/relationships/image" Target="../media/image196.emf"/><Relationship Id="rId7" Type="http://schemas.openxmlformats.org/officeDocument/2006/relationships/oleObject" Target="../embeddings/oleObject164.bin"/><Relationship Id="rId12" Type="http://schemas.openxmlformats.org/officeDocument/2006/relationships/image" Target="../media/image177.emf"/><Relationship Id="rId17" Type="http://schemas.openxmlformats.org/officeDocument/2006/relationships/oleObject" Target="../embeddings/oleObject169.bin"/><Relationship Id="rId25" Type="http://schemas.openxmlformats.org/officeDocument/2006/relationships/oleObject" Target="../embeddings/oleObject173.bin"/><Relationship Id="rId33" Type="http://schemas.openxmlformats.org/officeDocument/2006/relationships/oleObject" Target="../embeddings/oleObject177.bin"/><Relationship Id="rId38" Type="http://schemas.openxmlformats.org/officeDocument/2006/relationships/image" Target="../media/image190.emf"/><Relationship Id="rId46" Type="http://schemas.openxmlformats.org/officeDocument/2006/relationships/image" Target="../media/image194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9.emf"/><Relationship Id="rId20" Type="http://schemas.openxmlformats.org/officeDocument/2006/relationships/image" Target="../media/image181.emf"/><Relationship Id="rId29" Type="http://schemas.openxmlformats.org/officeDocument/2006/relationships/oleObject" Target="../embeddings/oleObject175.bin"/><Relationship Id="rId41" Type="http://schemas.openxmlformats.org/officeDocument/2006/relationships/oleObject" Target="../embeddings/oleObject181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74.emf"/><Relationship Id="rId11" Type="http://schemas.openxmlformats.org/officeDocument/2006/relationships/oleObject" Target="../embeddings/oleObject166.bin"/><Relationship Id="rId24" Type="http://schemas.openxmlformats.org/officeDocument/2006/relationships/image" Target="../media/image183.emf"/><Relationship Id="rId32" Type="http://schemas.openxmlformats.org/officeDocument/2006/relationships/image" Target="../media/image187.emf"/><Relationship Id="rId37" Type="http://schemas.openxmlformats.org/officeDocument/2006/relationships/oleObject" Target="../embeddings/oleObject179.bin"/><Relationship Id="rId40" Type="http://schemas.openxmlformats.org/officeDocument/2006/relationships/image" Target="../media/image191.emf"/><Relationship Id="rId45" Type="http://schemas.openxmlformats.org/officeDocument/2006/relationships/oleObject" Target="../embeddings/oleObject183.bin"/><Relationship Id="rId53" Type="http://schemas.openxmlformats.org/officeDocument/2006/relationships/image" Target="../media/image6.png"/><Relationship Id="rId5" Type="http://schemas.openxmlformats.org/officeDocument/2006/relationships/oleObject" Target="../embeddings/oleObject163.bin"/><Relationship Id="rId15" Type="http://schemas.openxmlformats.org/officeDocument/2006/relationships/oleObject" Target="../embeddings/oleObject168.bin"/><Relationship Id="rId23" Type="http://schemas.openxmlformats.org/officeDocument/2006/relationships/oleObject" Target="../embeddings/oleObject172.bin"/><Relationship Id="rId28" Type="http://schemas.openxmlformats.org/officeDocument/2006/relationships/image" Target="../media/image185.emf"/><Relationship Id="rId36" Type="http://schemas.openxmlformats.org/officeDocument/2006/relationships/image" Target="../media/image189.emf"/><Relationship Id="rId49" Type="http://schemas.openxmlformats.org/officeDocument/2006/relationships/oleObject" Target="../embeddings/oleObject185.bin"/><Relationship Id="rId10" Type="http://schemas.openxmlformats.org/officeDocument/2006/relationships/image" Target="../media/image176.emf"/><Relationship Id="rId19" Type="http://schemas.openxmlformats.org/officeDocument/2006/relationships/oleObject" Target="../embeddings/oleObject170.bin"/><Relationship Id="rId31" Type="http://schemas.openxmlformats.org/officeDocument/2006/relationships/oleObject" Target="../embeddings/oleObject176.bin"/><Relationship Id="rId44" Type="http://schemas.openxmlformats.org/officeDocument/2006/relationships/image" Target="../media/image193.emf"/><Relationship Id="rId52" Type="http://schemas.openxmlformats.org/officeDocument/2006/relationships/image" Target="../media/image197.emf"/><Relationship Id="rId4" Type="http://schemas.openxmlformats.org/officeDocument/2006/relationships/image" Target="../media/image173.emf"/><Relationship Id="rId9" Type="http://schemas.openxmlformats.org/officeDocument/2006/relationships/oleObject" Target="../embeddings/oleObject165.bin"/><Relationship Id="rId14" Type="http://schemas.openxmlformats.org/officeDocument/2006/relationships/image" Target="../media/image178.emf"/><Relationship Id="rId22" Type="http://schemas.openxmlformats.org/officeDocument/2006/relationships/image" Target="../media/image182.emf"/><Relationship Id="rId27" Type="http://schemas.openxmlformats.org/officeDocument/2006/relationships/oleObject" Target="../embeddings/oleObject174.bin"/><Relationship Id="rId30" Type="http://schemas.openxmlformats.org/officeDocument/2006/relationships/image" Target="../media/image186.emf"/><Relationship Id="rId35" Type="http://schemas.openxmlformats.org/officeDocument/2006/relationships/oleObject" Target="../embeddings/oleObject178.bin"/><Relationship Id="rId43" Type="http://schemas.openxmlformats.org/officeDocument/2006/relationships/oleObject" Target="../embeddings/oleObject182.bin"/><Relationship Id="rId48" Type="http://schemas.openxmlformats.org/officeDocument/2006/relationships/image" Target="../media/image195.emf"/><Relationship Id="rId8" Type="http://schemas.openxmlformats.org/officeDocument/2006/relationships/image" Target="../media/image175.emf"/><Relationship Id="rId51" Type="http://schemas.openxmlformats.org/officeDocument/2006/relationships/oleObject" Target="../embeddings/oleObject186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jpeg"/><Relationship Id="rId13" Type="http://schemas.openxmlformats.org/officeDocument/2006/relationships/image" Target="../media/image201.emf"/><Relationship Id="rId3" Type="http://schemas.openxmlformats.org/officeDocument/2006/relationships/image" Target="../media/image6.png"/><Relationship Id="rId7" Type="http://schemas.openxmlformats.org/officeDocument/2006/relationships/image" Target="../media/image199.emf"/><Relationship Id="rId12" Type="http://schemas.openxmlformats.org/officeDocument/2006/relationships/oleObject" Target="../embeddings/oleObject19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88.bin"/><Relationship Id="rId11" Type="http://schemas.openxmlformats.org/officeDocument/2006/relationships/image" Target="../media/image28.png"/><Relationship Id="rId5" Type="http://schemas.openxmlformats.org/officeDocument/2006/relationships/image" Target="../media/image198.emf"/><Relationship Id="rId10" Type="http://schemas.openxmlformats.org/officeDocument/2006/relationships/image" Target="../media/image200.emf"/><Relationship Id="rId4" Type="http://schemas.openxmlformats.org/officeDocument/2006/relationships/oleObject" Target="../embeddings/oleObject187.bin"/><Relationship Id="rId9" Type="http://schemas.openxmlformats.org/officeDocument/2006/relationships/oleObject" Target="../embeddings/oleObject189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emf"/><Relationship Id="rId13" Type="http://schemas.openxmlformats.org/officeDocument/2006/relationships/oleObject" Target="../embeddings/oleObject196.bin"/><Relationship Id="rId18" Type="http://schemas.openxmlformats.org/officeDocument/2006/relationships/image" Target="../media/image210.emf"/><Relationship Id="rId26" Type="http://schemas.openxmlformats.org/officeDocument/2006/relationships/image" Target="../media/image214.emf"/><Relationship Id="rId3" Type="http://schemas.openxmlformats.org/officeDocument/2006/relationships/oleObject" Target="../embeddings/oleObject191.bin"/><Relationship Id="rId21" Type="http://schemas.openxmlformats.org/officeDocument/2006/relationships/oleObject" Target="../embeddings/oleObject200.bin"/><Relationship Id="rId34" Type="http://schemas.openxmlformats.org/officeDocument/2006/relationships/image" Target="../media/image28.png"/><Relationship Id="rId7" Type="http://schemas.openxmlformats.org/officeDocument/2006/relationships/oleObject" Target="../embeddings/oleObject193.bin"/><Relationship Id="rId12" Type="http://schemas.openxmlformats.org/officeDocument/2006/relationships/image" Target="../media/image207.emf"/><Relationship Id="rId17" Type="http://schemas.openxmlformats.org/officeDocument/2006/relationships/oleObject" Target="../embeddings/oleObject198.bin"/><Relationship Id="rId25" Type="http://schemas.openxmlformats.org/officeDocument/2006/relationships/oleObject" Target="../embeddings/oleObject202.bin"/><Relationship Id="rId33" Type="http://schemas.openxmlformats.org/officeDocument/2006/relationships/image" Target="../media/image202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9.emf"/><Relationship Id="rId20" Type="http://schemas.openxmlformats.org/officeDocument/2006/relationships/image" Target="../media/image211.emf"/><Relationship Id="rId29" Type="http://schemas.openxmlformats.org/officeDocument/2006/relationships/oleObject" Target="../embeddings/oleObject204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04.emf"/><Relationship Id="rId11" Type="http://schemas.openxmlformats.org/officeDocument/2006/relationships/oleObject" Target="../embeddings/oleObject195.bin"/><Relationship Id="rId24" Type="http://schemas.openxmlformats.org/officeDocument/2006/relationships/image" Target="../media/image213.emf"/><Relationship Id="rId32" Type="http://schemas.openxmlformats.org/officeDocument/2006/relationships/image" Target="../media/image217.emf"/><Relationship Id="rId5" Type="http://schemas.openxmlformats.org/officeDocument/2006/relationships/oleObject" Target="../embeddings/oleObject192.bin"/><Relationship Id="rId15" Type="http://schemas.openxmlformats.org/officeDocument/2006/relationships/oleObject" Target="../embeddings/oleObject197.bin"/><Relationship Id="rId23" Type="http://schemas.openxmlformats.org/officeDocument/2006/relationships/oleObject" Target="../embeddings/oleObject201.bin"/><Relationship Id="rId28" Type="http://schemas.openxmlformats.org/officeDocument/2006/relationships/image" Target="../media/image215.emf"/><Relationship Id="rId10" Type="http://schemas.openxmlformats.org/officeDocument/2006/relationships/image" Target="../media/image206.emf"/><Relationship Id="rId19" Type="http://schemas.openxmlformats.org/officeDocument/2006/relationships/oleObject" Target="../embeddings/oleObject199.bin"/><Relationship Id="rId31" Type="http://schemas.openxmlformats.org/officeDocument/2006/relationships/oleObject" Target="../embeddings/oleObject205.bin"/><Relationship Id="rId4" Type="http://schemas.openxmlformats.org/officeDocument/2006/relationships/image" Target="../media/image203.emf"/><Relationship Id="rId9" Type="http://schemas.openxmlformats.org/officeDocument/2006/relationships/oleObject" Target="../embeddings/oleObject194.bin"/><Relationship Id="rId14" Type="http://schemas.openxmlformats.org/officeDocument/2006/relationships/image" Target="../media/image208.emf"/><Relationship Id="rId22" Type="http://schemas.openxmlformats.org/officeDocument/2006/relationships/image" Target="../media/image212.emf"/><Relationship Id="rId27" Type="http://schemas.openxmlformats.org/officeDocument/2006/relationships/oleObject" Target="../embeddings/oleObject203.bin"/><Relationship Id="rId30" Type="http://schemas.openxmlformats.org/officeDocument/2006/relationships/image" Target="../media/image216.emf"/><Relationship Id="rId35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emf"/><Relationship Id="rId13" Type="http://schemas.openxmlformats.org/officeDocument/2006/relationships/image" Target="../media/image6.png"/><Relationship Id="rId3" Type="http://schemas.openxmlformats.org/officeDocument/2006/relationships/oleObject" Target="../embeddings/oleObject206.bin"/><Relationship Id="rId7" Type="http://schemas.openxmlformats.org/officeDocument/2006/relationships/oleObject" Target="../embeddings/oleObject208.bin"/><Relationship Id="rId12" Type="http://schemas.openxmlformats.org/officeDocument/2006/relationships/image" Target="../media/image223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19.emf"/><Relationship Id="rId11" Type="http://schemas.openxmlformats.org/officeDocument/2006/relationships/image" Target="../media/image222.jpeg"/><Relationship Id="rId5" Type="http://schemas.openxmlformats.org/officeDocument/2006/relationships/oleObject" Target="../embeddings/oleObject207.bin"/><Relationship Id="rId10" Type="http://schemas.openxmlformats.org/officeDocument/2006/relationships/image" Target="../media/image221.emf"/><Relationship Id="rId4" Type="http://schemas.openxmlformats.org/officeDocument/2006/relationships/image" Target="../media/image218.emf"/><Relationship Id="rId9" Type="http://schemas.openxmlformats.org/officeDocument/2006/relationships/oleObject" Target="../embeddings/oleObject209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emf"/><Relationship Id="rId13" Type="http://schemas.openxmlformats.org/officeDocument/2006/relationships/oleObject" Target="../embeddings/oleObject215.bin"/><Relationship Id="rId3" Type="http://schemas.openxmlformats.org/officeDocument/2006/relationships/oleObject" Target="../embeddings/oleObject210.bin"/><Relationship Id="rId7" Type="http://schemas.openxmlformats.org/officeDocument/2006/relationships/oleObject" Target="../embeddings/oleObject212.bin"/><Relationship Id="rId12" Type="http://schemas.openxmlformats.org/officeDocument/2006/relationships/image" Target="../media/image22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25.emf"/><Relationship Id="rId11" Type="http://schemas.openxmlformats.org/officeDocument/2006/relationships/oleObject" Target="../embeddings/oleObject214.bin"/><Relationship Id="rId5" Type="http://schemas.openxmlformats.org/officeDocument/2006/relationships/oleObject" Target="../embeddings/oleObject211.bin"/><Relationship Id="rId15" Type="http://schemas.openxmlformats.org/officeDocument/2006/relationships/image" Target="../media/image6.png"/><Relationship Id="rId10" Type="http://schemas.openxmlformats.org/officeDocument/2006/relationships/image" Target="../media/image227.emf"/><Relationship Id="rId4" Type="http://schemas.openxmlformats.org/officeDocument/2006/relationships/image" Target="../media/image224.emf"/><Relationship Id="rId9" Type="http://schemas.openxmlformats.org/officeDocument/2006/relationships/oleObject" Target="../embeddings/oleObject213.bin"/><Relationship Id="rId14" Type="http://schemas.openxmlformats.org/officeDocument/2006/relationships/image" Target="../media/image229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emf"/><Relationship Id="rId3" Type="http://schemas.openxmlformats.org/officeDocument/2006/relationships/oleObject" Target="../embeddings/oleObject216.bin"/><Relationship Id="rId7" Type="http://schemas.openxmlformats.org/officeDocument/2006/relationships/oleObject" Target="../embeddings/oleObject2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31.emf"/><Relationship Id="rId11" Type="http://schemas.openxmlformats.org/officeDocument/2006/relationships/image" Target="../media/image6.png"/><Relationship Id="rId5" Type="http://schemas.openxmlformats.org/officeDocument/2006/relationships/oleObject" Target="../embeddings/oleObject217.bin"/><Relationship Id="rId10" Type="http://schemas.openxmlformats.org/officeDocument/2006/relationships/image" Target="../media/image233.emf"/><Relationship Id="rId4" Type="http://schemas.openxmlformats.org/officeDocument/2006/relationships/image" Target="../media/image230.emf"/><Relationship Id="rId9" Type="http://schemas.openxmlformats.org/officeDocument/2006/relationships/oleObject" Target="../embeddings/oleObject219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emf"/><Relationship Id="rId13" Type="http://schemas.openxmlformats.org/officeDocument/2006/relationships/oleObject" Target="../embeddings/oleObject225.bin"/><Relationship Id="rId18" Type="http://schemas.openxmlformats.org/officeDocument/2006/relationships/image" Target="../media/image241.emf"/><Relationship Id="rId3" Type="http://schemas.openxmlformats.org/officeDocument/2006/relationships/oleObject" Target="../embeddings/oleObject220.bin"/><Relationship Id="rId21" Type="http://schemas.openxmlformats.org/officeDocument/2006/relationships/image" Target="../media/image28.png"/><Relationship Id="rId7" Type="http://schemas.openxmlformats.org/officeDocument/2006/relationships/oleObject" Target="../embeddings/oleObject222.bin"/><Relationship Id="rId12" Type="http://schemas.openxmlformats.org/officeDocument/2006/relationships/image" Target="../media/image238.emf"/><Relationship Id="rId17" Type="http://schemas.openxmlformats.org/officeDocument/2006/relationships/oleObject" Target="../embeddings/oleObject22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0.emf"/><Relationship Id="rId20" Type="http://schemas.openxmlformats.org/officeDocument/2006/relationships/image" Target="../media/image242.e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35.emf"/><Relationship Id="rId11" Type="http://schemas.openxmlformats.org/officeDocument/2006/relationships/oleObject" Target="../embeddings/oleObject224.bin"/><Relationship Id="rId5" Type="http://schemas.openxmlformats.org/officeDocument/2006/relationships/oleObject" Target="../embeddings/oleObject221.bin"/><Relationship Id="rId15" Type="http://schemas.openxmlformats.org/officeDocument/2006/relationships/oleObject" Target="../embeddings/oleObject226.bin"/><Relationship Id="rId10" Type="http://schemas.openxmlformats.org/officeDocument/2006/relationships/image" Target="../media/image237.emf"/><Relationship Id="rId19" Type="http://schemas.openxmlformats.org/officeDocument/2006/relationships/oleObject" Target="../embeddings/oleObject228.bin"/><Relationship Id="rId4" Type="http://schemas.openxmlformats.org/officeDocument/2006/relationships/image" Target="../media/image234.emf"/><Relationship Id="rId9" Type="http://schemas.openxmlformats.org/officeDocument/2006/relationships/oleObject" Target="../embeddings/oleObject223.bin"/><Relationship Id="rId14" Type="http://schemas.openxmlformats.org/officeDocument/2006/relationships/image" Target="../media/image239.emf"/><Relationship Id="rId22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5.emf"/><Relationship Id="rId13" Type="http://schemas.openxmlformats.org/officeDocument/2006/relationships/oleObject" Target="../embeddings/oleObject234.bin"/><Relationship Id="rId18" Type="http://schemas.openxmlformats.org/officeDocument/2006/relationships/image" Target="../media/image250.emf"/><Relationship Id="rId3" Type="http://schemas.openxmlformats.org/officeDocument/2006/relationships/oleObject" Target="../embeddings/oleObject229.bin"/><Relationship Id="rId21" Type="http://schemas.openxmlformats.org/officeDocument/2006/relationships/oleObject" Target="../embeddings/oleObject238.bin"/><Relationship Id="rId7" Type="http://schemas.openxmlformats.org/officeDocument/2006/relationships/oleObject" Target="../embeddings/oleObject231.bin"/><Relationship Id="rId12" Type="http://schemas.openxmlformats.org/officeDocument/2006/relationships/image" Target="../media/image247.emf"/><Relationship Id="rId17" Type="http://schemas.openxmlformats.org/officeDocument/2006/relationships/oleObject" Target="../embeddings/oleObject236.bin"/><Relationship Id="rId25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9.emf"/><Relationship Id="rId20" Type="http://schemas.openxmlformats.org/officeDocument/2006/relationships/image" Target="../media/image251.e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44.emf"/><Relationship Id="rId11" Type="http://schemas.openxmlformats.org/officeDocument/2006/relationships/oleObject" Target="../embeddings/oleObject233.bin"/><Relationship Id="rId24" Type="http://schemas.openxmlformats.org/officeDocument/2006/relationships/image" Target="../media/image253.emf"/><Relationship Id="rId5" Type="http://schemas.openxmlformats.org/officeDocument/2006/relationships/oleObject" Target="../embeddings/oleObject230.bin"/><Relationship Id="rId15" Type="http://schemas.openxmlformats.org/officeDocument/2006/relationships/oleObject" Target="../embeddings/oleObject235.bin"/><Relationship Id="rId23" Type="http://schemas.openxmlformats.org/officeDocument/2006/relationships/oleObject" Target="../embeddings/oleObject239.bin"/><Relationship Id="rId10" Type="http://schemas.openxmlformats.org/officeDocument/2006/relationships/image" Target="../media/image246.emf"/><Relationship Id="rId19" Type="http://schemas.openxmlformats.org/officeDocument/2006/relationships/oleObject" Target="../embeddings/oleObject237.bin"/><Relationship Id="rId4" Type="http://schemas.openxmlformats.org/officeDocument/2006/relationships/image" Target="../media/image243.emf"/><Relationship Id="rId9" Type="http://schemas.openxmlformats.org/officeDocument/2006/relationships/oleObject" Target="../embeddings/oleObject232.bin"/><Relationship Id="rId14" Type="http://schemas.openxmlformats.org/officeDocument/2006/relationships/image" Target="../media/image248.emf"/><Relationship Id="rId22" Type="http://schemas.openxmlformats.org/officeDocument/2006/relationships/image" Target="../media/image252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6.emf"/><Relationship Id="rId13" Type="http://schemas.openxmlformats.org/officeDocument/2006/relationships/oleObject" Target="../embeddings/oleObject245.bin"/><Relationship Id="rId18" Type="http://schemas.openxmlformats.org/officeDocument/2006/relationships/image" Target="../media/image261.emf"/><Relationship Id="rId26" Type="http://schemas.openxmlformats.org/officeDocument/2006/relationships/image" Target="../media/image265.emf"/><Relationship Id="rId3" Type="http://schemas.openxmlformats.org/officeDocument/2006/relationships/oleObject" Target="../embeddings/oleObject240.bin"/><Relationship Id="rId21" Type="http://schemas.openxmlformats.org/officeDocument/2006/relationships/oleObject" Target="../embeddings/oleObject249.bin"/><Relationship Id="rId7" Type="http://schemas.openxmlformats.org/officeDocument/2006/relationships/oleObject" Target="../embeddings/oleObject242.bin"/><Relationship Id="rId12" Type="http://schemas.openxmlformats.org/officeDocument/2006/relationships/image" Target="../media/image258.emf"/><Relationship Id="rId17" Type="http://schemas.openxmlformats.org/officeDocument/2006/relationships/oleObject" Target="../embeddings/oleObject247.bin"/><Relationship Id="rId25" Type="http://schemas.openxmlformats.org/officeDocument/2006/relationships/oleObject" Target="../embeddings/oleObject25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0.emf"/><Relationship Id="rId20" Type="http://schemas.openxmlformats.org/officeDocument/2006/relationships/image" Target="../media/image262.emf"/><Relationship Id="rId29" Type="http://schemas.openxmlformats.org/officeDocument/2006/relationships/image" Target="../media/image6.png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55.emf"/><Relationship Id="rId11" Type="http://schemas.openxmlformats.org/officeDocument/2006/relationships/oleObject" Target="../embeddings/oleObject244.bin"/><Relationship Id="rId24" Type="http://schemas.openxmlformats.org/officeDocument/2006/relationships/image" Target="../media/image264.emf"/><Relationship Id="rId5" Type="http://schemas.openxmlformats.org/officeDocument/2006/relationships/oleObject" Target="../embeddings/oleObject241.bin"/><Relationship Id="rId15" Type="http://schemas.openxmlformats.org/officeDocument/2006/relationships/oleObject" Target="../embeddings/oleObject246.bin"/><Relationship Id="rId23" Type="http://schemas.openxmlformats.org/officeDocument/2006/relationships/oleObject" Target="../embeddings/oleObject250.bin"/><Relationship Id="rId28" Type="http://schemas.openxmlformats.org/officeDocument/2006/relationships/image" Target="../media/image266.emf"/><Relationship Id="rId10" Type="http://schemas.openxmlformats.org/officeDocument/2006/relationships/image" Target="../media/image257.emf"/><Relationship Id="rId19" Type="http://schemas.openxmlformats.org/officeDocument/2006/relationships/oleObject" Target="../embeddings/oleObject248.bin"/><Relationship Id="rId4" Type="http://schemas.openxmlformats.org/officeDocument/2006/relationships/image" Target="../media/image254.emf"/><Relationship Id="rId9" Type="http://schemas.openxmlformats.org/officeDocument/2006/relationships/oleObject" Target="../embeddings/oleObject243.bin"/><Relationship Id="rId14" Type="http://schemas.openxmlformats.org/officeDocument/2006/relationships/image" Target="../media/image259.emf"/><Relationship Id="rId22" Type="http://schemas.openxmlformats.org/officeDocument/2006/relationships/image" Target="../media/image263.emf"/><Relationship Id="rId27" Type="http://schemas.openxmlformats.org/officeDocument/2006/relationships/oleObject" Target="../embeddings/oleObject252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9.emf"/><Relationship Id="rId13" Type="http://schemas.openxmlformats.org/officeDocument/2006/relationships/oleObject" Target="../embeddings/oleObject258.bin"/><Relationship Id="rId18" Type="http://schemas.openxmlformats.org/officeDocument/2006/relationships/image" Target="../media/image274.emf"/><Relationship Id="rId26" Type="http://schemas.openxmlformats.org/officeDocument/2006/relationships/image" Target="../media/image278.emf"/><Relationship Id="rId3" Type="http://schemas.openxmlformats.org/officeDocument/2006/relationships/oleObject" Target="../embeddings/oleObject253.bin"/><Relationship Id="rId21" Type="http://schemas.openxmlformats.org/officeDocument/2006/relationships/oleObject" Target="../embeddings/oleObject262.bin"/><Relationship Id="rId34" Type="http://schemas.openxmlformats.org/officeDocument/2006/relationships/image" Target="../media/image282.emf"/><Relationship Id="rId7" Type="http://schemas.openxmlformats.org/officeDocument/2006/relationships/oleObject" Target="../embeddings/oleObject255.bin"/><Relationship Id="rId12" Type="http://schemas.openxmlformats.org/officeDocument/2006/relationships/image" Target="../media/image271.emf"/><Relationship Id="rId17" Type="http://schemas.openxmlformats.org/officeDocument/2006/relationships/oleObject" Target="../embeddings/oleObject260.bin"/><Relationship Id="rId25" Type="http://schemas.openxmlformats.org/officeDocument/2006/relationships/oleObject" Target="../embeddings/oleObject264.bin"/><Relationship Id="rId33" Type="http://schemas.openxmlformats.org/officeDocument/2006/relationships/oleObject" Target="../embeddings/oleObject26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3.emf"/><Relationship Id="rId20" Type="http://schemas.openxmlformats.org/officeDocument/2006/relationships/image" Target="../media/image275.emf"/><Relationship Id="rId29" Type="http://schemas.openxmlformats.org/officeDocument/2006/relationships/oleObject" Target="../embeddings/oleObject266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68.emf"/><Relationship Id="rId11" Type="http://schemas.openxmlformats.org/officeDocument/2006/relationships/oleObject" Target="../embeddings/oleObject257.bin"/><Relationship Id="rId24" Type="http://schemas.openxmlformats.org/officeDocument/2006/relationships/image" Target="../media/image277.emf"/><Relationship Id="rId32" Type="http://schemas.openxmlformats.org/officeDocument/2006/relationships/image" Target="../media/image281.emf"/><Relationship Id="rId5" Type="http://schemas.openxmlformats.org/officeDocument/2006/relationships/oleObject" Target="../embeddings/oleObject254.bin"/><Relationship Id="rId15" Type="http://schemas.openxmlformats.org/officeDocument/2006/relationships/oleObject" Target="../embeddings/oleObject259.bin"/><Relationship Id="rId23" Type="http://schemas.openxmlformats.org/officeDocument/2006/relationships/oleObject" Target="../embeddings/oleObject263.bin"/><Relationship Id="rId28" Type="http://schemas.openxmlformats.org/officeDocument/2006/relationships/image" Target="../media/image279.emf"/><Relationship Id="rId36" Type="http://schemas.openxmlformats.org/officeDocument/2006/relationships/image" Target="../media/image6.png"/><Relationship Id="rId10" Type="http://schemas.openxmlformats.org/officeDocument/2006/relationships/image" Target="../media/image270.emf"/><Relationship Id="rId19" Type="http://schemas.openxmlformats.org/officeDocument/2006/relationships/oleObject" Target="../embeddings/oleObject261.bin"/><Relationship Id="rId31" Type="http://schemas.openxmlformats.org/officeDocument/2006/relationships/oleObject" Target="../embeddings/oleObject267.bin"/><Relationship Id="rId4" Type="http://schemas.openxmlformats.org/officeDocument/2006/relationships/image" Target="../media/image267.emf"/><Relationship Id="rId9" Type="http://schemas.openxmlformats.org/officeDocument/2006/relationships/oleObject" Target="../embeddings/oleObject256.bin"/><Relationship Id="rId14" Type="http://schemas.openxmlformats.org/officeDocument/2006/relationships/image" Target="../media/image272.emf"/><Relationship Id="rId22" Type="http://schemas.openxmlformats.org/officeDocument/2006/relationships/image" Target="../media/image276.emf"/><Relationship Id="rId27" Type="http://schemas.openxmlformats.org/officeDocument/2006/relationships/oleObject" Target="../embeddings/oleObject265.bin"/><Relationship Id="rId30" Type="http://schemas.openxmlformats.org/officeDocument/2006/relationships/image" Target="../media/image280.emf"/><Relationship Id="rId35" Type="http://schemas.openxmlformats.org/officeDocument/2006/relationships/image" Target="../media/image283.jpe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6.emf"/><Relationship Id="rId13" Type="http://schemas.openxmlformats.org/officeDocument/2006/relationships/oleObject" Target="../embeddings/oleObject274.bin"/><Relationship Id="rId18" Type="http://schemas.openxmlformats.org/officeDocument/2006/relationships/image" Target="../media/image291.emf"/><Relationship Id="rId26" Type="http://schemas.openxmlformats.org/officeDocument/2006/relationships/image" Target="../media/image295.emf"/><Relationship Id="rId3" Type="http://schemas.openxmlformats.org/officeDocument/2006/relationships/oleObject" Target="../embeddings/oleObject269.bin"/><Relationship Id="rId21" Type="http://schemas.openxmlformats.org/officeDocument/2006/relationships/oleObject" Target="../embeddings/oleObject278.bin"/><Relationship Id="rId34" Type="http://schemas.openxmlformats.org/officeDocument/2006/relationships/image" Target="../media/image299.emf"/><Relationship Id="rId7" Type="http://schemas.openxmlformats.org/officeDocument/2006/relationships/oleObject" Target="../embeddings/oleObject271.bin"/><Relationship Id="rId12" Type="http://schemas.openxmlformats.org/officeDocument/2006/relationships/image" Target="../media/image288.emf"/><Relationship Id="rId17" Type="http://schemas.openxmlformats.org/officeDocument/2006/relationships/oleObject" Target="../embeddings/oleObject276.bin"/><Relationship Id="rId25" Type="http://schemas.openxmlformats.org/officeDocument/2006/relationships/oleObject" Target="../embeddings/oleObject280.bin"/><Relationship Id="rId33" Type="http://schemas.openxmlformats.org/officeDocument/2006/relationships/oleObject" Target="../embeddings/oleObject28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0.emf"/><Relationship Id="rId20" Type="http://schemas.openxmlformats.org/officeDocument/2006/relationships/image" Target="../media/image292.emf"/><Relationship Id="rId29" Type="http://schemas.openxmlformats.org/officeDocument/2006/relationships/oleObject" Target="../embeddings/oleObject282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85.emf"/><Relationship Id="rId11" Type="http://schemas.openxmlformats.org/officeDocument/2006/relationships/oleObject" Target="../embeddings/oleObject273.bin"/><Relationship Id="rId24" Type="http://schemas.openxmlformats.org/officeDocument/2006/relationships/image" Target="../media/image294.emf"/><Relationship Id="rId32" Type="http://schemas.openxmlformats.org/officeDocument/2006/relationships/image" Target="../media/image298.emf"/><Relationship Id="rId37" Type="http://schemas.openxmlformats.org/officeDocument/2006/relationships/image" Target="../media/image6.png"/><Relationship Id="rId5" Type="http://schemas.openxmlformats.org/officeDocument/2006/relationships/oleObject" Target="../embeddings/oleObject270.bin"/><Relationship Id="rId15" Type="http://schemas.openxmlformats.org/officeDocument/2006/relationships/oleObject" Target="../embeddings/oleObject275.bin"/><Relationship Id="rId23" Type="http://schemas.openxmlformats.org/officeDocument/2006/relationships/oleObject" Target="../embeddings/oleObject279.bin"/><Relationship Id="rId28" Type="http://schemas.openxmlformats.org/officeDocument/2006/relationships/image" Target="../media/image296.emf"/><Relationship Id="rId36" Type="http://schemas.openxmlformats.org/officeDocument/2006/relationships/image" Target="../media/image300.emf"/><Relationship Id="rId10" Type="http://schemas.openxmlformats.org/officeDocument/2006/relationships/image" Target="../media/image287.emf"/><Relationship Id="rId19" Type="http://schemas.openxmlformats.org/officeDocument/2006/relationships/oleObject" Target="../embeddings/oleObject277.bin"/><Relationship Id="rId31" Type="http://schemas.openxmlformats.org/officeDocument/2006/relationships/oleObject" Target="../embeddings/oleObject283.bin"/><Relationship Id="rId4" Type="http://schemas.openxmlformats.org/officeDocument/2006/relationships/image" Target="../media/image284.emf"/><Relationship Id="rId9" Type="http://schemas.openxmlformats.org/officeDocument/2006/relationships/oleObject" Target="../embeddings/oleObject272.bin"/><Relationship Id="rId14" Type="http://schemas.openxmlformats.org/officeDocument/2006/relationships/image" Target="../media/image289.emf"/><Relationship Id="rId22" Type="http://schemas.openxmlformats.org/officeDocument/2006/relationships/image" Target="../media/image293.emf"/><Relationship Id="rId27" Type="http://schemas.openxmlformats.org/officeDocument/2006/relationships/oleObject" Target="../embeddings/oleObject281.bin"/><Relationship Id="rId30" Type="http://schemas.openxmlformats.org/officeDocument/2006/relationships/image" Target="../media/image297.emf"/><Relationship Id="rId35" Type="http://schemas.openxmlformats.org/officeDocument/2006/relationships/oleObject" Target="../embeddings/oleObject285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91.bin"/><Relationship Id="rId18" Type="http://schemas.openxmlformats.org/officeDocument/2006/relationships/image" Target="../media/image308.emf"/><Relationship Id="rId26" Type="http://schemas.openxmlformats.org/officeDocument/2006/relationships/image" Target="../media/image312.emf"/><Relationship Id="rId39" Type="http://schemas.openxmlformats.org/officeDocument/2006/relationships/oleObject" Target="../embeddings/oleObject304.bin"/><Relationship Id="rId3" Type="http://schemas.openxmlformats.org/officeDocument/2006/relationships/oleObject" Target="../embeddings/oleObject286.bin"/><Relationship Id="rId21" Type="http://schemas.openxmlformats.org/officeDocument/2006/relationships/oleObject" Target="../embeddings/oleObject295.bin"/><Relationship Id="rId34" Type="http://schemas.openxmlformats.org/officeDocument/2006/relationships/image" Target="../media/image316.emf"/><Relationship Id="rId42" Type="http://schemas.openxmlformats.org/officeDocument/2006/relationships/image" Target="../media/image320.emf"/><Relationship Id="rId47" Type="http://schemas.openxmlformats.org/officeDocument/2006/relationships/oleObject" Target="../embeddings/oleObject308.bin"/><Relationship Id="rId50" Type="http://schemas.openxmlformats.org/officeDocument/2006/relationships/image" Target="../media/image324.emf"/><Relationship Id="rId7" Type="http://schemas.openxmlformats.org/officeDocument/2006/relationships/oleObject" Target="../embeddings/oleObject288.bin"/><Relationship Id="rId12" Type="http://schemas.openxmlformats.org/officeDocument/2006/relationships/image" Target="../media/image305.emf"/><Relationship Id="rId17" Type="http://schemas.openxmlformats.org/officeDocument/2006/relationships/oleObject" Target="../embeddings/oleObject293.bin"/><Relationship Id="rId25" Type="http://schemas.openxmlformats.org/officeDocument/2006/relationships/oleObject" Target="../embeddings/oleObject297.bin"/><Relationship Id="rId33" Type="http://schemas.openxmlformats.org/officeDocument/2006/relationships/oleObject" Target="../embeddings/oleObject301.bin"/><Relationship Id="rId38" Type="http://schemas.openxmlformats.org/officeDocument/2006/relationships/image" Target="../media/image318.emf"/><Relationship Id="rId46" Type="http://schemas.openxmlformats.org/officeDocument/2006/relationships/image" Target="../media/image322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7.emf"/><Relationship Id="rId20" Type="http://schemas.openxmlformats.org/officeDocument/2006/relationships/image" Target="../media/image309.emf"/><Relationship Id="rId29" Type="http://schemas.openxmlformats.org/officeDocument/2006/relationships/oleObject" Target="../embeddings/oleObject299.bin"/><Relationship Id="rId41" Type="http://schemas.openxmlformats.org/officeDocument/2006/relationships/oleObject" Target="../embeddings/oleObject305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302.emf"/><Relationship Id="rId11" Type="http://schemas.openxmlformats.org/officeDocument/2006/relationships/oleObject" Target="../embeddings/oleObject290.bin"/><Relationship Id="rId24" Type="http://schemas.openxmlformats.org/officeDocument/2006/relationships/image" Target="../media/image311.emf"/><Relationship Id="rId32" Type="http://schemas.openxmlformats.org/officeDocument/2006/relationships/image" Target="../media/image315.emf"/><Relationship Id="rId37" Type="http://schemas.openxmlformats.org/officeDocument/2006/relationships/oleObject" Target="../embeddings/oleObject303.bin"/><Relationship Id="rId40" Type="http://schemas.openxmlformats.org/officeDocument/2006/relationships/image" Target="../media/image319.emf"/><Relationship Id="rId45" Type="http://schemas.openxmlformats.org/officeDocument/2006/relationships/oleObject" Target="../embeddings/oleObject307.bin"/><Relationship Id="rId53" Type="http://schemas.openxmlformats.org/officeDocument/2006/relationships/image" Target="../media/image6.png"/><Relationship Id="rId5" Type="http://schemas.openxmlformats.org/officeDocument/2006/relationships/oleObject" Target="../embeddings/oleObject287.bin"/><Relationship Id="rId15" Type="http://schemas.openxmlformats.org/officeDocument/2006/relationships/oleObject" Target="../embeddings/oleObject292.bin"/><Relationship Id="rId23" Type="http://schemas.openxmlformats.org/officeDocument/2006/relationships/oleObject" Target="../embeddings/oleObject296.bin"/><Relationship Id="rId28" Type="http://schemas.openxmlformats.org/officeDocument/2006/relationships/image" Target="../media/image313.emf"/><Relationship Id="rId36" Type="http://schemas.openxmlformats.org/officeDocument/2006/relationships/image" Target="../media/image317.emf"/><Relationship Id="rId49" Type="http://schemas.openxmlformats.org/officeDocument/2006/relationships/oleObject" Target="../embeddings/oleObject309.bin"/><Relationship Id="rId10" Type="http://schemas.openxmlformats.org/officeDocument/2006/relationships/image" Target="../media/image304.emf"/><Relationship Id="rId19" Type="http://schemas.openxmlformats.org/officeDocument/2006/relationships/oleObject" Target="../embeddings/oleObject294.bin"/><Relationship Id="rId31" Type="http://schemas.openxmlformats.org/officeDocument/2006/relationships/oleObject" Target="../embeddings/oleObject300.bin"/><Relationship Id="rId44" Type="http://schemas.openxmlformats.org/officeDocument/2006/relationships/image" Target="../media/image321.emf"/><Relationship Id="rId52" Type="http://schemas.openxmlformats.org/officeDocument/2006/relationships/image" Target="../media/image325.emf"/><Relationship Id="rId4" Type="http://schemas.openxmlformats.org/officeDocument/2006/relationships/image" Target="../media/image301.emf"/><Relationship Id="rId9" Type="http://schemas.openxmlformats.org/officeDocument/2006/relationships/oleObject" Target="../embeddings/oleObject289.bin"/><Relationship Id="rId14" Type="http://schemas.openxmlformats.org/officeDocument/2006/relationships/image" Target="../media/image306.emf"/><Relationship Id="rId22" Type="http://schemas.openxmlformats.org/officeDocument/2006/relationships/image" Target="../media/image310.emf"/><Relationship Id="rId27" Type="http://schemas.openxmlformats.org/officeDocument/2006/relationships/oleObject" Target="../embeddings/oleObject298.bin"/><Relationship Id="rId30" Type="http://schemas.openxmlformats.org/officeDocument/2006/relationships/image" Target="../media/image314.emf"/><Relationship Id="rId35" Type="http://schemas.openxmlformats.org/officeDocument/2006/relationships/oleObject" Target="../embeddings/oleObject302.bin"/><Relationship Id="rId43" Type="http://schemas.openxmlformats.org/officeDocument/2006/relationships/oleObject" Target="../embeddings/oleObject306.bin"/><Relationship Id="rId48" Type="http://schemas.openxmlformats.org/officeDocument/2006/relationships/image" Target="../media/image323.emf"/><Relationship Id="rId8" Type="http://schemas.openxmlformats.org/officeDocument/2006/relationships/image" Target="../media/image303.emf"/><Relationship Id="rId51" Type="http://schemas.openxmlformats.org/officeDocument/2006/relationships/oleObject" Target="../embeddings/oleObject310.bin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16.bin"/><Relationship Id="rId18" Type="http://schemas.openxmlformats.org/officeDocument/2006/relationships/image" Target="../media/image333.emf"/><Relationship Id="rId26" Type="http://schemas.openxmlformats.org/officeDocument/2006/relationships/image" Target="../media/image337.emf"/><Relationship Id="rId39" Type="http://schemas.openxmlformats.org/officeDocument/2006/relationships/oleObject" Target="../embeddings/oleObject329.bin"/><Relationship Id="rId21" Type="http://schemas.openxmlformats.org/officeDocument/2006/relationships/oleObject" Target="../embeddings/oleObject320.bin"/><Relationship Id="rId34" Type="http://schemas.openxmlformats.org/officeDocument/2006/relationships/image" Target="../media/image341.emf"/><Relationship Id="rId42" Type="http://schemas.openxmlformats.org/officeDocument/2006/relationships/image" Target="../media/image345.emf"/><Relationship Id="rId47" Type="http://schemas.openxmlformats.org/officeDocument/2006/relationships/oleObject" Target="../embeddings/oleObject333.bin"/><Relationship Id="rId50" Type="http://schemas.openxmlformats.org/officeDocument/2006/relationships/image" Target="../media/image349.emf"/><Relationship Id="rId55" Type="http://schemas.openxmlformats.org/officeDocument/2006/relationships/oleObject" Target="../embeddings/oleObject337.bin"/><Relationship Id="rId63" Type="http://schemas.openxmlformats.org/officeDocument/2006/relationships/image" Target="../media/image6.png"/><Relationship Id="rId7" Type="http://schemas.openxmlformats.org/officeDocument/2006/relationships/oleObject" Target="../embeddings/oleObject31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2.emf"/><Relationship Id="rId20" Type="http://schemas.openxmlformats.org/officeDocument/2006/relationships/image" Target="../media/image334.emf"/><Relationship Id="rId29" Type="http://schemas.openxmlformats.org/officeDocument/2006/relationships/oleObject" Target="../embeddings/oleObject324.bin"/><Relationship Id="rId41" Type="http://schemas.openxmlformats.org/officeDocument/2006/relationships/oleObject" Target="../embeddings/oleObject330.bin"/><Relationship Id="rId54" Type="http://schemas.openxmlformats.org/officeDocument/2006/relationships/image" Target="../media/image351.emf"/><Relationship Id="rId62" Type="http://schemas.openxmlformats.org/officeDocument/2006/relationships/image" Target="../media/image355.e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327.emf"/><Relationship Id="rId11" Type="http://schemas.openxmlformats.org/officeDocument/2006/relationships/oleObject" Target="../embeddings/oleObject315.bin"/><Relationship Id="rId24" Type="http://schemas.openxmlformats.org/officeDocument/2006/relationships/image" Target="../media/image336.emf"/><Relationship Id="rId32" Type="http://schemas.openxmlformats.org/officeDocument/2006/relationships/image" Target="../media/image340.emf"/><Relationship Id="rId37" Type="http://schemas.openxmlformats.org/officeDocument/2006/relationships/oleObject" Target="../embeddings/oleObject328.bin"/><Relationship Id="rId40" Type="http://schemas.openxmlformats.org/officeDocument/2006/relationships/image" Target="../media/image344.emf"/><Relationship Id="rId45" Type="http://schemas.openxmlformats.org/officeDocument/2006/relationships/oleObject" Target="../embeddings/oleObject332.bin"/><Relationship Id="rId53" Type="http://schemas.openxmlformats.org/officeDocument/2006/relationships/oleObject" Target="../embeddings/oleObject336.bin"/><Relationship Id="rId58" Type="http://schemas.openxmlformats.org/officeDocument/2006/relationships/image" Target="../media/image353.emf"/><Relationship Id="rId5" Type="http://schemas.openxmlformats.org/officeDocument/2006/relationships/oleObject" Target="../embeddings/oleObject312.bin"/><Relationship Id="rId15" Type="http://schemas.openxmlformats.org/officeDocument/2006/relationships/oleObject" Target="../embeddings/oleObject317.bin"/><Relationship Id="rId23" Type="http://schemas.openxmlformats.org/officeDocument/2006/relationships/oleObject" Target="../embeddings/oleObject321.bin"/><Relationship Id="rId28" Type="http://schemas.openxmlformats.org/officeDocument/2006/relationships/image" Target="../media/image338.emf"/><Relationship Id="rId36" Type="http://schemas.openxmlformats.org/officeDocument/2006/relationships/image" Target="../media/image342.emf"/><Relationship Id="rId49" Type="http://schemas.openxmlformats.org/officeDocument/2006/relationships/oleObject" Target="../embeddings/oleObject334.bin"/><Relationship Id="rId57" Type="http://schemas.openxmlformats.org/officeDocument/2006/relationships/oleObject" Target="../embeddings/oleObject338.bin"/><Relationship Id="rId61" Type="http://schemas.openxmlformats.org/officeDocument/2006/relationships/oleObject" Target="../embeddings/oleObject340.bin"/><Relationship Id="rId10" Type="http://schemas.openxmlformats.org/officeDocument/2006/relationships/image" Target="../media/image329.emf"/><Relationship Id="rId19" Type="http://schemas.openxmlformats.org/officeDocument/2006/relationships/oleObject" Target="../embeddings/oleObject319.bin"/><Relationship Id="rId31" Type="http://schemas.openxmlformats.org/officeDocument/2006/relationships/oleObject" Target="../embeddings/oleObject325.bin"/><Relationship Id="rId44" Type="http://schemas.openxmlformats.org/officeDocument/2006/relationships/image" Target="../media/image346.emf"/><Relationship Id="rId52" Type="http://schemas.openxmlformats.org/officeDocument/2006/relationships/image" Target="../media/image350.emf"/><Relationship Id="rId60" Type="http://schemas.openxmlformats.org/officeDocument/2006/relationships/image" Target="../media/image354.emf"/><Relationship Id="rId4" Type="http://schemas.openxmlformats.org/officeDocument/2006/relationships/image" Target="../media/image326.emf"/><Relationship Id="rId9" Type="http://schemas.openxmlformats.org/officeDocument/2006/relationships/oleObject" Target="../embeddings/oleObject314.bin"/><Relationship Id="rId14" Type="http://schemas.openxmlformats.org/officeDocument/2006/relationships/image" Target="../media/image331.emf"/><Relationship Id="rId22" Type="http://schemas.openxmlformats.org/officeDocument/2006/relationships/image" Target="../media/image335.emf"/><Relationship Id="rId27" Type="http://schemas.openxmlformats.org/officeDocument/2006/relationships/oleObject" Target="../embeddings/oleObject323.bin"/><Relationship Id="rId30" Type="http://schemas.openxmlformats.org/officeDocument/2006/relationships/image" Target="../media/image339.emf"/><Relationship Id="rId35" Type="http://schemas.openxmlformats.org/officeDocument/2006/relationships/oleObject" Target="../embeddings/oleObject327.bin"/><Relationship Id="rId43" Type="http://schemas.openxmlformats.org/officeDocument/2006/relationships/oleObject" Target="../embeddings/oleObject331.bin"/><Relationship Id="rId48" Type="http://schemas.openxmlformats.org/officeDocument/2006/relationships/image" Target="../media/image348.emf"/><Relationship Id="rId56" Type="http://schemas.openxmlformats.org/officeDocument/2006/relationships/image" Target="../media/image352.emf"/><Relationship Id="rId8" Type="http://schemas.openxmlformats.org/officeDocument/2006/relationships/image" Target="../media/image328.emf"/><Relationship Id="rId51" Type="http://schemas.openxmlformats.org/officeDocument/2006/relationships/oleObject" Target="../embeddings/oleObject335.bin"/><Relationship Id="rId3" Type="http://schemas.openxmlformats.org/officeDocument/2006/relationships/oleObject" Target="../embeddings/oleObject311.bin"/><Relationship Id="rId12" Type="http://schemas.openxmlformats.org/officeDocument/2006/relationships/image" Target="../media/image330.emf"/><Relationship Id="rId17" Type="http://schemas.openxmlformats.org/officeDocument/2006/relationships/oleObject" Target="../embeddings/oleObject318.bin"/><Relationship Id="rId25" Type="http://schemas.openxmlformats.org/officeDocument/2006/relationships/oleObject" Target="../embeddings/oleObject322.bin"/><Relationship Id="rId33" Type="http://schemas.openxmlformats.org/officeDocument/2006/relationships/oleObject" Target="../embeddings/oleObject326.bin"/><Relationship Id="rId38" Type="http://schemas.openxmlformats.org/officeDocument/2006/relationships/image" Target="../media/image343.emf"/><Relationship Id="rId46" Type="http://schemas.openxmlformats.org/officeDocument/2006/relationships/image" Target="../media/image347.emf"/><Relationship Id="rId59" Type="http://schemas.openxmlformats.org/officeDocument/2006/relationships/oleObject" Target="../embeddings/oleObject339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8.emf"/><Relationship Id="rId13" Type="http://schemas.openxmlformats.org/officeDocument/2006/relationships/oleObject" Target="../embeddings/oleObject346.bin"/><Relationship Id="rId18" Type="http://schemas.openxmlformats.org/officeDocument/2006/relationships/image" Target="../media/image363.emf"/><Relationship Id="rId3" Type="http://schemas.openxmlformats.org/officeDocument/2006/relationships/oleObject" Target="../embeddings/oleObject341.bin"/><Relationship Id="rId21" Type="http://schemas.openxmlformats.org/officeDocument/2006/relationships/image" Target="../media/image28.png"/><Relationship Id="rId7" Type="http://schemas.openxmlformats.org/officeDocument/2006/relationships/oleObject" Target="../embeddings/oleObject343.bin"/><Relationship Id="rId12" Type="http://schemas.openxmlformats.org/officeDocument/2006/relationships/image" Target="../media/image360.emf"/><Relationship Id="rId17" Type="http://schemas.openxmlformats.org/officeDocument/2006/relationships/oleObject" Target="../embeddings/oleObject34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62.emf"/><Relationship Id="rId20" Type="http://schemas.openxmlformats.org/officeDocument/2006/relationships/image" Target="../media/image364.e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357.emf"/><Relationship Id="rId11" Type="http://schemas.openxmlformats.org/officeDocument/2006/relationships/oleObject" Target="../embeddings/oleObject345.bin"/><Relationship Id="rId5" Type="http://schemas.openxmlformats.org/officeDocument/2006/relationships/oleObject" Target="../embeddings/oleObject342.bin"/><Relationship Id="rId15" Type="http://schemas.openxmlformats.org/officeDocument/2006/relationships/oleObject" Target="../embeddings/oleObject347.bin"/><Relationship Id="rId10" Type="http://schemas.openxmlformats.org/officeDocument/2006/relationships/image" Target="../media/image359.emf"/><Relationship Id="rId19" Type="http://schemas.openxmlformats.org/officeDocument/2006/relationships/oleObject" Target="../embeddings/oleObject349.bin"/><Relationship Id="rId4" Type="http://schemas.openxmlformats.org/officeDocument/2006/relationships/image" Target="../media/image356.emf"/><Relationship Id="rId9" Type="http://schemas.openxmlformats.org/officeDocument/2006/relationships/oleObject" Target="../embeddings/oleObject344.bin"/><Relationship Id="rId14" Type="http://schemas.openxmlformats.org/officeDocument/2006/relationships/image" Target="../media/image361.emf"/><Relationship Id="rId22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7.emf"/><Relationship Id="rId13" Type="http://schemas.openxmlformats.org/officeDocument/2006/relationships/oleObject" Target="../embeddings/oleObject355.bin"/><Relationship Id="rId18" Type="http://schemas.openxmlformats.org/officeDocument/2006/relationships/image" Target="../media/image372.emf"/><Relationship Id="rId3" Type="http://schemas.openxmlformats.org/officeDocument/2006/relationships/oleObject" Target="../embeddings/oleObject350.bin"/><Relationship Id="rId21" Type="http://schemas.openxmlformats.org/officeDocument/2006/relationships/image" Target="../media/image28.png"/><Relationship Id="rId7" Type="http://schemas.openxmlformats.org/officeDocument/2006/relationships/oleObject" Target="../embeddings/oleObject352.bin"/><Relationship Id="rId12" Type="http://schemas.openxmlformats.org/officeDocument/2006/relationships/image" Target="../media/image369.emf"/><Relationship Id="rId17" Type="http://schemas.openxmlformats.org/officeDocument/2006/relationships/oleObject" Target="../embeddings/oleObject35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71.emf"/><Relationship Id="rId20" Type="http://schemas.openxmlformats.org/officeDocument/2006/relationships/image" Target="../media/image373.e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366.emf"/><Relationship Id="rId11" Type="http://schemas.openxmlformats.org/officeDocument/2006/relationships/oleObject" Target="../embeddings/oleObject354.bin"/><Relationship Id="rId5" Type="http://schemas.openxmlformats.org/officeDocument/2006/relationships/oleObject" Target="../embeddings/oleObject351.bin"/><Relationship Id="rId15" Type="http://schemas.openxmlformats.org/officeDocument/2006/relationships/oleObject" Target="../embeddings/oleObject356.bin"/><Relationship Id="rId10" Type="http://schemas.openxmlformats.org/officeDocument/2006/relationships/image" Target="../media/image368.emf"/><Relationship Id="rId19" Type="http://schemas.openxmlformats.org/officeDocument/2006/relationships/oleObject" Target="../embeddings/oleObject358.bin"/><Relationship Id="rId4" Type="http://schemas.openxmlformats.org/officeDocument/2006/relationships/image" Target="../media/image365.emf"/><Relationship Id="rId9" Type="http://schemas.openxmlformats.org/officeDocument/2006/relationships/oleObject" Target="../embeddings/oleObject353.bin"/><Relationship Id="rId14" Type="http://schemas.openxmlformats.org/officeDocument/2006/relationships/image" Target="../media/image370.emf"/><Relationship Id="rId22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5.emf"/><Relationship Id="rId18" Type="http://schemas.openxmlformats.org/officeDocument/2006/relationships/oleObject" Target="../embeddings/oleObject9.bin"/><Relationship Id="rId26" Type="http://schemas.openxmlformats.org/officeDocument/2006/relationships/oleObject" Target="../embeddings/oleObject13.bin"/><Relationship Id="rId3" Type="http://schemas.openxmlformats.org/officeDocument/2006/relationships/oleObject" Target="../embeddings/oleObject1.bin"/><Relationship Id="rId21" Type="http://schemas.openxmlformats.org/officeDocument/2006/relationships/image" Target="../media/image19.emf"/><Relationship Id="rId34" Type="http://schemas.openxmlformats.org/officeDocument/2006/relationships/oleObject" Target="../embeddings/oleObject17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7.png"/><Relationship Id="rId25" Type="http://schemas.openxmlformats.org/officeDocument/2006/relationships/image" Target="../media/image27.jpeg"/><Relationship Id="rId33" Type="http://schemas.openxmlformats.org/officeDocument/2006/relationships/image" Target="../media/image24.emf"/><Relationship Id="rId38" Type="http://schemas.openxmlformats.org/officeDocument/2006/relationships/image" Target="../media/image26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29" Type="http://schemas.openxmlformats.org/officeDocument/2006/relationships/image" Target="../media/image22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e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20.emf"/><Relationship Id="rId32" Type="http://schemas.openxmlformats.org/officeDocument/2006/relationships/oleObject" Target="../embeddings/oleObject16.bin"/><Relationship Id="rId37" Type="http://schemas.openxmlformats.org/officeDocument/2006/relationships/oleObject" Target="../embeddings/oleObject18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16.emf"/><Relationship Id="rId23" Type="http://schemas.openxmlformats.org/officeDocument/2006/relationships/oleObject" Target="../embeddings/oleObject12.bin"/><Relationship Id="rId28" Type="http://schemas.openxmlformats.org/officeDocument/2006/relationships/oleObject" Target="../embeddings/oleObject14.bin"/><Relationship Id="rId36" Type="http://schemas.openxmlformats.org/officeDocument/2006/relationships/image" Target="../media/image28.png"/><Relationship Id="rId10" Type="http://schemas.openxmlformats.org/officeDocument/2006/relationships/image" Target="../media/image14.emf"/><Relationship Id="rId19" Type="http://schemas.openxmlformats.org/officeDocument/2006/relationships/image" Target="../media/image18.emf"/><Relationship Id="rId31" Type="http://schemas.openxmlformats.org/officeDocument/2006/relationships/image" Target="../media/image23.emf"/><Relationship Id="rId4" Type="http://schemas.openxmlformats.org/officeDocument/2006/relationships/image" Target="../media/image11.e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Relationship Id="rId27" Type="http://schemas.openxmlformats.org/officeDocument/2006/relationships/image" Target="../media/image21.emf"/><Relationship Id="rId30" Type="http://schemas.openxmlformats.org/officeDocument/2006/relationships/oleObject" Target="../embeddings/oleObject15.bin"/><Relationship Id="rId35" Type="http://schemas.openxmlformats.org/officeDocument/2006/relationships/image" Target="../media/image25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36.emf"/><Relationship Id="rId26" Type="http://schemas.openxmlformats.org/officeDocument/2006/relationships/image" Target="../media/image28.png"/><Relationship Id="rId3" Type="http://schemas.openxmlformats.org/officeDocument/2006/relationships/oleObject" Target="../embeddings/oleObject19.bin"/><Relationship Id="rId21" Type="http://schemas.openxmlformats.org/officeDocument/2006/relationships/oleObject" Target="../embeddings/oleObject28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33.emf"/><Relationship Id="rId17" Type="http://schemas.openxmlformats.org/officeDocument/2006/relationships/oleObject" Target="../embeddings/oleObject26.bin"/><Relationship Id="rId25" Type="http://schemas.openxmlformats.org/officeDocument/2006/relationships/image" Target="../media/image39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.emf"/><Relationship Id="rId20" Type="http://schemas.openxmlformats.org/officeDocument/2006/relationships/image" Target="../media/image37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30.emf"/><Relationship Id="rId11" Type="http://schemas.openxmlformats.org/officeDocument/2006/relationships/oleObject" Target="../embeddings/oleObject23.bin"/><Relationship Id="rId24" Type="http://schemas.openxmlformats.org/officeDocument/2006/relationships/oleObject" Target="../embeddings/oleObject30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23" Type="http://schemas.openxmlformats.org/officeDocument/2006/relationships/oleObject" Target="../embeddings/oleObject29.bin"/><Relationship Id="rId10" Type="http://schemas.openxmlformats.org/officeDocument/2006/relationships/image" Target="../media/image32.emf"/><Relationship Id="rId19" Type="http://schemas.openxmlformats.org/officeDocument/2006/relationships/oleObject" Target="../embeddings/oleObject27.bin"/><Relationship Id="rId4" Type="http://schemas.openxmlformats.org/officeDocument/2006/relationships/image" Target="../media/image29.e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34.png"/><Relationship Id="rId22" Type="http://schemas.openxmlformats.org/officeDocument/2006/relationships/image" Target="../media/image38.emf"/><Relationship Id="rId27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13" Type="http://schemas.openxmlformats.org/officeDocument/2006/relationships/oleObject" Target="../embeddings/oleObject36.bin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4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1.e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5" Type="http://schemas.openxmlformats.org/officeDocument/2006/relationships/image" Target="../media/image6.png"/><Relationship Id="rId10" Type="http://schemas.openxmlformats.org/officeDocument/2006/relationships/image" Target="../media/image43.emf"/><Relationship Id="rId4" Type="http://schemas.openxmlformats.org/officeDocument/2006/relationships/image" Target="../media/image40.e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4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日期占位符 3">
            <a:extLst>
              <a:ext uri="{FF2B5EF4-FFF2-40B4-BE49-F238E27FC236}">
                <a16:creationId xmlns:a16="http://schemas.microsoft.com/office/drawing/2014/main" id="{B929A7FE-DA46-4047-9A4E-F921856AB7C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F0490E6-8F5B-468C-AF81-C6CEE316806A}" type="datetime9">
              <a:rPr lang="en-US"/>
              <a:pPr>
                <a:defRPr/>
              </a:pPr>
              <a:t>4/8/2020 9:41:36 PM</a:t>
            </a:fld>
            <a:endParaRPr lang="en-US" altLang="zh-CN"/>
          </a:p>
        </p:txBody>
      </p:sp>
      <p:sp>
        <p:nvSpPr>
          <p:cNvPr id="14" name="灯片编号占位符 5">
            <a:extLst>
              <a:ext uri="{FF2B5EF4-FFF2-40B4-BE49-F238E27FC236}">
                <a16:creationId xmlns:a16="http://schemas.microsoft.com/office/drawing/2014/main" id="{366A0B22-0AD1-411A-AAF8-EECA1FE44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fld id="{0F007D16-118D-4190-8C2B-107BD5DBE048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pic>
        <p:nvPicPr>
          <p:cNvPr id="2052" name="Picture 2" descr="图片2">
            <a:extLst>
              <a:ext uri="{FF2B5EF4-FFF2-40B4-BE49-F238E27FC236}">
                <a16:creationId xmlns:a16="http://schemas.microsoft.com/office/drawing/2014/main" id="{BD5CA195-686E-4704-9719-33AD0D72E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3" name="Group 3">
            <a:extLst>
              <a:ext uri="{FF2B5EF4-FFF2-40B4-BE49-F238E27FC236}">
                <a16:creationId xmlns:a16="http://schemas.microsoft.com/office/drawing/2014/main" id="{99F03017-0FD2-43C7-92B5-B5B3F39138F4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206375"/>
            <a:ext cx="8686800" cy="857250"/>
            <a:chOff x="192" y="130"/>
            <a:chExt cx="5472" cy="540"/>
          </a:xfrm>
        </p:grpSpPr>
        <p:sp>
          <p:nvSpPr>
            <p:cNvPr id="185348" name="Line 4">
              <a:extLst>
                <a:ext uri="{FF2B5EF4-FFF2-40B4-BE49-F238E27FC236}">
                  <a16:creationId xmlns:a16="http://schemas.microsoft.com/office/drawing/2014/main" id="{F1CC92BD-C435-4263-A28F-BA6CEB6807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0" y="584"/>
              <a:ext cx="2994" cy="0"/>
            </a:xfrm>
            <a:prstGeom prst="line">
              <a:avLst/>
            </a:prstGeom>
            <a:noFill/>
            <a:ln w="25400">
              <a:solidFill>
                <a:srgbClr val="66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60" name="Rectangle 5">
              <a:extLst>
                <a:ext uri="{FF2B5EF4-FFF2-40B4-BE49-F238E27FC236}">
                  <a16:creationId xmlns:a16="http://schemas.microsoft.com/office/drawing/2014/main" id="{62B6F884-0B53-4CA6-9B71-90E7FECBC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30"/>
              <a:ext cx="3700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/>
              <a:r>
                <a:rPr lang="zh-CN" altLang="en-US" b="0">
                  <a:solidFill>
                    <a:srgbClr val="66FFCC"/>
                  </a:solidFill>
                  <a:latin typeface="Webdings" panose="05030102010509060703" pitchFamily="18" charset="2"/>
                  <a:ea typeface="华文行楷" panose="02010800040101010101" pitchFamily="2" charset="-122"/>
                </a:rPr>
                <a:t>理学院</a:t>
              </a:r>
              <a:r>
                <a:rPr lang="zh-CN" altLang="en-US" b="0">
                  <a:latin typeface="Webdings" panose="05030102010509060703" pitchFamily="18" charset="2"/>
                  <a:ea typeface="华文行楷" panose="02010800040101010101" pitchFamily="2" charset="-122"/>
                </a:rPr>
                <a:t> </a:t>
              </a:r>
              <a:r>
                <a:rPr lang="zh-CN" altLang="en-US" sz="1800" b="0">
                  <a:solidFill>
                    <a:srgbClr val="66FFCC"/>
                  </a:solidFill>
                  <a:ea typeface="黑体" panose="02010609060101010101" pitchFamily="49" charset="-122"/>
                </a:rPr>
                <a:t>大学物理教学中心</a:t>
              </a:r>
            </a:p>
          </p:txBody>
        </p:sp>
        <p:sp>
          <p:nvSpPr>
            <p:cNvPr id="2061" name="Rectangle 6">
              <a:extLst>
                <a:ext uri="{FF2B5EF4-FFF2-40B4-BE49-F238E27FC236}">
                  <a16:creationId xmlns:a16="http://schemas.microsoft.com/office/drawing/2014/main" id="{F376591E-395E-421B-86A7-4E2A9404D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488"/>
              <a:ext cx="284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zh-CN" sz="1600">
                  <a:solidFill>
                    <a:srgbClr val="FFFF00"/>
                  </a:solidFill>
                  <a:latin typeface="Century Gothic" panose="020B0502020202020204" pitchFamily="34" charset="0"/>
                </a:rPr>
                <a:t>College  of  Science</a:t>
              </a:r>
            </a:p>
          </p:txBody>
        </p:sp>
      </p:grpSp>
      <p:pic>
        <p:nvPicPr>
          <p:cNvPr id="2054" name="Picture 7" descr="标题3背景副本">
            <a:extLst>
              <a:ext uri="{FF2B5EF4-FFF2-40B4-BE49-F238E27FC236}">
                <a16:creationId xmlns:a16="http://schemas.microsoft.com/office/drawing/2014/main" id="{89591515-67C9-4343-90C2-B0CCA4A18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509963"/>
            <a:ext cx="3886200" cy="334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5353" name="AutoShape 9">
            <a:extLst>
              <a:ext uri="{FF2B5EF4-FFF2-40B4-BE49-F238E27FC236}">
                <a16:creationId xmlns:a16="http://schemas.microsoft.com/office/drawing/2014/main" id="{296C82AA-90B9-463E-8968-35CB582DF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2852738"/>
            <a:ext cx="7056438" cy="1223962"/>
          </a:xfrm>
          <a:prstGeom prst="roundRect">
            <a:avLst>
              <a:gd name="adj" fmla="val 28245"/>
            </a:avLst>
          </a:prstGeom>
          <a:gradFill rotWithShape="1">
            <a:gsLst>
              <a:gs pos="0">
                <a:srgbClr val="97E5C0"/>
              </a:gs>
              <a:gs pos="100000">
                <a:srgbClr val="97E5C0">
                  <a:gamma/>
                  <a:shade val="46275"/>
                  <a:invGamma/>
                </a:srgbClr>
              </a:gs>
            </a:gsLst>
            <a:path path="rect">
              <a:fillToRect l="100000" b="100000"/>
            </a:path>
          </a:gradFill>
          <a:ln w="19050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5354" name="AutoShape 10">
            <a:extLst>
              <a:ext uri="{FF2B5EF4-FFF2-40B4-BE49-F238E27FC236}">
                <a16:creationId xmlns:a16="http://schemas.microsoft.com/office/drawing/2014/main" id="{6C6CB614-2B6C-4FA1-BB53-C4F186327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492375"/>
            <a:ext cx="4105275" cy="792163"/>
          </a:xfrm>
          <a:prstGeom prst="roundRect">
            <a:avLst>
              <a:gd name="adj" fmla="val 28245"/>
            </a:avLst>
          </a:prstGeom>
          <a:gradFill rotWithShape="1">
            <a:gsLst>
              <a:gs pos="0">
                <a:srgbClr val="FFCCFF"/>
              </a:gs>
              <a:gs pos="100000">
                <a:srgbClr val="FFCCFF">
                  <a:gamma/>
                  <a:shade val="46275"/>
                  <a:invGamma/>
                </a:srgbClr>
              </a:gs>
            </a:gsLst>
            <a:path path="rect">
              <a:fillToRect l="100000" b="100000"/>
            </a:path>
          </a:gradFill>
          <a:ln w="19050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7" name="Rectangle 11">
            <a:extLst>
              <a:ext uri="{FF2B5EF4-FFF2-40B4-BE49-F238E27FC236}">
                <a16:creationId xmlns:a16="http://schemas.microsoft.com/office/drawing/2014/main" id="{FF7F1B36-8EF7-4CAC-975A-CD354A2C7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2665413"/>
            <a:ext cx="3313113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2"/>
                </a:solidFill>
              </a:rPr>
              <a:t>第四章   恒定磁场</a:t>
            </a:r>
          </a:p>
        </p:txBody>
      </p:sp>
      <p:sp>
        <p:nvSpPr>
          <p:cNvPr id="2058" name="Rectangle 12">
            <a:extLst>
              <a:ext uri="{FF2B5EF4-FFF2-40B4-BE49-F238E27FC236}">
                <a16:creationId xmlns:a16="http://schemas.microsoft.com/office/drawing/2014/main" id="{A1DDCDC5-F4AD-43D8-B10A-99FE208B9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3282950"/>
            <a:ext cx="5327650" cy="51911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96969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4-1 </a:t>
            </a:r>
            <a:r>
              <a:rPr lang="zh-CN" altLang="en-US">
                <a:solidFill>
                  <a:srgbClr val="FF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磁的基本现象和基本规律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日期占位符 1">
            <a:extLst>
              <a:ext uri="{FF2B5EF4-FFF2-40B4-BE49-F238E27FC236}">
                <a16:creationId xmlns:a16="http://schemas.microsoft.com/office/drawing/2014/main" id="{F3BD637A-63F4-4A86-BDB7-C0D1BD45917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AEDFF3-82CB-4BDE-9145-D54999AD4774}" type="datetime9">
              <a:rPr lang="en-US"/>
              <a:pPr>
                <a:defRPr/>
              </a:pPr>
              <a:t>4/8/2020 9:41:36 PM</a:t>
            </a:fld>
            <a:endParaRPr lang="en-US" altLang="zh-CN"/>
          </a:p>
        </p:txBody>
      </p:sp>
      <p:sp>
        <p:nvSpPr>
          <p:cNvPr id="34" name="灯片编号占位符 3">
            <a:extLst>
              <a:ext uri="{FF2B5EF4-FFF2-40B4-BE49-F238E27FC236}">
                <a16:creationId xmlns:a16="http://schemas.microsoft.com/office/drawing/2014/main" id="{A60A863A-414B-473F-BC89-841F1489E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fld id="{091EC629-2397-4AC1-9A19-7F6877399FCF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10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graphicFrame>
        <p:nvGraphicFramePr>
          <p:cNvPr id="196612" name="Object 4">
            <a:extLst>
              <a:ext uri="{FF2B5EF4-FFF2-40B4-BE49-F238E27FC236}">
                <a16:creationId xmlns:a16="http://schemas.microsoft.com/office/drawing/2014/main" id="{91A1B359-E2C6-4F29-A4CE-580AEECA6F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8038" y="1292225"/>
          <a:ext cx="213360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9" name="公式" r:id="rId3" imgW="1066800" imgH="400152" progId="Equation.3">
                  <p:embed/>
                </p:oleObj>
              </mc:Choice>
              <mc:Fallback>
                <p:oleObj name="公式" r:id="rId3" imgW="1066800" imgH="40015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1292225"/>
                        <a:ext cx="2133600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3" name="Object 5">
            <a:extLst>
              <a:ext uri="{FF2B5EF4-FFF2-40B4-BE49-F238E27FC236}">
                <a16:creationId xmlns:a16="http://schemas.microsoft.com/office/drawing/2014/main" id="{BD6BCD76-04E1-4A4B-A586-F1808FDBC5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3141663"/>
          <a:ext cx="114300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0" name="Equation" r:id="rId5" imgW="571398" imgH="276276" progId="Equation.3">
                  <p:embed/>
                </p:oleObj>
              </mc:Choice>
              <mc:Fallback>
                <p:oleObj name="Equation" r:id="rId5" imgW="571398" imgH="27627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141663"/>
                        <a:ext cx="1143000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>
            <a:extLst>
              <a:ext uri="{FF2B5EF4-FFF2-40B4-BE49-F238E27FC236}">
                <a16:creationId xmlns:a16="http://schemas.microsoft.com/office/drawing/2014/main" id="{733652A9-6FD6-4224-8AD0-13EB2C2ED3C5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3092450"/>
            <a:ext cx="4648200" cy="3505200"/>
            <a:chOff x="2544" y="1728"/>
            <a:chExt cx="2928" cy="2208"/>
          </a:xfrm>
        </p:grpSpPr>
        <p:sp>
          <p:nvSpPr>
            <p:cNvPr id="196615" name="Rectangle 7">
              <a:extLst>
                <a:ext uri="{FF2B5EF4-FFF2-40B4-BE49-F238E27FC236}">
                  <a16:creationId xmlns:a16="http://schemas.microsoft.com/office/drawing/2014/main" id="{FFCABDBC-4078-43FA-BDE3-15D0F1B37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728"/>
              <a:ext cx="2928" cy="2208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6616" name="Freeform 8">
              <a:extLst>
                <a:ext uri="{FF2B5EF4-FFF2-40B4-BE49-F238E27FC236}">
                  <a16:creationId xmlns:a16="http://schemas.microsoft.com/office/drawing/2014/main" id="{E8CAC312-2466-41FB-B853-099E698D0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3" y="2478"/>
              <a:ext cx="873" cy="13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0" y="100"/>
                </a:cxn>
                <a:cxn ang="0">
                  <a:pos x="603" y="338"/>
                </a:cxn>
                <a:cxn ang="0">
                  <a:pos x="758" y="548"/>
                </a:cxn>
                <a:cxn ang="0">
                  <a:pos x="841" y="759"/>
                </a:cxn>
                <a:cxn ang="0">
                  <a:pos x="868" y="960"/>
                </a:cxn>
                <a:cxn ang="0">
                  <a:pos x="813" y="1161"/>
                </a:cxn>
                <a:cxn ang="0">
                  <a:pos x="667" y="1362"/>
                </a:cxn>
              </a:cxnLst>
              <a:rect l="0" t="0" r="r" b="b"/>
              <a:pathLst>
                <a:path w="873" h="1362">
                  <a:moveTo>
                    <a:pt x="0" y="0"/>
                  </a:moveTo>
                  <a:cubicBezTo>
                    <a:pt x="52" y="17"/>
                    <a:pt x="209" y="44"/>
                    <a:pt x="310" y="100"/>
                  </a:cubicBezTo>
                  <a:cubicBezTo>
                    <a:pt x="411" y="156"/>
                    <a:pt x="528" y="263"/>
                    <a:pt x="603" y="338"/>
                  </a:cubicBezTo>
                  <a:cubicBezTo>
                    <a:pt x="678" y="413"/>
                    <a:pt x="718" y="478"/>
                    <a:pt x="758" y="548"/>
                  </a:cubicBezTo>
                  <a:cubicBezTo>
                    <a:pt x="798" y="618"/>
                    <a:pt x="823" y="690"/>
                    <a:pt x="841" y="759"/>
                  </a:cubicBezTo>
                  <a:cubicBezTo>
                    <a:pt x="859" y="828"/>
                    <a:pt x="873" y="893"/>
                    <a:pt x="868" y="960"/>
                  </a:cubicBezTo>
                  <a:cubicBezTo>
                    <a:pt x="863" y="1027"/>
                    <a:pt x="847" y="1094"/>
                    <a:pt x="813" y="1161"/>
                  </a:cubicBezTo>
                  <a:cubicBezTo>
                    <a:pt x="779" y="1228"/>
                    <a:pt x="697" y="1320"/>
                    <a:pt x="667" y="1362"/>
                  </a:cubicBezTo>
                </a:path>
              </a:pathLst>
            </a:custGeom>
            <a:noFill/>
            <a:ln w="38100" cap="flat" cmpd="sng">
              <a:solidFill>
                <a:srgbClr val="6666FF"/>
              </a:solidFill>
              <a:prstDash val="solid"/>
              <a:round/>
              <a:headEnd type="none" w="sm" len="lg"/>
              <a:tailEnd type="none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6617" name="Line 9">
              <a:extLst>
                <a:ext uri="{FF2B5EF4-FFF2-40B4-BE49-F238E27FC236}">
                  <a16:creationId xmlns:a16="http://schemas.microsoft.com/office/drawing/2014/main" id="{03D84E83-EE62-4FFA-9A02-3C3C5B71AC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2" y="1968"/>
              <a:ext cx="0" cy="15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6618" name="Oval 10">
              <a:extLst>
                <a:ext uri="{FF2B5EF4-FFF2-40B4-BE49-F238E27FC236}">
                  <a16:creationId xmlns:a16="http://schemas.microsoft.com/office/drawing/2014/main" id="{8AE61AFC-A5AE-40B2-AB62-54904DE60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5" y="2112"/>
              <a:ext cx="1968" cy="528"/>
            </a:xfrm>
            <a:prstGeom prst="ellipse">
              <a:avLst/>
            </a:prstGeom>
            <a:noFill/>
            <a:ln w="19050">
              <a:solidFill>
                <a:srgbClr val="FFCC99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6619" name="Line 11">
              <a:extLst>
                <a:ext uri="{FF2B5EF4-FFF2-40B4-BE49-F238E27FC236}">
                  <a16:creationId xmlns:a16="http://schemas.microsoft.com/office/drawing/2014/main" id="{8AC4C522-3D54-4F2E-AE82-B8C80AA467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352"/>
              <a:ext cx="62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6620" name="Line 12">
              <a:extLst>
                <a:ext uri="{FF2B5EF4-FFF2-40B4-BE49-F238E27FC236}">
                  <a16:creationId xmlns:a16="http://schemas.microsoft.com/office/drawing/2014/main" id="{41800D7C-CA78-4023-9D25-7EE309D60D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2" y="2160"/>
              <a:ext cx="48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6621" name="Line 13">
              <a:extLst>
                <a:ext uri="{FF2B5EF4-FFF2-40B4-BE49-F238E27FC236}">
                  <a16:creationId xmlns:a16="http://schemas.microsoft.com/office/drawing/2014/main" id="{8E2ECBF0-93D7-4248-A40A-46AD0B5D7B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45" y="2352"/>
              <a:ext cx="10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6622" name="Line 14">
              <a:extLst>
                <a:ext uri="{FF2B5EF4-FFF2-40B4-BE49-F238E27FC236}">
                  <a16:creationId xmlns:a16="http://schemas.microsoft.com/office/drawing/2014/main" id="{22DD36EE-17F2-4910-BD6D-7E8D7B09FF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352"/>
              <a:ext cx="240" cy="336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6623" name="Line 15">
              <a:extLst>
                <a:ext uri="{FF2B5EF4-FFF2-40B4-BE49-F238E27FC236}">
                  <a16:creationId xmlns:a16="http://schemas.microsoft.com/office/drawing/2014/main" id="{1B7C1326-8424-4DF2-A300-4CEE23FA9D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8" y="2457"/>
              <a:ext cx="432" cy="144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6624" name="Line 16">
              <a:extLst>
                <a:ext uri="{FF2B5EF4-FFF2-40B4-BE49-F238E27FC236}">
                  <a16:creationId xmlns:a16="http://schemas.microsoft.com/office/drawing/2014/main" id="{412DEFB4-4593-4A46-A2EA-B51028621D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32" y="2046"/>
              <a:ext cx="480" cy="96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6625" name="Line 17">
              <a:extLst>
                <a:ext uri="{FF2B5EF4-FFF2-40B4-BE49-F238E27FC236}">
                  <a16:creationId xmlns:a16="http://schemas.microsoft.com/office/drawing/2014/main" id="{7B668FEE-1F53-4630-9B89-7430B8DCF8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2" y="2592"/>
              <a:ext cx="576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6626" name="Line 18">
              <a:extLst>
                <a:ext uri="{FF2B5EF4-FFF2-40B4-BE49-F238E27FC236}">
                  <a16:creationId xmlns:a16="http://schemas.microsoft.com/office/drawing/2014/main" id="{0F368058-18E6-4467-A9E7-7F758DA6DE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352"/>
              <a:ext cx="1056" cy="10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6627" name="Line 19">
              <a:extLst>
                <a:ext uri="{FF2B5EF4-FFF2-40B4-BE49-F238E27FC236}">
                  <a16:creationId xmlns:a16="http://schemas.microsoft.com/office/drawing/2014/main" id="{D82B58FF-0D5A-49B9-8D02-5A4A7B10C3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2" y="2160"/>
              <a:ext cx="480" cy="12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6628" name="Line 20">
              <a:extLst>
                <a:ext uri="{FF2B5EF4-FFF2-40B4-BE49-F238E27FC236}">
                  <a16:creationId xmlns:a16="http://schemas.microsoft.com/office/drawing/2014/main" id="{4A4AF425-047E-42D6-897C-07ABC318AB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2" y="3120"/>
              <a:ext cx="192" cy="288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6629" name="Line 21">
              <a:extLst>
                <a:ext uri="{FF2B5EF4-FFF2-40B4-BE49-F238E27FC236}">
                  <a16:creationId xmlns:a16="http://schemas.microsoft.com/office/drawing/2014/main" id="{796B23B3-8470-420E-97FD-99A318FC96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5" y="3264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1294" name="Object 22">
              <a:extLst>
                <a:ext uri="{FF2B5EF4-FFF2-40B4-BE49-F238E27FC236}">
                  <a16:creationId xmlns:a16="http://schemas.microsoft.com/office/drawing/2014/main" id="{FE50650E-1DEC-44EE-A488-BCBEC8A3223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0" y="2544"/>
            <a:ext cx="261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1" name="Equation" r:id="rId7" imgW="199949" imgH="190704" progId="Equation.3">
                    <p:embed/>
                  </p:oleObj>
                </mc:Choice>
                <mc:Fallback>
                  <p:oleObj name="Equation" r:id="rId7" imgW="199949" imgH="190704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2544"/>
                          <a:ext cx="261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5" name="Object 23">
              <a:extLst>
                <a:ext uri="{FF2B5EF4-FFF2-40B4-BE49-F238E27FC236}">
                  <a16:creationId xmlns:a16="http://schemas.microsoft.com/office/drawing/2014/main" id="{5C8E6194-5807-4B26-8BD6-81C373CB4C1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24" y="1848"/>
            <a:ext cx="261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2" name="Equation" r:id="rId9" imgW="199949" imgH="190704" progId="Equation.3">
                    <p:embed/>
                  </p:oleObj>
                </mc:Choice>
                <mc:Fallback>
                  <p:oleObj name="Equation" r:id="rId9" imgW="199949" imgH="190704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848"/>
                          <a:ext cx="261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6" name="Object 24">
              <a:extLst>
                <a:ext uri="{FF2B5EF4-FFF2-40B4-BE49-F238E27FC236}">
                  <a16:creationId xmlns:a16="http://schemas.microsoft.com/office/drawing/2014/main" id="{749B4A11-3D05-47ED-8A53-77903D3DB60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07" y="2490"/>
            <a:ext cx="261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3" name="Equation" r:id="rId11" imgW="199949" imgH="190704" progId="Equation.3">
                    <p:embed/>
                  </p:oleObj>
                </mc:Choice>
                <mc:Fallback>
                  <p:oleObj name="Equation" r:id="rId11" imgW="199949" imgH="190704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7" y="2490"/>
                          <a:ext cx="261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7" name="Object 25">
              <a:extLst>
                <a:ext uri="{FF2B5EF4-FFF2-40B4-BE49-F238E27FC236}">
                  <a16:creationId xmlns:a16="http://schemas.microsoft.com/office/drawing/2014/main" id="{483D6EBF-7B6D-4099-BE5B-6FBD8F76590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85" y="3141"/>
            <a:ext cx="18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4" name="Equation" r:id="rId13" imgW="133299" imgH="190704" progId="Equation.3">
                    <p:embed/>
                  </p:oleObj>
                </mc:Choice>
                <mc:Fallback>
                  <p:oleObj name="Equation" r:id="rId13" imgW="133299" imgH="190704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5" y="3141"/>
                          <a:ext cx="18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8" name="Object 26">
              <a:extLst>
                <a:ext uri="{FF2B5EF4-FFF2-40B4-BE49-F238E27FC236}">
                  <a16:creationId xmlns:a16="http://schemas.microsoft.com/office/drawing/2014/main" id="{422C8D08-0979-4B19-9F14-8575D587CC2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22" y="3264"/>
            <a:ext cx="305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5" name="Equation" r:id="rId15" imgW="238150" imgH="190704" progId="Equation.3">
                    <p:embed/>
                  </p:oleObj>
                </mc:Choice>
                <mc:Fallback>
                  <p:oleObj name="Equation" r:id="rId15" imgW="238150" imgH="190704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2" y="3264"/>
                          <a:ext cx="305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6639" name="Text Box 31">
            <a:extLst>
              <a:ext uri="{FF2B5EF4-FFF2-40B4-BE49-F238E27FC236}">
                <a16:creationId xmlns:a16="http://schemas.microsoft.com/office/drawing/2014/main" id="{5873A7B1-60C3-438B-8F1E-48B551EE9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017713"/>
            <a:ext cx="8512175" cy="946150"/>
          </a:xfrm>
          <a:prstGeom prst="rect">
            <a:avLst/>
          </a:prstGeom>
          <a:noFill/>
          <a:ln w="19050">
            <a:noFill/>
            <a:miter lim="800000"/>
            <a:headEnd type="none" w="sm" len="lg"/>
            <a:tailEnd type="none" w="sm" len="lg"/>
          </a:ln>
          <a:effectLst/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上式称作</a:t>
            </a:r>
            <a:r>
              <a:rPr kumimoji="0" lang="zh-CN" altLang="en-US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毕奥</a:t>
            </a:r>
            <a:r>
              <a:rPr kumimoji="0" lang="en-US" altLang="zh-CN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—</a:t>
            </a:r>
            <a:r>
              <a:rPr kumimoji="0" lang="zh-CN" altLang="en-US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萨伐尔</a:t>
            </a:r>
            <a:r>
              <a:rPr kumimoji="0"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定律。载流导线激发的磁感强度等于电流元激发磁感强度的矢量叠加。</a:t>
            </a:r>
          </a:p>
        </p:txBody>
      </p:sp>
      <p:grpSp>
        <p:nvGrpSpPr>
          <p:cNvPr id="4" name="Group 32">
            <a:extLst>
              <a:ext uri="{FF2B5EF4-FFF2-40B4-BE49-F238E27FC236}">
                <a16:creationId xmlns:a16="http://schemas.microsoft.com/office/drawing/2014/main" id="{E6AFB589-B559-4E2B-BDB4-E5BD7715FE6A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3713163"/>
            <a:ext cx="2514600" cy="579437"/>
            <a:chOff x="480" y="288"/>
            <a:chExt cx="1584" cy="365"/>
          </a:xfrm>
        </p:grpSpPr>
        <p:sp>
          <p:nvSpPr>
            <p:cNvPr id="196641" name="AutoShape 33" descr="窄横线">
              <a:extLst>
                <a:ext uri="{FF2B5EF4-FFF2-40B4-BE49-F238E27FC236}">
                  <a16:creationId xmlns:a16="http://schemas.microsoft.com/office/drawing/2014/main" id="{2CA1EDCA-7465-4D98-BEC9-0FAD63B90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432"/>
              <a:ext cx="1584" cy="192"/>
            </a:xfrm>
            <a:prstGeom prst="diamond">
              <a:avLst/>
            </a:prstGeom>
            <a:pattFill prst="narHorz">
              <a:fgClr>
                <a:srgbClr val="99FF66"/>
              </a:fgClr>
              <a:bgClr>
                <a:schemeClr val="bg1"/>
              </a:bgClr>
            </a:pattFill>
            <a:ln w="1905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6642" name="Text Box 34">
              <a:extLst>
                <a:ext uri="{FF2B5EF4-FFF2-40B4-BE49-F238E27FC236}">
                  <a16:creationId xmlns:a16="http://schemas.microsoft.com/office/drawing/2014/main" id="{45603A3F-E722-4E92-B540-E561A602DD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88"/>
              <a:ext cx="672" cy="36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zh-CN" altLang="en-US" sz="3200">
                  <a:solidFill>
                    <a:srgbClr val="FF66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彩云" pitchFamily="2" charset="-122"/>
                </a:rPr>
                <a:t>讨论</a:t>
              </a:r>
            </a:p>
          </p:txBody>
        </p:sp>
      </p:grpSp>
      <p:sp>
        <p:nvSpPr>
          <p:cNvPr id="196643" name="Text Box 35">
            <a:extLst>
              <a:ext uri="{FF2B5EF4-FFF2-40B4-BE49-F238E27FC236}">
                <a16:creationId xmlns:a16="http://schemas.microsoft.com/office/drawing/2014/main" id="{84C02FC8-41A9-4ABE-8886-1EAAA1E82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3" y="4283075"/>
            <a:ext cx="3816350" cy="1373188"/>
          </a:xfrm>
          <a:prstGeom prst="rect">
            <a:avLst/>
          </a:prstGeom>
          <a:noFill/>
          <a:ln w="19050">
            <a:noFill/>
            <a:miter lim="800000"/>
            <a:headEnd type="none" w="sm" len="lg"/>
            <a:tailEnd type="none" w="sm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1.  </a:t>
            </a:r>
            <a:r>
              <a:rPr kumimoji="0"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电流元是理想化模型，因此毕奥</a:t>
            </a:r>
            <a:r>
              <a:rPr kumimoji="0"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—</a:t>
            </a:r>
            <a:r>
              <a:rPr kumimoji="0"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萨伐尔定律无法由实验验证。</a:t>
            </a:r>
          </a:p>
        </p:txBody>
      </p:sp>
      <p:grpSp>
        <p:nvGrpSpPr>
          <p:cNvPr id="11274" name="Group 43">
            <a:extLst>
              <a:ext uri="{FF2B5EF4-FFF2-40B4-BE49-F238E27FC236}">
                <a16:creationId xmlns:a16="http://schemas.microsoft.com/office/drawing/2014/main" id="{5E00C78F-EB29-4E3E-8324-204C10BD3764}"/>
              </a:ext>
            </a:extLst>
          </p:cNvPr>
          <p:cNvGrpSpPr>
            <a:grpSpLocks/>
          </p:cNvGrpSpPr>
          <p:nvPr/>
        </p:nvGrpSpPr>
        <p:grpSpPr bwMode="auto">
          <a:xfrm>
            <a:off x="0" y="115888"/>
            <a:ext cx="5715000" cy="1068387"/>
            <a:chOff x="0" y="191"/>
            <a:chExt cx="3600" cy="673"/>
          </a:xfrm>
        </p:grpSpPr>
        <p:pic>
          <p:nvPicPr>
            <p:cNvPr id="11275" name="Picture 44" descr="bar_1">
              <a:extLst>
                <a:ext uri="{FF2B5EF4-FFF2-40B4-BE49-F238E27FC236}">
                  <a16:creationId xmlns:a16="http://schemas.microsoft.com/office/drawing/2014/main" id="{B12AEF2F-E880-4C17-A0B4-4C1F90D466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1"/>
              <a:ext cx="3600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6" name="Text Box 45">
              <a:extLst>
                <a:ext uri="{FF2B5EF4-FFF2-40B4-BE49-F238E27FC236}">
                  <a16:creationId xmlns:a16="http://schemas.microsoft.com/office/drawing/2014/main" id="{E56C67B7-3CDE-4E55-B790-B9C0A81084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" y="336"/>
              <a:ext cx="2957" cy="3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C0C0C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99"/>
                  </a:solidFill>
                  <a:ea typeface="隶书" panose="02010509060101010101" pitchFamily="49" charset="-122"/>
                </a:rPr>
                <a:t>4-2</a:t>
              </a:r>
              <a:r>
                <a:rPr lang="en-US" altLang="zh-CN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 </a:t>
              </a:r>
              <a:r>
                <a:rPr lang="zh-CN" altLang="en-US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载流回路的磁场</a:t>
              </a:r>
              <a:endParaRPr kumimoji="0" lang="zh-CN" altLang="en-US">
                <a:solidFill>
                  <a:srgbClr val="FF3399"/>
                </a:solidFill>
                <a:ea typeface="隶书" panose="020105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6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6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39" grpId="0" autoUpdateAnimBg="0"/>
      <p:bldP spid="19664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日期占位符 1">
            <a:extLst>
              <a:ext uri="{FF2B5EF4-FFF2-40B4-BE49-F238E27FC236}">
                <a16:creationId xmlns:a16="http://schemas.microsoft.com/office/drawing/2014/main" id="{79F46A71-EB31-465A-9352-F1696EE4EBB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94EAAAD-EABC-4343-97E1-79EE9E7036FB}" type="datetime9">
              <a:rPr lang="en-US"/>
              <a:pPr>
                <a:defRPr/>
              </a:pPr>
              <a:t>4/8/2020 9:41:36 PM</a:t>
            </a:fld>
            <a:endParaRPr lang="en-US" altLang="zh-CN"/>
          </a:p>
        </p:txBody>
      </p:sp>
      <p:sp>
        <p:nvSpPr>
          <p:cNvPr id="36" name="灯片编号占位符 3">
            <a:extLst>
              <a:ext uri="{FF2B5EF4-FFF2-40B4-BE49-F238E27FC236}">
                <a16:creationId xmlns:a16="http://schemas.microsoft.com/office/drawing/2014/main" id="{315F0B87-3BE7-4BCB-B532-0FE9DA4DE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fld id="{427DE11B-F370-4E29-B3E8-96668CB65123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11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142341" name="Text Box 5">
            <a:extLst>
              <a:ext uri="{FF2B5EF4-FFF2-40B4-BE49-F238E27FC236}">
                <a16:creationId xmlns:a16="http://schemas.microsoft.com/office/drawing/2014/main" id="{8B2A4CDA-DA6B-4E83-838C-F312DBDA3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138" y="1835150"/>
            <a:ext cx="8534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2.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毕奥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_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萨伐尔定律表明，电流元激发磁场的方向与电流元、电流元指向场点的矢径成右手螺旋。</a:t>
            </a:r>
          </a:p>
        </p:txBody>
      </p:sp>
      <p:grpSp>
        <p:nvGrpSpPr>
          <p:cNvPr id="2" name="Group 19">
            <a:extLst>
              <a:ext uri="{FF2B5EF4-FFF2-40B4-BE49-F238E27FC236}">
                <a16:creationId xmlns:a16="http://schemas.microsoft.com/office/drawing/2014/main" id="{70C90B1D-D263-47A0-98E9-1F432676CC3A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3429000"/>
            <a:ext cx="5486400" cy="2895600"/>
            <a:chOff x="2016" y="2160"/>
            <a:chExt cx="3456" cy="1824"/>
          </a:xfrm>
        </p:grpSpPr>
        <p:sp>
          <p:nvSpPr>
            <p:cNvPr id="142343" name="Rectangle 7">
              <a:extLst>
                <a:ext uri="{FF2B5EF4-FFF2-40B4-BE49-F238E27FC236}">
                  <a16:creationId xmlns:a16="http://schemas.microsoft.com/office/drawing/2014/main" id="{D6AFCCCA-50A3-468A-8927-B4F4BAA15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160"/>
              <a:ext cx="3456" cy="182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2344" name="AutoShape 8">
              <a:extLst>
                <a:ext uri="{FF2B5EF4-FFF2-40B4-BE49-F238E27FC236}">
                  <a16:creationId xmlns:a16="http://schemas.microsoft.com/office/drawing/2014/main" id="{ABE1CE1C-A4D6-43C5-9780-C21383CB9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072"/>
              <a:ext cx="3312" cy="720"/>
            </a:xfrm>
            <a:prstGeom prst="parallelogram">
              <a:avLst>
                <a:gd name="adj" fmla="val 151949"/>
              </a:avLst>
            </a:prstGeom>
            <a:gradFill rotWithShape="0">
              <a:gsLst>
                <a:gs pos="0">
                  <a:srgbClr val="00CC99">
                    <a:gamma/>
                    <a:shade val="66275"/>
                    <a:invGamma/>
                  </a:srgbClr>
                </a:gs>
                <a:gs pos="100000">
                  <a:srgbClr val="00CC9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2345" name="Freeform 9">
              <a:extLst>
                <a:ext uri="{FF2B5EF4-FFF2-40B4-BE49-F238E27FC236}">
                  <a16:creationId xmlns:a16="http://schemas.microsoft.com/office/drawing/2014/main" id="{C9C7E0F9-A8E0-4046-AD82-36716BFBC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" y="3081"/>
              <a:ext cx="2029" cy="604"/>
            </a:xfrm>
            <a:custGeom>
              <a:avLst/>
              <a:gdLst/>
              <a:ahLst/>
              <a:cxnLst>
                <a:cxn ang="0">
                  <a:pos x="0" y="604"/>
                </a:cxn>
                <a:cxn ang="0">
                  <a:pos x="746" y="572"/>
                </a:cxn>
                <a:cxn ang="0">
                  <a:pos x="1351" y="437"/>
                </a:cxn>
                <a:cxn ang="0">
                  <a:pos x="2029" y="0"/>
                </a:cxn>
              </a:cxnLst>
              <a:rect l="0" t="0" r="r" b="b"/>
              <a:pathLst>
                <a:path w="2029" h="604">
                  <a:moveTo>
                    <a:pt x="0" y="604"/>
                  </a:moveTo>
                  <a:cubicBezTo>
                    <a:pt x="124" y="599"/>
                    <a:pt x="521" y="600"/>
                    <a:pt x="746" y="572"/>
                  </a:cubicBezTo>
                  <a:cubicBezTo>
                    <a:pt x="971" y="544"/>
                    <a:pt x="1137" y="532"/>
                    <a:pt x="1351" y="437"/>
                  </a:cubicBezTo>
                  <a:cubicBezTo>
                    <a:pt x="1565" y="342"/>
                    <a:pt x="1888" y="91"/>
                    <a:pt x="2029" y="0"/>
                  </a:cubicBezTo>
                </a:path>
              </a:pathLst>
            </a:custGeom>
            <a:noFill/>
            <a:ln w="28575" cmpd="sng">
              <a:solidFill>
                <a:srgbClr val="FF9933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2317" name="Object 10">
              <a:extLst>
                <a:ext uri="{FF2B5EF4-FFF2-40B4-BE49-F238E27FC236}">
                  <a16:creationId xmlns:a16="http://schemas.microsoft.com/office/drawing/2014/main" id="{931AD211-D4CC-4321-A124-49E05860CD6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80" y="3456"/>
            <a:ext cx="400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25" name="公式" r:id="rId3" imgW="238150" imgH="190704" progId="Equation.3">
                    <p:embed/>
                  </p:oleObj>
                </mc:Choice>
                <mc:Fallback>
                  <p:oleObj name="公式" r:id="rId3" imgW="238150" imgH="190704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3456"/>
                          <a:ext cx="400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2347" name="AutoShape 11">
              <a:extLst>
                <a:ext uri="{FF2B5EF4-FFF2-40B4-BE49-F238E27FC236}">
                  <a16:creationId xmlns:a16="http://schemas.microsoft.com/office/drawing/2014/main" id="{998B00AE-B510-4441-A23F-F480B4AC7CB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0000">
              <a:off x="2064" y="2640"/>
              <a:ext cx="1680" cy="736"/>
            </a:xfrm>
            <a:prstGeom prst="parallelogram">
              <a:avLst>
                <a:gd name="adj" fmla="val 57372"/>
              </a:avLst>
            </a:prstGeom>
            <a:gradFill rotWithShape="0">
              <a:gsLst>
                <a:gs pos="0">
                  <a:srgbClr val="9966FF"/>
                </a:gs>
                <a:gs pos="100000">
                  <a:srgbClr val="9966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2319" name="Group 18">
              <a:extLst>
                <a:ext uri="{FF2B5EF4-FFF2-40B4-BE49-F238E27FC236}">
                  <a16:creationId xmlns:a16="http://schemas.microsoft.com/office/drawing/2014/main" id="{DFEF8567-3E24-4B53-AA96-7F55F7D336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2391"/>
              <a:ext cx="336" cy="873"/>
              <a:chOff x="3216" y="2391"/>
              <a:chExt cx="336" cy="873"/>
            </a:xfrm>
          </p:grpSpPr>
          <p:sp>
            <p:nvSpPr>
              <p:cNvPr id="142349" name="Line 13">
                <a:extLst>
                  <a:ext uri="{FF2B5EF4-FFF2-40B4-BE49-F238E27FC236}">
                    <a16:creationId xmlns:a16="http://schemas.microsoft.com/office/drawing/2014/main" id="{1D98040F-68C4-46B5-9B66-F778F6ED57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16" y="2496"/>
                <a:ext cx="0" cy="768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stealth" w="med" len="lg"/>
              </a:ln>
              <a:effectLst>
                <a:outerShdw dist="28398" dir="3806097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12324" name="Object 14">
                <a:extLst>
                  <a:ext uri="{FF2B5EF4-FFF2-40B4-BE49-F238E27FC236}">
                    <a16:creationId xmlns:a16="http://schemas.microsoft.com/office/drawing/2014/main" id="{116DD78A-2133-4E0D-AB5A-4AA56DAE58C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217" y="2391"/>
              <a:ext cx="335" cy="3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26" name="Equation" r:id="rId5" imgW="199949" imgH="190704" progId="Equation.3">
                      <p:embed/>
                    </p:oleObj>
                  </mc:Choice>
                  <mc:Fallback>
                    <p:oleObj name="Equation" r:id="rId5" imgW="199949" imgH="190704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7" y="2391"/>
                            <a:ext cx="335" cy="3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28398" dir="3806097" algn="ctr" rotWithShape="0">
                              <a:srgbClr val="808080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42351" name="Line 15">
              <a:extLst>
                <a:ext uri="{FF2B5EF4-FFF2-40B4-BE49-F238E27FC236}">
                  <a16:creationId xmlns:a16="http://schemas.microsoft.com/office/drawing/2014/main" id="{4781C7B8-CC61-4360-BF43-2A983713A7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16" y="3264"/>
              <a:ext cx="72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2321" name="Object 16">
              <a:extLst>
                <a:ext uri="{FF2B5EF4-FFF2-40B4-BE49-F238E27FC236}">
                  <a16:creationId xmlns:a16="http://schemas.microsoft.com/office/drawing/2014/main" id="{C72FFEBA-E254-4AA5-B8FA-CD03E8BA0E1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4" y="3168"/>
            <a:ext cx="187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27" name="公式" r:id="rId7" imgW="95098" imgH="133248" progId="Equation.3">
                    <p:embed/>
                  </p:oleObj>
                </mc:Choice>
                <mc:Fallback>
                  <p:oleObj name="公式" r:id="rId7" imgW="95098" imgH="133248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3168"/>
                          <a:ext cx="187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2353" name="Line 17">
              <a:extLst>
                <a:ext uri="{FF2B5EF4-FFF2-40B4-BE49-F238E27FC236}">
                  <a16:creationId xmlns:a16="http://schemas.microsoft.com/office/drawing/2014/main" id="{7BA1F17B-0447-4B72-89BB-489DDF87B2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0" y="3552"/>
              <a:ext cx="192" cy="4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lg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20">
            <a:extLst>
              <a:ext uri="{FF2B5EF4-FFF2-40B4-BE49-F238E27FC236}">
                <a16:creationId xmlns:a16="http://schemas.microsoft.com/office/drawing/2014/main" id="{75A679BE-F6E7-4DD8-91B0-AD267ECC7C68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1301750"/>
            <a:ext cx="2514600" cy="579438"/>
            <a:chOff x="480" y="288"/>
            <a:chExt cx="1584" cy="365"/>
          </a:xfrm>
        </p:grpSpPr>
        <p:sp>
          <p:nvSpPr>
            <p:cNvPr id="142357" name="AutoShape 21" descr="窄横线">
              <a:extLst>
                <a:ext uri="{FF2B5EF4-FFF2-40B4-BE49-F238E27FC236}">
                  <a16:creationId xmlns:a16="http://schemas.microsoft.com/office/drawing/2014/main" id="{2A344BFE-CA53-4D17-A1FF-EDED4C157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432"/>
              <a:ext cx="1584" cy="192"/>
            </a:xfrm>
            <a:prstGeom prst="diamond">
              <a:avLst/>
            </a:prstGeom>
            <a:pattFill prst="narHorz">
              <a:fgClr>
                <a:srgbClr val="99FF66"/>
              </a:fgClr>
              <a:bgClr>
                <a:schemeClr val="bg1"/>
              </a:bgClr>
            </a:pattFill>
            <a:ln w="1905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2358" name="Text Box 22">
              <a:extLst>
                <a:ext uri="{FF2B5EF4-FFF2-40B4-BE49-F238E27FC236}">
                  <a16:creationId xmlns:a16="http://schemas.microsoft.com/office/drawing/2014/main" id="{9F07D460-DD73-4B29-886E-5ED93517D8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88"/>
              <a:ext cx="672" cy="36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zh-CN" altLang="en-US" sz="3200">
                  <a:solidFill>
                    <a:srgbClr val="FF66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彩云" pitchFamily="2" charset="-122"/>
                </a:rPr>
                <a:t>讨论</a:t>
              </a:r>
            </a:p>
          </p:txBody>
        </p:sp>
      </p:grpSp>
      <p:sp>
        <p:nvSpPr>
          <p:cNvPr id="142359" name="Text Box 23">
            <a:extLst>
              <a:ext uri="{FF2B5EF4-FFF2-40B4-BE49-F238E27FC236}">
                <a16:creationId xmlns:a16="http://schemas.microsoft.com/office/drawing/2014/main" id="{9DC63E68-3784-4A85-8CFE-2EC6F116E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862263"/>
            <a:ext cx="8534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3.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毕奥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_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萨伐尔定律仅仅能应用于</a:t>
            </a:r>
            <a:r>
              <a:rPr lang="zh-CN" altLang="en-US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线电流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。所谓</a:t>
            </a:r>
            <a:r>
              <a:rPr lang="zh-CN" altLang="en-US">
                <a:solidFill>
                  <a:srgbClr val="FF3399"/>
                </a:solidFill>
                <a:latin typeface="幼圆" pitchFamily="49" charset="-122"/>
              </a:rPr>
              <a:t>线电流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，即与载流导</a:t>
            </a:r>
          </a:p>
        </p:txBody>
      </p:sp>
      <p:sp>
        <p:nvSpPr>
          <p:cNvPr id="142360" name="Text Box 24">
            <a:extLst>
              <a:ext uri="{FF2B5EF4-FFF2-40B4-BE49-F238E27FC236}">
                <a16:creationId xmlns:a16="http://schemas.microsoft.com/office/drawing/2014/main" id="{632846DD-4B7D-48F0-B21F-B5144B52F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784600"/>
            <a:ext cx="2819400" cy="18002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  <a:effectLst/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体到场点的距离相比，载流导体的粗细形状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都可以忽略。</a:t>
            </a:r>
          </a:p>
        </p:txBody>
      </p:sp>
      <p:grpSp>
        <p:nvGrpSpPr>
          <p:cNvPr id="5" name="Group 26">
            <a:extLst>
              <a:ext uri="{FF2B5EF4-FFF2-40B4-BE49-F238E27FC236}">
                <a16:creationId xmlns:a16="http://schemas.microsoft.com/office/drawing/2014/main" id="{A62951CA-603F-43CA-BC54-4AF5E1E6FF5F}"/>
              </a:ext>
            </a:extLst>
          </p:cNvPr>
          <p:cNvGrpSpPr>
            <a:grpSpLocks/>
          </p:cNvGrpSpPr>
          <p:nvPr/>
        </p:nvGrpSpPr>
        <p:grpSpPr bwMode="auto">
          <a:xfrm>
            <a:off x="3203575" y="3429000"/>
            <a:ext cx="5486400" cy="2895600"/>
            <a:chOff x="2112" y="2160"/>
            <a:chExt cx="3216" cy="1920"/>
          </a:xfrm>
        </p:grpSpPr>
        <p:sp>
          <p:nvSpPr>
            <p:cNvPr id="142363" name="Rectangle 27">
              <a:extLst>
                <a:ext uri="{FF2B5EF4-FFF2-40B4-BE49-F238E27FC236}">
                  <a16:creationId xmlns:a16="http://schemas.microsoft.com/office/drawing/2014/main" id="{A63A5243-5FA2-4945-A396-50713DB85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160"/>
              <a:ext cx="3216" cy="192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2364" name="AutoShape 28">
              <a:extLst>
                <a:ext uri="{FF2B5EF4-FFF2-40B4-BE49-F238E27FC236}">
                  <a16:creationId xmlns:a16="http://schemas.microsoft.com/office/drawing/2014/main" id="{655FAE16-96AB-4334-8560-BF992BD6C5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90" y="2137"/>
              <a:ext cx="916" cy="2111"/>
            </a:xfrm>
            <a:prstGeom prst="can">
              <a:avLst>
                <a:gd name="adj" fmla="val 40012"/>
              </a:avLst>
            </a:prstGeom>
            <a:solidFill>
              <a:srgbClr val="9999FF">
                <a:alpha val="50000"/>
              </a:srgbClr>
            </a:solidFill>
            <a:ln w="9525">
              <a:solidFill>
                <a:srgbClr val="9999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2365" name="Oval 29">
              <a:extLst>
                <a:ext uri="{FF2B5EF4-FFF2-40B4-BE49-F238E27FC236}">
                  <a16:creationId xmlns:a16="http://schemas.microsoft.com/office/drawing/2014/main" id="{281BF72B-6533-4A52-95F3-31F0C95D349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088" y="3048"/>
              <a:ext cx="864" cy="28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9933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2309" name="Object 30">
              <a:extLst>
                <a:ext uri="{FF2B5EF4-FFF2-40B4-BE49-F238E27FC236}">
                  <a16:creationId xmlns:a16="http://schemas.microsoft.com/office/drawing/2014/main" id="{BBA663BF-DADB-4D5C-B98F-03D90009C0B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4" y="3168"/>
            <a:ext cx="187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28" name="公式" r:id="rId9" imgW="95098" imgH="133248" progId="Equation.3">
                    <p:embed/>
                  </p:oleObj>
                </mc:Choice>
                <mc:Fallback>
                  <p:oleObj name="公式" r:id="rId9" imgW="95098" imgH="133248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3168"/>
                          <a:ext cx="187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28398" dir="1593903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2367" name="Line 31">
              <a:extLst>
                <a:ext uri="{FF2B5EF4-FFF2-40B4-BE49-F238E27FC236}">
                  <a16:creationId xmlns:a16="http://schemas.microsoft.com/office/drawing/2014/main" id="{BB067B5F-F98F-4CA4-A654-646FA84310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3168"/>
              <a:ext cx="672" cy="0"/>
            </a:xfrm>
            <a:prstGeom prst="line">
              <a:avLst/>
            </a:prstGeom>
            <a:noFill/>
            <a:ln w="28575">
              <a:solidFill>
                <a:srgbClr val="FFFF99"/>
              </a:solidFill>
              <a:round/>
              <a:headEnd/>
              <a:tailEnd type="stealth" w="lg" len="lg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2368" name="Rectangle 32">
              <a:extLst>
                <a:ext uri="{FF2B5EF4-FFF2-40B4-BE49-F238E27FC236}">
                  <a16:creationId xmlns:a16="http://schemas.microsoft.com/office/drawing/2014/main" id="{F8D2DA8C-B47F-4374-8C29-5BF9045EF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640"/>
              <a:ext cx="384" cy="1104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" name="Group 33">
            <a:extLst>
              <a:ext uri="{FF2B5EF4-FFF2-40B4-BE49-F238E27FC236}">
                <a16:creationId xmlns:a16="http://schemas.microsoft.com/office/drawing/2014/main" id="{1A25B8CB-3459-4538-AAB6-C7DBA16379BD}"/>
              </a:ext>
            </a:extLst>
          </p:cNvPr>
          <p:cNvGrpSpPr>
            <a:grpSpLocks/>
          </p:cNvGrpSpPr>
          <p:nvPr/>
        </p:nvGrpSpPr>
        <p:grpSpPr bwMode="auto">
          <a:xfrm>
            <a:off x="4000500" y="4343400"/>
            <a:ext cx="3048000" cy="438150"/>
            <a:chOff x="2608" y="2736"/>
            <a:chExt cx="1728" cy="276"/>
          </a:xfrm>
        </p:grpSpPr>
        <p:sp>
          <p:nvSpPr>
            <p:cNvPr id="142370" name="Rectangle 34" descr="深色上对角线">
              <a:extLst>
                <a:ext uri="{FF2B5EF4-FFF2-40B4-BE49-F238E27FC236}">
                  <a16:creationId xmlns:a16="http://schemas.microsoft.com/office/drawing/2014/main" id="{47A4EC42-78AE-4003-8ADB-AE9264571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2976"/>
              <a:ext cx="1728" cy="36"/>
            </a:xfrm>
            <a:prstGeom prst="rect">
              <a:avLst/>
            </a:prstGeom>
            <a:pattFill prst="dkUpDiag">
              <a:fgClr>
                <a:schemeClr val="accent1"/>
              </a:fgClr>
              <a:bgClr>
                <a:srgbClr val="99FF99"/>
              </a:bgClr>
            </a:patt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28398" dir="1593903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2304" name="Object 35">
              <a:extLst>
                <a:ext uri="{FF2B5EF4-FFF2-40B4-BE49-F238E27FC236}">
                  <a16:creationId xmlns:a16="http://schemas.microsoft.com/office/drawing/2014/main" id="{AD2BF22E-422A-48FA-A328-3922922D3E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88" y="2736"/>
            <a:ext cx="304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29" name="公式" r:id="rId11" imgW="171501" imgH="152400" progId="Equation.3">
                    <p:embed/>
                  </p:oleObj>
                </mc:Choice>
                <mc:Fallback>
                  <p:oleObj name="公式" r:id="rId11" imgW="171501" imgH="15240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2736"/>
                          <a:ext cx="304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28398" dir="1593903" algn="ctr" rotWithShape="0">
                            <a:schemeClr val="folHlink">
                              <a:alpha val="50000"/>
                            </a:schemeClr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2372" name="Line 36">
              <a:extLst>
                <a:ext uri="{FF2B5EF4-FFF2-40B4-BE49-F238E27FC236}">
                  <a16:creationId xmlns:a16="http://schemas.microsoft.com/office/drawing/2014/main" id="{4508D3BB-5A4E-4155-8120-6E55B13DA8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3000"/>
              <a:ext cx="384" cy="0"/>
            </a:xfrm>
            <a:prstGeom prst="line">
              <a:avLst/>
            </a:prstGeom>
            <a:noFill/>
            <a:ln w="38100">
              <a:solidFill>
                <a:srgbClr val="FF66CC"/>
              </a:solidFill>
              <a:round/>
              <a:headEnd/>
              <a:tailEnd type="stealth" w="lg" len="lg"/>
            </a:ln>
            <a:effectLst>
              <a:outerShdw dist="28398" dir="1593903" algn="ctr" rotWithShape="0">
                <a:schemeClr val="folHlink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aphicFrame>
        <p:nvGraphicFramePr>
          <p:cNvPr id="142384" name="Object 48">
            <a:extLst>
              <a:ext uri="{FF2B5EF4-FFF2-40B4-BE49-F238E27FC236}">
                <a16:creationId xmlns:a16="http://schemas.microsoft.com/office/drawing/2014/main" id="{08A28CC6-8B5F-429F-AC01-8D74F52895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24525" y="404813"/>
          <a:ext cx="213360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0" name="公式" r:id="rId13" imgW="1066800" imgH="400152" progId="Equation.3">
                  <p:embed/>
                </p:oleObj>
              </mc:Choice>
              <mc:Fallback>
                <p:oleObj name="公式" r:id="rId13" imgW="1066800" imgH="400152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404813"/>
                        <a:ext cx="2133600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300" name="Group 43">
            <a:extLst>
              <a:ext uri="{FF2B5EF4-FFF2-40B4-BE49-F238E27FC236}">
                <a16:creationId xmlns:a16="http://schemas.microsoft.com/office/drawing/2014/main" id="{796DD952-E145-4FBA-B4B8-AED09F4384B7}"/>
              </a:ext>
            </a:extLst>
          </p:cNvPr>
          <p:cNvGrpSpPr>
            <a:grpSpLocks/>
          </p:cNvGrpSpPr>
          <p:nvPr/>
        </p:nvGrpSpPr>
        <p:grpSpPr bwMode="auto">
          <a:xfrm>
            <a:off x="0" y="115888"/>
            <a:ext cx="5715000" cy="1068387"/>
            <a:chOff x="0" y="191"/>
            <a:chExt cx="3600" cy="673"/>
          </a:xfrm>
        </p:grpSpPr>
        <p:pic>
          <p:nvPicPr>
            <p:cNvPr id="12301" name="Picture 44" descr="bar_1">
              <a:extLst>
                <a:ext uri="{FF2B5EF4-FFF2-40B4-BE49-F238E27FC236}">
                  <a16:creationId xmlns:a16="http://schemas.microsoft.com/office/drawing/2014/main" id="{2246B782-58F2-4094-9E2A-D722A6CD05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1"/>
              <a:ext cx="3600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02" name="Text Box 45">
              <a:extLst>
                <a:ext uri="{FF2B5EF4-FFF2-40B4-BE49-F238E27FC236}">
                  <a16:creationId xmlns:a16="http://schemas.microsoft.com/office/drawing/2014/main" id="{1C795C47-FF86-4253-8C70-B484AA420E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" y="336"/>
              <a:ext cx="2957" cy="3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C0C0C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99"/>
                  </a:solidFill>
                  <a:ea typeface="隶书" panose="02010509060101010101" pitchFamily="49" charset="-122"/>
                </a:rPr>
                <a:t>4-2</a:t>
              </a:r>
              <a:r>
                <a:rPr lang="en-US" altLang="zh-CN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 </a:t>
              </a:r>
              <a:r>
                <a:rPr lang="zh-CN" altLang="en-US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载流回路的磁场</a:t>
              </a:r>
              <a:endParaRPr kumimoji="0" lang="zh-CN" altLang="en-US">
                <a:solidFill>
                  <a:srgbClr val="FF3399"/>
                </a:solidFill>
                <a:ea typeface="隶书" panose="020105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2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2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42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1" grpId="0" autoUpdateAnimBg="0"/>
      <p:bldP spid="142359" grpId="0"/>
      <p:bldP spid="14236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日期占位符 1">
            <a:extLst>
              <a:ext uri="{FF2B5EF4-FFF2-40B4-BE49-F238E27FC236}">
                <a16:creationId xmlns:a16="http://schemas.microsoft.com/office/drawing/2014/main" id="{D5AE2420-4B2A-4762-96BB-5025265ECBC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0A41D09-0566-4D70-91D9-B1B3DA0AD64E}" type="datetime9">
              <a:rPr lang="en-US"/>
              <a:pPr>
                <a:defRPr/>
              </a:pPr>
              <a:t>4/8/2020 9:41:36 PM</a:t>
            </a:fld>
            <a:endParaRPr lang="en-US" altLang="zh-CN"/>
          </a:p>
        </p:txBody>
      </p:sp>
      <p:sp>
        <p:nvSpPr>
          <p:cNvPr id="41" name="灯片编号占位符 3">
            <a:extLst>
              <a:ext uri="{FF2B5EF4-FFF2-40B4-BE49-F238E27FC236}">
                <a16:creationId xmlns:a16="http://schemas.microsoft.com/office/drawing/2014/main" id="{66FF9122-5741-4035-9F62-39C02CE6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fld id="{D1D6AFBF-9D43-4EA2-8664-65DC890C8CB9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12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144388" name="Text Box 4">
            <a:extLst>
              <a:ext uri="{FF2B5EF4-FFF2-40B4-BE49-F238E27FC236}">
                <a16:creationId xmlns:a16="http://schemas.microsoft.com/office/drawing/2014/main" id="{CB7599AE-FEEA-4069-A7D8-24515A242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254125"/>
            <a:ext cx="447516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solidFill>
                  <a:schemeClr val="tx2"/>
                </a:solidFill>
                <a:latin typeface="幼圆" pitchFamily="49" charset="-122"/>
              </a:rPr>
              <a:t>例题：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求载流直导线周围磁场的分布。</a:t>
            </a:r>
          </a:p>
        </p:txBody>
      </p:sp>
      <p:sp>
        <p:nvSpPr>
          <p:cNvPr id="144389" name="Text Box 5">
            <a:extLst>
              <a:ext uri="{FF2B5EF4-FFF2-40B4-BE49-F238E27FC236}">
                <a16:creationId xmlns:a16="http://schemas.microsoft.com/office/drawing/2014/main" id="{D59C694F-4E5B-4171-BA91-20EA2FC8D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209800"/>
            <a:ext cx="44196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solidFill>
                  <a:srgbClr val="99FF99"/>
                </a:solidFill>
                <a:latin typeface="幼圆" pitchFamily="49" charset="-122"/>
              </a:rPr>
              <a:t>解：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在载流直导线上任意取一电流元，电流元在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P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点激发的磁场方向相同，叠加积分可求得任意点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P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的磁感强度。</a:t>
            </a:r>
          </a:p>
        </p:txBody>
      </p:sp>
      <p:graphicFrame>
        <p:nvGraphicFramePr>
          <p:cNvPr id="144417" name="Object 33">
            <a:extLst>
              <a:ext uri="{FF2B5EF4-FFF2-40B4-BE49-F238E27FC236}">
                <a16:creationId xmlns:a16="http://schemas.microsoft.com/office/drawing/2014/main" id="{83F4FC3F-7431-47DB-9DA4-92C66ADCC9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4465638"/>
          <a:ext cx="2127250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4" name="公式" r:id="rId3" imgW="1066800" imgH="400152" progId="Equation.3">
                  <p:embed/>
                </p:oleObj>
              </mc:Choice>
              <mc:Fallback>
                <p:oleObj name="公式" r:id="rId3" imgW="1066800" imgH="400152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465638"/>
                        <a:ext cx="2127250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18" name="Object 34">
            <a:extLst>
              <a:ext uri="{FF2B5EF4-FFF2-40B4-BE49-F238E27FC236}">
                <a16:creationId xmlns:a16="http://schemas.microsoft.com/office/drawing/2014/main" id="{B3519659-22FB-4A9A-8DBA-EDA6C43D96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5486400"/>
          <a:ext cx="25781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5" name="公式" r:id="rId5" imgW="1200099" imgH="276276" progId="Equation.3">
                  <p:embed/>
                </p:oleObj>
              </mc:Choice>
              <mc:Fallback>
                <p:oleObj name="公式" r:id="rId5" imgW="1200099" imgH="276276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486400"/>
                        <a:ext cx="25781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419" name="Rectangle 35">
            <a:extLst>
              <a:ext uri="{FF2B5EF4-FFF2-40B4-BE49-F238E27FC236}">
                <a16:creationId xmlns:a16="http://schemas.microsoft.com/office/drawing/2014/main" id="{231283AC-7EE0-4CA2-8918-5697D1120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295400"/>
            <a:ext cx="4191000" cy="51816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73">
            <a:extLst>
              <a:ext uri="{FF2B5EF4-FFF2-40B4-BE49-F238E27FC236}">
                <a16:creationId xmlns:a16="http://schemas.microsoft.com/office/drawing/2014/main" id="{4ADC09BD-AA5B-4434-9576-AD1796AB523A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1676400"/>
            <a:ext cx="1371600" cy="4267200"/>
            <a:chOff x="3072" y="1056"/>
            <a:chExt cx="864" cy="2688"/>
          </a:xfrm>
        </p:grpSpPr>
        <p:sp>
          <p:nvSpPr>
            <p:cNvPr id="144426" name="Line 42">
              <a:extLst>
                <a:ext uri="{FF2B5EF4-FFF2-40B4-BE49-F238E27FC236}">
                  <a16:creationId xmlns:a16="http://schemas.microsoft.com/office/drawing/2014/main" id="{C4FB58B2-6689-414C-B51E-9CE20170B2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6" y="1104"/>
              <a:ext cx="0" cy="168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4428" name="Line 44">
              <a:extLst>
                <a:ext uri="{FF2B5EF4-FFF2-40B4-BE49-F238E27FC236}">
                  <a16:creationId xmlns:a16="http://schemas.microsoft.com/office/drawing/2014/main" id="{B5502978-13C6-406B-8F7A-109D98448E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2784"/>
              <a:ext cx="864" cy="86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3352" name="Object 46">
              <a:extLst>
                <a:ext uri="{FF2B5EF4-FFF2-40B4-BE49-F238E27FC236}">
                  <a16:creationId xmlns:a16="http://schemas.microsoft.com/office/drawing/2014/main" id="{3CC151AF-ADD6-4900-9709-0FA61BA69BF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64" y="3504"/>
            <a:ext cx="24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56" name="公式" r:id="rId7" imgW="114198" imgH="114504" progId="Equation.3">
                    <p:embed/>
                  </p:oleObj>
                </mc:Choice>
                <mc:Fallback>
                  <p:oleObj name="公式" r:id="rId7" imgW="114198" imgH="114504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3504"/>
                          <a:ext cx="24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3" name="Object 48">
              <a:extLst>
                <a:ext uri="{FF2B5EF4-FFF2-40B4-BE49-F238E27FC236}">
                  <a16:creationId xmlns:a16="http://schemas.microsoft.com/office/drawing/2014/main" id="{440895A3-98B8-420F-9CF7-8C480ED49AA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96" y="1056"/>
            <a:ext cx="190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57" name="公式" r:id="rId9" imgW="85750" imgH="114504" progId="Equation.3">
                    <p:embed/>
                  </p:oleObj>
                </mc:Choice>
                <mc:Fallback>
                  <p:oleObj name="公式" r:id="rId9" imgW="85750" imgH="114504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056"/>
                          <a:ext cx="190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49">
            <a:extLst>
              <a:ext uri="{FF2B5EF4-FFF2-40B4-BE49-F238E27FC236}">
                <a16:creationId xmlns:a16="http://schemas.microsoft.com/office/drawing/2014/main" id="{BE6BA645-AB79-4542-8DE9-588F82F3F61F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2133600"/>
            <a:ext cx="457200" cy="3505200"/>
            <a:chOff x="3648" y="1344"/>
            <a:chExt cx="288" cy="2208"/>
          </a:xfrm>
        </p:grpSpPr>
        <p:graphicFrame>
          <p:nvGraphicFramePr>
            <p:cNvPr id="13347" name="Object 50">
              <a:extLst>
                <a:ext uri="{FF2B5EF4-FFF2-40B4-BE49-F238E27FC236}">
                  <a16:creationId xmlns:a16="http://schemas.microsoft.com/office/drawing/2014/main" id="{0AB38BB1-ED43-4642-BA04-802BA02568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48" y="1584"/>
            <a:ext cx="187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58" name="公式" r:id="rId11" imgW="95098" imgH="133248" progId="Equation.3">
                    <p:embed/>
                  </p:oleObj>
                </mc:Choice>
                <mc:Fallback>
                  <p:oleObj name="公式" r:id="rId11" imgW="95098" imgH="133248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1584"/>
                          <a:ext cx="187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435" name="Line 51">
              <a:extLst>
                <a:ext uri="{FF2B5EF4-FFF2-40B4-BE49-F238E27FC236}">
                  <a16:creationId xmlns:a16="http://schemas.microsoft.com/office/drawing/2014/main" id="{255D4A43-0B69-4C83-8756-BAA262BD7C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344"/>
              <a:ext cx="0" cy="2208"/>
            </a:xfrm>
            <a:prstGeom prst="line">
              <a:avLst/>
            </a:prstGeom>
            <a:noFill/>
            <a:ln w="19050">
              <a:solidFill>
                <a:srgbClr val="FF9999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4436" name="Line 52">
              <a:extLst>
                <a:ext uri="{FF2B5EF4-FFF2-40B4-BE49-F238E27FC236}">
                  <a16:creationId xmlns:a16="http://schemas.microsoft.com/office/drawing/2014/main" id="{8A19B4B7-2511-43F9-B201-9B0CB48076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6" y="1584"/>
              <a:ext cx="0" cy="288"/>
            </a:xfrm>
            <a:prstGeom prst="line">
              <a:avLst/>
            </a:prstGeom>
            <a:noFill/>
            <a:ln w="19050">
              <a:solidFill>
                <a:srgbClr val="FF9999"/>
              </a:solidFill>
              <a:round/>
              <a:headEnd type="none" w="sm" len="lg"/>
              <a:tailEnd type="stealth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71">
            <a:extLst>
              <a:ext uri="{FF2B5EF4-FFF2-40B4-BE49-F238E27FC236}">
                <a16:creationId xmlns:a16="http://schemas.microsoft.com/office/drawing/2014/main" id="{60F75D41-BAC9-466E-97CE-878A3D5FF186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3886200"/>
            <a:ext cx="4176712" cy="1485900"/>
            <a:chOff x="2971" y="2448"/>
            <a:chExt cx="2631" cy="936"/>
          </a:xfrm>
        </p:grpSpPr>
        <p:sp>
          <p:nvSpPr>
            <p:cNvPr id="144427" name="Line 43">
              <a:extLst>
                <a:ext uri="{FF2B5EF4-FFF2-40B4-BE49-F238E27FC236}">
                  <a16:creationId xmlns:a16="http://schemas.microsoft.com/office/drawing/2014/main" id="{50C056F9-8BE7-4544-A639-58C48A7425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784"/>
              <a:ext cx="1440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4453" name="AutoShape 69">
              <a:extLst>
                <a:ext uri="{FF2B5EF4-FFF2-40B4-BE49-F238E27FC236}">
                  <a16:creationId xmlns:a16="http://schemas.microsoft.com/office/drawing/2014/main" id="{21545F9B-03D1-4E3F-A26B-C301BC523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2568"/>
              <a:ext cx="2631" cy="816"/>
            </a:xfrm>
            <a:prstGeom prst="parallelogram">
              <a:avLst>
                <a:gd name="adj" fmla="val 94116"/>
              </a:avLst>
            </a:prstGeom>
            <a:solidFill>
              <a:srgbClr val="6666FF">
                <a:alpha val="39999"/>
              </a:srgbClr>
            </a:solidFill>
            <a:ln w="9525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3344" name="Object 47">
              <a:extLst>
                <a:ext uri="{FF2B5EF4-FFF2-40B4-BE49-F238E27FC236}">
                  <a16:creationId xmlns:a16="http://schemas.microsoft.com/office/drawing/2014/main" id="{B4C9AF31-CACA-4F25-9919-6B8E3CE1A5D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32" y="2448"/>
            <a:ext cx="24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59" name="公式" r:id="rId13" imgW="114198" imgH="133248" progId="Equation.3">
                    <p:embed/>
                  </p:oleObj>
                </mc:Choice>
                <mc:Fallback>
                  <p:oleObj name="公式" r:id="rId13" imgW="114198" imgH="133248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2448"/>
                          <a:ext cx="240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5" name="Object 45">
              <a:extLst>
                <a:ext uri="{FF2B5EF4-FFF2-40B4-BE49-F238E27FC236}">
                  <a16:creationId xmlns:a16="http://schemas.microsoft.com/office/drawing/2014/main" id="{035A827D-436F-429C-9504-BA2E5D36C81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92" y="2592"/>
            <a:ext cx="244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60" name="公式" r:id="rId15" imgW="133299" imgH="152400" progId="Equation.3">
                    <p:embed/>
                  </p:oleObj>
                </mc:Choice>
                <mc:Fallback>
                  <p:oleObj name="公式" r:id="rId15" imgW="133299" imgH="15240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2" y="2592"/>
                          <a:ext cx="244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454" name="Line 70">
              <a:extLst>
                <a:ext uri="{FF2B5EF4-FFF2-40B4-BE49-F238E27FC236}">
                  <a16:creationId xmlns:a16="http://schemas.microsoft.com/office/drawing/2014/main" id="{141F7B67-055B-43C4-8E1F-F112FDD534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2" y="2550"/>
              <a:ext cx="0" cy="226"/>
            </a:xfrm>
            <a:prstGeom prst="line">
              <a:avLst/>
            </a:prstGeom>
            <a:noFill/>
            <a:ln w="9525">
              <a:solidFill>
                <a:srgbClr val="FF9999"/>
              </a:solidFill>
              <a:miter lim="800000"/>
              <a:headEnd/>
              <a:tailEnd type="none" w="med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" name="Group 72">
            <a:extLst>
              <a:ext uri="{FF2B5EF4-FFF2-40B4-BE49-F238E27FC236}">
                <a16:creationId xmlns:a16="http://schemas.microsoft.com/office/drawing/2014/main" id="{D665B940-3ADF-4BB3-8B7A-312BE7C6FA09}"/>
              </a:ext>
            </a:extLst>
          </p:cNvPr>
          <p:cNvGrpSpPr>
            <a:grpSpLocks/>
          </p:cNvGrpSpPr>
          <p:nvPr/>
        </p:nvGrpSpPr>
        <p:grpSpPr bwMode="auto">
          <a:xfrm>
            <a:off x="5489575" y="3338513"/>
            <a:ext cx="2898775" cy="1530350"/>
            <a:chOff x="3458" y="2103"/>
            <a:chExt cx="1826" cy="964"/>
          </a:xfrm>
        </p:grpSpPr>
        <p:graphicFrame>
          <p:nvGraphicFramePr>
            <p:cNvPr id="13333" name="Object 54">
              <a:extLst>
                <a:ext uri="{FF2B5EF4-FFF2-40B4-BE49-F238E27FC236}">
                  <a16:creationId xmlns:a16="http://schemas.microsoft.com/office/drawing/2014/main" id="{361B6A63-9594-47F5-88B6-043203E8DD3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46" y="2823"/>
            <a:ext cx="244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61" name="公式" r:id="rId17" imgW="133299" imgH="133248" progId="Equation.3">
                    <p:embed/>
                  </p:oleObj>
                </mc:Choice>
                <mc:Fallback>
                  <p:oleObj name="公式" r:id="rId17" imgW="133299" imgH="133248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6" y="2823"/>
                          <a:ext cx="244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4" name="Object 55">
              <a:extLst>
                <a:ext uri="{FF2B5EF4-FFF2-40B4-BE49-F238E27FC236}">
                  <a16:creationId xmlns:a16="http://schemas.microsoft.com/office/drawing/2014/main" id="{6F471404-0276-4167-952A-79A33BE5D1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1" y="2792"/>
            <a:ext cx="186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62" name="公式" r:id="rId19" imgW="95098" imgH="114504" progId="Equation.3">
                    <p:embed/>
                  </p:oleObj>
                </mc:Choice>
                <mc:Fallback>
                  <p:oleObj name="公式" r:id="rId19" imgW="95098" imgH="114504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1" y="2792"/>
                          <a:ext cx="186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440" name="Line 56">
              <a:extLst>
                <a:ext uri="{FF2B5EF4-FFF2-40B4-BE49-F238E27FC236}">
                  <a16:creationId xmlns:a16="http://schemas.microsoft.com/office/drawing/2014/main" id="{13C3A781-D762-4123-A123-02563909E0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8" y="2151"/>
              <a:ext cx="0" cy="288"/>
            </a:xfrm>
            <a:prstGeom prst="line">
              <a:avLst/>
            </a:prstGeom>
            <a:noFill/>
            <a:ln w="19050">
              <a:solidFill>
                <a:srgbClr val="66FF66"/>
              </a:solidFill>
              <a:round/>
              <a:headEnd type="none" w="sm" len="lg"/>
              <a:tailEnd type="stealth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4441" name="Line 57">
              <a:extLst>
                <a:ext uri="{FF2B5EF4-FFF2-40B4-BE49-F238E27FC236}">
                  <a16:creationId xmlns:a16="http://schemas.microsoft.com/office/drawing/2014/main" id="{49B94C92-A093-4919-9047-E95A6ABD7C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94" y="2478"/>
              <a:ext cx="290" cy="297"/>
            </a:xfrm>
            <a:prstGeom prst="line">
              <a:avLst/>
            </a:prstGeom>
            <a:noFill/>
            <a:ln w="19050">
              <a:solidFill>
                <a:srgbClr val="FFCCCC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4442" name="Line 58">
              <a:extLst>
                <a:ext uri="{FF2B5EF4-FFF2-40B4-BE49-F238E27FC236}">
                  <a16:creationId xmlns:a16="http://schemas.microsoft.com/office/drawing/2014/main" id="{52E94267-343C-4B17-A6E3-45A1035D71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38" y="2343"/>
              <a:ext cx="1056" cy="43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triangl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3338" name="Object 59">
              <a:extLst>
                <a:ext uri="{FF2B5EF4-FFF2-40B4-BE49-F238E27FC236}">
                  <a16:creationId xmlns:a16="http://schemas.microsoft.com/office/drawing/2014/main" id="{6433B2AB-A9FA-4AD1-9008-58314BFFB41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8" y="2103"/>
            <a:ext cx="372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63" name="公式" r:id="rId21" imgW="238150" imgH="190704" progId="Equation.3">
                    <p:embed/>
                  </p:oleObj>
                </mc:Choice>
                <mc:Fallback>
                  <p:oleObj name="公式" r:id="rId21" imgW="238150" imgH="190704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8" y="2103"/>
                          <a:ext cx="372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9" name="Object 60">
              <a:extLst>
                <a:ext uri="{FF2B5EF4-FFF2-40B4-BE49-F238E27FC236}">
                  <a16:creationId xmlns:a16="http://schemas.microsoft.com/office/drawing/2014/main" id="{09E68853-E16F-4AF2-9E09-E256EA92360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2" y="2199"/>
            <a:ext cx="224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64" name="公式" r:id="rId23" imgW="95098" imgH="133248" progId="Equation.3">
                    <p:embed/>
                  </p:oleObj>
                </mc:Choice>
                <mc:Fallback>
                  <p:oleObj name="公式" r:id="rId23" imgW="95098" imgH="133248" progId="Equation.3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2" y="2199"/>
                          <a:ext cx="224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0" name="Object 61">
              <a:extLst>
                <a:ext uri="{FF2B5EF4-FFF2-40B4-BE49-F238E27FC236}">
                  <a16:creationId xmlns:a16="http://schemas.microsoft.com/office/drawing/2014/main" id="{8D06FB87-2BF9-48FB-8E50-A2F37B3688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86" y="2103"/>
            <a:ext cx="177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65" name="公式" r:id="rId25" imgW="95098" imgH="152400" progId="Equation.3">
                    <p:embed/>
                  </p:oleObj>
                </mc:Choice>
                <mc:Fallback>
                  <p:oleObj name="公式" r:id="rId25" imgW="95098" imgH="152400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6" y="2103"/>
                          <a:ext cx="177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1" name="Object 62">
              <a:extLst>
                <a:ext uri="{FF2B5EF4-FFF2-40B4-BE49-F238E27FC236}">
                  <a16:creationId xmlns:a16="http://schemas.microsoft.com/office/drawing/2014/main" id="{FE026A7B-A592-479E-B430-A07E0A6254A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30" y="2341"/>
            <a:ext cx="312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66" name="公式" r:id="rId27" imgW="199949" imgH="190704" progId="Equation.3">
                    <p:embed/>
                  </p:oleObj>
                </mc:Choice>
                <mc:Fallback>
                  <p:oleObj name="公式" r:id="rId27" imgW="199949" imgH="190704" progId="Equation.3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0" y="2341"/>
                          <a:ext cx="312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36">
            <a:extLst>
              <a:ext uri="{FF2B5EF4-FFF2-40B4-BE49-F238E27FC236}">
                <a16:creationId xmlns:a16="http://schemas.microsoft.com/office/drawing/2014/main" id="{540B77E1-B81D-493F-B13E-B25A3CC289E9}"/>
              </a:ext>
            </a:extLst>
          </p:cNvPr>
          <p:cNvGrpSpPr>
            <a:grpSpLocks/>
          </p:cNvGrpSpPr>
          <p:nvPr/>
        </p:nvGrpSpPr>
        <p:grpSpPr bwMode="auto">
          <a:xfrm>
            <a:off x="6227763" y="1758950"/>
            <a:ext cx="1676400" cy="3886200"/>
            <a:chOff x="3936" y="1104"/>
            <a:chExt cx="1056" cy="2448"/>
          </a:xfrm>
        </p:grpSpPr>
        <p:sp>
          <p:nvSpPr>
            <p:cNvPr id="144421" name="Line 37">
              <a:extLst>
                <a:ext uri="{FF2B5EF4-FFF2-40B4-BE49-F238E27FC236}">
                  <a16:creationId xmlns:a16="http://schemas.microsoft.com/office/drawing/2014/main" id="{C91ABDB6-1159-4969-B4DE-9AF9379670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344"/>
              <a:ext cx="1056" cy="1440"/>
            </a:xfrm>
            <a:prstGeom prst="line">
              <a:avLst/>
            </a:prstGeom>
            <a:noFill/>
            <a:ln w="19050">
              <a:solidFill>
                <a:srgbClr val="00FF99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4422" name="Line 38">
              <a:extLst>
                <a:ext uri="{FF2B5EF4-FFF2-40B4-BE49-F238E27FC236}">
                  <a16:creationId xmlns:a16="http://schemas.microsoft.com/office/drawing/2014/main" id="{02B56F35-8109-4A5F-A75C-20C3243ECC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2784"/>
              <a:ext cx="1056" cy="768"/>
            </a:xfrm>
            <a:prstGeom prst="line">
              <a:avLst/>
            </a:prstGeom>
            <a:noFill/>
            <a:ln w="19050">
              <a:solidFill>
                <a:srgbClr val="00FF99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3331" name="Object 39">
              <a:extLst>
                <a:ext uri="{FF2B5EF4-FFF2-40B4-BE49-F238E27FC236}">
                  <a16:creationId xmlns:a16="http://schemas.microsoft.com/office/drawing/2014/main" id="{4CAB5D43-3665-4A1F-97AA-5B73CCEA001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57" y="3093"/>
            <a:ext cx="231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67" name="公式" r:id="rId29" imgW="133299" imgH="190704" progId="Equation.3">
                    <p:embed/>
                  </p:oleObj>
                </mc:Choice>
                <mc:Fallback>
                  <p:oleObj name="公式" r:id="rId29" imgW="133299" imgH="190704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7" y="3093"/>
                          <a:ext cx="231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FF99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2" name="Object 40">
              <a:extLst>
                <a:ext uri="{FF2B5EF4-FFF2-40B4-BE49-F238E27FC236}">
                  <a16:creationId xmlns:a16="http://schemas.microsoft.com/office/drawing/2014/main" id="{CDDB605B-5D7A-492A-9892-95CC376284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75" y="1104"/>
            <a:ext cx="249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68" name="公式" r:id="rId31" imgW="152400" imgH="190704" progId="Equation.3">
                    <p:embed/>
                  </p:oleObj>
                </mc:Choice>
                <mc:Fallback>
                  <p:oleObj name="公式" r:id="rId31" imgW="152400" imgH="190704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5" y="1104"/>
                          <a:ext cx="249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FF99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326" name="Group 43">
            <a:extLst>
              <a:ext uri="{FF2B5EF4-FFF2-40B4-BE49-F238E27FC236}">
                <a16:creationId xmlns:a16="http://schemas.microsoft.com/office/drawing/2014/main" id="{0EB7F8CF-1EEA-4297-B881-D00A7F8282F5}"/>
              </a:ext>
            </a:extLst>
          </p:cNvPr>
          <p:cNvGrpSpPr>
            <a:grpSpLocks/>
          </p:cNvGrpSpPr>
          <p:nvPr/>
        </p:nvGrpSpPr>
        <p:grpSpPr bwMode="auto">
          <a:xfrm>
            <a:off x="0" y="115888"/>
            <a:ext cx="5715000" cy="1068387"/>
            <a:chOff x="0" y="191"/>
            <a:chExt cx="3600" cy="673"/>
          </a:xfrm>
        </p:grpSpPr>
        <p:pic>
          <p:nvPicPr>
            <p:cNvPr id="13327" name="Picture 44" descr="bar_1">
              <a:extLst>
                <a:ext uri="{FF2B5EF4-FFF2-40B4-BE49-F238E27FC236}">
                  <a16:creationId xmlns:a16="http://schemas.microsoft.com/office/drawing/2014/main" id="{165497A7-AE5B-47B4-89C4-E15365FAA1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1"/>
              <a:ext cx="3600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28" name="Text Box 45">
              <a:extLst>
                <a:ext uri="{FF2B5EF4-FFF2-40B4-BE49-F238E27FC236}">
                  <a16:creationId xmlns:a16="http://schemas.microsoft.com/office/drawing/2014/main" id="{40323E8F-F29F-4788-9659-2681292A8B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" y="336"/>
              <a:ext cx="2957" cy="3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C0C0C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99"/>
                  </a:solidFill>
                  <a:ea typeface="隶书" panose="02010509060101010101" pitchFamily="49" charset="-122"/>
                </a:rPr>
                <a:t>4-2</a:t>
              </a:r>
              <a:r>
                <a:rPr lang="en-US" altLang="zh-CN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 </a:t>
              </a:r>
              <a:r>
                <a:rPr lang="zh-CN" altLang="en-US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载流回路的磁场</a:t>
              </a:r>
              <a:endParaRPr kumimoji="0" lang="zh-CN" altLang="en-US">
                <a:solidFill>
                  <a:srgbClr val="FF3399"/>
                </a:solidFill>
                <a:ea typeface="隶书" panose="020105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44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44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44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8" grpId="0" autoUpdateAnimBg="0"/>
      <p:bldP spid="144389" grpId="0" autoUpdateAnimBg="0"/>
      <p:bldP spid="1444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日期占位符 1">
            <a:extLst>
              <a:ext uri="{FF2B5EF4-FFF2-40B4-BE49-F238E27FC236}">
                <a16:creationId xmlns:a16="http://schemas.microsoft.com/office/drawing/2014/main" id="{47CF03E7-48AE-4934-989D-9B64BD093EB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1D45486-417C-44AF-A086-96F5ADAA9194}" type="datetime9">
              <a:rPr lang="en-US"/>
              <a:pPr>
                <a:defRPr/>
              </a:pPr>
              <a:t>4/8/2020 9:41:36 PM</a:t>
            </a:fld>
            <a:endParaRPr lang="en-US" altLang="zh-CN"/>
          </a:p>
        </p:txBody>
      </p:sp>
      <p:sp>
        <p:nvSpPr>
          <p:cNvPr id="46" name="灯片编号占位符 3">
            <a:extLst>
              <a:ext uri="{FF2B5EF4-FFF2-40B4-BE49-F238E27FC236}">
                <a16:creationId xmlns:a16="http://schemas.microsoft.com/office/drawing/2014/main" id="{15F07FDD-A900-4521-A8E8-09163CE27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fld id="{D93103A1-8865-4754-BE46-A026E8ACD305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13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graphicFrame>
        <p:nvGraphicFramePr>
          <p:cNvPr id="182274" name="Object 2">
            <a:extLst>
              <a:ext uri="{FF2B5EF4-FFF2-40B4-BE49-F238E27FC236}">
                <a16:creationId xmlns:a16="http://schemas.microsoft.com/office/drawing/2014/main" id="{1C62B930-F99B-4E45-A189-FC821ED5F0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1452563"/>
          <a:ext cx="2592387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3" name="公式" r:id="rId3" imgW="1200099" imgH="276276" progId="Equation.3">
                  <p:embed/>
                </p:oleObj>
              </mc:Choice>
              <mc:Fallback>
                <p:oleObj name="公式" r:id="rId3" imgW="1200099" imgH="276276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452563"/>
                        <a:ext cx="2592387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5" name="Object 3">
            <a:extLst>
              <a:ext uri="{FF2B5EF4-FFF2-40B4-BE49-F238E27FC236}">
                <a16:creationId xmlns:a16="http://schemas.microsoft.com/office/drawing/2014/main" id="{1A4103D6-9376-4BED-BA2B-DD236DBA5D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2633663"/>
          <a:ext cx="3238500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4" name="Equation" r:id="rId5" imgW="1581302" imgH="381000" progId="Equation.3">
                  <p:embed/>
                </p:oleObj>
              </mc:Choice>
              <mc:Fallback>
                <p:oleObj name="Equation" r:id="rId5" imgW="1581302" imgH="381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633663"/>
                        <a:ext cx="3238500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276" name="Text Box 4">
            <a:extLst>
              <a:ext uri="{FF2B5EF4-FFF2-40B4-BE49-F238E27FC236}">
                <a16:creationId xmlns:a16="http://schemas.microsoft.com/office/drawing/2014/main" id="{5E9F9D6F-7112-42A2-B3DC-ED63F6180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117725"/>
            <a:ext cx="297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点的磁感强度</a:t>
            </a:r>
          </a:p>
        </p:txBody>
      </p:sp>
      <p:graphicFrame>
        <p:nvGraphicFramePr>
          <p:cNvPr id="182277" name="Object 5">
            <a:extLst>
              <a:ext uri="{FF2B5EF4-FFF2-40B4-BE49-F238E27FC236}">
                <a16:creationId xmlns:a16="http://schemas.microsoft.com/office/drawing/2014/main" id="{C43B54CD-DEBC-4813-9438-A467E132F9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7863" y="4164013"/>
          <a:ext cx="329247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5" name="公式" r:id="rId7" imgW="1495552" imgH="190704" progId="Equation.3">
                  <p:embed/>
                </p:oleObj>
              </mc:Choice>
              <mc:Fallback>
                <p:oleObj name="公式" r:id="rId7" imgW="1495552" imgH="19070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3" y="4164013"/>
                        <a:ext cx="3292475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>
            <a:extLst>
              <a:ext uri="{FF2B5EF4-FFF2-40B4-BE49-F238E27FC236}">
                <a16:creationId xmlns:a16="http://schemas.microsoft.com/office/drawing/2014/main" id="{DAAB5F14-61DF-444F-8554-4255FB4D3C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4714875"/>
          <a:ext cx="327501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6" name="公式" r:id="rId9" imgW="1581302" imgH="190704" progId="Equation.3">
                  <p:embed/>
                </p:oleObj>
              </mc:Choice>
              <mc:Fallback>
                <p:oleObj name="公式" r:id="rId9" imgW="1581302" imgH="19070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714875"/>
                        <a:ext cx="3275013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9" name="Object 7">
            <a:extLst>
              <a:ext uri="{FF2B5EF4-FFF2-40B4-BE49-F238E27FC236}">
                <a16:creationId xmlns:a16="http://schemas.microsoft.com/office/drawing/2014/main" id="{7F275979-07C6-40F7-8AEF-08D47EDB55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9175" y="5800725"/>
          <a:ext cx="2227263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7" name="公式" r:id="rId11" imgW="933501" imgH="171552" progId="Equation.3">
                  <p:embed/>
                </p:oleObj>
              </mc:Choice>
              <mc:Fallback>
                <p:oleObj name="公式" r:id="rId11" imgW="933501" imgH="17155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175" y="5800725"/>
                        <a:ext cx="2227263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280" name="Text Box 8">
            <a:extLst>
              <a:ext uri="{FF2B5EF4-FFF2-40B4-BE49-F238E27FC236}">
                <a16:creationId xmlns:a16="http://schemas.microsoft.com/office/drawing/2014/main" id="{414696BC-65DA-4727-8381-F0F6B9A97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" y="5214938"/>
            <a:ext cx="3429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将等式两边微分</a:t>
            </a:r>
          </a:p>
        </p:txBody>
      </p:sp>
      <p:sp>
        <p:nvSpPr>
          <p:cNvPr id="182310" name="Text Box 38">
            <a:extLst>
              <a:ext uri="{FF2B5EF4-FFF2-40B4-BE49-F238E27FC236}">
                <a16:creationId xmlns:a16="http://schemas.microsoft.com/office/drawing/2014/main" id="{CBB65176-9FB2-485A-9403-85BAE5B09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573463"/>
            <a:ext cx="4800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由几何关系统一积分变量</a:t>
            </a:r>
          </a:p>
        </p:txBody>
      </p:sp>
      <p:grpSp>
        <p:nvGrpSpPr>
          <p:cNvPr id="14348" name="Group 76">
            <a:extLst>
              <a:ext uri="{FF2B5EF4-FFF2-40B4-BE49-F238E27FC236}">
                <a16:creationId xmlns:a16="http://schemas.microsoft.com/office/drawing/2014/main" id="{8E4745CC-792E-4A10-A577-854684979A3B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1295400"/>
            <a:ext cx="4244975" cy="5181600"/>
            <a:chOff x="2928" y="816"/>
            <a:chExt cx="2674" cy="3264"/>
          </a:xfrm>
        </p:grpSpPr>
        <p:sp>
          <p:nvSpPr>
            <p:cNvPr id="182317" name="Rectangle 45">
              <a:extLst>
                <a:ext uri="{FF2B5EF4-FFF2-40B4-BE49-F238E27FC236}">
                  <a16:creationId xmlns:a16="http://schemas.microsoft.com/office/drawing/2014/main" id="{3AC47A2D-AA8C-4A77-8F17-2CFE95615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816"/>
              <a:ext cx="2640" cy="326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4353" name="Group 46">
              <a:extLst>
                <a:ext uri="{FF2B5EF4-FFF2-40B4-BE49-F238E27FC236}">
                  <a16:creationId xmlns:a16="http://schemas.microsoft.com/office/drawing/2014/main" id="{0B39F0A9-0350-4F8E-A4D5-31072B629C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1056"/>
              <a:ext cx="864" cy="2688"/>
              <a:chOff x="3072" y="1056"/>
              <a:chExt cx="864" cy="2688"/>
            </a:xfrm>
          </p:grpSpPr>
          <p:sp>
            <p:nvSpPr>
              <p:cNvPr id="182319" name="Line 47">
                <a:extLst>
                  <a:ext uri="{FF2B5EF4-FFF2-40B4-BE49-F238E27FC236}">
                    <a16:creationId xmlns:a16="http://schemas.microsoft.com/office/drawing/2014/main" id="{F3D2DFE8-4047-4ADD-9E22-140E8A7CA6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36" y="1104"/>
                <a:ext cx="0" cy="168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non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2320" name="Line 48">
                <a:extLst>
                  <a:ext uri="{FF2B5EF4-FFF2-40B4-BE49-F238E27FC236}">
                    <a16:creationId xmlns:a16="http://schemas.microsoft.com/office/drawing/2014/main" id="{47FBFE20-2FDC-4A5F-868A-25A5124ADB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72" y="2784"/>
                <a:ext cx="864" cy="86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non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14381" name="Object 49">
                <a:extLst>
                  <a:ext uri="{FF2B5EF4-FFF2-40B4-BE49-F238E27FC236}">
                    <a16:creationId xmlns:a16="http://schemas.microsoft.com/office/drawing/2014/main" id="{5525B1CC-17F5-4176-8C7E-7DF9AEC18BB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264" y="3504"/>
              <a:ext cx="24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88" name="公式" r:id="rId13" imgW="114198" imgH="114504" progId="Equation.3">
                      <p:embed/>
                    </p:oleObj>
                  </mc:Choice>
                  <mc:Fallback>
                    <p:oleObj name="公式" r:id="rId13" imgW="114198" imgH="114504" progId="Equation.3">
                      <p:embed/>
                      <p:pic>
                        <p:nvPicPr>
                          <p:cNvPr id="0" name="Object 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64" y="3504"/>
                            <a:ext cx="24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82" name="Object 50">
                <a:extLst>
                  <a:ext uri="{FF2B5EF4-FFF2-40B4-BE49-F238E27FC236}">
                    <a16:creationId xmlns:a16="http://schemas.microsoft.com/office/drawing/2014/main" id="{3E050DF7-FE54-408B-A704-4AD6D04C465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96" y="1056"/>
              <a:ext cx="190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89" name="公式" r:id="rId15" imgW="85750" imgH="114504" progId="Equation.3">
                      <p:embed/>
                    </p:oleObj>
                  </mc:Choice>
                  <mc:Fallback>
                    <p:oleObj name="公式" r:id="rId15" imgW="85750" imgH="114504" progId="Equation.3">
                      <p:embed/>
                      <p:pic>
                        <p:nvPicPr>
                          <p:cNvPr id="0" name="Object 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6" y="1056"/>
                            <a:ext cx="190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354" name="Group 51">
              <a:extLst>
                <a:ext uri="{FF2B5EF4-FFF2-40B4-BE49-F238E27FC236}">
                  <a16:creationId xmlns:a16="http://schemas.microsoft.com/office/drawing/2014/main" id="{86D44067-EAF4-4DF6-A339-7B4E128391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8" y="1344"/>
              <a:ext cx="288" cy="2208"/>
              <a:chOff x="3648" y="1344"/>
              <a:chExt cx="288" cy="2208"/>
            </a:xfrm>
          </p:grpSpPr>
          <p:graphicFrame>
            <p:nvGraphicFramePr>
              <p:cNvPr id="14376" name="Object 52">
                <a:extLst>
                  <a:ext uri="{FF2B5EF4-FFF2-40B4-BE49-F238E27FC236}">
                    <a16:creationId xmlns:a16="http://schemas.microsoft.com/office/drawing/2014/main" id="{ECF7157D-FC5C-4283-B358-F965C6D14AB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48" y="1584"/>
              <a:ext cx="187" cy="2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90" name="公式" r:id="rId17" imgW="95098" imgH="133248" progId="Equation.3">
                      <p:embed/>
                    </p:oleObj>
                  </mc:Choice>
                  <mc:Fallback>
                    <p:oleObj name="公式" r:id="rId17" imgW="95098" imgH="133248" progId="Equation.3">
                      <p:embed/>
                      <p:pic>
                        <p:nvPicPr>
                          <p:cNvPr id="0" name="Object 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8" y="1584"/>
                            <a:ext cx="187" cy="2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2325" name="Line 53">
                <a:extLst>
                  <a:ext uri="{FF2B5EF4-FFF2-40B4-BE49-F238E27FC236}">
                    <a16:creationId xmlns:a16="http://schemas.microsoft.com/office/drawing/2014/main" id="{153DED0C-7C0E-44C9-8A12-035443D1BB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1344"/>
                <a:ext cx="0" cy="2208"/>
              </a:xfrm>
              <a:prstGeom prst="line">
                <a:avLst/>
              </a:prstGeom>
              <a:noFill/>
              <a:ln w="19050">
                <a:solidFill>
                  <a:srgbClr val="FF9999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2326" name="Line 54">
                <a:extLst>
                  <a:ext uri="{FF2B5EF4-FFF2-40B4-BE49-F238E27FC236}">
                    <a16:creationId xmlns:a16="http://schemas.microsoft.com/office/drawing/2014/main" id="{C9D68407-B230-4B83-8043-7605B32895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36" y="1584"/>
                <a:ext cx="0" cy="288"/>
              </a:xfrm>
              <a:prstGeom prst="line">
                <a:avLst/>
              </a:prstGeom>
              <a:noFill/>
              <a:ln w="19050">
                <a:solidFill>
                  <a:srgbClr val="FF9999"/>
                </a:solidFill>
                <a:round/>
                <a:headEnd type="none" w="sm" len="lg"/>
                <a:tailEnd type="stealth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4355" name="Group 55">
              <a:extLst>
                <a:ext uri="{FF2B5EF4-FFF2-40B4-BE49-F238E27FC236}">
                  <a16:creationId xmlns:a16="http://schemas.microsoft.com/office/drawing/2014/main" id="{9268763D-35C0-4BB9-8E63-BB07D0C24E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1" y="2448"/>
              <a:ext cx="2631" cy="936"/>
              <a:chOff x="2971" y="2448"/>
              <a:chExt cx="2631" cy="936"/>
            </a:xfrm>
          </p:grpSpPr>
          <p:sp>
            <p:nvSpPr>
              <p:cNvPr id="182328" name="Line 56">
                <a:extLst>
                  <a:ext uri="{FF2B5EF4-FFF2-40B4-BE49-F238E27FC236}">
                    <a16:creationId xmlns:a16="http://schemas.microsoft.com/office/drawing/2014/main" id="{58506EBF-5819-4BE4-B949-5C81A65613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2784"/>
                <a:ext cx="1440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non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2329" name="AutoShape 57">
                <a:extLst>
                  <a:ext uri="{FF2B5EF4-FFF2-40B4-BE49-F238E27FC236}">
                    <a16:creationId xmlns:a16="http://schemas.microsoft.com/office/drawing/2014/main" id="{66EC7D9F-890B-4F9A-95E4-0A7A62E209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1" y="2568"/>
                <a:ext cx="2631" cy="816"/>
              </a:xfrm>
              <a:prstGeom prst="parallelogram">
                <a:avLst>
                  <a:gd name="adj" fmla="val 94116"/>
                </a:avLst>
              </a:prstGeom>
              <a:solidFill>
                <a:srgbClr val="6666FF">
                  <a:alpha val="39999"/>
                </a:srgbClr>
              </a:solidFill>
              <a:ln w="9525">
                <a:noFill/>
                <a:miter lim="800000"/>
                <a:headEnd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14373" name="Object 58">
                <a:extLst>
                  <a:ext uri="{FF2B5EF4-FFF2-40B4-BE49-F238E27FC236}">
                    <a16:creationId xmlns:a16="http://schemas.microsoft.com/office/drawing/2014/main" id="{3C592A92-B7D7-4214-9883-BFAA700281F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232" y="2448"/>
              <a:ext cx="240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91" name="公式" r:id="rId19" imgW="114198" imgH="133248" progId="Equation.3">
                      <p:embed/>
                    </p:oleObj>
                  </mc:Choice>
                  <mc:Fallback>
                    <p:oleObj name="公式" r:id="rId19" imgW="114198" imgH="133248" progId="Equation.3">
                      <p:embed/>
                      <p:pic>
                        <p:nvPicPr>
                          <p:cNvPr id="0" name="Object 5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2" y="2448"/>
                            <a:ext cx="240" cy="2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74" name="Object 59">
                <a:extLst>
                  <a:ext uri="{FF2B5EF4-FFF2-40B4-BE49-F238E27FC236}">
                    <a16:creationId xmlns:a16="http://schemas.microsoft.com/office/drawing/2014/main" id="{F8B9463F-B257-49B3-B99C-211A50BE426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92" y="2592"/>
              <a:ext cx="244" cy="2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92" name="公式" r:id="rId21" imgW="133299" imgH="152400" progId="Equation.3">
                      <p:embed/>
                    </p:oleObj>
                  </mc:Choice>
                  <mc:Fallback>
                    <p:oleObj name="公式" r:id="rId21" imgW="133299" imgH="152400" progId="Equation.3">
                      <p:embed/>
                      <p:pic>
                        <p:nvPicPr>
                          <p:cNvPr id="0" name="Object 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2" y="2592"/>
                            <a:ext cx="244" cy="2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2332" name="Line 60">
                <a:extLst>
                  <a:ext uri="{FF2B5EF4-FFF2-40B4-BE49-F238E27FC236}">
                    <a16:creationId xmlns:a16="http://schemas.microsoft.com/office/drawing/2014/main" id="{63A494D5-9584-4592-80F1-13B0048C31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32" y="2550"/>
                <a:ext cx="0" cy="226"/>
              </a:xfrm>
              <a:prstGeom prst="line">
                <a:avLst/>
              </a:prstGeom>
              <a:noFill/>
              <a:ln w="9525">
                <a:solidFill>
                  <a:srgbClr val="FF9999"/>
                </a:solidFill>
                <a:miter lim="800000"/>
                <a:headEnd/>
                <a:tailEnd type="none" w="med" len="lg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4356" name="Group 61">
              <a:extLst>
                <a:ext uri="{FF2B5EF4-FFF2-40B4-BE49-F238E27FC236}">
                  <a16:creationId xmlns:a16="http://schemas.microsoft.com/office/drawing/2014/main" id="{F63C2E31-401D-4A89-92E7-B4DBDE0128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8" y="2103"/>
              <a:ext cx="1826" cy="964"/>
              <a:chOff x="3458" y="2103"/>
              <a:chExt cx="1826" cy="964"/>
            </a:xfrm>
          </p:grpSpPr>
          <p:graphicFrame>
            <p:nvGraphicFramePr>
              <p:cNvPr id="14362" name="Object 62">
                <a:extLst>
                  <a:ext uri="{FF2B5EF4-FFF2-40B4-BE49-F238E27FC236}">
                    <a16:creationId xmlns:a16="http://schemas.microsoft.com/office/drawing/2014/main" id="{7D17B967-DC86-4134-AF08-83766B93912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946" y="2823"/>
              <a:ext cx="244" cy="2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93" name="公式" r:id="rId23" imgW="133299" imgH="133248" progId="Equation.3">
                      <p:embed/>
                    </p:oleObj>
                  </mc:Choice>
                  <mc:Fallback>
                    <p:oleObj name="公式" r:id="rId23" imgW="133299" imgH="133248" progId="Equation.3">
                      <p:embed/>
                      <p:pic>
                        <p:nvPicPr>
                          <p:cNvPr id="0" name="Object 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46" y="2823"/>
                            <a:ext cx="244" cy="2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63" name="Object 63">
                <a:extLst>
                  <a:ext uri="{FF2B5EF4-FFF2-40B4-BE49-F238E27FC236}">
                    <a16:creationId xmlns:a16="http://schemas.microsoft.com/office/drawing/2014/main" id="{CC9881E6-A7DB-44CB-B934-F7FDAB4E88E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22" y="2727"/>
              <a:ext cx="205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94" name="公式" r:id="rId25" imgW="114198" imgH="200076" progId="Equation.3">
                      <p:embed/>
                    </p:oleObj>
                  </mc:Choice>
                  <mc:Fallback>
                    <p:oleObj name="公式" r:id="rId25" imgW="114198" imgH="200076" progId="Equation.3">
                      <p:embed/>
                      <p:pic>
                        <p:nvPicPr>
                          <p:cNvPr id="0" name="Object 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2" y="2727"/>
                            <a:ext cx="205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2336" name="Line 64">
                <a:extLst>
                  <a:ext uri="{FF2B5EF4-FFF2-40B4-BE49-F238E27FC236}">
                    <a16:creationId xmlns:a16="http://schemas.microsoft.com/office/drawing/2014/main" id="{28D0FC9F-8EE8-4F85-8279-ED8C7F6CF4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38" y="2151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 type="none" w="sm" len="lg"/>
                <a:tailEnd type="stealth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2337" name="Line 65">
                <a:extLst>
                  <a:ext uri="{FF2B5EF4-FFF2-40B4-BE49-F238E27FC236}">
                    <a16:creationId xmlns:a16="http://schemas.microsoft.com/office/drawing/2014/main" id="{A876F5CF-9275-40E3-823E-C73E91D138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94" y="2478"/>
                <a:ext cx="290" cy="297"/>
              </a:xfrm>
              <a:prstGeom prst="line">
                <a:avLst/>
              </a:prstGeom>
              <a:noFill/>
              <a:ln w="19050">
                <a:solidFill>
                  <a:srgbClr val="FFCCCC"/>
                </a:solidFill>
                <a:round/>
                <a:headEnd type="non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2338" name="Line 66">
                <a:extLst>
                  <a:ext uri="{FF2B5EF4-FFF2-40B4-BE49-F238E27FC236}">
                    <a16:creationId xmlns:a16="http://schemas.microsoft.com/office/drawing/2014/main" id="{E91846AC-AE94-44C6-B11B-796D772164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38" y="2343"/>
                <a:ext cx="1056" cy="432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 type="triangl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14367" name="Object 67">
                <a:extLst>
                  <a:ext uri="{FF2B5EF4-FFF2-40B4-BE49-F238E27FC236}">
                    <a16:creationId xmlns:a16="http://schemas.microsoft.com/office/drawing/2014/main" id="{95FADE7A-5357-4864-94F9-F75582BA419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458" y="2103"/>
              <a:ext cx="372" cy="3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95" name="公式" r:id="rId27" imgW="238150" imgH="190704" progId="Equation.3">
                      <p:embed/>
                    </p:oleObj>
                  </mc:Choice>
                  <mc:Fallback>
                    <p:oleObj name="公式" r:id="rId27" imgW="238150" imgH="190704" progId="Equation.3">
                      <p:embed/>
                      <p:pic>
                        <p:nvPicPr>
                          <p:cNvPr id="0" name="Object 6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8" y="2103"/>
                            <a:ext cx="372" cy="30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68" name="Object 68">
                <a:extLst>
                  <a:ext uri="{FF2B5EF4-FFF2-40B4-BE49-F238E27FC236}">
                    <a16:creationId xmlns:a16="http://schemas.microsoft.com/office/drawing/2014/main" id="{0F9F57B7-B61D-410F-B6F9-5A03CF2B8B5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22" y="2199"/>
              <a:ext cx="224" cy="2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96" name="公式" r:id="rId29" imgW="95098" imgH="133248" progId="Equation.3">
                      <p:embed/>
                    </p:oleObj>
                  </mc:Choice>
                  <mc:Fallback>
                    <p:oleObj name="公式" r:id="rId29" imgW="95098" imgH="133248" progId="Equation.3">
                      <p:embed/>
                      <p:pic>
                        <p:nvPicPr>
                          <p:cNvPr id="0" name="Object 6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2" y="2199"/>
                            <a:ext cx="224" cy="2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69" name="Object 69">
                <a:extLst>
                  <a:ext uri="{FF2B5EF4-FFF2-40B4-BE49-F238E27FC236}">
                    <a16:creationId xmlns:a16="http://schemas.microsoft.com/office/drawing/2014/main" id="{C2C1914B-3C16-45EC-BC6B-D7C4FF2638A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986" y="2103"/>
              <a:ext cx="177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97" name="公式" r:id="rId31" imgW="95098" imgH="152400" progId="Equation.3">
                      <p:embed/>
                    </p:oleObj>
                  </mc:Choice>
                  <mc:Fallback>
                    <p:oleObj name="公式" r:id="rId31" imgW="95098" imgH="152400" progId="Equation.3">
                      <p:embed/>
                      <p:pic>
                        <p:nvPicPr>
                          <p:cNvPr id="0" name="Object 6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6" y="2103"/>
                            <a:ext cx="177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70" name="Object 70">
                <a:extLst>
                  <a:ext uri="{FF2B5EF4-FFF2-40B4-BE49-F238E27FC236}">
                    <a16:creationId xmlns:a16="http://schemas.microsoft.com/office/drawing/2014/main" id="{D29820B4-E0CA-4514-A635-B2394D64B98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830" y="2341"/>
              <a:ext cx="312" cy="2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98" name="公式" r:id="rId33" imgW="199949" imgH="190704" progId="Equation.3">
                      <p:embed/>
                    </p:oleObj>
                  </mc:Choice>
                  <mc:Fallback>
                    <p:oleObj name="公式" r:id="rId33" imgW="199949" imgH="190704" progId="Equation.3">
                      <p:embed/>
                      <p:pic>
                        <p:nvPicPr>
                          <p:cNvPr id="0" name="Object 7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30" y="2341"/>
                            <a:ext cx="312" cy="29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357" name="Group 71">
              <a:extLst>
                <a:ext uri="{FF2B5EF4-FFF2-40B4-BE49-F238E27FC236}">
                  <a16:creationId xmlns:a16="http://schemas.microsoft.com/office/drawing/2014/main" id="{012324BC-1909-49BD-A6E0-C89C65FD7B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3" y="1108"/>
              <a:ext cx="1056" cy="2448"/>
              <a:chOff x="3936" y="1104"/>
              <a:chExt cx="1056" cy="2448"/>
            </a:xfrm>
          </p:grpSpPr>
          <p:sp>
            <p:nvSpPr>
              <p:cNvPr id="182344" name="Line 72">
                <a:extLst>
                  <a:ext uri="{FF2B5EF4-FFF2-40B4-BE49-F238E27FC236}">
                    <a16:creationId xmlns:a16="http://schemas.microsoft.com/office/drawing/2014/main" id="{119CDF99-A33F-40D0-B54B-AAD47C1031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1344"/>
                <a:ext cx="1056" cy="1440"/>
              </a:xfrm>
              <a:prstGeom prst="line">
                <a:avLst/>
              </a:prstGeom>
              <a:noFill/>
              <a:ln w="19050">
                <a:solidFill>
                  <a:srgbClr val="00FF99"/>
                </a:solidFill>
                <a:prstDash val="dash"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2345" name="Line 73">
                <a:extLst>
                  <a:ext uri="{FF2B5EF4-FFF2-40B4-BE49-F238E27FC236}">
                    <a16:creationId xmlns:a16="http://schemas.microsoft.com/office/drawing/2014/main" id="{20C5642E-A4AD-4967-96D9-6949EABFEA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784"/>
                <a:ext cx="1056" cy="768"/>
              </a:xfrm>
              <a:prstGeom prst="line">
                <a:avLst/>
              </a:prstGeom>
              <a:noFill/>
              <a:ln w="19050">
                <a:solidFill>
                  <a:srgbClr val="00FF99"/>
                </a:solidFill>
                <a:prstDash val="dash"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14360" name="Object 74">
                <a:extLst>
                  <a:ext uri="{FF2B5EF4-FFF2-40B4-BE49-F238E27FC236}">
                    <a16:creationId xmlns:a16="http://schemas.microsoft.com/office/drawing/2014/main" id="{BB3CB227-B917-4963-AD3F-6F829560382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957" y="3093"/>
              <a:ext cx="231" cy="3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99" name="公式" r:id="rId35" imgW="133299" imgH="190704" progId="Equation.3">
                      <p:embed/>
                    </p:oleObj>
                  </mc:Choice>
                  <mc:Fallback>
                    <p:oleObj name="公式" r:id="rId35" imgW="133299" imgH="190704" progId="Equation.3">
                      <p:embed/>
                      <p:pic>
                        <p:nvPicPr>
                          <p:cNvPr id="0" name="Object 7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57" y="3093"/>
                            <a:ext cx="231" cy="30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FF99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61" name="Object 75">
                <a:extLst>
                  <a:ext uri="{FF2B5EF4-FFF2-40B4-BE49-F238E27FC236}">
                    <a16:creationId xmlns:a16="http://schemas.microsoft.com/office/drawing/2014/main" id="{1874AD91-0E59-40C6-B12A-FDCE90F50D9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975" y="1104"/>
              <a:ext cx="249" cy="3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00" name="公式" r:id="rId37" imgW="152400" imgH="190704" progId="Equation.3">
                      <p:embed/>
                    </p:oleObj>
                  </mc:Choice>
                  <mc:Fallback>
                    <p:oleObj name="公式" r:id="rId37" imgW="152400" imgH="190704" progId="Equation.3">
                      <p:embed/>
                      <p:pic>
                        <p:nvPicPr>
                          <p:cNvPr id="0" name="Object 7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75" y="1104"/>
                            <a:ext cx="249" cy="30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FF99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4349" name="Group 43">
            <a:extLst>
              <a:ext uri="{FF2B5EF4-FFF2-40B4-BE49-F238E27FC236}">
                <a16:creationId xmlns:a16="http://schemas.microsoft.com/office/drawing/2014/main" id="{DE2B381B-2D30-4243-911C-478FECBE1FC4}"/>
              </a:ext>
            </a:extLst>
          </p:cNvPr>
          <p:cNvGrpSpPr>
            <a:grpSpLocks/>
          </p:cNvGrpSpPr>
          <p:nvPr/>
        </p:nvGrpSpPr>
        <p:grpSpPr bwMode="auto">
          <a:xfrm>
            <a:off x="0" y="115888"/>
            <a:ext cx="5715000" cy="1068387"/>
            <a:chOff x="0" y="191"/>
            <a:chExt cx="3600" cy="673"/>
          </a:xfrm>
        </p:grpSpPr>
        <p:pic>
          <p:nvPicPr>
            <p:cNvPr id="14350" name="Picture 44" descr="bar_1">
              <a:extLst>
                <a:ext uri="{FF2B5EF4-FFF2-40B4-BE49-F238E27FC236}">
                  <a16:creationId xmlns:a16="http://schemas.microsoft.com/office/drawing/2014/main" id="{8269BA8B-2E6A-4DB2-B6C7-4074418299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1"/>
              <a:ext cx="3600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51" name="Text Box 45">
              <a:extLst>
                <a:ext uri="{FF2B5EF4-FFF2-40B4-BE49-F238E27FC236}">
                  <a16:creationId xmlns:a16="http://schemas.microsoft.com/office/drawing/2014/main" id="{D9A23B9C-DD30-4A7D-B640-BC17D3464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" y="336"/>
              <a:ext cx="2957" cy="3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C0C0C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99"/>
                  </a:solidFill>
                  <a:ea typeface="隶书" panose="02010509060101010101" pitchFamily="49" charset="-122"/>
                </a:rPr>
                <a:t>4-2</a:t>
              </a:r>
              <a:r>
                <a:rPr lang="en-US" altLang="zh-CN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 </a:t>
              </a:r>
              <a:r>
                <a:rPr lang="zh-CN" altLang="en-US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载流回路的磁场</a:t>
              </a:r>
              <a:endParaRPr kumimoji="0" lang="zh-CN" altLang="en-US">
                <a:solidFill>
                  <a:srgbClr val="FF3399"/>
                </a:solidFill>
                <a:ea typeface="隶书" panose="020105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2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8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6" grpId="0" autoUpdateAnimBg="0"/>
      <p:bldP spid="182280" grpId="0" autoUpdateAnimBg="0"/>
      <p:bldP spid="18231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日期占位符 1">
            <a:extLst>
              <a:ext uri="{FF2B5EF4-FFF2-40B4-BE49-F238E27FC236}">
                <a16:creationId xmlns:a16="http://schemas.microsoft.com/office/drawing/2014/main" id="{0BD80960-C0D9-4530-9998-879FA636A0F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023DF7E-2307-48F2-B2B6-49FDE06D1132}" type="datetime9">
              <a:rPr lang="en-US"/>
              <a:pPr>
                <a:defRPr/>
              </a:pPr>
              <a:t>4/8/2020 9:41:36 PM</a:t>
            </a:fld>
            <a:endParaRPr lang="en-US" altLang="zh-CN"/>
          </a:p>
        </p:txBody>
      </p:sp>
      <p:sp>
        <p:nvSpPr>
          <p:cNvPr id="45" name="灯片编号占位符 3">
            <a:extLst>
              <a:ext uri="{FF2B5EF4-FFF2-40B4-BE49-F238E27FC236}">
                <a16:creationId xmlns:a16="http://schemas.microsoft.com/office/drawing/2014/main" id="{7AC7C4A2-8AD9-4B4B-80A4-B45082CE7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fld id="{C8D359DA-C34B-4E73-A380-5A95BF491D1E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14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graphicFrame>
        <p:nvGraphicFramePr>
          <p:cNvPr id="183298" name="Object 2">
            <a:extLst>
              <a:ext uri="{FF2B5EF4-FFF2-40B4-BE49-F238E27FC236}">
                <a16:creationId xmlns:a16="http://schemas.microsoft.com/office/drawing/2014/main" id="{58017B83-176F-4E6E-A0DB-E2E1AF3584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9138" y="2622550"/>
          <a:ext cx="2452687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6" name="公式" r:id="rId3" imgW="1152550" imgH="381000" progId="Equation.3">
                  <p:embed/>
                </p:oleObj>
              </mc:Choice>
              <mc:Fallback>
                <p:oleObj name="公式" r:id="rId3" imgW="1152550" imgH="381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2622550"/>
                        <a:ext cx="2452687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299" name="Object 3">
            <a:extLst>
              <a:ext uri="{FF2B5EF4-FFF2-40B4-BE49-F238E27FC236}">
                <a16:creationId xmlns:a16="http://schemas.microsoft.com/office/drawing/2014/main" id="{01D1177D-A624-4305-84FC-C2B291A975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3938" y="3522663"/>
          <a:ext cx="2962275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7" name="公式" r:id="rId5" imgW="1457350" imgH="390372" progId="Equation.3">
                  <p:embed/>
                </p:oleObj>
              </mc:Choice>
              <mc:Fallback>
                <p:oleObj name="公式" r:id="rId5" imgW="1457350" imgH="39037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938" y="3522663"/>
                        <a:ext cx="2962275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02" name="Object 6">
            <a:extLst>
              <a:ext uri="{FF2B5EF4-FFF2-40B4-BE49-F238E27FC236}">
                <a16:creationId xmlns:a16="http://schemas.microsoft.com/office/drawing/2014/main" id="{4105FB67-8A8F-499E-8525-0481E1861A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63675" y="1617663"/>
          <a:ext cx="2087563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8" name="公式" r:id="rId7" imgW="628701" imgH="152400" progId="Equation.3">
                  <p:embed/>
                </p:oleObj>
              </mc:Choice>
              <mc:Fallback>
                <p:oleObj name="公式" r:id="rId7" imgW="628701" imgH="152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3675" y="1617663"/>
                        <a:ext cx="2087563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03" name="Text Box 7">
            <a:extLst>
              <a:ext uri="{FF2B5EF4-FFF2-40B4-BE49-F238E27FC236}">
                <a16:creationId xmlns:a16="http://schemas.microsoft.com/office/drawing/2014/main" id="{C08D1D99-8A36-4B39-B353-6B0179B21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557338"/>
            <a:ext cx="10810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由于：</a:t>
            </a:r>
          </a:p>
        </p:txBody>
      </p:sp>
      <p:graphicFrame>
        <p:nvGraphicFramePr>
          <p:cNvPr id="183304" name="Object 8">
            <a:extLst>
              <a:ext uri="{FF2B5EF4-FFF2-40B4-BE49-F238E27FC236}">
                <a16:creationId xmlns:a16="http://schemas.microsoft.com/office/drawing/2014/main" id="{25F4E8DF-30F6-4E1E-B9E8-623C61509F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3663" y="2106613"/>
          <a:ext cx="25273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9" name="公式" r:id="rId9" imgW="933501" imgH="171552" progId="Equation.3">
                  <p:embed/>
                </p:oleObj>
              </mc:Choice>
              <mc:Fallback>
                <p:oleObj name="公式" r:id="rId9" imgW="933501" imgH="17155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663" y="2106613"/>
                        <a:ext cx="25273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05" name="Object 9">
            <a:extLst>
              <a:ext uri="{FF2B5EF4-FFF2-40B4-BE49-F238E27FC236}">
                <a16:creationId xmlns:a16="http://schemas.microsoft.com/office/drawing/2014/main" id="{1F659940-B52B-4ED4-ABFB-5D9BDFB076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8375" y="4440238"/>
          <a:ext cx="2278063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0" name="公式" r:id="rId11" imgW="1038352" imgH="361848" progId="Equation.3">
                  <p:embed/>
                </p:oleObj>
              </mc:Choice>
              <mc:Fallback>
                <p:oleObj name="公式" r:id="rId11" imgW="1038352" imgH="361848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75" y="4440238"/>
                        <a:ext cx="2278063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07" name="Object 11">
            <a:extLst>
              <a:ext uri="{FF2B5EF4-FFF2-40B4-BE49-F238E27FC236}">
                <a16:creationId xmlns:a16="http://schemas.microsoft.com/office/drawing/2014/main" id="{A0CCE8CF-A327-4800-8F02-8FBE690B69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163" y="5459413"/>
          <a:ext cx="3167062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1" name="公式" r:id="rId13" imgW="1466698" imgH="361848" progId="Equation.3">
                  <p:embed/>
                </p:oleObj>
              </mc:Choice>
              <mc:Fallback>
                <p:oleObj name="公式" r:id="rId13" imgW="1466698" imgH="361848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5459413"/>
                        <a:ext cx="3167062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71" name="Group 48">
            <a:extLst>
              <a:ext uri="{FF2B5EF4-FFF2-40B4-BE49-F238E27FC236}">
                <a16:creationId xmlns:a16="http://schemas.microsoft.com/office/drawing/2014/main" id="{023496D8-49E4-46AC-B688-70360293A180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1295400"/>
            <a:ext cx="4244975" cy="5181600"/>
            <a:chOff x="2928" y="816"/>
            <a:chExt cx="2674" cy="3264"/>
          </a:xfrm>
        </p:grpSpPr>
        <p:sp>
          <p:nvSpPr>
            <p:cNvPr id="183345" name="Rectangle 49">
              <a:extLst>
                <a:ext uri="{FF2B5EF4-FFF2-40B4-BE49-F238E27FC236}">
                  <a16:creationId xmlns:a16="http://schemas.microsoft.com/office/drawing/2014/main" id="{250136D2-2E8F-46A3-93E1-D8250133E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816"/>
              <a:ext cx="2640" cy="326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5376" name="Group 50">
              <a:extLst>
                <a:ext uri="{FF2B5EF4-FFF2-40B4-BE49-F238E27FC236}">
                  <a16:creationId xmlns:a16="http://schemas.microsoft.com/office/drawing/2014/main" id="{C4173A17-5C81-459C-81BB-196282345D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1056"/>
              <a:ext cx="864" cy="2688"/>
              <a:chOff x="3072" y="1056"/>
              <a:chExt cx="864" cy="2688"/>
            </a:xfrm>
          </p:grpSpPr>
          <p:sp>
            <p:nvSpPr>
              <p:cNvPr id="183347" name="Line 51">
                <a:extLst>
                  <a:ext uri="{FF2B5EF4-FFF2-40B4-BE49-F238E27FC236}">
                    <a16:creationId xmlns:a16="http://schemas.microsoft.com/office/drawing/2014/main" id="{5A33F6EC-432D-48F2-BD82-2B69101B9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36" y="1104"/>
                <a:ext cx="0" cy="168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non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3348" name="Line 52">
                <a:extLst>
                  <a:ext uri="{FF2B5EF4-FFF2-40B4-BE49-F238E27FC236}">
                    <a16:creationId xmlns:a16="http://schemas.microsoft.com/office/drawing/2014/main" id="{E09C32B3-39E8-41B3-B197-5081D5E065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72" y="2784"/>
                <a:ext cx="864" cy="86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non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15404" name="Object 53">
                <a:extLst>
                  <a:ext uri="{FF2B5EF4-FFF2-40B4-BE49-F238E27FC236}">
                    <a16:creationId xmlns:a16="http://schemas.microsoft.com/office/drawing/2014/main" id="{F00BDE3F-C80E-4A11-A365-3B6A64FA814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264" y="3504"/>
              <a:ext cx="24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12" name="公式" r:id="rId15" imgW="114198" imgH="114504" progId="Equation.3">
                      <p:embed/>
                    </p:oleObj>
                  </mc:Choice>
                  <mc:Fallback>
                    <p:oleObj name="公式" r:id="rId15" imgW="114198" imgH="114504" progId="Equation.3">
                      <p:embed/>
                      <p:pic>
                        <p:nvPicPr>
                          <p:cNvPr id="0" name="Object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64" y="3504"/>
                            <a:ext cx="24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405" name="Object 54">
                <a:extLst>
                  <a:ext uri="{FF2B5EF4-FFF2-40B4-BE49-F238E27FC236}">
                    <a16:creationId xmlns:a16="http://schemas.microsoft.com/office/drawing/2014/main" id="{629AB08E-5420-498C-9E47-1A7FFA09F26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96" y="1056"/>
              <a:ext cx="190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13" name="公式" r:id="rId17" imgW="85750" imgH="114504" progId="Equation.3">
                      <p:embed/>
                    </p:oleObj>
                  </mc:Choice>
                  <mc:Fallback>
                    <p:oleObj name="公式" r:id="rId17" imgW="85750" imgH="114504" progId="Equation.3">
                      <p:embed/>
                      <p:pic>
                        <p:nvPicPr>
                          <p:cNvPr id="0" name="Object 5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6" y="1056"/>
                            <a:ext cx="190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5377" name="Group 55">
              <a:extLst>
                <a:ext uri="{FF2B5EF4-FFF2-40B4-BE49-F238E27FC236}">
                  <a16:creationId xmlns:a16="http://schemas.microsoft.com/office/drawing/2014/main" id="{697FF190-9696-497A-B6B7-5B5E1A43F1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8" y="1344"/>
              <a:ext cx="288" cy="2208"/>
              <a:chOff x="3648" y="1344"/>
              <a:chExt cx="288" cy="2208"/>
            </a:xfrm>
          </p:grpSpPr>
          <p:graphicFrame>
            <p:nvGraphicFramePr>
              <p:cNvPr id="15399" name="Object 56">
                <a:extLst>
                  <a:ext uri="{FF2B5EF4-FFF2-40B4-BE49-F238E27FC236}">
                    <a16:creationId xmlns:a16="http://schemas.microsoft.com/office/drawing/2014/main" id="{83FF2DA7-AFDA-4A4D-AE1D-354A07D35BB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48" y="1584"/>
              <a:ext cx="187" cy="2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14" name="公式" r:id="rId19" imgW="95098" imgH="133248" progId="Equation.3">
                      <p:embed/>
                    </p:oleObj>
                  </mc:Choice>
                  <mc:Fallback>
                    <p:oleObj name="公式" r:id="rId19" imgW="95098" imgH="133248" progId="Equation.3">
                      <p:embed/>
                      <p:pic>
                        <p:nvPicPr>
                          <p:cNvPr id="0" name="Object 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8" y="1584"/>
                            <a:ext cx="187" cy="2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3353" name="Line 57">
                <a:extLst>
                  <a:ext uri="{FF2B5EF4-FFF2-40B4-BE49-F238E27FC236}">
                    <a16:creationId xmlns:a16="http://schemas.microsoft.com/office/drawing/2014/main" id="{0BC3904E-01D5-4763-B94B-B477BCBF57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1344"/>
                <a:ext cx="0" cy="2208"/>
              </a:xfrm>
              <a:prstGeom prst="line">
                <a:avLst/>
              </a:prstGeom>
              <a:noFill/>
              <a:ln w="19050">
                <a:solidFill>
                  <a:srgbClr val="FF9999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3354" name="Line 58">
                <a:extLst>
                  <a:ext uri="{FF2B5EF4-FFF2-40B4-BE49-F238E27FC236}">
                    <a16:creationId xmlns:a16="http://schemas.microsoft.com/office/drawing/2014/main" id="{3EB1B0BB-CF88-4305-AA8A-D9F64AEBBD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36" y="1584"/>
                <a:ext cx="0" cy="288"/>
              </a:xfrm>
              <a:prstGeom prst="line">
                <a:avLst/>
              </a:prstGeom>
              <a:noFill/>
              <a:ln w="19050">
                <a:solidFill>
                  <a:srgbClr val="FF9999"/>
                </a:solidFill>
                <a:round/>
                <a:headEnd type="none" w="sm" len="lg"/>
                <a:tailEnd type="stealth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5378" name="Group 59">
              <a:extLst>
                <a:ext uri="{FF2B5EF4-FFF2-40B4-BE49-F238E27FC236}">
                  <a16:creationId xmlns:a16="http://schemas.microsoft.com/office/drawing/2014/main" id="{FBCD8BF0-6D7F-4D59-ADFE-17520EBFEE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1" y="2448"/>
              <a:ext cx="2631" cy="936"/>
              <a:chOff x="2971" y="2448"/>
              <a:chExt cx="2631" cy="936"/>
            </a:xfrm>
          </p:grpSpPr>
          <p:sp>
            <p:nvSpPr>
              <p:cNvPr id="183356" name="Line 60">
                <a:extLst>
                  <a:ext uri="{FF2B5EF4-FFF2-40B4-BE49-F238E27FC236}">
                    <a16:creationId xmlns:a16="http://schemas.microsoft.com/office/drawing/2014/main" id="{D337FEA4-8EFD-46C5-BC2F-286CDE7C37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2784"/>
                <a:ext cx="1440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non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3357" name="AutoShape 61">
                <a:extLst>
                  <a:ext uri="{FF2B5EF4-FFF2-40B4-BE49-F238E27FC236}">
                    <a16:creationId xmlns:a16="http://schemas.microsoft.com/office/drawing/2014/main" id="{C3562588-1981-4A03-BC20-20B09914B6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1" y="2568"/>
                <a:ext cx="2631" cy="816"/>
              </a:xfrm>
              <a:prstGeom prst="parallelogram">
                <a:avLst>
                  <a:gd name="adj" fmla="val 94116"/>
                </a:avLst>
              </a:prstGeom>
              <a:solidFill>
                <a:srgbClr val="6666FF">
                  <a:alpha val="39999"/>
                </a:srgbClr>
              </a:solidFill>
              <a:ln w="9525">
                <a:noFill/>
                <a:miter lim="800000"/>
                <a:headEnd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15396" name="Object 62">
                <a:extLst>
                  <a:ext uri="{FF2B5EF4-FFF2-40B4-BE49-F238E27FC236}">
                    <a16:creationId xmlns:a16="http://schemas.microsoft.com/office/drawing/2014/main" id="{B94F27CA-FB50-43BC-9D28-836381596A8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232" y="2448"/>
              <a:ext cx="240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15" name="公式" r:id="rId21" imgW="114198" imgH="133248" progId="Equation.3">
                      <p:embed/>
                    </p:oleObj>
                  </mc:Choice>
                  <mc:Fallback>
                    <p:oleObj name="公式" r:id="rId21" imgW="114198" imgH="133248" progId="Equation.3">
                      <p:embed/>
                      <p:pic>
                        <p:nvPicPr>
                          <p:cNvPr id="0" name="Object 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2" y="2448"/>
                            <a:ext cx="240" cy="2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97" name="Object 63">
                <a:extLst>
                  <a:ext uri="{FF2B5EF4-FFF2-40B4-BE49-F238E27FC236}">
                    <a16:creationId xmlns:a16="http://schemas.microsoft.com/office/drawing/2014/main" id="{9802B4FE-6BA0-4B4D-80B3-EE3797E9BAB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92" y="2592"/>
              <a:ext cx="244" cy="2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16" name="公式" r:id="rId23" imgW="133299" imgH="152400" progId="Equation.3">
                      <p:embed/>
                    </p:oleObj>
                  </mc:Choice>
                  <mc:Fallback>
                    <p:oleObj name="公式" r:id="rId23" imgW="133299" imgH="152400" progId="Equation.3">
                      <p:embed/>
                      <p:pic>
                        <p:nvPicPr>
                          <p:cNvPr id="0" name="Object 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2" y="2592"/>
                            <a:ext cx="244" cy="2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3360" name="Line 64">
                <a:extLst>
                  <a:ext uri="{FF2B5EF4-FFF2-40B4-BE49-F238E27FC236}">
                    <a16:creationId xmlns:a16="http://schemas.microsoft.com/office/drawing/2014/main" id="{57C68D67-E424-424A-8B49-C2CD9C51E3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32" y="2550"/>
                <a:ext cx="0" cy="226"/>
              </a:xfrm>
              <a:prstGeom prst="line">
                <a:avLst/>
              </a:prstGeom>
              <a:noFill/>
              <a:ln w="9525">
                <a:solidFill>
                  <a:srgbClr val="FF9999"/>
                </a:solidFill>
                <a:miter lim="800000"/>
                <a:headEnd/>
                <a:tailEnd type="none" w="med" len="lg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5379" name="Group 65">
              <a:extLst>
                <a:ext uri="{FF2B5EF4-FFF2-40B4-BE49-F238E27FC236}">
                  <a16:creationId xmlns:a16="http://schemas.microsoft.com/office/drawing/2014/main" id="{AB9D95A6-FB8E-4F60-BF11-A94BF7E8F3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8" y="2103"/>
              <a:ext cx="1826" cy="964"/>
              <a:chOff x="3458" y="2103"/>
              <a:chExt cx="1826" cy="964"/>
            </a:xfrm>
          </p:grpSpPr>
          <p:graphicFrame>
            <p:nvGraphicFramePr>
              <p:cNvPr id="15385" name="Object 66">
                <a:extLst>
                  <a:ext uri="{FF2B5EF4-FFF2-40B4-BE49-F238E27FC236}">
                    <a16:creationId xmlns:a16="http://schemas.microsoft.com/office/drawing/2014/main" id="{B70C28A9-C6E4-4E3E-8534-60E12527045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946" y="2823"/>
              <a:ext cx="244" cy="2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17" name="公式" r:id="rId25" imgW="133299" imgH="133248" progId="Equation.3">
                      <p:embed/>
                    </p:oleObj>
                  </mc:Choice>
                  <mc:Fallback>
                    <p:oleObj name="公式" r:id="rId25" imgW="133299" imgH="133248" progId="Equation.3">
                      <p:embed/>
                      <p:pic>
                        <p:nvPicPr>
                          <p:cNvPr id="0" name="Object 6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46" y="2823"/>
                            <a:ext cx="244" cy="2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86" name="Object 67">
                <a:extLst>
                  <a:ext uri="{FF2B5EF4-FFF2-40B4-BE49-F238E27FC236}">
                    <a16:creationId xmlns:a16="http://schemas.microsoft.com/office/drawing/2014/main" id="{996B7740-F561-4090-8A96-23C109461CE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31" y="2792"/>
              <a:ext cx="186" cy="2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18" name="公式" r:id="rId27" imgW="95098" imgH="114504" progId="Equation.3">
                      <p:embed/>
                    </p:oleObj>
                  </mc:Choice>
                  <mc:Fallback>
                    <p:oleObj name="公式" r:id="rId27" imgW="95098" imgH="114504" progId="Equation.3">
                      <p:embed/>
                      <p:pic>
                        <p:nvPicPr>
                          <p:cNvPr id="0" name="Object 6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1" y="2792"/>
                            <a:ext cx="186" cy="20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3364" name="Line 68">
                <a:extLst>
                  <a:ext uri="{FF2B5EF4-FFF2-40B4-BE49-F238E27FC236}">
                    <a16:creationId xmlns:a16="http://schemas.microsoft.com/office/drawing/2014/main" id="{D102E71B-CF98-40B7-B825-0A31CD812B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38" y="2151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 type="none" w="sm" len="lg"/>
                <a:tailEnd type="stealth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3365" name="Line 69">
                <a:extLst>
                  <a:ext uri="{FF2B5EF4-FFF2-40B4-BE49-F238E27FC236}">
                    <a16:creationId xmlns:a16="http://schemas.microsoft.com/office/drawing/2014/main" id="{A5ABD0A6-87FB-445B-8E9A-073692312B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94" y="2478"/>
                <a:ext cx="290" cy="297"/>
              </a:xfrm>
              <a:prstGeom prst="line">
                <a:avLst/>
              </a:prstGeom>
              <a:noFill/>
              <a:ln w="19050">
                <a:solidFill>
                  <a:srgbClr val="FFCCCC"/>
                </a:solidFill>
                <a:round/>
                <a:headEnd type="non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3366" name="Line 70">
                <a:extLst>
                  <a:ext uri="{FF2B5EF4-FFF2-40B4-BE49-F238E27FC236}">
                    <a16:creationId xmlns:a16="http://schemas.microsoft.com/office/drawing/2014/main" id="{2C888BFD-C8DB-40DF-BF98-341CCFE581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38" y="2343"/>
                <a:ext cx="1056" cy="432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 type="triangl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15390" name="Object 71">
                <a:extLst>
                  <a:ext uri="{FF2B5EF4-FFF2-40B4-BE49-F238E27FC236}">
                    <a16:creationId xmlns:a16="http://schemas.microsoft.com/office/drawing/2014/main" id="{B7B45641-8914-4ED4-9145-1C7904F1D62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458" y="2103"/>
              <a:ext cx="372" cy="3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19" name="公式" r:id="rId29" imgW="238150" imgH="190704" progId="Equation.3">
                      <p:embed/>
                    </p:oleObj>
                  </mc:Choice>
                  <mc:Fallback>
                    <p:oleObj name="公式" r:id="rId29" imgW="238150" imgH="190704" progId="Equation.3">
                      <p:embed/>
                      <p:pic>
                        <p:nvPicPr>
                          <p:cNvPr id="0" name="Object 7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8" y="2103"/>
                            <a:ext cx="372" cy="30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91" name="Object 72">
                <a:extLst>
                  <a:ext uri="{FF2B5EF4-FFF2-40B4-BE49-F238E27FC236}">
                    <a16:creationId xmlns:a16="http://schemas.microsoft.com/office/drawing/2014/main" id="{A2C452D6-F091-477D-A5C9-AC544871F04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22" y="2199"/>
              <a:ext cx="224" cy="2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20" name="公式" r:id="rId31" imgW="95098" imgH="133248" progId="Equation.3">
                      <p:embed/>
                    </p:oleObj>
                  </mc:Choice>
                  <mc:Fallback>
                    <p:oleObj name="公式" r:id="rId31" imgW="95098" imgH="133248" progId="Equation.3">
                      <p:embed/>
                      <p:pic>
                        <p:nvPicPr>
                          <p:cNvPr id="0" name="Object 7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2" y="2199"/>
                            <a:ext cx="224" cy="2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92" name="Object 73">
                <a:extLst>
                  <a:ext uri="{FF2B5EF4-FFF2-40B4-BE49-F238E27FC236}">
                    <a16:creationId xmlns:a16="http://schemas.microsoft.com/office/drawing/2014/main" id="{A6D0BC18-8B03-4618-AAB3-0870C389C5D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986" y="2103"/>
              <a:ext cx="177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21" name="公式" r:id="rId33" imgW="95098" imgH="152400" progId="Equation.3">
                      <p:embed/>
                    </p:oleObj>
                  </mc:Choice>
                  <mc:Fallback>
                    <p:oleObj name="公式" r:id="rId33" imgW="95098" imgH="152400" progId="Equation.3">
                      <p:embed/>
                      <p:pic>
                        <p:nvPicPr>
                          <p:cNvPr id="0" name="Object 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6" y="2103"/>
                            <a:ext cx="177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93" name="Object 74">
                <a:extLst>
                  <a:ext uri="{FF2B5EF4-FFF2-40B4-BE49-F238E27FC236}">
                    <a16:creationId xmlns:a16="http://schemas.microsoft.com/office/drawing/2014/main" id="{0D1FE389-9F4B-4224-ACD3-738D238695D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830" y="2341"/>
              <a:ext cx="312" cy="2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22" name="公式" r:id="rId35" imgW="199949" imgH="190704" progId="Equation.3">
                      <p:embed/>
                    </p:oleObj>
                  </mc:Choice>
                  <mc:Fallback>
                    <p:oleObj name="公式" r:id="rId35" imgW="199949" imgH="190704" progId="Equation.3">
                      <p:embed/>
                      <p:pic>
                        <p:nvPicPr>
                          <p:cNvPr id="0" name="Object 7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30" y="2341"/>
                            <a:ext cx="312" cy="29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5380" name="Group 75">
              <a:extLst>
                <a:ext uri="{FF2B5EF4-FFF2-40B4-BE49-F238E27FC236}">
                  <a16:creationId xmlns:a16="http://schemas.microsoft.com/office/drawing/2014/main" id="{C5DC790D-70CA-4BCD-B740-15B497627B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3" y="1108"/>
              <a:ext cx="1056" cy="2448"/>
              <a:chOff x="3936" y="1104"/>
              <a:chExt cx="1056" cy="2448"/>
            </a:xfrm>
          </p:grpSpPr>
          <p:sp>
            <p:nvSpPr>
              <p:cNvPr id="183372" name="Line 76">
                <a:extLst>
                  <a:ext uri="{FF2B5EF4-FFF2-40B4-BE49-F238E27FC236}">
                    <a16:creationId xmlns:a16="http://schemas.microsoft.com/office/drawing/2014/main" id="{D0E1B805-52E4-4AD5-AE84-BB08483607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1344"/>
                <a:ext cx="1056" cy="1440"/>
              </a:xfrm>
              <a:prstGeom prst="line">
                <a:avLst/>
              </a:prstGeom>
              <a:noFill/>
              <a:ln w="19050">
                <a:solidFill>
                  <a:srgbClr val="00FF99"/>
                </a:solidFill>
                <a:prstDash val="dash"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3373" name="Line 77">
                <a:extLst>
                  <a:ext uri="{FF2B5EF4-FFF2-40B4-BE49-F238E27FC236}">
                    <a16:creationId xmlns:a16="http://schemas.microsoft.com/office/drawing/2014/main" id="{D32F5C11-CFBE-4B13-A0E0-FBFA0AEB4E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784"/>
                <a:ext cx="1056" cy="768"/>
              </a:xfrm>
              <a:prstGeom prst="line">
                <a:avLst/>
              </a:prstGeom>
              <a:noFill/>
              <a:ln w="19050">
                <a:solidFill>
                  <a:srgbClr val="00FF99"/>
                </a:solidFill>
                <a:prstDash val="dash"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15383" name="Object 78">
                <a:extLst>
                  <a:ext uri="{FF2B5EF4-FFF2-40B4-BE49-F238E27FC236}">
                    <a16:creationId xmlns:a16="http://schemas.microsoft.com/office/drawing/2014/main" id="{2951698B-A0CC-495C-A1D0-C40F5A6194F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957" y="3093"/>
              <a:ext cx="231" cy="3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23" name="公式" r:id="rId37" imgW="133299" imgH="190704" progId="Equation.3">
                      <p:embed/>
                    </p:oleObj>
                  </mc:Choice>
                  <mc:Fallback>
                    <p:oleObj name="公式" r:id="rId37" imgW="133299" imgH="190704" progId="Equation.3">
                      <p:embed/>
                      <p:pic>
                        <p:nvPicPr>
                          <p:cNvPr id="0" name="Object 7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57" y="3093"/>
                            <a:ext cx="231" cy="30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FF99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84" name="Object 79">
                <a:extLst>
                  <a:ext uri="{FF2B5EF4-FFF2-40B4-BE49-F238E27FC236}">
                    <a16:creationId xmlns:a16="http://schemas.microsoft.com/office/drawing/2014/main" id="{76B88964-91EA-41A7-A7B4-5C5C55BA10D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975" y="1104"/>
              <a:ext cx="249" cy="3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24" name="公式" r:id="rId39" imgW="152400" imgH="190704" progId="Equation.3">
                      <p:embed/>
                    </p:oleObj>
                  </mc:Choice>
                  <mc:Fallback>
                    <p:oleObj name="公式" r:id="rId39" imgW="152400" imgH="190704" progId="Equation.3">
                      <p:embed/>
                      <p:pic>
                        <p:nvPicPr>
                          <p:cNvPr id="0" name="Object 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75" y="1104"/>
                            <a:ext cx="249" cy="30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FF99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5372" name="Group 43">
            <a:extLst>
              <a:ext uri="{FF2B5EF4-FFF2-40B4-BE49-F238E27FC236}">
                <a16:creationId xmlns:a16="http://schemas.microsoft.com/office/drawing/2014/main" id="{0719BA79-5318-49C2-92F3-03188B5CAB1C}"/>
              </a:ext>
            </a:extLst>
          </p:cNvPr>
          <p:cNvGrpSpPr>
            <a:grpSpLocks/>
          </p:cNvGrpSpPr>
          <p:nvPr/>
        </p:nvGrpSpPr>
        <p:grpSpPr bwMode="auto">
          <a:xfrm>
            <a:off x="0" y="115888"/>
            <a:ext cx="5715000" cy="1068387"/>
            <a:chOff x="0" y="191"/>
            <a:chExt cx="3600" cy="673"/>
          </a:xfrm>
        </p:grpSpPr>
        <p:pic>
          <p:nvPicPr>
            <p:cNvPr id="15373" name="Picture 44" descr="bar_1">
              <a:extLst>
                <a:ext uri="{FF2B5EF4-FFF2-40B4-BE49-F238E27FC236}">
                  <a16:creationId xmlns:a16="http://schemas.microsoft.com/office/drawing/2014/main" id="{11EAAC7A-F668-4A90-998C-92641240FC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1"/>
              <a:ext cx="3600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74" name="Text Box 45">
              <a:extLst>
                <a:ext uri="{FF2B5EF4-FFF2-40B4-BE49-F238E27FC236}">
                  <a16:creationId xmlns:a16="http://schemas.microsoft.com/office/drawing/2014/main" id="{21332433-9F41-4F1A-BA8E-A4C521C9C7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" y="336"/>
              <a:ext cx="2957" cy="3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C0C0C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99"/>
                  </a:solidFill>
                  <a:ea typeface="隶书" panose="02010509060101010101" pitchFamily="49" charset="-122"/>
                </a:rPr>
                <a:t>4-2</a:t>
              </a:r>
              <a:r>
                <a:rPr lang="en-US" altLang="zh-CN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 </a:t>
              </a:r>
              <a:r>
                <a:rPr lang="zh-CN" altLang="en-US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载流回路的磁场</a:t>
              </a:r>
              <a:endParaRPr kumimoji="0" lang="zh-CN" altLang="en-US">
                <a:solidFill>
                  <a:srgbClr val="FF3399"/>
                </a:solidFill>
                <a:ea typeface="隶书" panose="020105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3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3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3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8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83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83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日期占位符 1">
            <a:extLst>
              <a:ext uri="{FF2B5EF4-FFF2-40B4-BE49-F238E27FC236}">
                <a16:creationId xmlns:a16="http://schemas.microsoft.com/office/drawing/2014/main" id="{C6E23BB2-D772-4758-B712-4F73A075DFC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E9B62EB-3B21-4048-8409-13F5E6F50F7F}" type="datetime9">
              <a:rPr lang="en-US"/>
              <a:pPr>
                <a:defRPr/>
              </a:pPr>
              <a:t>4/8/2020 9:41:37 PM</a:t>
            </a:fld>
            <a:endParaRPr lang="en-US" altLang="zh-CN"/>
          </a:p>
        </p:txBody>
      </p:sp>
      <p:sp>
        <p:nvSpPr>
          <p:cNvPr id="67" name="灯片编号占位符 3">
            <a:extLst>
              <a:ext uri="{FF2B5EF4-FFF2-40B4-BE49-F238E27FC236}">
                <a16:creationId xmlns:a16="http://schemas.microsoft.com/office/drawing/2014/main" id="{4B89816F-EDE5-4BFC-996B-22F456688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fld id="{4060B172-7CF6-4F58-9247-6B408624851E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15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148485" name="Text Box 5">
            <a:extLst>
              <a:ext uri="{FF2B5EF4-FFF2-40B4-BE49-F238E27FC236}">
                <a16:creationId xmlns:a16="http://schemas.microsoft.com/office/drawing/2014/main" id="{C306C6D8-E0B6-40B8-A13C-349800E1F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762125"/>
            <a:ext cx="4343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1.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如果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点在直电流线的延长线上</a:t>
            </a:r>
          </a:p>
        </p:txBody>
      </p:sp>
      <p:graphicFrame>
        <p:nvGraphicFramePr>
          <p:cNvPr id="148486" name="Object 6">
            <a:extLst>
              <a:ext uri="{FF2B5EF4-FFF2-40B4-BE49-F238E27FC236}">
                <a16:creationId xmlns:a16="http://schemas.microsoft.com/office/drawing/2014/main" id="{B31A7383-66EF-4FF0-B3BE-ADE9A03A0E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2681288"/>
          <a:ext cx="17272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2" name="公式" r:id="rId3" imgW="723798" imgH="209448" progId="Equation.3">
                  <p:embed/>
                </p:oleObj>
              </mc:Choice>
              <mc:Fallback>
                <p:oleObj name="公式" r:id="rId3" imgW="723798" imgH="209448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681288"/>
                        <a:ext cx="17272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7" name="Object 7">
            <a:extLst>
              <a:ext uri="{FF2B5EF4-FFF2-40B4-BE49-F238E27FC236}">
                <a16:creationId xmlns:a16="http://schemas.microsoft.com/office/drawing/2014/main" id="{64DA63D1-C7FB-4558-B9F4-5406E5E596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3216275"/>
          <a:ext cx="8636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3" name="公式" r:id="rId5" imgW="362102" imgH="190704" progId="Equation.3">
                  <p:embed/>
                </p:oleObj>
              </mc:Choice>
              <mc:Fallback>
                <p:oleObj name="公式" r:id="rId5" imgW="362102" imgH="19070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216275"/>
                        <a:ext cx="8636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507" name="Text Box 27">
            <a:extLst>
              <a:ext uri="{FF2B5EF4-FFF2-40B4-BE49-F238E27FC236}">
                <a16:creationId xmlns:a16="http://schemas.microsoft.com/office/drawing/2014/main" id="{4035C8D5-5A51-4BC1-8495-F42A44A95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706813"/>
            <a:ext cx="4343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2.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如果载流直导线为无限长</a:t>
            </a:r>
          </a:p>
        </p:txBody>
      </p:sp>
      <p:graphicFrame>
        <p:nvGraphicFramePr>
          <p:cNvPr id="148508" name="Object 28">
            <a:extLst>
              <a:ext uri="{FF2B5EF4-FFF2-40B4-BE49-F238E27FC236}">
                <a16:creationId xmlns:a16="http://schemas.microsoft.com/office/drawing/2014/main" id="{3C33EEBD-E088-40FD-8F02-0E334B4C7F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4191000"/>
          <a:ext cx="19446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4" name="公式" r:id="rId7" imgW="838403" imgH="190704" progId="Equation.3">
                  <p:embed/>
                </p:oleObj>
              </mc:Choice>
              <mc:Fallback>
                <p:oleObj name="公式" r:id="rId7" imgW="838403" imgH="190704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191000"/>
                        <a:ext cx="1944688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28398" dir="3806097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509" name="Object 29">
            <a:extLst>
              <a:ext uri="{FF2B5EF4-FFF2-40B4-BE49-F238E27FC236}">
                <a16:creationId xmlns:a16="http://schemas.microsoft.com/office/drawing/2014/main" id="{D727DB14-9108-4992-87A4-9077636B83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8988" y="4700588"/>
          <a:ext cx="3100387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5" name="公式" r:id="rId9" imgW="1466698" imgH="361848" progId="Equation.3">
                  <p:embed/>
                </p:oleObj>
              </mc:Choice>
              <mc:Fallback>
                <p:oleObj name="公式" r:id="rId9" imgW="1466698" imgH="361848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988" y="4700588"/>
                        <a:ext cx="3100387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28398" dir="3806097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510" name="Object 30">
            <a:extLst>
              <a:ext uri="{FF2B5EF4-FFF2-40B4-BE49-F238E27FC236}">
                <a16:creationId xmlns:a16="http://schemas.microsoft.com/office/drawing/2014/main" id="{C609EDEA-8DDA-43B5-9CEF-DD5F8CE9C4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6638" y="5568950"/>
          <a:ext cx="90487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6" name="公式" r:id="rId11" imgW="390550" imgH="361848" progId="Equation.3">
                  <p:embed/>
                </p:oleObj>
              </mc:Choice>
              <mc:Fallback>
                <p:oleObj name="公式" r:id="rId11" imgW="390550" imgH="361848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638" y="5568950"/>
                        <a:ext cx="904875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4">
            <a:extLst>
              <a:ext uri="{FF2B5EF4-FFF2-40B4-BE49-F238E27FC236}">
                <a16:creationId xmlns:a16="http://schemas.microsoft.com/office/drawing/2014/main" id="{9E8E6D52-F6A9-4ACF-BE5A-1410326D3EC1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182688"/>
            <a:ext cx="2514600" cy="579437"/>
            <a:chOff x="480" y="288"/>
            <a:chExt cx="1584" cy="365"/>
          </a:xfrm>
        </p:grpSpPr>
        <p:sp>
          <p:nvSpPr>
            <p:cNvPr id="148535" name="AutoShape 55" descr="窄横线">
              <a:extLst>
                <a:ext uri="{FF2B5EF4-FFF2-40B4-BE49-F238E27FC236}">
                  <a16:creationId xmlns:a16="http://schemas.microsoft.com/office/drawing/2014/main" id="{303A041F-E98E-4376-AD53-86ACC80F1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432"/>
              <a:ext cx="1584" cy="192"/>
            </a:xfrm>
            <a:prstGeom prst="diamond">
              <a:avLst/>
            </a:prstGeom>
            <a:pattFill prst="narHorz">
              <a:fgClr>
                <a:srgbClr val="99FF66"/>
              </a:fgClr>
              <a:bgClr>
                <a:schemeClr val="bg1"/>
              </a:bgClr>
            </a:pattFill>
            <a:ln w="1905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8536" name="Text Box 56">
              <a:extLst>
                <a:ext uri="{FF2B5EF4-FFF2-40B4-BE49-F238E27FC236}">
                  <a16:creationId xmlns:a16="http://schemas.microsoft.com/office/drawing/2014/main" id="{F7B3B764-26E0-49DD-95BC-72DE0BC01D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88"/>
              <a:ext cx="672" cy="36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zh-CN" altLang="en-US" sz="3200">
                  <a:solidFill>
                    <a:srgbClr val="FF66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彩云" pitchFamily="2" charset="-122"/>
                </a:rPr>
                <a:t>讨论</a:t>
              </a:r>
            </a:p>
          </p:txBody>
        </p:sp>
      </p:grpSp>
      <p:grpSp>
        <p:nvGrpSpPr>
          <p:cNvPr id="4" name="Group 160">
            <a:extLst>
              <a:ext uri="{FF2B5EF4-FFF2-40B4-BE49-F238E27FC236}">
                <a16:creationId xmlns:a16="http://schemas.microsoft.com/office/drawing/2014/main" id="{32E7A73C-137A-4D22-80F7-732CCBD42716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1268413"/>
            <a:ext cx="4244975" cy="5208587"/>
            <a:chOff x="2928" y="799"/>
            <a:chExt cx="2674" cy="3281"/>
          </a:xfrm>
        </p:grpSpPr>
        <p:grpSp>
          <p:nvGrpSpPr>
            <p:cNvPr id="16400" name="Group 147">
              <a:extLst>
                <a:ext uri="{FF2B5EF4-FFF2-40B4-BE49-F238E27FC236}">
                  <a16:creationId xmlns:a16="http://schemas.microsoft.com/office/drawing/2014/main" id="{224BFE44-6D4F-4AC9-888F-0618E76F13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8" y="799"/>
              <a:ext cx="2640" cy="3281"/>
              <a:chOff x="2928" y="799"/>
              <a:chExt cx="2640" cy="3281"/>
            </a:xfrm>
          </p:grpSpPr>
          <p:sp>
            <p:nvSpPr>
              <p:cNvPr id="148538" name="Rectangle 58">
                <a:extLst>
                  <a:ext uri="{FF2B5EF4-FFF2-40B4-BE49-F238E27FC236}">
                    <a16:creationId xmlns:a16="http://schemas.microsoft.com/office/drawing/2014/main" id="{8CCA011D-FA85-4CE2-B6F1-41686D6C6E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816"/>
                <a:ext cx="2640" cy="3264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16433" name="Group 64">
                <a:extLst>
                  <a:ext uri="{FF2B5EF4-FFF2-40B4-BE49-F238E27FC236}">
                    <a16:creationId xmlns:a16="http://schemas.microsoft.com/office/drawing/2014/main" id="{F96796D5-D2CF-429F-99AA-5E11D0A342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72" y="1056"/>
                <a:ext cx="2400" cy="2688"/>
                <a:chOff x="3072" y="1056"/>
                <a:chExt cx="2400" cy="2688"/>
              </a:xfrm>
            </p:grpSpPr>
            <p:sp>
              <p:nvSpPr>
                <p:cNvPr id="148545" name="Line 65">
                  <a:extLst>
                    <a:ext uri="{FF2B5EF4-FFF2-40B4-BE49-F238E27FC236}">
                      <a16:creationId xmlns:a16="http://schemas.microsoft.com/office/drawing/2014/main" id="{99F98EAA-A05B-46A7-9740-6946A9ED7C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936" y="1104"/>
                  <a:ext cx="0" cy="168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 type="none" w="sm" len="lg"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48546" name="Line 66">
                  <a:extLst>
                    <a:ext uri="{FF2B5EF4-FFF2-40B4-BE49-F238E27FC236}">
                      <a16:creationId xmlns:a16="http://schemas.microsoft.com/office/drawing/2014/main" id="{BA39C363-5510-4637-BAA3-75A07475B8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36" y="2784"/>
                  <a:ext cx="1440" cy="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 type="none" w="sm" len="lg"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48547" name="Line 67">
                  <a:extLst>
                    <a:ext uri="{FF2B5EF4-FFF2-40B4-BE49-F238E27FC236}">
                      <a16:creationId xmlns:a16="http://schemas.microsoft.com/office/drawing/2014/main" id="{0A31A891-79F7-4FE3-B7EF-52680C6F97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072" y="2784"/>
                  <a:ext cx="864" cy="86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 type="none" w="sm" len="lg"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aphicFrame>
              <p:nvGraphicFramePr>
                <p:cNvPr id="16446" name="Object 68">
                  <a:extLst>
                    <a:ext uri="{FF2B5EF4-FFF2-40B4-BE49-F238E27FC236}">
                      <a16:creationId xmlns:a16="http://schemas.microsoft.com/office/drawing/2014/main" id="{53C5F5EC-57D1-480D-A761-E8F4D37245B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692" y="2592"/>
                <a:ext cx="244" cy="26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6457" name="公式" r:id="rId13" imgW="133299" imgH="152400" progId="Equation.3">
                        <p:embed/>
                      </p:oleObj>
                    </mc:Choice>
                    <mc:Fallback>
                      <p:oleObj name="公式" r:id="rId13" imgW="133299" imgH="152400" progId="Equation.3">
                        <p:embed/>
                        <p:pic>
                          <p:nvPicPr>
                            <p:cNvPr id="0" name="Object 6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692" y="2592"/>
                              <a:ext cx="244" cy="26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905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6447" name="Object 69">
                  <a:extLst>
                    <a:ext uri="{FF2B5EF4-FFF2-40B4-BE49-F238E27FC236}">
                      <a16:creationId xmlns:a16="http://schemas.microsoft.com/office/drawing/2014/main" id="{E23BAB13-46DA-48A0-8D7E-5286CC66C6FD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264" y="3504"/>
                <a:ext cx="240" cy="2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6458" name="公式" r:id="rId15" imgW="114198" imgH="114504" progId="Equation.3">
                        <p:embed/>
                      </p:oleObj>
                    </mc:Choice>
                    <mc:Fallback>
                      <p:oleObj name="公式" r:id="rId15" imgW="114198" imgH="114504" progId="Equation.3">
                        <p:embed/>
                        <p:pic>
                          <p:nvPicPr>
                            <p:cNvPr id="0" name="Object 6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264" y="3504"/>
                              <a:ext cx="240" cy="2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905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6448" name="Object 70">
                  <a:extLst>
                    <a:ext uri="{FF2B5EF4-FFF2-40B4-BE49-F238E27FC236}">
                      <a16:creationId xmlns:a16="http://schemas.microsoft.com/office/drawing/2014/main" id="{29330EBD-5336-4701-AC9F-6B48FCBE4EA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232" y="2448"/>
                <a:ext cx="240" cy="28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6459" name="公式" r:id="rId17" imgW="114198" imgH="133248" progId="Equation.3">
                        <p:embed/>
                      </p:oleObj>
                    </mc:Choice>
                    <mc:Fallback>
                      <p:oleObj name="公式" r:id="rId17" imgW="114198" imgH="133248" progId="Equation.3">
                        <p:embed/>
                        <p:pic>
                          <p:nvPicPr>
                            <p:cNvPr id="0" name="Object 7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232" y="2448"/>
                              <a:ext cx="240" cy="28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905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6449" name="Object 71">
                  <a:extLst>
                    <a:ext uri="{FF2B5EF4-FFF2-40B4-BE49-F238E27FC236}">
                      <a16:creationId xmlns:a16="http://schemas.microsoft.com/office/drawing/2014/main" id="{226CD4EB-9E9E-4A01-89BE-D5E1AFDC97C1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696" y="1056"/>
                <a:ext cx="190" cy="2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6460" name="公式" r:id="rId19" imgW="85750" imgH="114504" progId="Equation.3">
                        <p:embed/>
                      </p:oleObj>
                    </mc:Choice>
                    <mc:Fallback>
                      <p:oleObj name="公式" r:id="rId19" imgW="85750" imgH="114504" progId="Equation.3">
                        <p:embed/>
                        <p:pic>
                          <p:nvPicPr>
                            <p:cNvPr id="0" name="Object 7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696" y="1056"/>
                              <a:ext cx="190" cy="23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905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16434" name="Object 73">
                <a:extLst>
                  <a:ext uri="{FF2B5EF4-FFF2-40B4-BE49-F238E27FC236}">
                    <a16:creationId xmlns:a16="http://schemas.microsoft.com/office/drawing/2014/main" id="{A08F0278-6936-4273-92E2-B7E18F8F821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48" y="1584"/>
              <a:ext cx="187" cy="2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61" name="公式" r:id="rId21" imgW="95098" imgH="133248" progId="Equation.3">
                      <p:embed/>
                    </p:oleObj>
                  </mc:Choice>
                  <mc:Fallback>
                    <p:oleObj name="公式" r:id="rId21" imgW="95098" imgH="133248" progId="Equation.3">
                      <p:embed/>
                      <p:pic>
                        <p:nvPicPr>
                          <p:cNvPr id="0" name="Object 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8" y="1584"/>
                            <a:ext cx="187" cy="2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8554" name="Line 74">
                <a:extLst>
                  <a:ext uri="{FF2B5EF4-FFF2-40B4-BE49-F238E27FC236}">
                    <a16:creationId xmlns:a16="http://schemas.microsoft.com/office/drawing/2014/main" id="{D94D47C3-DC27-4297-B7F5-748E444F3F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2" y="799"/>
                <a:ext cx="0" cy="1996"/>
              </a:xfrm>
              <a:prstGeom prst="line">
                <a:avLst/>
              </a:prstGeom>
              <a:noFill/>
              <a:ln w="28575">
                <a:solidFill>
                  <a:srgbClr val="FF9999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8555" name="Line 75">
                <a:extLst>
                  <a:ext uri="{FF2B5EF4-FFF2-40B4-BE49-F238E27FC236}">
                    <a16:creationId xmlns:a16="http://schemas.microsoft.com/office/drawing/2014/main" id="{529CC9FF-3186-468B-AD1C-DEAD8F1C6C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36" y="1584"/>
                <a:ext cx="0" cy="288"/>
              </a:xfrm>
              <a:prstGeom prst="line">
                <a:avLst/>
              </a:prstGeom>
              <a:noFill/>
              <a:ln w="19050">
                <a:solidFill>
                  <a:srgbClr val="FF9999"/>
                </a:solidFill>
                <a:round/>
                <a:headEnd type="none" w="sm" len="lg"/>
                <a:tailEnd type="stealth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16437" name="Object 77">
                <a:extLst>
                  <a:ext uri="{FF2B5EF4-FFF2-40B4-BE49-F238E27FC236}">
                    <a16:creationId xmlns:a16="http://schemas.microsoft.com/office/drawing/2014/main" id="{7DDD61DA-13B2-4CE7-A814-337F034D4B9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14" y="3294"/>
              <a:ext cx="244" cy="2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62" name="公式" r:id="rId23" imgW="133299" imgH="133248" progId="Equation.3">
                      <p:embed/>
                    </p:oleObj>
                  </mc:Choice>
                  <mc:Fallback>
                    <p:oleObj name="公式" r:id="rId23" imgW="133299" imgH="133248" progId="Equation.3">
                      <p:embed/>
                      <p:pic>
                        <p:nvPicPr>
                          <p:cNvPr id="0" name="Object 7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14" y="3294"/>
                            <a:ext cx="244" cy="2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8559" name="Line 79">
                <a:extLst>
                  <a:ext uri="{FF2B5EF4-FFF2-40B4-BE49-F238E27FC236}">
                    <a16:creationId xmlns:a16="http://schemas.microsoft.com/office/drawing/2014/main" id="{C90FC10C-F9FB-46BB-BACD-CBACEABF67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36" y="2160"/>
                <a:ext cx="0" cy="288"/>
              </a:xfrm>
              <a:prstGeom prst="line">
                <a:avLst/>
              </a:prstGeom>
              <a:noFill/>
              <a:ln w="19050">
                <a:solidFill>
                  <a:srgbClr val="FF66CC"/>
                </a:solidFill>
                <a:round/>
                <a:headEnd type="none" w="sm" len="lg"/>
                <a:tailEnd type="stealth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8561" name="Line 81">
                <a:extLst>
                  <a:ext uri="{FF2B5EF4-FFF2-40B4-BE49-F238E27FC236}">
                    <a16:creationId xmlns:a16="http://schemas.microsoft.com/office/drawing/2014/main" id="{5F19DF91-6967-4FF3-A433-B408469A5E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23" y="2352"/>
                <a:ext cx="13" cy="1033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 type="triangl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16440" name="Object 82">
                <a:extLst>
                  <a:ext uri="{FF2B5EF4-FFF2-40B4-BE49-F238E27FC236}">
                    <a16:creationId xmlns:a16="http://schemas.microsoft.com/office/drawing/2014/main" id="{B23A6756-E86B-4138-8E4A-B3070BE7E40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456" y="2112"/>
              <a:ext cx="372" cy="3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63" name="公式" r:id="rId25" imgW="238150" imgH="190704" progId="Equation.3">
                      <p:embed/>
                    </p:oleObj>
                  </mc:Choice>
                  <mc:Fallback>
                    <p:oleObj name="公式" r:id="rId25" imgW="238150" imgH="190704" progId="Equation.3">
                      <p:embed/>
                      <p:pic>
                        <p:nvPicPr>
                          <p:cNvPr id="0" name="Object 8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6" y="2112"/>
                            <a:ext cx="372" cy="30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41" name="Object 83">
                <a:extLst>
                  <a:ext uri="{FF2B5EF4-FFF2-40B4-BE49-F238E27FC236}">
                    <a16:creationId xmlns:a16="http://schemas.microsoft.com/office/drawing/2014/main" id="{6ACFC150-D85F-47B4-B6B2-2E9FD5B569A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969" y="2840"/>
              <a:ext cx="224" cy="2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64" name="公式" r:id="rId27" imgW="95098" imgH="133248" progId="Equation.3">
                      <p:embed/>
                    </p:oleObj>
                  </mc:Choice>
                  <mc:Fallback>
                    <p:oleObj name="公式" r:id="rId27" imgW="95098" imgH="133248" progId="Equation.3">
                      <p:embed/>
                      <p:pic>
                        <p:nvPicPr>
                          <p:cNvPr id="0" name="Object 8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69" y="2840"/>
                            <a:ext cx="224" cy="2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42" name="Object 84">
                <a:extLst>
                  <a:ext uri="{FF2B5EF4-FFF2-40B4-BE49-F238E27FC236}">
                    <a16:creationId xmlns:a16="http://schemas.microsoft.com/office/drawing/2014/main" id="{C95ECAB4-78F1-4018-8905-8DAF68B3617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984" y="2112"/>
              <a:ext cx="177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65" name="公式" r:id="rId29" imgW="95098" imgH="152400" progId="Equation.3">
                      <p:embed/>
                    </p:oleObj>
                  </mc:Choice>
                  <mc:Fallback>
                    <p:oleObj name="公式" r:id="rId29" imgW="95098" imgH="152400" progId="Equation.3">
                      <p:embed/>
                      <p:pic>
                        <p:nvPicPr>
                          <p:cNvPr id="0" name="Object 8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2112"/>
                            <a:ext cx="177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48601" name="Rectangle 121">
              <a:extLst>
                <a:ext uri="{FF2B5EF4-FFF2-40B4-BE49-F238E27FC236}">
                  <a16:creationId xmlns:a16="http://schemas.microsoft.com/office/drawing/2014/main" id="{F3BE70D9-8722-47E7-907C-87D0022EB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4" y="816"/>
              <a:ext cx="2640" cy="326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8603" name="Line 123">
              <a:extLst>
                <a:ext uri="{FF2B5EF4-FFF2-40B4-BE49-F238E27FC236}">
                  <a16:creationId xmlns:a16="http://schemas.microsoft.com/office/drawing/2014/main" id="{DE5ED124-E134-4B5B-AE8D-5FDBFA43D8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29" y="2784"/>
              <a:ext cx="1069" cy="1281"/>
            </a:xfrm>
            <a:prstGeom prst="line">
              <a:avLst/>
            </a:prstGeom>
            <a:noFill/>
            <a:ln w="19050">
              <a:solidFill>
                <a:srgbClr val="00FF99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6403" name="Object 124">
              <a:extLst>
                <a:ext uri="{FF2B5EF4-FFF2-40B4-BE49-F238E27FC236}">
                  <a16:creationId xmlns:a16="http://schemas.microsoft.com/office/drawing/2014/main" id="{AB1DA19B-235B-4EC0-A6EF-422EAC86893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29" y="3475"/>
            <a:ext cx="231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66" name="公式" r:id="rId31" imgW="133299" imgH="190704" progId="Equation.3">
                    <p:embed/>
                  </p:oleObj>
                </mc:Choice>
                <mc:Fallback>
                  <p:oleObj name="公式" r:id="rId31" imgW="133299" imgH="190704" progId="Equation.3">
                    <p:embed/>
                    <p:pic>
                      <p:nvPicPr>
                        <p:cNvPr id="0" name="Object 1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9" y="3475"/>
                          <a:ext cx="231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FF99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4" name="Object 125">
              <a:extLst>
                <a:ext uri="{FF2B5EF4-FFF2-40B4-BE49-F238E27FC236}">
                  <a16:creationId xmlns:a16="http://schemas.microsoft.com/office/drawing/2014/main" id="{59ACC684-4EB7-4814-9F91-AF14F851D3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11" y="845"/>
            <a:ext cx="249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67" name="公式" r:id="rId33" imgW="152400" imgH="190704" progId="Equation.3">
                    <p:embed/>
                  </p:oleObj>
                </mc:Choice>
                <mc:Fallback>
                  <p:oleObj name="公式" r:id="rId33" imgW="152400" imgH="190704" progId="Equation.3">
                    <p:embed/>
                    <p:pic>
                      <p:nvPicPr>
                        <p:cNvPr id="0" name="Object 1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1" y="845"/>
                          <a:ext cx="249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FF99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405" name="Group 126">
              <a:extLst>
                <a:ext uri="{FF2B5EF4-FFF2-40B4-BE49-F238E27FC236}">
                  <a16:creationId xmlns:a16="http://schemas.microsoft.com/office/drawing/2014/main" id="{18BB9E0C-2F78-4D79-8771-6F63D06CA1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8" y="1056"/>
              <a:ext cx="2400" cy="2688"/>
              <a:chOff x="3072" y="1056"/>
              <a:chExt cx="2400" cy="2688"/>
            </a:xfrm>
          </p:grpSpPr>
          <p:sp>
            <p:nvSpPr>
              <p:cNvPr id="148607" name="Line 127">
                <a:extLst>
                  <a:ext uri="{FF2B5EF4-FFF2-40B4-BE49-F238E27FC236}">
                    <a16:creationId xmlns:a16="http://schemas.microsoft.com/office/drawing/2014/main" id="{7570CC8A-6B6B-4A28-8DA6-B29D55BB9D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36" y="1104"/>
                <a:ext cx="0" cy="168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non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8608" name="Line 128">
                <a:extLst>
                  <a:ext uri="{FF2B5EF4-FFF2-40B4-BE49-F238E27FC236}">
                    <a16:creationId xmlns:a16="http://schemas.microsoft.com/office/drawing/2014/main" id="{9D102C9E-1C37-4717-B5FF-DC78E25925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2784"/>
                <a:ext cx="1440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non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8609" name="Line 129">
                <a:extLst>
                  <a:ext uri="{FF2B5EF4-FFF2-40B4-BE49-F238E27FC236}">
                    <a16:creationId xmlns:a16="http://schemas.microsoft.com/office/drawing/2014/main" id="{ED236F19-D556-4D38-B33B-0ABCC9CAFF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72" y="2784"/>
                <a:ext cx="864" cy="86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non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16428" name="Object 130">
                <a:extLst>
                  <a:ext uri="{FF2B5EF4-FFF2-40B4-BE49-F238E27FC236}">
                    <a16:creationId xmlns:a16="http://schemas.microsoft.com/office/drawing/2014/main" id="{6AE8D43B-1E28-4DF8-8CE5-C0040AB33B9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92" y="2592"/>
              <a:ext cx="244" cy="2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68" name="公式" r:id="rId35" imgW="133299" imgH="152400" progId="Equation.3">
                      <p:embed/>
                    </p:oleObj>
                  </mc:Choice>
                  <mc:Fallback>
                    <p:oleObj name="公式" r:id="rId35" imgW="133299" imgH="152400" progId="Equation.3">
                      <p:embed/>
                      <p:pic>
                        <p:nvPicPr>
                          <p:cNvPr id="0" name="Object 1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2" y="2592"/>
                            <a:ext cx="244" cy="2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29" name="Object 131">
                <a:extLst>
                  <a:ext uri="{FF2B5EF4-FFF2-40B4-BE49-F238E27FC236}">
                    <a16:creationId xmlns:a16="http://schemas.microsoft.com/office/drawing/2014/main" id="{44128AC9-2C66-49D4-82CB-193C93E0805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264" y="3504"/>
              <a:ext cx="24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69" name="公式" r:id="rId37" imgW="114198" imgH="114504" progId="Equation.3">
                      <p:embed/>
                    </p:oleObj>
                  </mc:Choice>
                  <mc:Fallback>
                    <p:oleObj name="公式" r:id="rId37" imgW="114198" imgH="114504" progId="Equation.3">
                      <p:embed/>
                      <p:pic>
                        <p:nvPicPr>
                          <p:cNvPr id="0" name="Object 1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64" y="3504"/>
                            <a:ext cx="24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30" name="Object 132">
                <a:extLst>
                  <a:ext uri="{FF2B5EF4-FFF2-40B4-BE49-F238E27FC236}">
                    <a16:creationId xmlns:a16="http://schemas.microsoft.com/office/drawing/2014/main" id="{81BF3DE1-C3B0-4354-929B-D82CA3E426E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232" y="2448"/>
              <a:ext cx="240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70" name="公式" r:id="rId39" imgW="114198" imgH="133248" progId="Equation.3">
                      <p:embed/>
                    </p:oleObj>
                  </mc:Choice>
                  <mc:Fallback>
                    <p:oleObj name="公式" r:id="rId39" imgW="114198" imgH="133248" progId="Equation.3">
                      <p:embed/>
                      <p:pic>
                        <p:nvPicPr>
                          <p:cNvPr id="0" name="Object 1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2" y="2448"/>
                            <a:ext cx="240" cy="2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31" name="Object 133">
                <a:extLst>
                  <a:ext uri="{FF2B5EF4-FFF2-40B4-BE49-F238E27FC236}">
                    <a16:creationId xmlns:a16="http://schemas.microsoft.com/office/drawing/2014/main" id="{9DE0B004-F04B-411D-AFE5-84D91810C98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96" y="1056"/>
              <a:ext cx="190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71" name="公式" r:id="rId41" imgW="85750" imgH="114504" progId="Equation.3">
                      <p:embed/>
                    </p:oleObj>
                  </mc:Choice>
                  <mc:Fallback>
                    <p:oleObj name="公式" r:id="rId41" imgW="85750" imgH="114504" progId="Equation.3">
                      <p:embed/>
                      <p:pic>
                        <p:nvPicPr>
                          <p:cNvPr id="0" name="Object 1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6" y="1056"/>
                            <a:ext cx="190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6406" name="Object 134">
              <a:extLst>
                <a:ext uri="{FF2B5EF4-FFF2-40B4-BE49-F238E27FC236}">
                  <a16:creationId xmlns:a16="http://schemas.microsoft.com/office/drawing/2014/main" id="{7DDAF424-5706-423B-A1F3-44EAF57E962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54" y="1584"/>
            <a:ext cx="187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72" name="公式" r:id="rId43" imgW="95098" imgH="133248" progId="Equation.3">
                    <p:embed/>
                  </p:oleObj>
                </mc:Choice>
                <mc:Fallback>
                  <p:oleObj name="公式" r:id="rId43" imgW="95098" imgH="133248" progId="Equation.3">
                    <p:embed/>
                    <p:pic>
                      <p:nvPicPr>
                        <p:cNvPr id="0" name="Object 1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4" y="1584"/>
                          <a:ext cx="187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8615" name="Line 135">
              <a:extLst>
                <a:ext uri="{FF2B5EF4-FFF2-40B4-BE49-F238E27FC236}">
                  <a16:creationId xmlns:a16="http://schemas.microsoft.com/office/drawing/2014/main" id="{C5F4C55D-8A40-408A-856F-9D0D85004B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8" y="799"/>
              <a:ext cx="0" cy="3266"/>
            </a:xfrm>
            <a:prstGeom prst="line">
              <a:avLst/>
            </a:prstGeom>
            <a:noFill/>
            <a:ln w="28575">
              <a:solidFill>
                <a:srgbClr val="FF9999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8616" name="Line 136">
              <a:extLst>
                <a:ext uri="{FF2B5EF4-FFF2-40B4-BE49-F238E27FC236}">
                  <a16:creationId xmlns:a16="http://schemas.microsoft.com/office/drawing/2014/main" id="{77DE5F11-5753-4679-8F74-99938228D9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42" y="1584"/>
              <a:ext cx="0" cy="288"/>
            </a:xfrm>
            <a:prstGeom prst="line">
              <a:avLst/>
            </a:prstGeom>
            <a:noFill/>
            <a:ln w="19050">
              <a:solidFill>
                <a:srgbClr val="FF9999"/>
              </a:solidFill>
              <a:round/>
              <a:headEnd type="none" w="sm" len="lg"/>
              <a:tailEnd type="stealth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6409" name="Group 151">
              <a:extLst>
                <a:ext uri="{FF2B5EF4-FFF2-40B4-BE49-F238E27FC236}">
                  <a16:creationId xmlns:a16="http://schemas.microsoft.com/office/drawing/2014/main" id="{B5DB123E-E755-4369-8D1A-8A1EC37AE9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1" y="2448"/>
              <a:ext cx="2631" cy="936"/>
              <a:chOff x="2971" y="2448"/>
              <a:chExt cx="2631" cy="936"/>
            </a:xfrm>
          </p:grpSpPr>
          <p:sp>
            <p:nvSpPr>
              <p:cNvPr id="148632" name="Line 152">
                <a:extLst>
                  <a:ext uri="{FF2B5EF4-FFF2-40B4-BE49-F238E27FC236}">
                    <a16:creationId xmlns:a16="http://schemas.microsoft.com/office/drawing/2014/main" id="{B7564EB9-A066-41C1-9C28-9077C4D535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2784"/>
                <a:ext cx="1440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non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8633" name="AutoShape 153">
                <a:extLst>
                  <a:ext uri="{FF2B5EF4-FFF2-40B4-BE49-F238E27FC236}">
                    <a16:creationId xmlns:a16="http://schemas.microsoft.com/office/drawing/2014/main" id="{00447475-E951-4D64-A586-F9E81B3E81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1" y="2568"/>
                <a:ext cx="2631" cy="816"/>
              </a:xfrm>
              <a:prstGeom prst="parallelogram">
                <a:avLst>
                  <a:gd name="adj" fmla="val 94116"/>
                </a:avLst>
              </a:prstGeom>
              <a:solidFill>
                <a:srgbClr val="6666FF">
                  <a:alpha val="39999"/>
                </a:srgbClr>
              </a:solidFill>
              <a:ln w="9525">
                <a:noFill/>
                <a:miter lim="800000"/>
                <a:headEnd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16422" name="Object 154">
                <a:extLst>
                  <a:ext uri="{FF2B5EF4-FFF2-40B4-BE49-F238E27FC236}">
                    <a16:creationId xmlns:a16="http://schemas.microsoft.com/office/drawing/2014/main" id="{5B29C46F-DDB3-4EA0-AC30-0ADEDE984AB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232" y="2448"/>
              <a:ext cx="240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73" name="公式" r:id="rId45" imgW="114198" imgH="133248" progId="Equation.3">
                      <p:embed/>
                    </p:oleObj>
                  </mc:Choice>
                  <mc:Fallback>
                    <p:oleObj name="公式" r:id="rId45" imgW="114198" imgH="133248" progId="Equation.3">
                      <p:embed/>
                      <p:pic>
                        <p:nvPicPr>
                          <p:cNvPr id="0" name="Object 15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2" y="2448"/>
                            <a:ext cx="240" cy="2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23" name="Object 155">
                <a:extLst>
                  <a:ext uri="{FF2B5EF4-FFF2-40B4-BE49-F238E27FC236}">
                    <a16:creationId xmlns:a16="http://schemas.microsoft.com/office/drawing/2014/main" id="{7443319D-5271-4385-912C-1C3FC866A6D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92" y="2592"/>
              <a:ext cx="244" cy="2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74" name="公式" r:id="rId47" imgW="133299" imgH="152400" progId="Equation.3">
                      <p:embed/>
                    </p:oleObj>
                  </mc:Choice>
                  <mc:Fallback>
                    <p:oleObj name="公式" r:id="rId47" imgW="133299" imgH="152400" progId="Equation.3">
                      <p:embed/>
                      <p:pic>
                        <p:nvPicPr>
                          <p:cNvPr id="0" name="Object 15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2" y="2592"/>
                            <a:ext cx="244" cy="2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8636" name="Line 156">
                <a:extLst>
                  <a:ext uri="{FF2B5EF4-FFF2-40B4-BE49-F238E27FC236}">
                    <a16:creationId xmlns:a16="http://schemas.microsoft.com/office/drawing/2014/main" id="{F2E4B6AC-7569-42F9-8BFE-3CC90CF421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32" y="2550"/>
                <a:ext cx="0" cy="226"/>
              </a:xfrm>
              <a:prstGeom prst="line">
                <a:avLst/>
              </a:prstGeom>
              <a:noFill/>
              <a:ln w="9525">
                <a:solidFill>
                  <a:srgbClr val="FF9999"/>
                </a:solidFill>
                <a:miter lim="800000"/>
                <a:headEnd/>
                <a:tailEnd type="none" w="med" len="lg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48602" name="Line 122">
              <a:extLst>
                <a:ext uri="{FF2B5EF4-FFF2-40B4-BE49-F238E27FC236}">
                  <a16:creationId xmlns:a16="http://schemas.microsoft.com/office/drawing/2014/main" id="{C4CEE41C-D482-4F20-8F94-371D6B2988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9" y="845"/>
              <a:ext cx="1069" cy="1939"/>
            </a:xfrm>
            <a:prstGeom prst="line">
              <a:avLst/>
            </a:prstGeom>
            <a:noFill/>
            <a:ln w="19050">
              <a:solidFill>
                <a:srgbClr val="00FF99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6411" name="Object 138">
              <a:extLst>
                <a:ext uri="{FF2B5EF4-FFF2-40B4-BE49-F238E27FC236}">
                  <a16:creationId xmlns:a16="http://schemas.microsoft.com/office/drawing/2014/main" id="{C75427C1-0E07-437D-B417-8906160474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50" y="2832"/>
            <a:ext cx="244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75" name="公式" r:id="rId49" imgW="133299" imgH="133248" progId="Equation.3">
                    <p:embed/>
                  </p:oleObj>
                </mc:Choice>
                <mc:Fallback>
                  <p:oleObj name="公式" r:id="rId49" imgW="133299" imgH="133248" progId="Equation.3">
                    <p:embed/>
                    <p:pic>
                      <p:nvPicPr>
                        <p:cNvPr id="0" name="Object 1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0" y="2832"/>
                          <a:ext cx="244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2" name="Object 139">
              <a:extLst>
                <a:ext uri="{FF2B5EF4-FFF2-40B4-BE49-F238E27FC236}">
                  <a16:creationId xmlns:a16="http://schemas.microsoft.com/office/drawing/2014/main" id="{1167D765-8107-4B21-A240-6E20BC0ADEC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5" y="2801"/>
            <a:ext cx="186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76" name="公式" r:id="rId51" imgW="95098" imgH="114504" progId="Equation.3">
                    <p:embed/>
                  </p:oleObj>
                </mc:Choice>
                <mc:Fallback>
                  <p:oleObj name="公式" r:id="rId51" imgW="95098" imgH="114504" progId="Equation.3">
                    <p:embed/>
                    <p:pic>
                      <p:nvPicPr>
                        <p:cNvPr id="0" name="Object 1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5" y="2801"/>
                          <a:ext cx="186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8620" name="Line 140">
              <a:extLst>
                <a:ext uri="{FF2B5EF4-FFF2-40B4-BE49-F238E27FC236}">
                  <a16:creationId xmlns:a16="http://schemas.microsoft.com/office/drawing/2014/main" id="{5338EF38-E498-4847-BF63-4AF0535844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42" y="2160"/>
              <a:ext cx="0" cy="288"/>
            </a:xfrm>
            <a:prstGeom prst="line">
              <a:avLst/>
            </a:prstGeom>
            <a:noFill/>
            <a:ln w="38100">
              <a:solidFill>
                <a:srgbClr val="66FF66"/>
              </a:solidFill>
              <a:round/>
              <a:headEnd type="none" w="sm" len="lg"/>
              <a:tailEnd type="stealth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8622" name="Line 142">
              <a:extLst>
                <a:ext uri="{FF2B5EF4-FFF2-40B4-BE49-F238E27FC236}">
                  <a16:creationId xmlns:a16="http://schemas.microsoft.com/office/drawing/2014/main" id="{1656531F-774E-4D16-B530-CFEAAC0107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42" y="2352"/>
              <a:ext cx="1056" cy="43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triangl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6415" name="Object 143">
              <a:extLst>
                <a:ext uri="{FF2B5EF4-FFF2-40B4-BE49-F238E27FC236}">
                  <a16:creationId xmlns:a16="http://schemas.microsoft.com/office/drawing/2014/main" id="{2A033195-C3DE-475F-B849-B54C09C3EA0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62" y="2112"/>
            <a:ext cx="372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77" name="公式" r:id="rId53" imgW="238150" imgH="190704" progId="Equation.3">
                    <p:embed/>
                  </p:oleObj>
                </mc:Choice>
                <mc:Fallback>
                  <p:oleObj name="公式" r:id="rId53" imgW="238150" imgH="190704" progId="Equation.3">
                    <p:embed/>
                    <p:pic>
                      <p:nvPicPr>
                        <p:cNvPr id="0" name="Object 1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2" y="2112"/>
                          <a:ext cx="372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6" name="Object 144">
              <a:extLst>
                <a:ext uri="{FF2B5EF4-FFF2-40B4-BE49-F238E27FC236}">
                  <a16:creationId xmlns:a16="http://schemas.microsoft.com/office/drawing/2014/main" id="{8C0D25E5-F95D-4621-B18D-55561688F61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6" y="2208"/>
            <a:ext cx="224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78" name="公式" r:id="rId55" imgW="95098" imgH="133248" progId="Equation.3">
                    <p:embed/>
                  </p:oleObj>
                </mc:Choice>
                <mc:Fallback>
                  <p:oleObj name="公式" r:id="rId55" imgW="95098" imgH="133248" progId="Equation.3">
                    <p:embed/>
                    <p:pic>
                      <p:nvPicPr>
                        <p:cNvPr id="0" name="Object 1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6" y="2208"/>
                          <a:ext cx="224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7" name="Object 145">
              <a:extLst>
                <a:ext uri="{FF2B5EF4-FFF2-40B4-BE49-F238E27FC236}">
                  <a16:creationId xmlns:a16="http://schemas.microsoft.com/office/drawing/2014/main" id="{936CA292-E6FE-4435-B886-3091869771B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90" y="2112"/>
            <a:ext cx="177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79" name="公式" r:id="rId57" imgW="95098" imgH="152400" progId="Equation.3">
                    <p:embed/>
                  </p:oleObj>
                </mc:Choice>
                <mc:Fallback>
                  <p:oleObj name="公式" r:id="rId57" imgW="95098" imgH="152400" progId="Equation.3">
                    <p:embed/>
                    <p:pic>
                      <p:nvPicPr>
                        <p:cNvPr id="0" name="Object 1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0" y="2112"/>
                          <a:ext cx="177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8" name="Object 146">
              <a:extLst>
                <a:ext uri="{FF2B5EF4-FFF2-40B4-BE49-F238E27FC236}">
                  <a16:creationId xmlns:a16="http://schemas.microsoft.com/office/drawing/2014/main" id="{D8B9D47C-DE6E-4736-8A42-276AC18A355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21" y="2205"/>
            <a:ext cx="312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80" name="公式" r:id="rId59" imgW="199949" imgH="190704" progId="Equation.3">
                    <p:embed/>
                  </p:oleObj>
                </mc:Choice>
                <mc:Fallback>
                  <p:oleObj name="公式" r:id="rId59" imgW="199949" imgH="190704" progId="Equation.3">
                    <p:embed/>
                    <p:pic>
                      <p:nvPicPr>
                        <p:cNvPr id="0" name="Object 1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1" y="2205"/>
                          <a:ext cx="312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8621" name="Line 141">
              <a:extLst>
                <a:ext uri="{FF2B5EF4-FFF2-40B4-BE49-F238E27FC236}">
                  <a16:creationId xmlns:a16="http://schemas.microsoft.com/office/drawing/2014/main" id="{314DAD36-C8AB-4CC3-8EAD-E31BA630EF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94" y="2505"/>
              <a:ext cx="272" cy="272"/>
            </a:xfrm>
            <a:prstGeom prst="line">
              <a:avLst/>
            </a:prstGeom>
            <a:noFill/>
            <a:ln w="19050">
              <a:solidFill>
                <a:srgbClr val="FFCCCC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6397" name="Group 43">
            <a:extLst>
              <a:ext uri="{FF2B5EF4-FFF2-40B4-BE49-F238E27FC236}">
                <a16:creationId xmlns:a16="http://schemas.microsoft.com/office/drawing/2014/main" id="{DC7EF304-4F48-4C4B-AEC8-50026D29A3ED}"/>
              </a:ext>
            </a:extLst>
          </p:cNvPr>
          <p:cNvGrpSpPr>
            <a:grpSpLocks/>
          </p:cNvGrpSpPr>
          <p:nvPr/>
        </p:nvGrpSpPr>
        <p:grpSpPr bwMode="auto">
          <a:xfrm>
            <a:off x="0" y="115888"/>
            <a:ext cx="5715000" cy="1068387"/>
            <a:chOff x="0" y="191"/>
            <a:chExt cx="3600" cy="673"/>
          </a:xfrm>
        </p:grpSpPr>
        <p:pic>
          <p:nvPicPr>
            <p:cNvPr id="16398" name="Picture 44" descr="bar_1">
              <a:extLst>
                <a:ext uri="{FF2B5EF4-FFF2-40B4-BE49-F238E27FC236}">
                  <a16:creationId xmlns:a16="http://schemas.microsoft.com/office/drawing/2014/main" id="{CC8B7274-324E-4F18-950D-F2A30F2C01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1"/>
              <a:ext cx="3600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99" name="Text Box 45">
              <a:extLst>
                <a:ext uri="{FF2B5EF4-FFF2-40B4-BE49-F238E27FC236}">
                  <a16:creationId xmlns:a16="http://schemas.microsoft.com/office/drawing/2014/main" id="{62710849-64B0-40BA-A4DC-6595B09698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" y="336"/>
              <a:ext cx="2957" cy="3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C0C0C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99"/>
                  </a:solidFill>
                  <a:ea typeface="隶书" panose="02010509060101010101" pitchFamily="49" charset="-122"/>
                </a:rPr>
                <a:t>4-2</a:t>
              </a:r>
              <a:r>
                <a:rPr lang="en-US" altLang="zh-CN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 </a:t>
              </a:r>
              <a:r>
                <a:rPr lang="zh-CN" altLang="en-US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载流回路的磁场</a:t>
              </a:r>
              <a:endParaRPr kumimoji="0" lang="zh-CN" altLang="en-US">
                <a:solidFill>
                  <a:srgbClr val="FF3399"/>
                </a:solidFill>
                <a:ea typeface="隶书" panose="020105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8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8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48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48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5" grpId="0" autoUpdateAnimBg="0"/>
      <p:bldP spid="14850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43">
            <a:extLst>
              <a:ext uri="{FF2B5EF4-FFF2-40B4-BE49-F238E27FC236}">
                <a16:creationId xmlns:a16="http://schemas.microsoft.com/office/drawing/2014/main" id="{EFCDC7DB-123D-43BC-9868-D2C4569B4963}"/>
              </a:ext>
            </a:extLst>
          </p:cNvPr>
          <p:cNvGrpSpPr>
            <a:grpSpLocks/>
          </p:cNvGrpSpPr>
          <p:nvPr/>
        </p:nvGrpSpPr>
        <p:grpSpPr bwMode="auto">
          <a:xfrm>
            <a:off x="0" y="115888"/>
            <a:ext cx="5715000" cy="1068387"/>
            <a:chOff x="0" y="191"/>
            <a:chExt cx="3600" cy="673"/>
          </a:xfrm>
        </p:grpSpPr>
        <p:pic>
          <p:nvPicPr>
            <p:cNvPr id="17452" name="Picture 44" descr="bar_1">
              <a:extLst>
                <a:ext uri="{FF2B5EF4-FFF2-40B4-BE49-F238E27FC236}">
                  <a16:creationId xmlns:a16="http://schemas.microsoft.com/office/drawing/2014/main" id="{A9ACDD56-3BA5-49EF-9FD1-974A3C1D6E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1"/>
              <a:ext cx="3600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53" name="Text Box 45">
              <a:extLst>
                <a:ext uri="{FF2B5EF4-FFF2-40B4-BE49-F238E27FC236}">
                  <a16:creationId xmlns:a16="http://schemas.microsoft.com/office/drawing/2014/main" id="{5EA5E0A4-369F-4C5A-A385-8E99590131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" y="336"/>
              <a:ext cx="2957" cy="3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C0C0C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99"/>
                  </a:solidFill>
                  <a:ea typeface="隶书" panose="02010509060101010101" pitchFamily="49" charset="-122"/>
                </a:rPr>
                <a:t>4-2</a:t>
              </a:r>
              <a:r>
                <a:rPr lang="en-US" altLang="zh-CN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 </a:t>
              </a:r>
              <a:r>
                <a:rPr lang="zh-CN" altLang="en-US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载流回路的磁场</a:t>
              </a:r>
              <a:endParaRPr kumimoji="0" lang="zh-CN" altLang="en-US">
                <a:solidFill>
                  <a:srgbClr val="FF3399"/>
                </a:solidFill>
                <a:ea typeface="隶书" panose="02010509060101010101" pitchFamily="49" charset="-122"/>
              </a:endParaRPr>
            </a:p>
          </p:txBody>
        </p:sp>
      </p:grpSp>
      <p:sp>
        <p:nvSpPr>
          <p:cNvPr id="40" name="日期占位符 1">
            <a:extLst>
              <a:ext uri="{FF2B5EF4-FFF2-40B4-BE49-F238E27FC236}">
                <a16:creationId xmlns:a16="http://schemas.microsoft.com/office/drawing/2014/main" id="{26CFBCD8-F1CE-4263-BEFE-DF40EF0F0C4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8A8A874-B3F1-41F3-B565-F91B515BB2D1}" type="datetime9">
              <a:rPr lang="en-US"/>
              <a:pPr>
                <a:defRPr/>
              </a:pPr>
              <a:t>4/8/2020 9:41:37 PM</a:t>
            </a:fld>
            <a:endParaRPr lang="en-US" altLang="zh-CN"/>
          </a:p>
        </p:txBody>
      </p:sp>
      <p:sp>
        <p:nvSpPr>
          <p:cNvPr id="41" name="灯片编号占位符 3">
            <a:extLst>
              <a:ext uri="{FF2B5EF4-FFF2-40B4-BE49-F238E27FC236}">
                <a16:creationId xmlns:a16="http://schemas.microsoft.com/office/drawing/2014/main" id="{37DE3632-3B93-47BF-BC06-E16972601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fld id="{1BE595CD-A2C7-4282-B0EF-EEB48E2279F8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16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149506" name="Text Box 2">
            <a:extLst>
              <a:ext uri="{FF2B5EF4-FFF2-40B4-BE49-F238E27FC236}">
                <a16:creationId xmlns:a16="http://schemas.microsoft.com/office/drawing/2014/main" id="{DD0A19FF-CD22-4674-898C-021CDC1FA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33500"/>
            <a:ext cx="4114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3.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如果载流直导线为半无限长</a:t>
            </a:r>
          </a:p>
        </p:txBody>
      </p:sp>
      <p:graphicFrame>
        <p:nvGraphicFramePr>
          <p:cNvPr id="149507" name="Object 3">
            <a:extLst>
              <a:ext uri="{FF2B5EF4-FFF2-40B4-BE49-F238E27FC236}">
                <a16:creationId xmlns:a16="http://schemas.microsoft.com/office/drawing/2014/main" id="{5D59BC65-E4E4-421E-8E12-843D293E76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8725" y="2179638"/>
          <a:ext cx="220027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4" name="公式" r:id="rId4" imgW="895299" imgH="381000" progId="Equation.3">
                  <p:embed/>
                </p:oleObj>
              </mc:Choice>
              <mc:Fallback>
                <p:oleObj name="公式" r:id="rId4" imgW="895299" imgH="381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725" y="2179638"/>
                        <a:ext cx="2200275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08" name="Object 4">
            <a:extLst>
              <a:ext uri="{FF2B5EF4-FFF2-40B4-BE49-F238E27FC236}">
                <a16:creationId xmlns:a16="http://schemas.microsoft.com/office/drawing/2014/main" id="{C1C2B053-2C89-4012-BE0E-053E1CCDB1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5525" y="3286125"/>
          <a:ext cx="3355975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5" name="公式" r:id="rId6" imgW="1466698" imgH="361848" progId="Equation.3">
                  <p:embed/>
                </p:oleObj>
              </mc:Choice>
              <mc:Fallback>
                <p:oleObj name="公式" r:id="rId6" imgW="1466698" imgH="36184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525" y="3286125"/>
                        <a:ext cx="3355975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09" name="Object 5">
            <a:extLst>
              <a:ext uri="{FF2B5EF4-FFF2-40B4-BE49-F238E27FC236}">
                <a16:creationId xmlns:a16="http://schemas.microsoft.com/office/drawing/2014/main" id="{1E9D7226-BE3A-4AB9-A6FD-43E2139C04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4248150"/>
          <a:ext cx="950913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6" name="公式" r:id="rId8" imgW="390550" imgH="361848" progId="Equation.3">
                  <p:embed/>
                </p:oleObj>
              </mc:Choice>
              <mc:Fallback>
                <p:oleObj name="公式" r:id="rId8" imgW="390550" imgH="36184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248150"/>
                        <a:ext cx="950913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7" name="Group 47">
            <a:extLst>
              <a:ext uri="{FF2B5EF4-FFF2-40B4-BE49-F238E27FC236}">
                <a16:creationId xmlns:a16="http://schemas.microsoft.com/office/drawing/2014/main" id="{0F71AFB5-E2B7-4C59-A4C7-6EA08D061057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836613"/>
            <a:ext cx="4244975" cy="5181600"/>
            <a:chOff x="2928" y="527"/>
            <a:chExt cx="2674" cy="3264"/>
          </a:xfrm>
        </p:grpSpPr>
        <p:grpSp>
          <p:nvGrpSpPr>
            <p:cNvPr id="17418" name="Group 46">
              <a:extLst>
                <a:ext uri="{FF2B5EF4-FFF2-40B4-BE49-F238E27FC236}">
                  <a16:creationId xmlns:a16="http://schemas.microsoft.com/office/drawing/2014/main" id="{6B1C0CC9-96D6-4975-BFB6-C600B47DA3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8" y="527"/>
              <a:ext cx="2674" cy="3264"/>
              <a:chOff x="2928" y="527"/>
              <a:chExt cx="2674" cy="3264"/>
            </a:xfrm>
          </p:grpSpPr>
          <p:grpSp>
            <p:nvGrpSpPr>
              <p:cNvPr id="17420" name="Group 45">
                <a:extLst>
                  <a:ext uri="{FF2B5EF4-FFF2-40B4-BE49-F238E27FC236}">
                    <a16:creationId xmlns:a16="http://schemas.microsoft.com/office/drawing/2014/main" id="{87CE624A-D725-42DF-A78E-0EFCEC62C2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28" y="527"/>
                <a:ext cx="2674" cy="3264"/>
                <a:chOff x="2928" y="527"/>
                <a:chExt cx="2674" cy="3264"/>
              </a:xfrm>
            </p:grpSpPr>
            <p:grpSp>
              <p:nvGrpSpPr>
                <p:cNvPr id="17423" name="Group 44">
                  <a:extLst>
                    <a:ext uri="{FF2B5EF4-FFF2-40B4-BE49-F238E27FC236}">
                      <a16:creationId xmlns:a16="http://schemas.microsoft.com/office/drawing/2014/main" id="{4D5FD3DF-DF49-42DD-8071-3BB046B5D71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28" y="527"/>
                  <a:ext cx="2674" cy="3264"/>
                  <a:chOff x="2928" y="529"/>
                  <a:chExt cx="2674" cy="3264"/>
                </a:xfrm>
              </p:grpSpPr>
              <p:sp>
                <p:nvSpPr>
                  <p:cNvPr id="149511" name="Rectangle 7">
                    <a:extLst>
                      <a:ext uri="{FF2B5EF4-FFF2-40B4-BE49-F238E27FC236}">
                        <a16:creationId xmlns:a16="http://schemas.microsoft.com/office/drawing/2014/main" id="{89588AE4-27F3-473E-93C2-F3A3050938D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529"/>
                    <a:ext cx="2640" cy="3264"/>
                  </a:xfrm>
                  <a:prstGeom prst="rect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grpSp>
                <p:nvGrpSpPr>
                  <p:cNvPr id="17428" name="Group 43">
                    <a:extLst>
                      <a:ext uri="{FF2B5EF4-FFF2-40B4-BE49-F238E27FC236}">
                        <a16:creationId xmlns:a16="http://schemas.microsoft.com/office/drawing/2014/main" id="{693C10E7-A36C-46B6-981E-AD5AE766609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971" y="1056"/>
                    <a:ext cx="2631" cy="2688"/>
                    <a:chOff x="2971" y="1056"/>
                    <a:chExt cx="2631" cy="2688"/>
                  </a:xfrm>
                </p:grpSpPr>
                <p:grpSp>
                  <p:nvGrpSpPr>
                    <p:cNvPr id="17429" name="Group 36">
                      <a:extLst>
                        <a:ext uri="{FF2B5EF4-FFF2-40B4-BE49-F238E27FC236}">
                          <a16:creationId xmlns:a16="http://schemas.microsoft.com/office/drawing/2014/main" id="{4940DC7A-BB80-4E0A-9144-0DAC1291EF9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71" y="2448"/>
                      <a:ext cx="2631" cy="936"/>
                      <a:chOff x="2971" y="2448"/>
                      <a:chExt cx="2631" cy="936"/>
                    </a:xfrm>
                  </p:grpSpPr>
                  <p:sp>
                    <p:nvSpPr>
                      <p:cNvPr id="149541" name="Line 37">
                        <a:extLst>
                          <a:ext uri="{FF2B5EF4-FFF2-40B4-BE49-F238E27FC236}">
                            <a16:creationId xmlns:a16="http://schemas.microsoft.com/office/drawing/2014/main" id="{A06B5FE6-30DF-4146-9EAB-6843E1159DC2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936" y="2784"/>
                        <a:ext cx="1440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2"/>
                        </a:solidFill>
                        <a:round/>
                        <a:headEnd type="none" w="sm" len="lg"/>
                        <a:tailEnd type="triangle" w="sm" len="lg"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zh-CN" altLang="en-US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49542" name="AutoShape 38">
                        <a:extLst>
                          <a:ext uri="{FF2B5EF4-FFF2-40B4-BE49-F238E27FC236}">
                            <a16:creationId xmlns:a16="http://schemas.microsoft.com/office/drawing/2014/main" id="{2EED6945-4AB5-4520-A100-B6AEF4C7F84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71" y="2568"/>
                        <a:ext cx="2631" cy="816"/>
                      </a:xfrm>
                      <a:prstGeom prst="parallelogram">
                        <a:avLst>
                          <a:gd name="adj" fmla="val 94116"/>
                        </a:avLst>
                      </a:prstGeom>
                      <a:solidFill>
                        <a:srgbClr val="6666FF">
                          <a:alpha val="39999"/>
                        </a:srgbClr>
                      </a:solidFill>
                      <a:ln w="9525">
                        <a:noFill/>
                        <a:miter lim="800000"/>
                        <a:headEnd/>
                        <a:tailEnd type="none" w="med" len="lg"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zh-CN" altLang="en-US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endParaRPr>
                      </a:p>
                    </p:txBody>
                  </p:sp>
                  <p:graphicFrame>
                    <p:nvGraphicFramePr>
                      <p:cNvPr id="17449" name="Object 39">
                        <a:extLst>
                          <a:ext uri="{FF2B5EF4-FFF2-40B4-BE49-F238E27FC236}">
                            <a16:creationId xmlns:a16="http://schemas.microsoft.com/office/drawing/2014/main" id="{BD3003C7-0D9B-4C1C-9C60-E208CF683136}"/>
                          </a:ext>
                        </a:extLst>
                      </p:cNvPr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5232" y="2448"/>
                      <a:ext cx="240" cy="280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spid="_x0000_s17457" name="公式" r:id="rId10" imgW="114198" imgH="133248" progId="Equation.3">
                              <p:embed/>
                            </p:oleObj>
                          </mc:Choice>
                          <mc:Fallback>
                            <p:oleObj name="公式" r:id="rId10" imgW="114198" imgH="133248" progId="Equation.3">
                              <p:embed/>
                              <p:pic>
                                <p:nvPicPr>
                                  <p:cNvPr id="0" name="Object 39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1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5232" y="2448"/>
                                    <a:ext cx="240" cy="280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ffectLst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19050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  <a:ext uri="{AF507438-7753-43E0-B8FC-AC1667EBCBE1}">
                                      <a14:hiddenEffects xmlns:a14="http://schemas.microsoft.com/office/drawing/2010/main">
                                        <a:effectLst>
                                          <a:outerShdw dist="35921" dir="2700000" algn="ctr" rotWithShape="0">
                                            <a:srgbClr val="808080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  <p:graphicFrame>
                    <p:nvGraphicFramePr>
                      <p:cNvPr id="17450" name="Object 40">
                        <a:extLst>
                          <a:ext uri="{FF2B5EF4-FFF2-40B4-BE49-F238E27FC236}">
                            <a16:creationId xmlns:a16="http://schemas.microsoft.com/office/drawing/2014/main" id="{9363376A-7FB9-4420-A3DE-6A56F456B198}"/>
                          </a:ext>
                        </a:extLst>
                      </p:cNvPr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3692" y="2592"/>
                      <a:ext cx="244" cy="263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spid="_x0000_s17458" name="公式" r:id="rId12" imgW="133299" imgH="152400" progId="Equation.3">
                              <p:embed/>
                            </p:oleObj>
                          </mc:Choice>
                          <mc:Fallback>
                            <p:oleObj name="公式" r:id="rId12" imgW="133299" imgH="152400" progId="Equation.3">
                              <p:embed/>
                              <p:pic>
                                <p:nvPicPr>
                                  <p:cNvPr id="0" name="Object 40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3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3692" y="2592"/>
                                    <a:ext cx="244" cy="263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ffectLst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19050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  <a:ext uri="{AF507438-7753-43E0-B8FC-AC1667EBCBE1}">
                                      <a14:hiddenEffects xmlns:a14="http://schemas.microsoft.com/office/drawing/2010/main">
                                        <a:effectLst>
                                          <a:outerShdw dist="35921" dir="2700000" algn="ctr" rotWithShape="0">
                                            <a:srgbClr val="808080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  <p:sp>
                    <p:nvSpPr>
                      <p:cNvPr id="149545" name="Line 41">
                        <a:extLst>
                          <a:ext uri="{FF2B5EF4-FFF2-40B4-BE49-F238E27FC236}">
                            <a16:creationId xmlns:a16="http://schemas.microsoft.com/office/drawing/2014/main" id="{2FC88F8A-8355-4AC2-A35F-1F8B12005B7A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932" y="2550"/>
                        <a:ext cx="0" cy="22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FF9999"/>
                        </a:solidFill>
                        <a:miter lim="800000"/>
                        <a:headEnd/>
                        <a:tailEnd type="none" w="med" len="lg"/>
                      </a:ln>
                      <a:effectLst/>
                    </p:spPr>
                    <p:txBody>
                      <a:bodyPr wrap="none"/>
                      <a:lstStyle/>
                      <a:p>
                        <a:pPr>
                          <a:defRPr/>
                        </a:pPr>
                        <a:endParaRPr lang="zh-CN" altLang="en-US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sp>
                  <p:nvSpPr>
                    <p:cNvPr id="149514" name="Line 10">
                      <a:extLst>
                        <a:ext uri="{FF2B5EF4-FFF2-40B4-BE49-F238E27FC236}">
                          <a16:creationId xmlns:a16="http://schemas.microsoft.com/office/drawing/2014/main" id="{8AC3F1F0-A638-49B0-A1F5-64B9C67FE3D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072" y="2784"/>
                      <a:ext cx="864" cy="86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2"/>
                      </a:solidFill>
                      <a:round/>
                      <a:headEnd type="none" w="sm" len="lg"/>
                      <a:tailEnd type="triangle" w="sm" len="lg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zh-CN" alt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graphicFrame>
                  <p:nvGraphicFramePr>
                    <p:cNvPr id="17431" name="Object 12">
                      <a:extLst>
                        <a:ext uri="{FF2B5EF4-FFF2-40B4-BE49-F238E27FC236}">
                          <a16:creationId xmlns:a16="http://schemas.microsoft.com/office/drawing/2014/main" id="{CDBC452F-C169-44D3-A623-DD94A759AFCF}"/>
                        </a:ext>
                      </a:extLst>
                    </p:cNvPr>
                    <p:cNvGraphicFramePr>
                      <a:graphicFrameLocks noChangeAspect="1"/>
                    </p:cNvGraphicFramePr>
                    <p:nvPr/>
                  </p:nvGraphicFramePr>
                  <p:xfrm>
                    <a:off x="3264" y="3504"/>
                    <a:ext cx="240" cy="24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7459" name="公式" r:id="rId14" imgW="114198" imgH="114504" progId="Equation.3">
                            <p:embed/>
                          </p:oleObj>
                        </mc:Choice>
                        <mc:Fallback>
                          <p:oleObj name="公式" r:id="rId14" imgW="114198" imgH="114504" progId="Equation.3">
                            <p:embed/>
                            <p:pic>
                              <p:nvPicPr>
                                <p:cNvPr id="0" name="Object 12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5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3264" y="3504"/>
                                  <a:ext cx="240" cy="240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19050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17432" name="Object 13">
                      <a:extLst>
                        <a:ext uri="{FF2B5EF4-FFF2-40B4-BE49-F238E27FC236}">
                          <a16:creationId xmlns:a16="http://schemas.microsoft.com/office/drawing/2014/main" id="{D3B6F7F1-484E-41E8-9935-66A3937C58C0}"/>
                        </a:ext>
                      </a:extLst>
                    </p:cNvPr>
                    <p:cNvGraphicFramePr>
                      <a:graphicFrameLocks noChangeAspect="1"/>
                    </p:cNvGraphicFramePr>
                    <p:nvPr/>
                  </p:nvGraphicFramePr>
                  <p:xfrm>
                    <a:off x="5232" y="2448"/>
                    <a:ext cx="240" cy="28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7460" name="公式" r:id="rId16" imgW="114198" imgH="133248" progId="Equation.3">
                            <p:embed/>
                          </p:oleObj>
                        </mc:Choice>
                        <mc:Fallback>
                          <p:oleObj name="公式" r:id="rId16" imgW="114198" imgH="133248" progId="Equation.3">
                            <p:embed/>
                            <p:pic>
                              <p:nvPicPr>
                                <p:cNvPr id="0" name="Object 13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7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5232" y="2448"/>
                                  <a:ext cx="240" cy="280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19050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17433" name="Object 14">
                      <a:extLst>
                        <a:ext uri="{FF2B5EF4-FFF2-40B4-BE49-F238E27FC236}">
                          <a16:creationId xmlns:a16="http://schemas.microsoft.com/office/drawing/2014/main" id="{6A42D951-9796-499D-AE33-9C1C8CDC824E}"/>
                        </a:ext>
                      </a:extLst>
                    </p:cNvPr>
                    <p:cNvGraphicFramePr>
                      <a:graphicFrameLocks noChangeAspect="1"/>
                    </p:cNvGraphicFramePr>
                    <p:nvPr/>
                  </p:nvGraphicFramePr>
                  <p:xfrm>
                    <a:off x="3696" y="1056"/>
                    <a:ext cx="190" cy="236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7461" name="公式" r:id="rId18" imgW="85750" imgH="114504" progId="Equation.3">
                            <p:embed/>
                          </p:oleObj>
                        </mc:Choice>
                        <mc:Fallback>
                          <p:oleObj name="公式" r:id="rId18" imgW="85750" imgH="114504" progId="Equation.3">
                            <p:embed/>
                            <p:pic>
                              <p:nvPicPr>
                                <p:cNvPr id="0" name="Object 14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9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3696" y="1056"/>
                                  <a:ext cx="190" cy="236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19050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sp>
                  <p:nvSpPr>
                    <p:cNvPr id="149520" name="Line 16">
                      <a:extLst>
                        <a:ext uri="{FF2B5EF4-FFF2-40B4-BE49-F238E27FC236}">
                          <a16:creationId xmlns:a16="http://schemas.microsoft.com/office/drawing/2014/main" id="{BC186DCD-2A69-4A44-B28F-507C1EEA305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36" y="1344"/>
                      <a:ext cx="0" cy="144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7C80"/>
                      </a:solidFill>
                      <a:round/>
                      <a:headEnd type="none" w="sm" len="lg"/>
                      <a:tailEnd type="none" w="sm" len="lg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zh-CN" alt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graphicFrame>
                  <p:nvGraphicFramePr>
                    <p:cNvPr id="17435" name="Object 19">
                      <a:extLst>
                        <a:ext uri="{FF2B5EF4-FFF2-40B4-BE49-F238E27FC236}">
                          <a16:creationId xmlns:a16="http://schemas.microsoft.com/office/drawing/2014/main" id="{C7AC9933-F74F-4677-8707-EA6B98EE8B01}"/>
                        </a:ext>
                      </a:extLst>
                    </p:cNvPr>
                    <p:cNvGraphicFramePr>
                      <a:graphicFrameLocks noChangeAspect="1"/>
                    </p:cNvGraphicFramePr>
                    <p:nvPr/>
                  </p:nvGraphicFramePr>
                  <p:xfrm>
                    <a:off x="4329" y="2801"/>
                    <a:ext cx="187" cy="205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7462" name="公式" r:id="rId20" imgW="95098" imgH="114504" progId="Equation.3">
                            <p:embed/>
                          </p:oleObj>
                        </mc:Choice>
                        <mc:Fallback>
                          <p:oleObj name="公式" r:id="rId20" imgW="95098" imgH="114504" progId="Equation.3">
                            <p:embed/>
                            <p:pic>
                              <p:nvPicPr>
                                <p:cNvPr id="0" name="Object 19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21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4329" y="2801"/>
                                  <a:ext cx="187" cy="205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19050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17436" name="Object 22">
                      <a:extLst>
                        <a:ext uri="{FF2B5EF4-FFF2-40B4-BE49-F238E27FC236}">
                          <a16:creationId xmlns:a16="http://schemas.microsoft.com/office/drawing/2014/main" id="{615E5ABC-8C2A-4941-BC9F-CC76B0A0CE2A}"/>
                        </a:ext>
                      </a:extLst>
                    </p:cNvPr>
                    <p:cNvGraphicFramePr>
                      <a:graphicFrameLocks noChangeAspect="1"/>
                    </p:cNvGraphicFramePr>
                    <p:nvPr/>
                  </p:nvGraphicFramePr>
                  <p:xfrm>
                    <a:off x="3456" y="2112"/>
                    <a:ext cx="372" cy="301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7463" name="公式" r:id="rId22" imgW="238150" imgH="190704" progId="Equation.3">
                            <p:embed/>
                          </p:oleObj>
                        </mc:Choice>
                        <mc:Fallback>
                          <p:oleObj name="公式" r:id="rId22" imgW="238150" imgH="190704" progId="Equation.3">
                            <p:embed/>
                            <p:pic>
                              <p:nvPicPr>
                                <p:cNvPr id="0" name="Object 22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23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3456" y="2112"/>
                                  <a:ext cx="372" cy="301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19050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17437" name="Object 23">
                      <a:extLst>
                        <a:ext uri="{FF2B5EF4-FFF2-40B4-BE49-F238E27FC236}">
                          <a16:creationId xmlns:a16="http://schemas.microsoft.com/office/drawing/2014/main" id="{A05CDCEB-827E-4D7E-A8CD-FB1D08813E37}"/>
                        </a:ext>
                      </a:extLst>
                    </p:cNvPr>
                    <p:cNvGraphicFramePr>
                      <a:graphicFrameLocks noChangeAspect="1"/>
                    </p:cNvGraphicFramePr>
                    <p:nvPr/>
                  </p:nvGraphicFramePr>
                  <p:xfrm>
                    <a:off x="4320" y="2208"/>
                    <a:ext cx="224" cy="292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7464" name="公式" r:id="rId24" imgW="95098" imgH="133248" progId="Equation.3">
                            <p:embed/>
                          </p:oleObj>
                        </mc:Choice>
                        <mc:Fallback>
                          <p:oleObj name="公式" r:id="rId24" imgW="95098" imgH="133248" progId="Equation.3">
                            <p:embed/>
                            <p:pic>
                              <p:nvPicPr>
                                <p:cNvPr id="0" name="Object 23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25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4320" y="2208"/>
                                  <a:ext cx="224" cy="292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19050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17438" name="Object 24">
                      <a:extLst>
                        <a:ext uri="{FF2B5EF4-FFF2-40B4-BE49-F238E27FC236}">
                          <a16:creationId xmlns:a16="http://schemas.microsoft.com/office/drawing/2014/main" id="{208D29DD-CD7D-4522-9308-9ED9796D85FF}"/>
                        </a:ext>
                      </a:extLst>
                    </p:cNvPr>
                    <p:cNvGraphicFramePr>
                      <a:graphicFrameLocks noChangeAspect="1"/>
                    </p:cNvGraphicFramePr>
                    <p:nvPr/>
                  </p:nvGraphicFramePr>
                  <p:xfrm>
                    <a:off x="3984" y="2112"/>
                    <a:ext cx="177" cy="248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7465" name="公式" r:id="rId26" imgW="95098" imgH="152400" progId="Equation.3">
                            <p:embed/>
                          </p:oleObj>
                        </mc:Choice>
                        <mc:Fallback>
                          <p:oleObj name="公式" r:id="rId26" imgW="95098" imgH="152400" progId="Equation.3">
                            <p:embed/>
                            <p:pic>
                              <p:nvPicPr>
                                <p:cNvPr id="0" name="Object 24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27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3984" y="2112"/>
                                  <a:ext cx="177" cy="248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19050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17439" name="Object 18">
                      <a:extLst>
                        <a:ext uri="{FF2B5EF4-FFF2-40B4-BE49-F238E27FC236}">
                          <a16:creationId xmlns:a16="http://schemas.microsoft.com/office/drawing/2014/main" id="{60600804-FFDF-404E-9104-C98436166061}"/>
                        </a:ext>
                      </a:extLst>
                    </p:cNvPr>
                    <p:cNvGraphicFramePr>
                      <a:graphicFrameLocks noChangeAspect="1"/>
                    </p:cNvGraphicFramePr>
                    <p:nvPr/>
                  </p:nvGraphicFramePr>
                  <p:xfrm>
                    <a:off x="4944" y="2832"/>
                    <a:ext cx="244" cy="244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7466" name="公式" r:id="rId28" imgW="133299" imgH="133248" progId="Equation.3">
                            <p:embed/>
                          </p:oleObj>
                        </mc:Choice>
                        <mc:Fallback>
                          <p:oleObj name="公式" r:id="rId28" imgW="133299" imgH="133248" progId="Equation.3">
                            <p:embed/>
                            <p:pic>
                              <p:nvPicPr>
                                <p:cNvPr id="0" name="Object 18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29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4944" y="2832"/>
                                  <a:ext cx="244" cy="244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19050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pSp>
                  <p:nvGrpSpPr>
                    <p:cNvPr id="17440" name="Group 25">
                      <a:extLst>
                        <a:ext uri="{FF2B5EF4-FFF2-40B4-BE49-F238E27FC236}">
                          <a16:creationId xmlns:a16="http://schemas.microsoft.com/office/drawing/2014/main" id="{B7A4450C-DB43-466E-A919-8624E1C5711C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936" y="1104"/>
                      <a:ext cx="1056" cy="1680"/>
                      <a:chOff x="3936" y="1104"/>
                      <a:chExt cx="1056" cy="1680"/>
                    </a:xfrm>
                  </p:grpSpPr>
                  <p:sp>
                    <p:nvSpPr>
                      <p:cNvPr id="149530" name="Line 26">
                        <a:extLst>
                          <a:ext uri="{FF2B5EF4-FFF2-40B4-BE49-F238E27FC236}">
                            <a16:creationId xmlns:a16="http://schemas.microsoft.com/office/drawing/2014/main" id="{15FB2023-CA9C-4CF9-AA55-8FD3A0FD15EA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936" y="1344"/>
                        <a:ext cx="1056" cy="144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FF99"/>
                        </a:solidFill>
                        <a:prstDash val="dash"/>
                        <a:round/>
                        <a:headEnd type="none" w="sm" len="lg"/>
                        <a:tailEnd type="none" w="sm" len="lg"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zh-CN" altLang="en-US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49531" name="Line 27">
                        <a:extLst>
                          <a:ext uri="{FF2B5EF4-FFF2-40B4-BE49-F238E27FC236}">
                            <a16:creationId xmlns:a16="http://schemas.microsoft.com/office/drawing/2014/main" id="{7B01DD7B-0D29-4F47-95EA-1818CC281AD3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3936" y="2784"/>
                        <a:ext cx="1056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FF99"/>
                        </a:solidFill>
                        <a:prstDash val="dash"/>
                        <a:round/>
                        <a:headEnd type="none" w="sm" len="lg"/>
                        <a:tailEnd type="none" w="sm" len="lg"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zh-CN" altLang="en-US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endParaRPr>
                      </a:p>
                    </p:txBody>
                  </p:sp>
                  <p:graphicFrame>
                    <p:nvGraphicFramePr>
                      <p:cNvPr id="17445" name="Object 28">
                        <a:extLst>
                          <a:ext uri="{FF2B5EF4-FFF2-40B4-BE49-F238E27FC236}">
                            <a16:creationId xmlns:a16="http://schemas.microsoft.com/office/drawing/2014/main" id="{96B198C7-EE7E-4D96-B58D-75F42E159409}"/>
                          </a:ext>
                        </a:extLst>
                      </p:cNvPr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3984" y="2448"/>
                      <a:ext cx="231" cy="302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spid="_x0000_s17467" name="公式" r:id="rId30" imgW="133299" imgH="190704" progId="Equation.3">
                              <p:embed/>
                            </p:oleObj>
                          </mc:Choice>
                          <mc:Fallback>
                            <p:oleObj name="公式" r:id="rId30" imgW="133299" imgH="190704" progId="Equation.3">
                              <p:embed/>
                              <p:pic>
                                <p:nvPicPr>
                                  <p:cNvPr id="0" name="Object 28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31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3984" y="2448"/>
                                    <a:ext cx="231" cy="302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ffectLst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19050">
                                        <a:solidFill>
                                          <a:srgbClr val="00FF99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  <a:ext uri="{AF507438-7753-43E0-B8FC-AC1667EBCBE1}">
                                      <a14:hiddenEffects xmlns:a14="http://schemas.microsoft.com/office/drawing/2010/main">
                                        <a:effectLst>
                                          <a:outerShdw dist="35921" dir="2700000" algn="ctr" rotWithShape="0">
                                            <a:srgbClr val="808080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  <p:graphicFrame>
                    <p:nvGraphicFramePr>
                      <p:cNvPr id="17446" name="Object 29">
                        <a:extLst>
                          <a:ext uri="{FF2B5EF4-FFF2-40B4-BE49-F238E27FC236}">
                            <a16:creationId xmlns:a16="http://schemas.microsoft.com/office/drawing/2014/main" id="{CD766E9E-59A6-4A9B-A4F7-889A93625B02}"/>
                          </a:ext>
                        </a:extLst>
                      </p:cNvPr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3975" y="1104"/>
                      <a:ext cx="249" cy="302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spid="_x0000_s17468" name="公式" r:id="rId32" imgW="152400" imgH="190704" progId="Equation.3">
                              <p:embed/>
                            </p:oleObj>
                          </mc:Choice>
                          <mc:Fallback>
                            <p:oleObj name="公式" r:id="rId32" imgW="152400" imgH="190704" progId="Equation.3">
                              <p:embed/>
                              <p:pic>
                                <p:nvPicPr>
                                  <p:cNvPr id="0" name="Object 29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33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3975" y="1104"/>
                                    <a:ext cx="249" cy="302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ffectLst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19050">
                                        <a:solidFill>
                                          <a:srgbClr val="00FF99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  <a:ext uri="{AF507438-7753-43E0-B8FC-AC1667EBCBE1}">
                                      <a14:hiddenEffects xmlns:a14="http://schemas.microsoft.com/office/drawing/2010/main">
                                        <a:effectLst>
                                          <a:outerShdw dist="35921" dir="2700000" algn="ctr" rotWithShape="0">
                                            <a:srgbClr val="808080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p:grpSp>
                <p:graphicFrame>
                  <p:nvGraphicFramePr>
                    <p:cNvPr id="17441" name="Object 42">
                      <a:extLst>
                        <a:ext uri="{FF2B5EF4-FFF2-40B4-BE49-F238E27FC236}">
                          <a16:creationId xmlns:a16="http://schemas.microsoft.com/office/drawing/2014/main" id="{11342B96-961B-4579-82E1-3499CB803C9D}"/>
                        </a:ext>
                      </a:extLst>
                    </p:cNvPr>
                    <p:cNvGraphicFramePr>
                      <a:graphicFrameLocks noChangeAspect="1"/>
                    </p:cNvGraphicFramePr>
                    <p:nvPr/>
                  </p:nvGraphicFramePr>
                  <p:xfrm>
                    <a:off x="4921" y="2205"/>
                    <a:ext cx="312" cy="293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7469" name="公式" r:id="rId34" imgW="199949" imgH="190704" progId="Equation.3">
                            <p:embed/>
                          </p:oleObj>
                        </mc:Choice>
                        <mc:Fallback>
                          <p:oleObj name="公式" r:id="rId34" imgW="199949" imgH="190704" progId="Equation.3">
                            <p:embed/>
                            <p:pic>
                              <p:nvPicPr>
                                <p:cNvPr id="0" name="Object 42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35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4921" y="2205"/>
                                  <a:ext cx="312" cy="293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19050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sp>
                  <p:nvSpPr>
                    <p:cNvPr id="149547" name="Line 43">
                      <a:extLst>
                        <a:ext uri="{FF2B5EF4-FFF2-40B4-BE49-F238E27FC236}">
                          <a16:creationId xmlns:a16="http://schemas.microsoft.com/office/drawing/2014/main" id="{F80800A0-407D-4D8A-AB88-23E39FD8A5C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985" y="2505"/>
                      <a:ext cx="286" cy="272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CCCC"/>
                      </a:solidFill>
                      <a:round/>
                      <a:headEnd type="none" w="sm" len="lg"/>
                      <a:tailEnd type="triangle" w="sm" len="lg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zh-CN" alt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</p:grpSp>
            </p:grpSp>
            <p:sp>
              <p:nvSpPr>
                <p:cNvPr id="149512" name="Line 8">
                  <a:extLst>
                    <a:ext uri="{FF2B5EF4-FFF2-40B4-BE49-F238E27FC236}">
                      <a16:creationId xmlns:a16="http://schemas.microsoft.com/office/drawing/2014/main" id="{D21976B3-D3DE-4B6C-A3E8-707E5BC6AD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936" y="1104"/>
                  <a:ext cx="0" cy="168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 type="none" w="sm" len="lg"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49524" name="Line 20">
                  <a:extLst>
                    <a:ext uri="{FF2B5EF4-FFF2-40B4-BE49-F238E27FC236}">
                      <a16:creationId xmlns:a16="http://schemas.microsoft.com/office/drawing/2014/main" id="{9BBC0E10-D81F-4D8F-87D1-4341D8477F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936" y="2160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rgbClr val="66FF66"/>
                  </a:solidFill>
                  <a:round/>
                  <a:headEnd type="none" w="sm" len="lg"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49525" name="Line 21">
                  <a:extLst>
                    <a:ext uri="{FF2B5EF4-FFF2-40B4-BE49-F238E27FC236}">
                      <a16:creationId xmlns:a16="http://schemas.microsoft.com/office/drawing/2014/main" id="{EBF4DD5A-6D88-4CDD-8437-2B2ADC93D4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936" y="2352"/>
                  <a:ext cx="1056" cy="432"/>
                </a:xfrm>
                <a:prstGeom prst="line">
                  <a:avLst/>
                </a:prstGeom>
                <a:noFill/>
                <a:ln w="19050">
                  <a:solidFill>
                    <a:srgbClr val="FF3399"/>
                  </a:solidFill>
                  <a:round/>
                  <a:headEnd type="triangl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49513" name="Line 9">
                <a:extLst>
                  <a:ext uri="{FF2B5EF4-FFF2-40B4-BE49-F238E27FC236}">
                    <a16:creationId xmlns:a16="http://schemas.microsoft.com/office/drawing/2014/main" id="{BBB90E68-A811-4CF1-B309-890FE1991F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2784"/>
                <a:ext cx="1440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non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9521" name="Line 17">
                <a:extLst>
                  <a:ext uri="{FF2B5EF4-FFF2-40B4-BE49-F238E27FC236}">
                    <a16:creationId xmlns:a16="http://schemas.microsoft.com/office/drawing/2014/main" id="{B7A88B93-E0A3-4399-B4E4-291B6441B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36" y="1584"/>
                <a:ext cx="0" cy="288"/>
              </a:xfrm>
              <a:prstGeom prst="line">
                <a:avLst/>
              </a:prstGeom>
              <a:noFill/>
              <a:ln w="19050">
                <a:solidFill>
                  <a:srgbClr val="FF7C80"/>
                </a:solidFill>
                <a:round/>
                <a:headEnd type="non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aphicFrame>
          <p:nvGraphicFramePr>
            <p:cNvPr id="17419" name="Object 15">
              <a:extLst>
                <a:ext uri="{FF2B5EF4-FFF2-40B4-BE49-F238E27FC236}">
                  <a16:creationId xmlns:a16="http://schemas.microsoft.com/office/drawing/2014/main" id="{49546F73-45F9-457B-8205-103126E3CDA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48" y="1584"/>
            <a:ext cx="187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70" name="公式" r:id="rId36" imgW="95098" imgH="133248" progId="Equation.3">
                    <p:embed/>
                  </p:oleObj>
                </mc:Choice>
                <mc:Fallback>
                  <p:oleObj name="公式" r:id="rId36" imgW="95098" imgH="133248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1584"/>
                          <a:ext cx="187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日期占位符 1">
            <a:extLst>
              <a:ext uri="{FF2B5EF4-FFF2-40B4-BE49-F238E27FC236}">
                <a16:creationId xmlns:a16="http://schemas.microsoft.com/office/drawing/2014/main" id="{F994CDCD-810A-4BDC-992C-93C465F63DA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7B49AD7-7FD9-45BF-B6B1-AE78D91F4A9D}" type="datetime9">
              <a:rPr lang="en-US"/>
              <a:pPr>
                <a:defRPr/>
              </a:pPr>
              <a:t>4/8/2020 9:41:37 PM</a:t>
            </a:fld>
            <a:endParaRPr lang="en-US" altLang="zh-CN"/>
          </a:p>
        </p:txBody>
      </p:sp>
      <p:sp>
        <p:nvSpPr>
          <p:cNvPr id="14" name="灯片编号占位符 3">
            <a:extLst>
              <a:ext uri="{FF2B5EF4-FFF2-40B4-BE49-F238E27FC236}">
                <a16:creationId xmlns:a16="http://schemas.microsoft.com/office/drawing/2014/main" id="{E519E543-DF0F-41A9-AF7F-A266F7A44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fld id="{EF3350DC-3912-4ADE-B631-F91B23A56F0C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17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147458" name="Text Box 2">
            <a:extLst>
              <a:ext uri="{FF2B5EF4-FFF2-40B4-BE49-F238E27FC236}">
                <a16:creationId xmlns:a16="http://schemas.microsoft.com/office/drawing/2014/main" id="{F4F4E1C0-327A-46D7-BCBE-23F915112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341438"/>
            <a:ext cx="8458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直导线周围的磁场关于直导线旋转对称，磁场方向与电流方向成右手螺旋。</a:t>
            </a:r>
          </a:p>
        </p:txBody>
      </p:sp>
      <p:pic>
        <p:nvPicPr>
          <p:cNvPr id="147459" name="Picture 3" descr="Tu1109">
            <a:extLst>
              <a:ext uri="{FF2B5EF4-FFF2-40B4-BE49-F238E27FC236}">
                <a16:creationId xmlns:a16="http://schemas.microsoft.com/office/drawing/2014/main" id="{303F16C9-22A8-4B5D-9667-E27E5144C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2349500"/>
            <a:ext cx="4356100" cy="40052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4">
            <a:extLst>
              <a:ext uri="{FF2B5EF4-FFF2-40B4-BE49-F238E27FC236}">
                <a16:creationId xmlns:a16="http://schemas.microsoft.com/office/drawing/2014/main" id="{063690E4-7253-4DB4-B06F-075DC7FD4147}"/>
              </a:ext>
            </a:extLst>
          </p:cNvPr>
          <p:cNvGrpSpPr>
            <a:grpSpLocks/>
          </p:cNvGrpSpPr>
          <p:nvPr/>
        </p:nvGrpSpPr>
        <p:grpSpPr bwMode="auto">
          <a:xfrm>
            <a:off x="1692275" y="981075"/>
            <a:ext cx="6172200" cy="3352800"/>
            <a:chOff x="912" y="528"/>
            <a:chExt cx="3888" cy="2112"/>
          </a:xfrm>
        </p:grpSpPr>
        <p:sp>
          <p:nvSpPr>
            <p:cNvPr id="18445" name="AutoShape 5">
              <a:extLst>
                <a:ext uri="{FF2B5EF4-FFF2-40B4-BE49-F238E27FC236}">
                  <a16:creationId xmlns:a16="http://schemas.microsoft.com/office/drawing/2014/main" id="{34A26AC4-A132-4F2D-B903-32259F3CB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528"/>
              <a:ext cx="3888" cy="2112"/>
            </a:xfrm>
            <a:prstGeom prst="cloudCallout">
              <a:avLst>
                <a:gd name="adj1" fmla="val -43829"/>
                <a:gd name="adj2" fmla="val 67282"/>
              </a:avLst>
            </a:prstGeom>
            <a:gradFill rotWithShape="0">
              <a:gsLst>
                <a:gs pos="0">
                  <a:srgbClr val="6699FF"/>
                </a:gs>
                <a:gs pos="100000">
                  <a:srgbClr val="2F4776"/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rgbClr val="6666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/>
              <a:endParaRPr lang="zh-CN" altLang="zh-CN" sz="2400" b="0">
                <a:ea typeface="宋体" panose="02010600030101010101" pitchFamily="2" charset="-122"/>
              </a:endParaRPr>
            </a:p>
          </p:txBody>
        </p:sp>
        <p:sp>
          <p:nvSpPr>
            <p:cNvPr id="18446" name="Text Box 6">
              <a:extLst>
                <a:ext uri="{FF2B5EF4-FFF2-40B4-BE49-F238E27FC236}">
                  <a16:creationId xmlns:a16="http://schemas.microsoft.com/office/drawing/2014/main" id="{B070E734-C262-44C3-9942-AB49BB46D3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248"/>
              <a:ext cx="2736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200">
                  <a:solidFill>
                    <a:schemeClr val="tx2"/>
                  </a:solidFill>
                  <a:latin typeface="幼圆" panose="02010509060101010101" pitchFamily="49" charset="-122"/>
                </a:rPr>
                <a:t>如果</a:t>
              </a:r>
              <a:r>
                <a:rPr lang="en-US" altLang="zh-CN" sz="3200" i="1">
                  <a:solidFill>
                    <a:schemeClr val="tx2"/>
                  </a:solidFill>
                </a:rPr>
                <a:t>r</a:t>
              </a:r>
              <a:r>
                <a:rPr lang="en-US" altLang="zh-CN" sz="3200" i="1" baseline="-25000">
                  <a:solidFill>
                    <a:schemeClr val="tx2"/>
                  </a:solidFill>
                </a:rPr>
                <a:t>o</a:t>
              </a:r>
              <a:r>
                <a:rPr lang="en-US" altLang="zh-CN" sz="3200" i="1">
                  <a:solidFill>
                    <a:schemeClr val="tx2"/>
                  </a:solidFill>
                  <a:sym typeface="Symbol" panose="05050102010706020507" pitchFamily="18" charset="2"/>
                </a:rPr>
                <a:t>0</a:t>
              </a:r>
              <a:r>
                <a:rPr lang="zh-CN" altLang="en-US" sz="3200" i="1">
                  <a:solidFill>
                    <a:schemeClr val="tx2"/>
                  </a:solidFill>
                  <a:sym typeface="Symbol" panose="05050102010706020507" pitchFamily="18" charset="2"/>
                </a:rPr>
                <a:t>，</a:t>
              </a:r>
              <a:r>
                <a:rPr lang="en-US" altLang="zh-CN" sz="3200" i="1">
                  <a:solidFill>
                    <a:schemeClr val="tx2"/>
                  </a:solidFill>
                  <a:sym typeface="Symbol" panose="05050102010706020507" pitchFamily="18" charset="2"/>
                </a:rPr>
                <a:t>B </a:t>
              </a:r>
              <a:r>
                <a:rPr lang="zh-CN" altLang="en-US" sz="3200">
                  <a:solidFill>
                    <a:schemeClr val="tx2"/>
                  </a:solidFill>
                  <a:sym typeface="Symbol" panose="05050102010706020507" pitchFamily="18" charset="2"/>
                </a:rPr>
                <a:t>。</a:t>
              </a:r>
              <a:r>
                <a:rPr lang="zh-CN" altLang="en-US" sz="3200">
                  <a:solidFill>
                    <a:schemeClr val="tx2"/>
                  </a:solidFill>
                  <a:latin typeface="幼圆" panose="02010509060101010101" pitchFamily="49" charset="-122"/>
                  <a:sym typeface="Symbol" panose="05050102010706020507" pitchFamily="18" charset="2"/>
                </a:rPr>
                <a:t>你应该如何解释。</a:t>
              </a:r>
              <a:r>
                <a:rPr lang="zh-CN" altLang="en-US" sz="3200">
                  <a:solidFill>
                    <a:schemeClr val="tx2"/>
                  </a:solidFill>
                  <a:latin typeface="幼圆" panose="02010509060101010101" pitchFamily="49" charset="-122"/>
                </a:rPr>
                <a:t> </a:t>
              </a:r>
            </a:p>
          </p:txBody>
        </p:sp>
      </p:grpSp>
      <p:pic>
        <p:nvPicPr>
          <p:cNvPr id="147466" name="Picture 10">
            <a:extLst>
              <a:ext uri="{FF2B5EF4-FFF2-40B4-BE49-F238E27FC236}">
                <a16:creationId xmlns:a16="http://schemas.microsoft.com/office/drawing/2014/main" id="{3CCB947D-98BE-4DB8-AF62-BFD16A6AD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038" y="4581525"/>
            <a:ext cx="1004887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470" name="Arc 14">
            <a:extLst>
              <a:ext uri="{FF2B5EF4-FFF2-40B4-BE49-F238E27FC236}">
                <a16:creationId xmlns:a16="http://schemas.microsoft.com/office/drawing/2014/main" id="{8EB359C1-24E6-4BE0-BCEE-B414D3A5D810}"/>
              </a:ext>
            </a:extLst>
          </p:cNvPr>
          <p:cNvSpPr>
            <a:spLocks/>
          </p:cNvSpPr>
          <p:nvPr/>
        </p:nvSpPr>
        <p:spPr bwMode="auto">
          <a:xfrm>
            <a:off x="5507038" y="4341813"/>
            <a:ext cx="1455737" cy="1103312"/>
          </a:xfrm>
          <a:custGeom>
            <a:avLst/>
            <a:gdLst>
              <a:gd name="G0" fmla="+- 21600 0 0"/>
              <a:gd name="G1" fmla="+- 21589 0 0"/>
              <a:gd name="G2" fmla="+- 21600 0 0"/>
              <a:gd name="T0" fmla="*/ 22292 w 43200"/>
              <a:gd name="T1" fmla="*/ 0 h 43189"/>
              <a:gd name="T2" fmla="*/ 18554 w 43200"/>
              <a:gd name="T3" fmla="*/ 205 h 43189"/>
              <a:gd name="T4" fmla="*/ 21600 w 43200"/>
              <a:gd name="T5" fmla="*/ 21589 h 43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189" fill="none" extrusionOk="0">
                <a:moveTo>
                  <a:pt x="22291" y="0"/>
                </a:moveTo>
                <a:cubicBezTo>
                  <a:pt x="33945" y="373"/>
                  <a:pt x="43200" y="9929"/>
                  <a:pt x="43200" y="21589"/>
                </a:cubicBezTo>
                <a:cubicBezTo>
                  <a:pt x="43200" y="33518"/>
                  <a:pt x="33529" y="43189"/>
                  <a:pt x="21600" y="43189"/>
                </a:cubicBezTo>
                <a:cubicBezTo>
                  <a:pt x="9670" y="43189"/>
                  <a:pt x="0" y="33518"/>
                  <a:pt x="0" y="21589"/>
                </a:cubicBezTo>
                <a:cubicBezTo>
                  <a:pt x="-1" y="10836"/>
                  <a:pt x="7908" y="1721"/>
                  <a:pt x="18553" y="204"/>
                </a:cubicBezTo>
              </a:path>
              <a:path w="43200" h="43189" stroke="0" extrusionOk="0">
                <a:moveTo>
                  <a:pt x="22291" y="0"/>
                </a:moveTo>
                <a:cubicBezTo>
                  <a:pt x="33945" y="373"/>
                  <a:pt x="43200" y="9929"/>
                  <a:pt x="43200" y="21589"/>
                </a:cubicBezTo>
                <a:cubicBezTo>
                  <a:pt x="43200" y="33518"/>
                  <a:pt x="33529" y="43189"/>
                  <a:pt x="21600" y="43189"/>
                </a:cubicBezTo>
                <a:cubicBezTo>
                  <a:pt x="9670" y="43189"/>
                  <a:pt x="0" y="33518"/>
                  <a:pt x="0" y="21589"/>
                </a:cubicBezTo>
                <a:cubicBezTo>
                  <a:pt x="-1" y="10836"/>
                  <a:pt x="7908" y="1721"/>
                  <a:pt x="18553" y="204"/>
                </a:cubicBezTo>
                <a:lnTo>
                  <a:pt x="21600" y="21589"/>
                </a:lnTo>
                <a:close/>
              </a:path>
            </a:pathLst>
          </a:custGeom>
          <a:noFill/>
          <a:ln w="19050">
            <a:solidFill>
              <a:srgbClr val="FF9999"/>
            </a:solidFill>
            <a:miter lim="800000"/>
            <a:headEnd type="stealth" w="med" len="lg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7471" name="Picture 15">
            <a:extLst>
              <a:ext uri="{FF2B5EF4-FFF2-40B4-BE49-F238E27FC236}">
                <a16:creationId xmlns:a16="http://schemas.microsoft.com/office/drawing/2014/main" id="{FA721A71-7720-49B8-9328-26964CBE9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6020">
            <a:off x="6443663" y="3644900"/>
            <a:ext cx="792162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442" name="Group 43">
            <a:extLst>
              <a:ext uri="{FF2B5EF4-FFF2-40B4-BE49-F238E27FC236}">
                <a16:creationId xmlns:a16="http://schemas.microsoft.com/office/drawing/2014/main" id="{F872FBB3-B083-4A2C-9A4D-637C5791E111}"/>
              </a:ext>
            </a:extLst>
          </p:cNvPr>
          <p:cNvGrpSpPr>
            <a:grpSpLocks/>
          </p:cNvGrpSpPr>
          <p:nvPr/>
        </p:nvGrpSpPr>
        <p:grpSpPr bwMode="auto">
          <a:xfrm>
            <a:off x="0" y="115888"/>
            <a:ext cx="5715000" cy="1068387"/>
            <a:chOff x="0" y="191"/>
            <a:chExt cx="3600" cy="673"/>
          </a:xfrm>
        </p:grpSpPr>
        <p:pic>
          <p:nvPicPr>
            <p:cNvPr id="18443" name="Picture 44" descr="bar_1">
              <a:extLst>
                <a:ext uri="{FF2B5EF4-FFF2-40B4-BE49-F238E27FC236}">
                  <a16:creationId xmlns:a16="http://schemas.microsoft.com/office/drawing/2014/main" id="{157853AD-31CB-4708-9292-2AA0CEB21F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1"/>
              <a:ext cx="3600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4" name="Text Box 45">
              <a:extLst>
                <a:ext uri="{FF2B5EF4-FFF2-40B4-BE49-F238E27FC236}">
                  <a16:creationId xmlns:a16="http://schemas.microsoft.com/office/drawing/2014/main" id="{49B7929E-4CCE-49B2-87E7-66031FE025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" y="336"/>
              <a:ext cx="2957" cy="3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C0C0C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99"/>
                  </a:solidFill>
                  <a:ea typeface="隶书" panose="02010509060101010101" pitchFamily="49" charset="-122"/>
                </a:rPr>
                <a:t>4-2</a:t>
              </a:r>
              <a:r>
                <a:rPr lang="en-US" altLang="zh-CN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 </a:t>
              </a:r>
              <a:r>
                <a:rPr lang="zh-CN" altLang="en-US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载流回路的磁场</a:t>
              </a:r>
              <a:endParaRPr kumimoji="0" lang="zh-CN" altLang="en-US">
                <a:solidFill>
                  <a:srgbClr val="FF3399"/>
                </a:solidFill>
                <a:ea typeface="隶书" panose="020105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7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4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8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日期占位符 1">
            <a:extLst>
              <a:ext uri="{FF2B5EF4-FFF2-40B4-BE49-F238E27FC236}">
                <a16:creationId xmlns:a16="http://schemas.microsoft.com/office/drawing/2014/main" id="{08B0BD1A-43F7-43B0-8677-CD0D539D635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9410CA5-787B-496F-A0A1-54F47A151274}" type="datetime9">
              <a:rPr lang="en-US"/>
              <a:pPr>
                <a:defRPr/>
              </a:pPr>
              <a:t>4/8/2020 9:41:37 PM</a:t>
            </a:fld>
            <a:endParaRPr lang="en-US" altLang="zh-CN"/>
          </a:p>
        </p:txBody>
      </p:sp>
      <p:sp>
        <p:nvSpPr>
          <p:cNvPr id="72" name="灯片编号占位符 3">
            <a:extLst>
              <a:ext uri="{FF2B5EF4-FFF2-40B4-BE49-F238E27FC236}">
                <a16:creationId xmlns:a16="http://schemas.microsoft.com/office/drawing/2014/main" id="{D2E5E983-D06C-478C-8358-E25FA329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fld id="{D8D68938-9EFF-45E5-8625-951DB8B580CC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18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150530" name="Rectangle 2">
            <a:extLst>
              <a:ext uri="{FF2B5EF4-FFF2-40B4-BE49-F238E27FC236}">
                <a16:creationId xmlns:a16="http://schemas.microsoft.com/office/drawing/2014/main" id="{152AF11F-9EC6-4113-9A5F-C8E785C74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341438"/>
            <a:ext cx="4343400" cy="51816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70">
            <a:extLst>
              <a:ext uri="{FF2B5EF4-FFF2-40B4-BE49-F238E27FC236}">
                <a16:creationId xmlns:a16="http://schemas.microsoft.com/office/drawing/2014/main" id="{ECA5D293-E36B-4633-825C-4F099215C561}"/>
              </a:ext>
            </a:extLst>
          </p:cNvPr>
          <p:cNvGrpSpPr>
            <a:grpSpLocks/>
          </p:cNvGrpSpPr>
          <p:nvPr/>
        </p:nvGrpSpPr>
        <p:grpSpPr bwMode="auto">
          <a:xfrm>
            <a:off x="7667625" y="4208463"/>
            <a:ext cx="927100" cy="1371600"/>
            <a:chOff x="3961" y="2840"/>
            <a:chExt cx="584" cy="864"/>
          </a:xfrm>
        </p:grpSpPr>
        <p:sp>
          <p:nvSpPr>
            <p:cNvPr id="150532" name="Line 4">
              <a:extLst>
                <a:ext uri="{FF2B5EF4-FFF2-40B4-BE49-F238E27FC236}">
                  <a16:creationId xmlns:a16="http://schemas.microsoft.com/office/drawing/2014/main" id="{82DA5D71-A4CE-4E03-9297-022E0DC1DD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3128"/>
              <a:ext cx="317" cy="574"/>
            </a:xfrm>
            <a:prstGeom prst="line">
              <a:avLst/>
            </a:prstGeom>
            <a:noFill/>
            <a:ln w="19050">
              <a:solidFill>
                <a:srgbClr val="DDDDDD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0533" name="Line 5">
              <a:extLst>
                <a:ext uri="{FF2B5EF4-FFF2-40B4-BE49-F238E27FC236}">
                  <a16:creationId xmlns:a16="http://schemas.microsoft.com/office/drawing/2014/main" id="{5C77D8CF-D18A-4DDA-8D9E-E447865DB5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3128"/>
              <a:ext cx="576" cy="96"/>
            </a:xfrm>
            <a:prstGeom prst="line">
              <a:avLst/>
            </a:prstGeom>
            <a:noFill/>
            <a:ln w="19050">
              <a:solidFill>
                <a:srgbClr val="DDDDDD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0534" name="Line 6">
              <a:extLst>
                <a:ext uri="{FF2B5EF4-FFF2-40B4-BE49-F238E27FC236}">
                  <a16:creationId xmlns:a16="http://schemas.microsoft.com/office/drawing/2014/main" id="{71778C40-42F2-4406-9DC9-83CADF547E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69" y="3080"/>
              <a:ext cx="528" cy="48"/>
            </a:xfrm>
            <a:prstGeom prst="line">
              <a:avLst/>
            </a:prstGeom>
            <a:noFill/>
            <a:ln w="19050">
              <a:solidFill>
                <a:srgbClr val="DDDDDD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0535" name="Line 7">
              <a:extLst>
                <a:ext uri="{FF2B5EF4-FFF2-40B4-BE49-F238E27FC236}">
                  <a16:creationId xmlns:a16="http://schemas.microsoft.com/office/drawing/2014/main" id="{327792DA-6366-4E88-AF3A-EAF728422F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3128"/>
              <a:ext cx="576" cy="288"/>
            </a:xfrm>
            <a:prstGeom prst="line">
              <a:avLst/>
            </a:prstGeom>
            <a:noFill/>
            <a:ln w="19050">
              <a:solidFill>
                <a:srgbClr val="DDDDDD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0536" name="Line 8">
              <a:extLst>
                <a:ext uri="{FF2B5EF4-FFF2-40B4-BE49-F238E27FC236}">
                  <a16:creationId xmlns:a16="http://schemas.microsoft.com/office/drawing/2014/main" id="{78471044-D444-4EB2-87A5-0035B33434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3128"/>
              <a:ext cx="480" cy="480"/>
            </a:xfrm>
            <a:prstGeom prst="line">
              <a:avLst/>
            </a:prstGeom>
            <a:noFill/>
            <a:ln w="19050">
              <a:solidFill>
                <a:srgbClr val="DDDDDD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0537" name="Line 9">
              <a:extLst>
                <a:ext uri="{FF2B5EF4-FFF2-40B4-BE49-F238E27FC236}">
                  <a16:creationId xmlns:a16="http://schemas.microsoft.com/office/drawing/2014/main" id="{10DB3532-2B88-4208-A92B-6605049FD2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69" y="2936"/>
              <a:ext cx="480" cy="192"/>
            </a:xfrm>
            <a:prstGeom prst="line">
              <a:avLst/>
            </a:prstGeom>
            <a:noFill/>
            <a:ln w="19050">
              <a:solidFill>
                <a:srgbClr val="DDDDDD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0538" name="Line 10">
              <a:extLst>
                <a:ext uri="{FF2B5EF4-FFF2-40B4-BE49-F238E27FC236}">
                  <a16:creationId xmlns:a16="http://schemas.microsoft.com/office/drawing/2014/main" id="{C8A270B5-8C6E-4E9C-98C1-FE4A6D01C4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69" y="2888"/>
              <a:ext cx="432" cy="240"/>
            </a:xfrm>
            <a:prstGeom prst="line">
              <a:avLst/>
            </a:prstGeom>
            <a:noFill/>
            <a:ln w="19050">
              <a:solidFill>
                <a:srgbClr val="DDDDDD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0539" name="Line 11">
              <a:extLst>
                <a:ext uri="{FF2B5EF4-FFF2-40B4-BE49-F238E27FC236}">
                  <a16:creationId xmlns:a16="http://schemas.microsoft.com/office/drawing/2014/main" id="{2BB8FF9B-C907-48CF-A917-3E5B2097EB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69" y="2840"/>
              <a:ext cx="336" cy="288"/>
            </a:xfrm>
            <a:prstGeom prst="line">
              <a:avLst/>
            </a:prstGeom>
            <a:noFill/>
            <a:ln w="19050">
              <a:solidFill>
                <a:srgbClr val="DDDDDD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0540" name="Line 12">
              <a:extLst>
                <a:ext uri="{FF2B5EF4-FFF2-40B4-BE49-F238E27FC236}">
                  <a16:creationId xmlns:a16="http://schemas.microsoft.com/office/drawing/2014/main" id="{0EAB2752-E9F6-4FA8-BCDE-88116AE3C5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3128"/>
              <a:ext cx="240" cy="528"/>
            </a:xfrm>
            <a:prstGeom prst="line">
              <a:avLst/>
            </a:prstGeom>
            <a:noFill/>
            <a:ln w="19050">
              <a:solidFill>
                <a:srgbClr val="DDDDDD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0541" name="Line 13">
              <a:extLst>
                <a:ext uri="{FF2B5EF4-FFF2-40B4-BE49-F238E27FC236}">
                  <a16:creationId xmlns:a16="http://schemas.microsoft.com/office/drawing/2014/main" id="{EE93DE79-B7CC-4608-9F3F-FC9BC48C7A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3140"/>
              <a:ext cx="453" cy="517"/>
            </a:xfrm>
            <a:prstGeom prst="line">
              <a:avLst/>
            </a:prstGeom>
            <a:noFill/>
            <a:ln w="19050">
              <a:solidFill>
                <a:srgbClr val="DDDDDD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0542" name="Line 14">
              <a:extLst>
                <a:ext uri="{FF2B5EF4-FFF2-40B4-BE49-F238E27FC236}">
                  <a16:creationId xmlns:a16="http://schemas.microsoft.com/office/drawing/2014/main" id="{D0FDF657-E720-403C-A380-D5AF5EFB32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3128"/>
              <a:ext cx="96" cy="96"/>
            </a:xfrm>
            <a:prstGeom prst="line">
              <a:avLst/>
            </a:prstGeom>
            <a:noFill/>
            <a:ln w="19050">
              <a:solidFill>
                <a:srgbClr val="DDDDDD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0543" name="Line 15">
              <a:extLst>
                <a:ext uri="{FF2B5EF4-FFF2-40B4-BE49-F238E27FC236}">
                  <a16:creationId xmlns:a16="http://schemas.microsoft.com/office/drawing/2014/main" id="{B5EBCB89-E214-40B7-A9A4-AF2AF01EFE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3128"/>
              <a:ext cx="136" cy="393"/>
            </a:xfrm>
            <a:prstGeom prst="line">
              <a:avLst/>
            </a:prstGeom>
            <a:noFill/>
            <a:ln w="19050">
              <a:solidFill>
                <a:srgbClr val="DDDDDD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0544" name="Line 16">
              <a:extLst>
                <a:ext uri="{FF2B5EF4-FFF2-40B4-BE49-F238E27FC236}">
                  <a16:creationId xmlns:a16="http://schemas.microsoft.com/office/drawing/2014/main" id="{B9E8213E-EF27-459F-9965-9B8D09AE68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69" y="3080"/>
              <a:ext cx="96" cy="48"/>
            </a:xfrm>
            <a:prstGeom prst="line">
              <a:avLst/>
            </a:prstGeom>
            <a:noFill/>
            <a:ln w="19050">
              <a:solidFill>
                <a:srgbClr val="DDDDDD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0545" name="Line 17">
              <a:extLst>
                <a:ext uri="{FF2B5EF4-FFF2-40B4-BE49-F238E27FC236}">
                  <a16:creationId xmlns:a16="http://schemas.microsoft.com/office/drawing/2014/main" id="{E856F040-055F-4105-B4EB-AF1208461A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3128"/>
              <a:ext cx="96" cy="0"/>
            </a:xfrm>
            <a:prstGeom prst="line">
              <a:avLst/>
            </a:prstGeom>
            <a:noFill/>
            <a:ln w="19050">
              <a:solidFill>
                <a:srgbClr val="DDDDDD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0546" name="Line 18">
              <a:extLst>
                <a:ext uri="{FF2B5EF4-FFF2-40B4-BE49-F238E27FC236}">
                  <a16:creationId xmlns:a16="http://schemas.microsoft.com/office/drawing/2014/main" id="{9B0868E6-04D4-4E85-89AF-5B4B4CFD28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3128"/>
              <a:ext cx="96" cy="48"/>
            </a:xfrm>
            <a:prstGeom prst="line">
              <a:avLst/>
            </a:prstGeom>
            <a:noFill/>
            <a:ln w="19050">
              <a:solidFill>
                <a:srgbClr val="DDDDDD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0547" name="Line 19">
              <a:extLst>
                <a:ext uri="{FF2B5EF4-FFF2-40B4-BE49-F238E27FC236}">
                  <a16:creationId xmlns:a16="http://schemas.microsoft.com/office/drawing/2014/main" id="{40473F53-FAE1-4CC4-927C-4094131B3A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69" y="2984"/>
              <a:ext cx="144" cy="144"/>
            </a:xfrm>
            <a:prstGeom prst="line">
              <a:avLst/>
            </a:prstGeom>
            <a:noFill/>
            <a:ln w="19050">
              <a:solidFill>
                <a:srgbClr val="DDDDDD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0548" name="Line 20">
              <a:extLst>
                <a:ext uri="{FF2B5EF4-FFF2-40B4-BE49-F238E27FC236}">
                  <a16:creationId xmlns:a16="http://schemas.microsoft.com/office/drawing/2014/main" id="{3A595152-B857-43E5-AB99-9205A1405A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69" y="2840"/>
              <a:ext cx="272" cy="288"/>
            </a:xfrm>
            <a:prstGeom prst="line">
              <a:avLst/>
            </a:prstGeom>
            <a:noFill/>
            <a:ln w="19050">
              <a:solidFill>
                <a:srgbClr val="DDDDDD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0549" name="Line 21">
              <a:extLst>
                <a:ext uri="{FF2B5EF4-FFF2-40B4-BE49-F238E27FC236}">
                  <a16:creationId xmlns:a16="http://schemas.microsoft.com/office/drawing/2014/main" id="{67F26119-FDFC-4DB4-844D-779F05C062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3128"/>
              <a:ext cx="96" cy="192"/>
            </a:xfrm>
            <a:prstGeom prst="line">
              <a:avLst/>
            </a:prstGeom>
            <a:noFill/>
            <a:ln w="19050">
              <a:solidFill>
                <a:srgbClr val="DDDDDD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0550" name="Line 22">
              <a:extLst>
                <a:ext uri="{FF2B5EF4-FFF2-40B4-BE49-F238E27FC236}">
                  <a16:creationId xmlns:a16="http://schemas.microsoft.com/office/drawing/2014/main" id="{F8FDAD67-7975-45B6-8FCD-2D312FA9D5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3128"/>
              <a:ext cx="576" cy="0"/>
            </a:xfrm>
            <a:prstGeom prst="line">
              <a:avLst/>
            </a:prstGeom>
            <a:noFill/>
            <a:ln w="19050">
              <a:solidFill>
                <a:srgbClr val="DDDDDD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0551" name="Line 23">
              <a:extLst>
                <a:ext uri="{FF2B5EF4-FFF2-40B4-BE49-F238E27FC236}">
                  <a16:creationId xmlns:a16="http://schemas.microsoft.com/office/drawing/2014/main" id="{1829D1DA-1FF8-4C8D-A12E-A5DE3F2108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3128"/>
              <a:ext cx="576" cy="48"/>
            </a:xfrm>
            <a:prstGeom prst="line">
              <a:avLst/>
            </a:prstGeom>
            <a:noFill/>
            <a:ln w="19050">
              <a:solidFill>
                <a:srgbClr val="DDDDDD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0552" name="Line 24">
              <a:extLst>
                <a:ext uri="{FF2B5EF4-FFF2-40B4-BE49-F238E27FC236}">
                  <a16:creationId xmlns:a16="http://schemas.microsoft.com/office/drawing/2014/main" id="{FA26CB6D-36E3-4138-9603-8F2376C46D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3128"/>
              <a:ext cx="576" cy="192"/>
            </a:xfrm>
            <a:prstGeom prst="line">
              <a:avLst/>
            </a:prstGeom>
            <a:noFill/>
            <a:ln w="19050">
              <a:solidFill>
                <a:srgbClr val="DDDDDD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0553" name="Line 25">
              <a:extLst>
                <a:ext uri="{FF2B5EF4-FFF2-40B4-BE49-F238E27FC236}">
                  <a16:creationId xmlns:a16="http://schemas.microsoft.com/office/drawing/2014/main" id="{95902EF0-1FB6-4300-881C-E9264CF78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3128"/>
              <a:ext cx="544" cy="393"/>
            </a:xfrm>
            <a:prstGeom prst="line">
              <a:avLst/>
            </a:prstGeom>
            <a:noFill/>
            <a:ln w="19050">
              <a:solidFill>
                <a:srgbClr val="DDDDDD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0554" name="Line 26">
              <a:extLst>
                <a:ext uri="{FF2B5EF4-FFF2-40B4-BE49-F238E27FC236}">
                  <a16:creationId xmlns:a16="http://schemas.microsoft.com/office/drawing/2014/main" id="{2BF2F934-AEB1-40D8-A52C-E1E00282AD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3128"/>
              <a:ext cx="384" cy="576"/>
            </a:xfrm>
            <a:prstGeom prst="line">
              <a:avLst/>
            </a:prstGeom>
            <a:noFill/>
            <a:ln w="19050">
              <a:solidFill>
                <a:srgbClr val="DDDDDD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0555" name="Line 27">
              <a:extLst>
                <a:ext uri="{FF2B5EF4-FFF2-40B4-BE49-F238E27FC236}">
                  <a16:creationId xmlns:a16="http://schemas.microsoft.com/office/drawing/2014/main" id="{86672D5B-2A77-423B-BC11-343887EFA6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69" y="2984"/>
              <a:ext cx="528" cy="144"/>
            </a:xfrm>
            <a:prstGeom prst="line">
              <a:avLst/>
            </a:prstGeom>
            <a:noFill/>
            <a:ln w="19050">
              <a:solidFill>
                <a:srgbClr val="DDDDDD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0556" name="Line 28">
              <a:extLst>
                <a:ext uri="{FF2B5EF4-FFF2-40B4-BE49-F238E27FC236}">
                  <a16:creationId xmlns:a16="http://schemas.microsoft.com/office/drawing/2014/main" id="{D32934DD-9E89-46D0-B1E6-C67F2049E5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69" y="3032"/>
              <a:ext cx="528" cy="96"/>
            </a:xfrm>
            <a:prstGeom prst="line">
              <a:avLst/>
            </a:prstGeom>
            <a:noFill/>
            <a:ln w="19050">
              <a:solidFill>
                <a:srgbClr val="DDDDDD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0557" name="Line 29">
              <a:extLst>
                <a:ext uri="{FF2B5EF4-FFF2-40B4-BE49-F238E27FC236}">
                  <a16:creationId xmlns:a16="http://schemas.microsoft.com/office/drawing/2014/main" id="{475625C7-5586-482C-85BE-8634A2EDF8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3128"/>
              <a:ext cx="499" cy="438"/>
            </a:xfrm>
            <a:prstGeom prst="line">
              <a:avLst/>
            </a:prstGeom>
            <a:noFill/>
            <a:ln w="19050">
              <a:solidFill>
                <a:srgbClr val="DDDDDD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0558" name="Line 30">
              <a:extLst>
                <a:ext uri="{FF2B5EF4-FFF2-40B4-BE49-F238E27FC236}">
                  <a16:creationId xmlns:a16="http://schemas.microsoft.com/office/drawing/2014/main" id="{AB64B0A7-30CA-4B84-BE69-46D5226535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3113"/>
              <a:ext cx="544" cy="347"/>
            </a:xfrm>
            <a:prstGeom prst="line">
              <a:avLst/>
            </a:prstGeom>
            <a:noFill/>
            <a:ln w="19050">
              <a:solidFill>
                <a:srgbClr val="DDDDDD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0559" name="Line 31">
              <a:extLst>
                <a:ext uri="{FF2B5EF4-FFF2-40B4-BE49-F238E27FC236}">
                  <a16:creationId xmlns:a16="http://schemas.microsoft.com/office/drawing/2014/main" id="{C42E39FE-3CAC-46EB-ACEF-9696C465FC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61" y="2840"/>
              <a:ext cx="408" cy="288"/>
            </a:xfrm>
            <a:prstGeom prst="line">
              <a:avLst/>
            </a:prstGeom>
            <a:noFill/>
            <a:ln w="19050">
              <a:solidFill>
                <a:srgbClr val="DDDDDD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0561" name="Line 33">
              <a:extLst>
                <a:ext uri="{FF2B5EF4-FFF2-40B4-BE49-F238E27FC236}">
                  <a16:creationId xmlns:a16="http://schemas.microsoft.com/office/drawing/2014/main" id="{D4E485F1-64FD-4A58-B2D1-2AC27306E0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3128"/>
              <a:ext cx="576" cy="240"/>
            </a:xfrm>
            <a:prstGeom prst="line">
              <a:avLst/>
            </a:prstGeom>
            <a:noFill/>
            <a:ln w="19050">
              <a:solidFill>
                <a:srgbClr val="DDDDDD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0562" name="Line 34">
              <a:extLst>
                <a:ext uri="{FF2B5EF4-FFF2-40B4-BE49-F238E27FC236}">
                  <a16:creationId xmlns:a16="http://schemas.microsoft.com/office/drawing/2014/main" id="{35ACAC2F-C975-40C4-B378-C1625EAB2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3128"/>
              <a:ext cx="576" cy="144"/>
            </a:xfrm>
            <a:prstGeom prst="line">
              <a:avLst/>
            </a:prstGeom>
            <a:noFill/>
            <a:ln w="19050">
              <a:solidFill>
                <a:srgbClr val="DDDDDD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0563" name="Line 35">
              <a:extLst>
                <a:ext uri="{FF2B5EF4-FFF2-40B4-BE49-F238E27FC236}">
                  <a16:creationId xmlns:a16="http://schemas.microsoft.com/office/drawing/2014/main" id="{2BD38E67-7B1C-4E78-98FC-6240706CDD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5" y="3128"/>
              <a:ext cx="412" cy="544"/>
            </a:xfrm>
            <a:prstGeom prst="line">
              <a:avLst/>
            </a:prstGeom>
            <a:noFill/>
            <a:ln w="19050">
              <a:solidFill>
                <a:srgbClr val="DDDDDD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0560" name="Oval 32">
              <a:extLst>
                <a:ext uri="{FF2B5EF4-FFF2-40B4-BE49-F238E27FC236}">
                  <a16:creationId xmlns:a16="http://schemas.microsoft.com/office/drawing/2014/main" id="{0F49526A-4F6F-47F8-8680-173A26B6F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5" y="2840"/>
              <a:ext cx="480" cy="864"/>
            </a:xfrm>
            <a:prstGeom prst="ellipse">
              <a:avLst/>
            </a:prstGeom>
            <a:noFill/>
            <a:ln w="28575">
              <a:solidFill>
                <a:srgbClr val="FF66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72">
            <a:extLst>
              <a:ext uri="{FF2B5EF4-FFF2-40B4-BE49-F238E27FC236}">
                <a16:creationId xmlns:a16="http://schemas.microsoft.com/office/drawing/2014/main" id="{FD905243-AAB7-481F-946C-8D2D595FACC2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2438400"/>
            <a:ext cx="1371600" cy="2057400"/>
            <a:chOff x="3168" y="1536"/>
            <a:chExt cx="864" cy="1296"/>
          </a:xfrm>
        </p:grpSpPr>
        <p:sp>
          <p:nvSpPr>
            <p:cNvPr id="150565" name="Oval 37">
              <a:extLst>
                <a:ext uri="{FF2B5EF4-FFF2-40B4-BE49-F238E27FC236}">
                  <a16:creationId xmlns:a16="http://schemas.microsoft.com/office/drawing/2014/main" id="{B11CF353-BFD4-454E-B473-CB2CA9CA6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536"/>
              <a:ext cx="624" cy="1296"/>
            </a:xfrm>
            <a:prstGeom prst="ellipse">
              <a:avLst/>
            </a:prstGeom>
            <a:noFill/>
            <a:ln w="1905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0566" name="Line 38">
              <a:extLst>
                <a:ext uri="{FF2B5EF4-FFF2-40B4-BE49-F238E27FC236}">
                  <a16:creationId xmlns:a16="http://schemas.microsoft.com/office/drawing/2014/main" id="{76E2E32E-B8B5-495D-A7BB-EBC91BDE1F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08" y="2064"/>
              <a:ext cx="336" cy="9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9494" name="Object 1036">
              <a:extLst>
                <a:ext uri="{FF2B5EF4-FFF2-40B4-BE49-F238E27FC236}">
                  <a16:creationId xmlns:a16="http://schemas.microsoft.com/office/drawing/2014/main" id="{8A2AAE6B-90D7-47D6-B350-B8B698060C7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24" y="2115"/>
            <a:ext cx="188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29" name="公式" r:id="rId3" imgW="133299" imgH="133248" progId="Equation.3">
                    <p:embed/>
                  </p:oleObj>
                </mc:Choice>
                <mc:Fallback>
                  <p:oleObj name="公式" r:id="rId3" imgW="133299" imgH="133248" progId="Equation.3">
                    <p:embed/>
                    <p:pic>
                      <p:nvPicPr>
                        <p:cNvPr id="0" name="Object 10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2115"/>
                          <a:ext cx="188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0568" name="Line 40">
              <a:extLst>
                <a:ext uri="{FF2B5EF4-FFF2-40B4-BE49-F238E27FC236}">
                  <a16:creationId xmlns:a16="http://schemas.microsoft.com/office/drawing/2014/main" id="{D8484F23-4F3D-469B-9F9C-92BB375936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112"/>
              <a:ext cx="0" cy="192"/>
            </a:xfrm>
            <a:prstGeom prst="line">
              <a:avLst/>
            </a:prstGeom>
            <a:noFill/>
            <a:ln w="19050">
              <a:solidFill>
                <a:srgbClr val="FF99CC"/>
              </a:solidFill>
              <a:round/>
              <a:headEnd type="none" w="sm" len="lg"/>
              <a:tailEnd type="stealth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9496" name="Object 1037">
              <a:extLst>
                <a:ext uri="{FF2B5EF4-FFF2-40B4-BE49-F238E27FC236}">
                  <a16:creationId xmlns:a16="http://schemas.microsoft.com/office/drawing/2014/main" id="{DF639036-646F-412B-B759-8963FA83661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68" y="2064"/>
            <a:ext cx="187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30" name="公式" r:id="rId5" imgW="95098" imgH="133248" progId="Equation.3">
                    <p:embed/>
                  </p:oleObj>
                </mc:Choice>
                <mc:Fallback>
                  <p:oleObj name="公式" r:id="rId5" imgW="95098" imgH="133248" progId="Equation.3">
                    <p:embed/>
                    <p:pic>
                      <p:nvPicPr>
                        <p:cNvPr id="0" name="Object 10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2064"/>
                          <a:ext cx="187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0570" name="Text Box 42">
            <a:extLst>
              <a:ext uri="{FF2B5EF4-FFF2-40B4-BE49-F238E27FC236}">
                <a16:creationId xmlns:a16="http://schemas.microsoft.com/office/drawing/2014/main" id="{9889E680-FC63-44AE-83DA-379E78614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39838"/>
            <a:ext cx="75707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solidFill>
                  <a:schemeClr val="tx2"/>
                </a:solidFill>
                <a:latin typeface="幼圆" pitchFamily="49" charset="-122"/>
              </a:rPr>
              <a:t>例题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：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求圆电流轴线上的磁场分布</a:t>
            </a:r>
          </a:p>
        </p:txBody>
      </p:sp>
      <p:grpSp>
        <p:nvGrpSpPr>
          <p:cNvPr id="4" name="Group 71">
            <a:extLst>
              <a:ext uri="{FF2B5EF4-FFF2-40B4-BE49-F238E27FC236}">
                <a16:creationId xmlns:a16="http://schemas.microsoft.com/office/drawing/2014/main" id="{2E4C1161-32E0-45A0-AAF9-DD205710615F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2438400"/>
            <a:ext cx="2476500" cy="2386013"/>
            <a:chOff x="3696" y="1536"/>
            <a:chExt cx="1560" cy="1503"/>
          </a:xfrm>
        </p:grpSpPr>
        <p:sp>
          <p:nvSpPr>
            <p:cNvPr id="150572" name="Line 44">
              <a:extLst>
                <a:ext uri="{FF2B5EF4-FFF2-40B4-BE49-F238E27FC236}">
                  <a16:creationId xmlns:a16="http://schemas.microsoft.com/office/drawing/2014/main" id="{0538EBEC-D79D-473D-A05F-6A3230AE7D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6" y="1536"/>
              <a:ext cx="96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0573" name="Line 45">
              <a:extLst>
                <a:ext uri="{FF2B5EF4-FFF2-40B4-BE49-F238E27FC236}">
                  <a16:creationId xmlns:a16="http://schemas.microsoft.com/office/drawing/2014/main" id="{2A64F653-2D31-423E-B4E3-CCCE0839BA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536"/>
              <a:ext cx="1104" cy="139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9485" name="Object 1032">
              <a:extLst>
                <a:ext uri="{FF2B5EF4-FFF2-40B4-BE49-F238E27FC236}">
                  <a16:creationId xmlns:a16="http://schemas.microsoft.com/office/drawing/2014/main" id="{4877799F-6795-4FE3-AA59-D5562C8C22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0" y="1920"/>
            <a:ext cx="224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31" name="公式" r:id="rId7" imgW="95098" imgH="133248" progId="Equation.3">
                    <p:embed/>
                  </p:oleObj>
                </mc:Choice>
                <mc:Fallback>
                  <p:oleObj name="公式" r:id="rId7" imgW="95098" imgH="133248" progId="Equation.3">
                    <p:embed/>
                    <p:pic>
                      <p:nvPicPr>
                        <p:cNvPr id="0" name="Object 10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1920"/>
                          <a:ext cx="224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0575" name="Freeform 47">
              <a:extLst>
                <a:ext uri="{FF2B5EF4-FFF2-40B4-BE49-F238E27FC236}">
                  <a16:creationId xmlns:a16="http://schemas.microsoft.com/office/drawing/2014/main" id="{441E87D3-FBB6-4787-9810-1F67FCA520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1707"/>
              <a:ext cx="137" cy="81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74" y="70"/>
                </a:cxn>
                <a:cxn ang="0">
                  <a:pos x="0" y="69"/>
                </a:cxn>
              </a:cxnLst>
              <a:rect l="0" t="0" r="r" b="b"/>
              <a:pathLst>
                <a:path w="137" h="81">
                  <a:moveTo>
                    <a:pt x="137" y="0"/>
                  </a:moveTo>
                  <a:cubicBezTo>
                    <a:pt x="126" y="12"/>
                    <a:pt x="97" y="59"/>
                    <a:pt x="74" y="70"/>
                  </a:cubicBezTo>
                  <a:cubicBezTo>
                    <a:pt x="51" y="81"/>
                    <a:pt x="15" y="69"/>
                    <a:pt x="0" y="69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9487" name="Object 1033">
              <a:extLst>
                <a:ext uri="{FF2B5EF4-FFF2-40B4-BE49-F238E27FC236}">
                  <a16:creationId xmlns:a16="http://schemas.microsoft.com/office/drawing/2014/main" id="{A46DD87C-2F4C-4754-AFFF-913E5BBE6D8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90" y="1800"/>
            <a:ext cx="179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32" name="公式" r:id="rId9" imgW="114198" imgH="114504" progId="Equation.3">
                    <p:embed/>
                  </p:oleObj>
                </mc:Choice>
                <mc:Fallback>
                  <p:oleObj name="公式" r:id="rId9" imgW="114198" imgH="114504" progId="Equation.3">
                    <p:embed/>
                    <p:pic>
                      <p:nvPicPr>
                        <p:cNvPr id="0" name="Object 10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0" y="1800"/>
                          <a:ext cx="179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0577" name="Line 49">
              <a:extLst>
                <a:ext uri="{FF2B5EF4-FFF2-40B4-BE49-F238E27FC236}">
                  <a16:creationId xmlns:a16="http://schemas.microsoft.com/office/drawing/2014/main" id="{0A87F1CA-53C9-4399-B490-7000CA263A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48" y="2592"/>
              <a:ext cx="336" cy="336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0578" name="Freeform 50">
              <a:extLst>
                <a:ext uri="{FF2B5EF4-FFF2-40B4-BE49-F238E27FC236}">
                  <a16:creationId xmlns:a16="http://schemas.microsoft.com/office/drawing/2014/main" id="{F5CA3CBA-BDB8-427E-A05E-441FB68E86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8" y="2765"/>
              <a:ext cx="59" cy="274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47" y="150"/>
                </a:cxn>
                <a:cxn ang="0">
                  <a:pos x="0" y="274"/>
                </a:cxn>
              </a:cxnLst>
              <a:rect l="0" t="0" r="r" b="b"/>
              <a:pathLst>
                <a:path w="59" h="274">
                  <a:moveTo>
                    <a:pt x="59" y="0"/>
                  </a:moveTo>
                  <a:cubicBezTo>
                    <a:pt x="57" y="25"/>
                    <a:pt x="57" y="104"/>
                    <a:pt x="47" y="150"/>
                  </a:cubicBezTo>
                  <a:cubicBezTo>
                    <a:pt x="37" y="196"/>
                    <a:pt x="10" y="248"/>
                    <a:pt x="0" y="274"/>
                  </a:cubicBezTo>
                </a:path>
              </a:pathLst>
            </a:custGeom>
            <a:noFill/>
            <a:ln w="19050" cmpd="sng">
              <a:solidFill>
                <a:schemeClr val="folHlink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9490" name="Object 1034">
              <a:extLst>
                <a:ext uri="{FF2B5EF4-FFF2-40B4-BE49-F238E27FC236}">
                  <a16:creationId xmlns:a16="http://schemas.microsoft.com/office/drawing/2014/main" id="{8852B106-A791-43D5-B7D2-817A3988074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12" y="2795"/>
            <a:ext cx="201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33" name="公式" r:id="rId11" imgW="114198" imgH="114504" progId="Equation.3">
                    <p:embed/>
                  </p:oleObj>
                </mc:Choice>
                <mc:Fallback>
                  <p:oleObj name="公式" r:id="rId11" imgW="114198" imgH="114504" progId="Equation.3">
                    <p:embed/>
                    <p:pic>
                      <p:nvPicPr>
                        <p:cNvPr id="0" name="Object 10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2" y="2795"/>
                          <a:ext cx="201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91" name="Object 1035">
              <a:extLst>
                <a:ext uri="{FF2B5EF4-FFF2-40B4-BE49-F238E27FC236}">
                  <a16:creationId xmlns:a16="http://schemas.microsoft.com/office/drawing/2014/main" id="{25ABDB32-3FBC-4032-A5BA-C56964DB047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44" y="2304"/>
            <a:ext cx="312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34" name="公式" r:id="rId13" imgW="199949" imgH="190704" progId="Equation.3">
                    <p:embed/>
                  </p:oleObj>
                </mc:Choice>
                <mc:Fallback>
                  <p:oleObj name="公式" r:id="rId13" imgW="199949" imgH="190704" progId="Equation.3">
                    <p:embed/>
                    <p:pic>
                      <p:nvPicPr>
                        <p:cNvPr id="0" name="Object 10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2304"/>
                          <a:ext cx="312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0581" name="Text Box 53">
            <a:extLst>
              <a:ext uri="{FF2B5EF4-FFF2-40B4-BE49-F238E27FC236}">
                <a16:creationId xmlns:a16="http://schemas.microsoft.com/office/drawing/2014/main" id="{50BA5C79-4E04-4A04-A967-4A4EC65F7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785938"/>
            <a:ext cx="411480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solidFill>
                  <a:srgbClr val="99FF99"/>
                </a:solidFill>
                <a:latin typeface="幼圆" pitchFamily="49" charset="-122"/>
              </a:rPr>
              <a:t>解：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在圆电流上任意取一段电流元，电流元在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P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点激发的磁场</a:t>
            </a:r>
          </a:p>
        </p:txBody>
      </p:sp>
      <p:graphicFrame>
        <p:nvGraphicFramePr>
          <p:cNvPr id="205824" name="Object 1024">
            <a:extLst>
              <a:ext uri="{FF2B5EF4-FFF2-40B4-BE49-F238E27FC236}">
                <a16:creationId xmlns:a16="http://schemas.microsoft.com/office/drawing/2014/main" id="{CCF25690-A1F1-42EB-93BD-613F0910FD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3141663"/>
          <a:ext cx="2286000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5" name="公式" r:id="rId15" imgW="1066800" imgH="400152" progId="Equation.3">
                  <p:embed/>
                </p:oleObj>
              </mc:Choice>
              <mc:Fallback>
                <p:oleObj name="公式" r:id="rId15" imgW="1066800" imgH="400152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141663"/>
                        <a:ext cx="2286000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74">
            <a:extLst>
              <a:ext uri="{FF2B5EF4-FFF2-40B4-BE49-F238E27FC236}">
                <a16:creationId xmlns:a16="http://schemas.microsoft.com/office/drawing/2014/main" id="{BD226DD2-A6E0-42D4-81DE-42058B8B0BE4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1600200"/>
            <a:ext cx="3741738" cy="4003675"/>
            <a:chOff x="3072" y="1008"/>
            <a:chExt cx="2357" cy="2522"/>
          </a:xfrm>
        </p:grpSpPr>
        <p:sp>
          <p:nvSpPr>
            <p:cNvPr id="150584" name="Line 56">
              <a:extLst>
                <a:ext uri="{FF2B5EF4-FFF2-40B4-BE49-F238E27FC236}">
                  <a16:creationId xmlns:a16="http://schemas.microsoft.com/office/drawing/2014/main" id="{089FC15A-2949-4D0B-9A9E-278BB6E032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1680"/>
              <a:ext cx="2160" cy="1536"/>
            </a:xfrm>
            <a:prstGeom prst="line">
              <a:avLst/>
            </a:prstGeom>
            <a:noFill/>
            <a:ln w="19050">
              <a:solidFill>
                <a:srgbClr val="9999FF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0585" name="Line 57">
              <a:extLst>
                <a:ext uri="{FF2B5EF4-FFF2-40B4-BE49-F238E27FC236}">
                  <a16:creationId xmlns:a16="http://schemas.microsoft.com/office/drawing/2014/main" id="{FFCE1DD3-5D1A-4647-9A83-51B8C02BE3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1008"/>
              <a:ext cx="0" cy="1152"/>
            </a:xfrm>
            <a:prstGeom prst="line">
              <a:avLst/>
            </a:prstGeom>
            <a:noFill/>
            <a:ln w="19050">
              <a:solidFill>
                <a:srgbClr val="9999FF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0586" name="Line 58">
              <a:extLst>
                <a:ext uri="{FF2B5EF4-FFF2-40B4-BE49-F238E27FC236}">
                  <a16:creationId xmlns:a16="http://schemas.microsoft.com/office/drawing/2014/main" id="{6F8F9049-B139-4C8E-956D-7F71FD14BC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20" y="2160"/>
              <a:ext cx="624" cy="384"/>
            </a:xfrm>
            <a:prstGeom prst="line">
              <a:avLst/>
            </a:prstGeom>
            <a:noFill/>
            <a:ln w="19050">
              <a:solidFill>
                <a:srgbClr val="9999FF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0587" name="Line 59">
              <a:extLst>
                <a:ext uri="{FF2B5EF4-FFF2-40B4-BE49-F238E27FC236}">
                  <a16:creationId xmlns:a16="http://schemas.microsoft.com/office/drawing/2014/main" id="{A7ACD452-3AC8-499B-BBA9-286CA150CA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13" y="2939"/>
              <a:ext cx="336" cy="192"/>
            </a:xfrm>
            <a:prstGeom prst="line">
              <a:avLst/>
            </a:prstGeom>
            <a:noFill/>
            <a:ln w="19050">
              <a:solidFill>
                <a:srgbClr val="00CC99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0588" name="Line 60">
              <a:extLst>
                <a:ext uri="{FF2B5EF4-FFF2-40B4-BE49-F238E27FC236}">
                  <a16:creationId xmlns:a16="http://schemas.microsoft.com/office/drawing/2014/main" id="{D5590FA7-86B5-429F-8291-FA1D3AA04F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2296"/>
              <a:ext cx="1088" cy="771"/>
            </a:xfrm>
            <a:prstGeom prst="line">
              <a:avLst/>
            </a:prstGeom>
            <a:noFill/>
            <a:ln w="19050">
              <a:solidFill>
                <a:srgbClr val="00CC99"/>
              </a:solidFill>
              <a:round/>
              <a:headEnd type="triangl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9479" name="Object 1028">
              <a:extLst>
                <a:ext uri="{FF2B5EF4-FFF2-40B4-BE49-F238E27FC236}">
                  <a16:creationId xmlns:a16="http://schemas.microsoft.com/office/drawing/2014/main" id="{FC74A20C-E051-4094-B7D2-88B6A07B7C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8" y="2704"/>
            <a:ext cx="169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36" name="公式" r:id="rId17" imgW="114198" imgH="114504" progId="Equation.3">
                    <p:embed/>
                  </p:oleObj>
                </mc:Choice>
                <mc:Fallback>
                  <p:oleObj name="公式" r:id="rId17" imgW="114198" imgH="114504" progId="Equation.3">
                    <p:embed/>
                    <p:pic>
                      <p:nvPicPr>
                        <p:cNvPr id="0" name="Object 10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2704"/>
                          <a:ext cx="169" cy="1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80" name="Object 1029">
              <a:extLst>
                <a:ext uri="{FF2B5EF4-FFF2-40B4-BE49-F238E27FC236}">
                  <a16:creationId xmlns:a16="http://schemas.microsoft.com/office/drawing/2014/main" id="{33BD29BB-C049-4AD5-A856-A936A319D21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72" y="3024"/>
            <a:ext cx="217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37" name="公式" r:id="rId19" imgW="133299" imgH="133248" progId="Equation.3">
                    <p:embed/>
                  </p:oleObj>
                </mc:Choice>
                <mc:Fallback>
                  <p:oleObj name="公式" r:id="rId19" imgW="133299" imgH="133248" progId="Equation.3">
                    <p:embed/>
                    <p:pic>
                      <p:nvPicPr>
                        <p:cNvPr id="0" name="Object 10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2" y="3024"/>
                          <a:ext cx="217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81" name="Object 1030">
              <a:extLst>
                <a:ext uri="{FF2B5EF4-FFF2-40B4-BE49-F238E27FC236}">
                  <a16:creationId xmlns:a16="http://schemas.microsoft.com/office/drawing/2014/main" id="{6326F7FB-533C-4875-8E47-1FAA0593879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92" y="2016"/>
            <a:ext cx="199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38" name="公式" r:id="rId21" imgW="133299" imgH="152400" progId="Equation.3">
                    <p:embed/>
                  </p:oleObj>
                </mc:Choice>
                <mc:Fallback>
                  <p:oleObj name="公式" r:id="rId21" imgW="133299" imgH="152400" progId="Equation.3">
                    <p:embed/>
                    <p:pic>
                      <p:nvPicPr>
                        <p:cNvPr id="0" name="Object 10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2016"/>
                          <a:ext cx="199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82" name="Object 1031">
              <a:extLst>
                <a:ext uri="{FF2B5EF4-FFF2-40B4-BE49-F238E27FC236}">
                  <a16:creationId xmlns:a16="http://schemas.microsoft.com/office/drawing/2014/main" id="{F67E8D60-07F9-44CB-9109-0C7EAA348C8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93" y="3294"/>
            <a:ext cx="236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39" name="公式" r:id="rId23" imgW="114198" imgH="114504" progId="Equation.3">
                    <p:embed/>
                  </p:oleObj>
                </mc:Choice>
                <mc:Fallback>
                  <p:oleObj name="公式" r:id="rId23" imgW="114198" imgH="114504" progId="Equation.3">
                    <p:embed/>
                    <p:pic>
                      <p:nvPicPr>
                        <p:cNvPr id="0" name="Object 10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3" y="3294"/>
                          <a:ext cx="236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5825" name="Object 1025">
            <a:extLst>
              <a:ext uri="{FF2B5EF4-FFF2-40B4-BE49-F238E27FC236}">
                <a16:creationId xmlns:a16="http://schemas.microsoft.com/office/drawing/2014/main" id="{99D11680-CE41-4A37-82F9-B021230B0B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062413"/>
          <a:ext cx="9429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0" name="公式" r:id="rId25" imgW="438099" imgH="209448" progId="Equation.3">
                  <p:embed/>
                </p:oleObj>
              </mc:Choice>
              <mc:Fallback>
                <p:oleObj name="公式" r:id="rId25" imgW="438099" imgH="209448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062413"/>
                        <a:ext cx="94297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26" name="Object 1026">
            <a:extLst>
              <a:ext uri="{FF2B5EF4-FFF2-40B4-BE49-F238E27FC236}">
                <a16:creationId xmlns:a16="http://schemas.microsoft.com/office/drawing/2014/main" id="{3102D216-8F5F-40D3-965D-73F2AD7F5F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4652963"/>
          <a:ext cx="1354137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1" name="公式" r:id="rId27" imgW="628701" imgH="266904" progId="Equation.3">
                  <p:embed/>
                </p:oleObj>
              </mc:Choice>
              <mc:Fallback>
                <p:oleObj name="公式" r:id="rId27" imgW="628701" imgH="266904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652963"/>
                        <a:ext cx="1354137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27" name="Object 1027">
            <a:extLst>
              <a:ext uri="{FF2B5EF4-FFF2-40B4-BE49-F238E27FC236}">
                <a16:creationId xmlns:a16="http://schemas.microsoft.com/office/drawing/2014/main" id="{C389332C-5D02-4EF1-8641-8240E307F0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5229225"/>
          <a:ext cx="2759075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2" name="公式" r:id="rId29" imgW="1314298" imgH="457200" progId="Equation.3">
                  <p:embed/>
                </p:oleObj>
              </mc:Choice>
              <mc:Fallback>
                <p:oleObj name="公式" r:id="rId29" imgW="1314298" imgH="4572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229225"/>
                        <a:ext cx="2759075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71" name="Group 43">
            <a:extLst>
              <a:ext uri="{FF2B5EF4-FFF2-40B4-BE49-F238E27FC236}">
                <a16:creationId xmlns:a16="http://schemas.microsoft.com/office/drawing/2014/main" id="{6426C1AE-5BA3-4827-A76F-689456494B3E}"/>
              </a:ext>
            </a:extLst>
          </p:cNvPr>
          <p:cNvGrpSpPr>
            <a:grpSpLocks/>
          </p:cNvGrpSpPr>
          <p:nvPr/>
        </p:nvGrpSpPr>
        <p:grpSpPr bwMode="auto">
          <a:xfrm>
            <a:off x="0" y="115888"/>
            <a:ext cx="5715000" cy="1068387"/>
            <a:chOff x="0" y="191"/>
            <a:chExt cx="3600" cy="673"/>
          </a:xfrm>
        </p:grpSpPr>
        <p:pic>
          <p:nvPicPr>
            <p:cNvPr id="19472" name="Picture 44" descr="bar_1">
              <a:extLst>
                <a:ext uri="{FF2B5EF4-FFF2-40B4-BE49-F238E27FC236}">
                  <a16:creationId xmlns:a16="http://schemas.microsoft.com/office/drawing/2014/main" id="{80EA322C-FF5C-4763-88F1-CBA2E8A4FA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1"/>
              <a:ext cx="3600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73" name="Text Box 45">
              <a:extLst>
                <a:ext uri="{FF2B5EF4-FFF2-40B4-BE49-F238E27FC236}">
                  <a16:creationId xmlns:a16="http://schemas.microsoft.com/office/drawing/2014/main" id="{6DFB4A08-20B8-4E6E-91D2-F6885D8140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" y="336"/>
              <a:ext cx="2957" cy="3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C0C0C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99"/>
                  </a:solidFill>
                  <a:ea typeface="隶书" panose="02010509060101010101" pitchFamily="49" charset="-122"/>
                </a:rPr>
                <a:t>4-2</a:t>
              </a:r>
              <a:r>
                <a:rPr lang="en-US" altLang="zh-CN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 </a:t>
              </a:r>
              <a:r>
                <a:rPr lang="zh-CN" altLang="en-US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载流回路的磁场</a:t>
              </a:r>
              <a:endParaRPr kumimoji="0" lang="zh-CN" altLang="en-US">
                <a:solidFill>
                  <a:srgbClr val="FF3399"/>
                </a:solidFill>
                <a:ea typeface="隶书" panose="020105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0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0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05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05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05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05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0" grpId="0" animBg="1"/>
      <p:bldP spid="150570" grpId="0" autoUpdateAnimBg="0"/>
      <p:bldP spid="150581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日期占位符 1">
            <a:extLst>
              <a:ext uri="{FF2B5EF4-FFF2-40B4-BE49-F238E27FC236}">
                <a16:creationId xmlns:a16="http://schemas.microsoft.com/office/drawing/2014/main" id="{20E2A544-C743-4AC9-8B66-DE25ACEEE38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67FECA7-2AD1-4E56-8FB7-E8AF6D9354B0}" type="datetime9">
              <a:rPr lang="en-US"/>
              <a:pPr>
                <a:defRPr/>
              </a:pPr>
              <a:t>4/8/2020 9:41:37 PM</a:t>
            </a:fld>
            <a:endParaRPr lang="en-US" altLang="zh-CN"/>
          </a:p>
        </p:txBody>
      </p:sp>
      <p:sp>
        <p:nvSpPr>
          <p:cNvPr id="99" name="灯片编号占位符 3">
            <a:extLst>
              <a:ext uri="{FF2B5EF4-FFF2-40B4-BE49-F238E27FC236}">
                <a16:creationId xmlns:a16="http://schemas.microsoft.com/office/drawing/2014/main" id="{3C9CEAC6-AD45-4955-A3E9-521C1835F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fld id="{9AE13771-1EF4-4542-82DA-4CEB7B36CE0D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19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grpSp>
        <p:nvGrpSpPr>
          <p:cNvPr id="20484" name="Group 107">
            <a:extLst>
              <a:ext uri="{FF2B5EF4-FFF2-40B4-BE49-F238E27FC236}">
                <a16:creationId xmlns:a16="http://schemas.microsoft.com/office/drawing/2014/main" id="{B77AE829-A2C9-4476-9D49-D7BB1E1EEE24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1341438"/>
            <a:ext cx="4343400" cy="5181600"/>
            <a:chOff x="2880" y="845"/>
            <a:chExt cx="2736" cy="3264"/>
          </a:xfrm>
        </p:grpSpPr>
        <p:sp>
          <p:nvSpPr>
            <p:cNvPr id="151599" name="Rectangle 47">
              <a:extLst>
                <a:ext uri="{FF2B5EF4-FFF2-40B4-BE49-F238E27FC236}">
                  <a16:creationId xmlns:a16="http://schemas.microsoft.com/office/drawing/2014/main" id="{094F7B35-15C2-41BB-A942-FFC657CE8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845"/>
              <a:ext cx="2736" cy="3264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0521" name="Group 48">
              <a:extLst>
                <a:ext uri="{FF2B5EF4-FFF2-40B4-BE49-F238E27FC236}">
                  <a16:creationId xmlns:a16="http://schemas.microsoft.com/office/drawing/2014/main" id="{BFE367EA-33CD-4B3C-A0DF-0A2125087A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30" y="2651"/>
              <a:ext cx="584" cy="864"/>
              <a:chOff x="3961" y="2840"/>
              <a:chExt cx="584" cy="864"/>
            </a:xfrm>
          </p:grpSpPr>
          <p:sp>
            <p:nvSpPr>
              <p:cNvPr id="151601" name="Line 49">
                <a:extLst>
                  <a:ext uri="{FF2B5EF4-FFF2-40B4-BE49-F238E27FC236}">
                    <a16:creationId xmlns:a16="http://schemas.microsoft.com/office/drawing/2014/main" id="{150FC3F9-75B8-4B01-A08C-99747A7F37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9" y="3128"/>
                <a:ext cx="317" cy="574"/>
              </a:xfrm>
              <a:prstGeom prst="line">
                <a:avLst/>
              </a:prstGeom>
              <a:noFill/>
              <a:ln w="19050">
                <a:solidFill>
                  <a:srgbClr val="DDDDDD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1602" name="Line 50">
                <a:extLst>
                  <a:ext uri="{FF2B5EF4-FFF2-40B4-BE49-F238E27FC236}">
                    <a16:creationId xmlns:a16="http://schemas.microsoft.com/office/drawing/2014/main" id="{C2C6D4B2-7F34-4C32-A213-CD16736345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9" y="3128"/>
                <a:ext cx="576" cy="96"/>
              </a:xfrm>
              <a:prstGeom prst="line">
                <a:avLst/>
              </a:prstGeom>
              <a:noFill/>
              <a:ln w="19050">
                <a:solidFill>
                  <a:srgbClr val="DDDDDD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1603" name="Line 51">
                <a:extLst>
                  <a:ext uri="{FF2B5EF4-FFF2-40B4-BE49-F238E27FC236}">
                    <a16:creationId xmlns:a16="http://schemas.microsoft.com/office/drawing/2014/main" id="{EF362912-416C-4909-BEBA-63AC9E1346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69" y="3080"/>
                <a:ext cx="528" cy="48"/>
              </a:xfrm>
              <a:prstGeom prst="line">
                <a:avLst/>
              </a:prstGeom>
              <a:noFill/>
              <a:ln w="19050">
                <a:solidFill>
                  <a:srgbClr val="DDDDDD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1604" name="Line 52">
                <a:extLst>
                  <a:ext uri="{FF2B5EF4-FFF2-40B4-BE49-F238E27FC236}">
                    <a16:creationId xmlns:a16="http://schemas.microsoft.com/office/drawing/2014/main" id="{24A2FEED-5214-4776-AF47-C687921E12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9" y="3128"/>
                <a:ext cx="576" cy="288"/>
              </a:xfrm>
              <a:prstGeom prst="line">
                <a:avLst/>
              </a:prstGeom>
              <a:noFill/>
              <a:ln w="19050">
                <a:solidFill>
                  <a:srgbClr val="DDDDDD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1605" name="Line 53">
                <a:extLst>
                  <a:ext uri="{FF2B5EF4-FFF2-40B4-BE49-F238E27FC236}">
                    <a16:creationId xmlns:a16="http://schemas.microsoft.com/office/drawing/2014/main" id="{5053E5BD-7BCC-42C3-BB8B-23EBD7EC06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9" y="3128"/>
                <a:ext cx="480" cy="480"/>
              </a:xfrm>
              <a:prstGeom prst="line">
                <a:avLst/>
              </a:prstGeom>
              <a:noFill/>
              <a:ln w="19050">
                <a:solidFill>
                  <a:srgbClr val="DDDDDD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1606" name="Line 54">
                <a:extLst>
                  <a:ext uri="{FF2B5EF4-FFF2-40B4-BE49-F238E27FC236}">
                    <a16:creationId xmlns:a16="http://schemas.microsoft.com/office/drawing/2014/main" id="{8A6334AA-F6B2-4AED-942C-16F7AF0D8E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69" y="2936"/>
                <a:ext cx="480" cy="192"/>
              </a:xfrm>
              <a:prstGeom prst="line">
                <a:avLst/>
              </a:prstGeom>
              <a:noFill/>
              <a:ln w="19050">
                <a:solidFill>
                  <a:srgbClr val="DDDDDD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1607" name="Line 55">
                <a:extLst>
                  <a:ext uri="{FF2B5EF4-FFF2-40B4-BE49-F238E27FC236}">
                    <a16:creationId xmlns:a16="http://schemas.microsoft.com/office/drawing/2014/main" id="{6475C679-7CD4-4F99-8341-0E40E985F9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69" y="2888"/>
                <a:ext cx="432" cy="240"/>
              </a:xfrm>
              <a:prstGeom prst="line">
                <a:avLst/>
              </a:prstGeom>
              <a:noFill/>
              <a:ln w="19050">
                <a:solidFill>
                  <a:srgbClr val="DDDDDD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1608" name="Line 56">
                <a:extLst>
                  <a:ext uri="{FF2B5EF4-FFF2-40B4-BE49-F238E27FC236}">
                    <a16:creationId xmlns:a16="http://schemas.microsoft.com/office/drawing/2014/main" id="{01317D9A-9CE5-45BA-9425-819A03A64B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69" y="2840"/>
                <a:ext cx="336" cy="288"/>
              </a:xfrm>
              <a:prstGeom prst="line">
                <a:avLst/>
              </a:prstGeom>
              <a:noFill/>
              <a:ln w="19050">
                <a:solidFill>
                  <a:srgbClr val="DDDDDD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1609" name="Line 57">
                <a:extLst>
                  <a:ext uri="{FF2B5EF4-FFF2-40B4-BE49-F238E27FC236}">
                    <a16:creationId xmlns:a16="http://schemas.microsoft.com/office/drawing/2014/main" id="{5CD22EB1-4700-42F2-816E-4F7A81D914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9" y="3128"/>
                <a:ext cx="240" cy="528"/>
              </a:xfrm>
              <a:prstGeom prst="line">
                <a:avLst/>
              </a:prstGeom>
              <a:noFill/>
              <a:ln w="19050">
                <a:solidFill>
                  <a:srgbClr val="DDDDDD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1610" name="Line 58">
                <a:extLst>
                  <a:ext uri="{FF2B5EF4-FFF2-40B4-BE49-F238E27FC236}">
                    <a16:creationId xmlns:a16="http://schemas.microsoft.com/office/drawing/2014/main" id="{AECFAF63-A11C-4E43-9037-993A4F2950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9" y="3140"/>
                <a:ext cx="453" cy="517"/>
              </a:xfrm>
              <a:prstGeom prst="line">
                <a:avLst/>
              </a:prstGeom>
              <a:noFill/>
              <a:ln w="19050">
                <a:solidFill>
                  <a:srgbClr val="DDDDDD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1611" name="Line 59">
                <a:extLst>
                  <a:ext uri="{FF2B5EF4-FFF2-40B4-BE49-F238E27FC236}">
                    <a16:creationId xmlns:a16="http://schemas.microsoft.com/office/drawing/2014/main" id="{EF0B35EA-D423-4C6D-99EE-694780A3C3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9" y="3128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DDDDDD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1612" name="Line 60">
                <a:extLst>
                  <a:ext uri="{FF2B5EF4-FFF2-40B4-BE49-F238E27FC236}">
                    <a16:creationId xmlns:a16="http://schemas.microsoft.com/office/drawing/2014/main" id="{E096A08A-A124-4AC4-A911-5E45869B77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9" y="3128"/>
                <a:ext cx="136" cy="393"/>
              </a:xfrm>
              <a:prstGeom prst="line">
                <a:avLst/>
              </a:prstGeom>
              <a:noFill/>
              <a:ln w="19050">
                <a:solidFill>
                  <a:srgbClr val="DDDDDD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1613" name="Line 61">
                <a:extLst>
                  <a:ext uri="{FF2B5EF4-FFF2-40B4-BE49-F238E27FC236}">
                    <a16:creationId xmlns:a16="http://schemas.microsoft.com/office/drawing/2014/main" id="{A8C242EE-CD96-4C7F-B37E-116339C6D8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69" y="3080"/>
                <a:ext cx="96" cy="48"/>
              </a:xfrm>
              <a:prstGeom prst="line">
                <a:avLst/>
              </a:prstGeom>
              <a:noFill/>
              <a:ln w="19050">
                <a:solidFill>
                  <a:srgbClr val="DDDDDD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1614" name="Line 62">
                <a:extLst>
                  <a:ext uri="{FF2B5EF4-FFF2-40B4-BE49-F238E27FC236}">
                    <a16:creationId xmlns:a16="http://schemas.microsoft.com/office/drawing/2014/main" id="{139C0BD0-EC30-426B-9238-874706548C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9" y="3128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DDDDDD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1615" name="Line 63">
                <a:extLst>
                  <a:ext uri="{FF2B5EF4-FFF2-40B4-BE49-F238E27FC236}">
                    <a16:creationId xmlns:a16="http://schemas.microsoft.com/office/drawing/2014/main" id="{9272A07F-E24A-4BA0-AFD0-7234147A31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9" y="3128"/>
                <a:ext cx="96" cy="48"/>
              </a:xfrm>
              <a:prstGeom prst="line">
                <a:avLst/>
              </a:prstGeom>
              <a:noFill/>
              <a:ln w="19050">
                <a:solidFill>
                  <a:srgbClr val="DDDDDD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1616" name="Line 64">
                <a:extLst>
                  <a:ext uri="{FF2B5EF4-FFF2-40B4-BE49-F238E27FC236}">
                    <a16:creationId xmlns:a16="http://schemas.microsoft.com/office/drawing/2014/main" id="{B02E625E-2C0F-4EA8-9DD7-9D6585C2C4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69" y="2984"/>
                <a:ext cx="144" cy="144"/>
              </a:xfrm>
              <a:prstGeom prst="line">
                <a:avLst/>
              </a:prstGeom>
              <a:noFill/>
              <a:ln w="19050">
                <a:solidFill>
                  <a:srgbClr val="DDDDDD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1617" name="Line 65">
                <a:extLst>
                  <a:ext uri="{FF2B5EF4-FFF2-40B4-BE49-F238E27FC236}">
                    <a16:creationId xmlns:a16="http://schemas.microsoft.com/office/drawing/2014/main" id="{316BB188-2E3B-44AF-B5D1-FF3D9F2517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69" y="2840"/>
                <a:ext cx="272" cy="288"/>
              </a:xfrm>
              <a:prstGeom prst="line">
                <a:avLst/>
              </a:prstGeom>
              <a:noFill/>
              <a:ln w="19050">
                <a:solidFill>
                  <a:srgbClr val="DDDDDD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1618" name="Line 66">
                <a:extLst>
                  <a:ext uri="{FF2B5EF4-FFF2-40B4-BE49-F238E27FC236}">
                    <a16:creationId xmlns:a16="http://schemas.microsoft.com/office/drawing/2014/main" id="{EEC9E7DE-7D54-4A2C-A665-2273ADFE4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9" y="3128"/>
                <a:ext cx="96" cy="192"/>
              </a:xfrm>
              <a:prstGeom prst="line">
                <a:avLst/>
              </a:prstGeom>
              <a:noFill/>
              <a:ln w="19050">
                <a:solidFill>
                  <a:srgbClr val="DDDDDD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1619" name="Line 67">
                <a:extLst>
                  <a:ext uri="{FF2B5EF4-FFF2-40B4-BE49-F238E27FC236}">
                    <a16:creationId xmlns:a16="http://schemas.microsoft.com/office/drawing/2014/main" id="{FA614F4E-68D1-49F6-AFEB-5D215AD427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9" y="3128"/>
                <a:ext cx="576" cy="0"/>
              </a:xfrm>
              <a:prstGeom prst="line">
                <a:avLst/>
              </a:prstGeom>
              <a:noFill/>
              <a:ln w="19050">
                <a:solidFill>
                  <a:srgbClr val="DDDDDD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1620" name="Line 68">
                <a:extLst>
                  <a:ext uri="{FF2B5EF4-FFF2-40B4-BE49-F238E27FC236}">
                    <a16:creationId xmlns:a16="http://schemas.microsoft.com/office/drawing/2014/main" id="{CA399245-F153-4D52-978B-A62F2961E3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9" y="3128"/>
                <a:ext cx="576" cy="48"/>
              </a:xfrm>
              <a:prstGeom prst="line">
                <a:avLst/>
              </a:prstGeom>
              <a:noFill/>
              <a:ln w="19050">
                <a:solidFill>
                  <a:srgbClr val="DDDDDD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1621" name="Line 69">
                <a:extLst>
                  <a:ext uri="{FF2B5EF4-FFF2-40B4-BE49-F238E27FC236}">
                    <a16:creationId xmlns:a16="http://schemas.microsoft.com/office/drawing/2014/main" id="{69C37829-AEF9-42BD-BE43-7356499ED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9" y="3128"/>
                <a:ext cx="576" cy="192"/>
              </a:xfrm>
              <a:prstGeom prst="line">
                <a:avLst/>
              </a:prstGeom>
              <a:noFill/>
              <a:ln w="19050">
                <a:solidFill>
                  <a:srgbClr val="DDDDDD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1622" name="Line 70">
                <a:extLst>
                  <a:ext uri="{FF2B5EF4-FFF2-40B4-BE49-F238E27FC236}">
                    <a16:creationId xmlns:a16="http://schemas.microsoft.com/office/drawing/2014/main" id="{8934E3BF-ECF3-49DC-8EE2-44753CFF5E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9" y="3128"/>
                <a:ext cx="544" cy="393"/>
              </a:xfrm>
              <a:prstGeom prst="line">
                <a:avLst/>
              </a:prstGeom>
              <a:noFill/>
              <a:ln w="19050">
                <a:solidFill>
                  <a:srgbClr val="DDDDDD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1623" name="Line 71">
                <a:extLst>
                  <a:ext uri="{FF2B5EF4-FFF2-40B4-BE49-F238E27FC236}">
                    <a16:creationId xmlns:a16="http://schemas.microsoft.com/office/drawing/2014/main" id="{F022DDF3-6272-48B2-861C-B0EF96F7C0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9" y="3128"/>
                <a:ext cx="384" cy="576"/>
              </a:xfrm>
              <a:prstGeom prst="line">
                <a:avLst/>
              </a:prstGeom>
              <a:noFill/>
              <a:ln w="19050">
                <a:solidFill>
                  <a:srgbClr val="DDDDDD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1624" name="Line 72">
                <a:extLst>
                  <a:ext uri="{FF2B5EF4-FFF2-40B4-BE49-F238E27FC236}">
                    <a16:creationId xmlns:a16="http://schemas.microsoft.com/office/drawing/2014/main" id="{0305CDD9-2AA3-4F09-BCB2-34D518EC8F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69" y="2984"/>
                <a:ext cx="528" cy="144"/>
              </a:xfrm>
              <a:prstGeom prst="line">
                <a:avLst/>
              </a:prstGeom>
              <a:noFill/>
              <a:ln w="19050">
                <a:solidFill>
                  <a:srgbClr val="DDDDDD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1625" name="Line 73">
                <a:extLst>
                  <a:ext uri="{FF2B5EF4-FFF2-40B4-BE49-F238E27FC236}">
                    <a16:creationId xmlns:a16="http://schemas.microsoft.com/office/drawing/2014/main" id="{4CDB63F4-D6FE-455A-82F4-4AA61D1134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69" y="3032"/>
                <a:ext cx="528" cy="96"/>
              </a:xfrm>
              <a:prstGeom prst="line">
                <a:avLst/>
              </a:prstGeom>
              <a:noFill/>
              <a:ln w="19050">
                <a:solidFill>
                  <a:srgbClr val="DDDDDD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1626" name="Line 74">
                <a:extLst>
                  <a:ext uri="{FF2B5EF4-FFF2-40B4-BE49-F238E27FC236}">
                    <a16:creationId xmlns:a16="http://schemas.microsoft.com/office/drawing/2014/main" id="{96118DDE-3915-4EB4-99B1-F4C5B2FCF8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9" y="3128"/>
                <a:ext cx="499" cy="438"/>
              </a:xfrm>
              <a:prstGeom prst="line">
                <a:avLst/>
              </a:prstGeom>
              <a:noFill/>
              <a:ln w="19050">
                <a:solidFill>
                  <a:srgbClr val="DDDDDD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1627" name="Line 75">
                <a:extLst>
                  <a:ext uri="{FF2B5EF4-FFF2-40B4-BE49-F238E27FC236}">
                    <a16:creationId xmlns:a16="http://schemas.microsoft.com/office/drawing/2014/main" id="{CCAE7B00-A33B-45C0-9942-97942DEA32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9" y="3113"/>
                <a:ext cx="544" cy="347"/>
              </a:xfrm>
              <a:prstGeom prst="line">
                <a:avLst/>
              </a:prstGeom>
              <a:noFill/>
              <a:ln w="19050">
                <a:solidFill>
                  <a:srgbClr val="DDDDDD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1628" name="Line 76">
                <a:extLst>
                  <a:ext uri="{FF2B5EF4-FFF2-40B4-BE49-F238E27FC236}">
                    <a16:creationId xmlns:a16="http://schemas.microsoft.com/office/drawing/2014/main" id="{D51AEFBB-211F-4341-8076-217AB0B7D1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61" y="2840"/>
                <a:ext cx="408" cy="288"/>
              </a:xfrm>
              <a:prstGeom prst="line">
                <a:avLst/>
              </a:prstGeom>
              <a:noFill/>
              <a:ln w="19050">
                <a:solidFill>
                  <a:srgbClr val="DDDDDD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1629" name="Line 77">
                <a:extLst>
                  <a:ext uri="{FF2B5EF4-FFF2-40B4-BE49-F238E27FC236}">
                    <a16:creationId xmlns:a16="http://schemas.microsoft.com/office/drawing/2014/main" id="{690279F8-EA6C-4A14-8CFA-96EB67A891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9" y="3128"/>
                <a:ext cx="576" cy="240"/>
              </a:xfrm>
              <a:prstGeom prst="line">
                <a:avLst/>
              </a:prstGeom>
              <a:noFill/>
              <a:ln w="19050">
                <a:solidFill>
                  <a:srgbClr val="DDDDDD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1630" name="Line 78">
                <a:extLst>
                  <a:ext uri="{FF2B5EF4-FFF2-40B4-BE49-F238E27FC236}">
                    <a16:creationId xmlns:a16="http://schemas.microsoft.com/office/drawing/2014/main" id="{81AFAA76-AADA-4FA0-A4A1-95CD3DA240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9" y="3128"/>
                <a:ext cx="576" cy="144"/>
              </a:xfrm>
              <a:prstGeom prst="line">
                <a:avLst/>
              </a:prstGeom>
              <a:noFill/>
              <a:ln w="19050">
                <a:solidFill>
                  <a:srgbClr val="DDDDDD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1631" name="Line 79">
                <a:extLst>
                  <a:ext uri="{FF2B5EF4-FFF2-40B4-BE49-F238E27FC236}">
                    <a16:creationId xmlns:a16="http://schemas.microsoft.com/office/drawing/2014/main" id="{76F70E2B-C03B-40DA-983C-4AE4BFC047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5" y="3128"/>
                <a:ext cx="412" cy="544"/>
              </a:xfrm>
              <a:prstGeom prst="line">
                <a:avLst/>
              </a:prstGeom>
              <a:noFill/>
              <a:ln w="19050">
                <a:solidFill>
                  <a:srgbClr val="DDDDDD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1632" name="Oval 80">
                <a:extLst>
                  <a:ext uri="{FF2B5EF4-FFF2-40B4-BE49-F238E27FC236}">
                    <a16:creationId xmlns:a16="http://schemas.microsoft.com/office/drawing/2014/main" id="{8C96158D-856B-45D9-8F6D-6DE2A64C49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5" y="2840"/>
                <a:ext cx="480" cy="864"/>
              </a:xfrm>
              <a:prstGeom prst="ellipse">
                <a:avLst/>
              </a:prstGeom>
              <a:noFill/>
              <a:ln w="28575">
                <a:solidFill>
                  <a:srgbClr val="FF66CC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0522" name="Group 81">
              <a:extLst>
                <a:ext uri="{FF2B5EF4-FFF2-40B4-BE49-F238E27FC236}">
                  <a16:creationId xmlns:a16="http://schemas.microsoft.com/office/drawing/2014/main" id="{E9486A78-85FA-4E94-A8B8-B9DA826C9B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864" cy="1296"/>
              <a:chOff x="3168" y="1536"/>
              <a:chExt cx="864" cy="1296"/>
            </a:xfrm>
          </p:grpSpPr>
          <p:sp>
            <p:nvSpPr>
              <p:cNvPr id="151634" name="Oval 82">
                <a:extLst>
                  <a:ext uri="{FF2B5EF4-FFF2-40B4-BE49-F238E27FC236}">
                    <a16:creationId xmlns:a16="http://schemas.microsoft.com/office/drawing/2014/main" id="{1CADBBF1-98D6-45F4-BBE6-FDE51B586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1536"/>
                <a:ext cx="624" cy="1296"/>
              </a:xfrm>
              <a:prstGeom prst="ellipse">
                <a:avLst/>
              </a:prstGeom>
              <a:noFill/>
              <a:ln w="19050">
                <a:solidFill>
                  <a:srgbClr val="FF99CC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1635" name="Line 83">
                <a:extLst>
                  <a:ext uri="{FF2B5EF4-FFF2-40B4-BE49-F238E27FC236}">
                    <a16:creationId xmlns:a16="http://schemas.microsoft.com/office/drawing/2014/main" id="{94DB620A-25EB-4149-AB41-A0A9BD8E63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08" y="2064"/>
                <a:ext cx="336" cy="96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non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20545" name="Object 1047">
                <a:extLst>
                  <a:ext uri="{FF2B5EF4-FFF2-40B4-BE49-F238E27FC236}">
                    <a16:creationId xmlns:a16="http://schemas.microsoft.com/office/drawing/2014/main" id="{B8414936-C987-4168-A253-FED0CF1BBA9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424" y="2115"/>
              <a:ext cx="188" cy="1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80" name="公式" r:id="rId3" imgW="133299" imgH="133248" progId="Equation.3">
                      <p:embed/>
                    </p:oleObj>
                  </mc:Choice>
                  <mc:Fallback>
                    <p:oleObj name="公式" r:id="rId3" imgW="133299" imgH="133248" progId="Equation.3">
                      <p:embed/>
                      <p:pic>
                        <p:nvPicPr>
                          <p:cNvPr id="0" name="Object 10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24" y="2115"/>
                            <a:ext cx="188" cy="1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1637" name="Line 85">
                <a:extLst>
                  <a:ext uri="{FF2B5EF4-FFF2-40B4-BE49-F238E27FC236}">
                    <a16:creationId xmlns:a16="http://schemas.microsoft.com/office/drawing/2014/main" id="{E8DF7B91-99E7-480A-9C0F-BEB35CD772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FF99CC"/>
                </a:solidFill>
                <a:round/>
                <a:headEnd type="none" w="sm" len="lg"/>
                <a:tailEnd type="stealth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20547" name="Object 1048">
                <a:extLst>
                  <a:ext uri="{FF2B5EF4-FFF2-40B4-BE49-F238E27FC236}">
                    <a16:creationId xmlns:a16="http://schemas.microsoft.com/office/drawing/2014/main" id="{3711C3EE-177C-4B3D-94A9-FD41E51C9E1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168" y="2064"/>
              <a:ext cx="187" cy="2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81" name="公式" r:id="rId5" imgW="95098" imgH="133248" progId="Equation.3">
                      <p:embed/>
                    </p:oleObj>
                  </mc:Choice>
                  <mc:Fallback>
                    <p:oleObj name="公式" r:id="rId5" imgW="95098" imgH="133248" progId="Equation.3">
                      <p:embed/>
                      <p:pic>
                        <p:nvPicPr>
                          <p:cNvPr id="0" name="Object 10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68" y="2064"/>
                            <a:ext cx="187" cy="2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0523" name="Group 87">
              <a:extLst>
                <a:ext uri="{FF2B5EF4-FFF2-40B4-BE49-F238E27FC236}">
                  <a16:creationId xmlns:a16="http://schemas.microsoft.com/office/drawing/2014/main" id="{F592BCEE-56F7-4E09-AD5C-FA6E1AC020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1536"/>
              <a:ext cx="1560" cy="1503"/>
              <a:chOff x="3696" y="1536"/>
              <a:chExt cx="1560" cy="1503"/>
            </a:xfrm>
          </p:grpSpPr>
          <p:sp>
            <p:nvSpPr>
              <p:cNvPr id="151640" name="Line 88">
                <a:extLst>
                  <a:ext uri="{FF2B5EF4-FFF2-40B4-BE49-F238E27FC236}">
                    <a16:creationId xmlns:a16="http://schemas.microsoft.com/office/drawing/2014/main" id="{3093267C-FF27-436A-A7B2-A5782DD41B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96" y="1536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1641" name="Line 89">
                <a:extLst>
                  <a:ext uri="{FF2B5EF4-FFF2-40B4-BE49-F238E27FC236}">
                    <a16:creationId xmlns:a16="http://schemas.microsoft.com/office/drawing/2014/main" id="{C00394F7-43ED-46E7-95A4-F4FE83522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1536"/>
                <a:ext cx="1104" cy="13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non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20536" name="Object 1043">
                <a:extLst>
                  <a:ext uri="{FF2B5EF4-FFF2-40B4-BE49-F238E27FC236}">
                    <a16:creationId xmlns:a16="http://schemas.microsoft.com/office/drawing/2014/main" id="{E2284E6C-FFFE-4733-84B4-6C406AEA31B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20" y="1920"/>
              <a:ext cx="224" cy="2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82" name="公式" r:id="rId7" imgW="95098" imgH="133248" progId="Equation.3">
                      <p:embed/>
                    </p:oleObj>
                  </mc:Choice>
                  <mc:Fallback>
                    <p:oleObj name="公式" r:id="rId7" imgW="95098" imgH="133248" progId="Equation.3">
                      <p:embed/>
                      <p:pic>
                        <p:nvPicPr>
                          <p:cNvPr id="0" name="Object 10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0" y="1920"/>
                            <a:ext cx="224" cy="2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1643" name="Freeform 91">
                <a:extLst>
                  <a:ext uri="{FF2B5EF4-FFF2-40B4-BE49-F238E27FC236}">
                    <a16:creationId xmlns:a16="http://schemas.microsoft.com/office/drawing/2014/main" id="{E80F6413-7379-4564-85A1-36D17AD11E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4" y="1707"/>
                <a:ext cx="137" cy="81"/>
              </a:xfrm>
              <a:custGeom>
                <a:avLst/>
                <a:gdLst/>
                <a:ahLst/>
                <a:cxnLst>
                  <a:cxn ang="0">
                    <a:pos x="137" y="0"/>
                  </a:cxn>
                  <a:cxn ang="0">
                    <a:pos x="74" y="70"/>
                  </a:cxn>
                  <a:cxn ang="0">
                    <a:pos x="0" y="69"/>
                  </a:cxn>
                </a:cxnLst>
                <a:rect l="0" t="0" r="r" b="b"/>
                <a:pathLst>
                  <a:path w="137" h="81">
                    <a:moveTo>
                      <a:pt x="137" y="0"/>
                    </a:moveTo>
                    <a:cubicBezTo>
                      <a:pt x="126" y="12"/>
                      <a:pt x="97" y="59"/>
                      <a:pt x="74" y="70"/>
                    </a:cubicBezTo>
                    <a:cubicBezTo>
                      <a:pt x="51" y="81"/>
                      <a:pt x="15" y="69"/>
                      <a:pt x="0" y="69"/>
                    </a:cubicBezTo>
                  </a:path>
                </a:pathLst>
              </a:custGeom>
              <a:noFill/>
              <a:ln w="19050" cmpd="sng">
                <a:solidFill>
                  <a:schemeClr val="tx2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20538" name="Object 1044">
                <a:extLst>
                  <a:ext uri="{FF2B5EF4-FFF2-40B4-BE49-F238E27FC236}">
                    <a16:creationId xmlns:a16="http://schemas.microsoft.com/office/drawing/2014/main" id="{A06DD09C-62F3-4CB1-99B7-5F9A1891204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790" y="1800"/>
              <a:ext cx="179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83" name="公式" r:id="rId9" imgW="114198" imgH="114504" progId="Equation.3">
                      <p:embed/>
                    </p:oleObj>
                  </mc:Choice>
                  <mc:Fallback>
                    <p:oleObj name="公式" r:id="rId9" imgW="114198" imgH="114504" progId="Equation.3">
                      <p:embed/>
                      <p:pic>
                        <p:nvPicPr>
                          <p:cNvPr id="0" name="Object 10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0" y="1800"/>
                            <a:ext cx="179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1645" name="Line 93">
                <a:extLst>
                  <a:ext uri="{FF2B5EF4-FFF2-40B4-BE49-F238E27FC236}">
                    <a16:creationId xmlns:a16="http://schemas.microsoft.com/office/drawing/2014/main" id="{73FA3E89-DF8F-4BD6-84AE-4208F64CB6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48" y="2592"/>
                <a:ext cx="336" cy="336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 type="non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1646" name="Freeform 94">
                <a:extLst>
                  <a:ext uri="{FF2B5EF4-FFF2-40B4-BE49-F238E27FC236}">
                    <a16:creationId xmlns:a16="http://schemas.microsoft.com/office/drawing/2014/main" id="{3B01C0E3-B068-489B-849B-8C25CB6565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" y="2765"/>
                <a:ext cx="59" cy="274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47" y="150"/>
                  </a:cxn>
                  <a:cxn ang="0">
                    <a:pos x="0" y="274"/>
                  </a:cxn>
                </a:cxnLst>
                <a:rect l="0" t="0" r="r" b="b"/>
                <a:pathLst>
                  <a:path w="59" h="274">
                    <a:moveTo>
                      <a:pt x="59" y="0"/>
                    </a:moveTo>
                    <a:cubicBezTo>
                      <a:pt x="57" y="25"/>
                      <a:pt x="57" y="104"/>
                      <a:pt x="47" y="150"/>
                    </a:cubicBezTo>
                    <a:cubicBezTo>
                      <a:pt x="37" y="196"/>
                      <a:pt x="10" y="248"/>
                      <a:pt x="0" y="274"/>
                    </a:cubicBezTo>
                  </a:path>
                </a:pathLst>
              </a:custGeom>
              <a:noFill/>
              <a:ln w="19050" cmpd="sng">
                <a:solidFill>
                  <a:schemeClr val="folHlink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20541" name="Object 1045">
                <a:extLst>
                  <a:ext uri="{FF2B5EF4-FFF2-40B4-BE49-F238E27FC236}">
                    <a16:creationId xmlns:a16="http://schemas.microsoft.com/office/drawing/2014/main" id="{FF460C02-D464-4994-891F-D3426B65214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012" y="2795"/>
              <a:ext cx="201" cy="2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84" name="公式" r:id="rId11" imgW="114198" imgH="114504" progId="Equation.3">
                      <p:embed/>
                    </p:oleObj>
                  </mc:Choice>
                  <mc:Fallback>
                    <p:oleObj name="公式" r:id="rId11" imgW="114198" imgH="114504" progId="Equation.3">
                      <p:embed/>
                      <p:pic>
                        <p:nvPicPr>
                          <p:cNvPr id="0" name="Object 10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12" y="2795"/>
                            <a:ext cx="201" cy="20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42" name="Object 1046">
                <a:extLst>
                  <a:ext uri="{FF2B5EF4-FFF2-40B4-BE49-F238E27FC236}">
                    <a16:creationId xmlns:a16="http://schemas.microsoft.com/office/drawing/2014/main" id="{E16932D0-DC9D-41DB-863D-3D64274140A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944" y="2304"/>
              <a:ext cx="312" cy="2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85" name="公式" r:id="rId13" imgW="199949" imgH="190704" progId="Equation.3">
                      <p:embed/>
                    </p:oleObj>
                  </mc:Choice>
                  <mc:Fallback>
                    <p:oleObj name="公式" r:id="rId13" imgW="199949" imgH="190704" progId="Equation.3">
                      <p:embed/>
                      <p:pic>
                        <p:nvPicPr>
                          <p:cNvPr id="0" name="Object 10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44" y="2304"/>
                            <a:ext cx="312" cy="29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0524" name="Group 97">
              <a:extLst>
                <a:ext uri="{FF2B5EF4-FFF2-40B4-BE49-F238E27FC236}">
                  <a16:creationId xmlns:a16="http://schemas.microsoft.com/office/drawing/2014/main" id="{A1B91A54-CF98-41F3-B725-BABF5E6A97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1008"/>
              <a:ext cx="2357" cy="2522"/>
              <a:chOff x="3072" y="1008"/>
              <a:chExt cx="2357" cy="2522"/>
            </a:xfrm>
          </p:grpSpPr>
          <p:sp>
            <p:nvSpPr>
              <p:cNvPr id="151650" name="Line 98">
                <a:extLst>
                  <a:ext uri="{FF2B5EF4-FFF2-40B4-BE49-F238E27FC236}">
                    <a16:creationId xmlns:a16="http://schemas.microsoft.com/office/drawing/2014/main" id="{23762364-A463-4D58-8F15-D39BA6E03E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1680"/>
                <a:ext cx="2160" cy="1536"/>
              </a:xfrm>
              <a:prstGeom prst="line">
                <a:avLst/>
              </a:prstGeom>
              <a:noFill/>
              <a:ln w="19050">
                <a:solidFill>
                  <a:srgbClr val="9999FF"/>
                </a:solidFill>
                <a:round/>
                <a:headEnd type="non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1651" name="Line 99">
                <a:extLst>
                  <a:ext uri="{FF2B5EF4-FFF2-40B4-BE49-F238E27FC236}">
                    <a16:creationId xmlns:a16="http://schemas.microsoft.com/office/drawing/2014/main" id="{75115BD6-B58B-47A4-8DB9-4E5B4A8B76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44" y="1008"/>
                <a:ext cx="0" cy="1152"/>
              </a:xfrm>
              <a:prstGeom prst="line">
                <a:avLst/>
              </a:prstGeom>
              <a:noFill/>
              <a:ln w="19050">
                <a:solidFill>
                  <a:srgbClr val="9999FF"/>
                </a:solidFill>
                <a:round/>
                <a:headEnd type="non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1652" name="Line 100">
                <a:extLst>
                  <a:ext uri="{FF2B5EF4-FFF2-40B4-BE49-F238E27FC236}">
                    <a16:creationId xmlns:a16="http://schemas.microsoft.com/office/drawing/2014/main" id="{DF2E99D6-ECFC-44AF-A24E-DE91214001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20" y="2160"/>
                <a:ext cx="624" cy="384"/>
              </a:xfrm>
              <a:prstGeom prst="line">
                <a:avLst/>
              </a:prstGeom>
              <a:noFill/>
              <a:ln w="19050">
                <a:solidFill>
                  <a:srgbClr val="9999FF"/>
                </a:solidFill>
                <a:round/>
                <a:headEnd type="non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1653" name="Line 101">
                <a:extLst>
                  <a:ext uri="{FF2B5EF4-FFF2-40B4-BE49-F238E27FC236}">
                    <a16:creationId xmlns:a16="http://schemas.microsoft.com/office/drawing/2014/main" id="{BF18353F-ECAC-46CC-B12A-4B452299D3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13" y="2939"/>
                <a:ext cx="336" cy="192"/>
              </a:xfrm>
              <a:prstGeom prst="line">
                <a:avLst/>
              </a:prstGeom>
              <a:noFill/>
              <a:ln w="19050">
                <a:solidFill>
                  <a:srgbClr val="00CC99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1654" name="Line 102">
                <a:extLst>
                  <a:ext uri="{FF2B5EF4-FFF2-40B4-BE49-F238E27FC236}">
                    <a16:creationId xmlns:a16="http://schemas.microsoft.com/office/drawing/2014/main" id="{012E37FF-418C-4775-BD57-D1779F6B3F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5" y="2296"/>
                <a:ext cx="1088" cy="771"/>
              </a:xfrm>
              <a:prstGeom prst="line">
                <a:avLst/>
              </a:prstGeom>
              <a:noFill/>
              <a:ln w="19050">
                <a:solidFill>
                  <a:srgbClr val="00CC99"/>
                </a:solidFill>
                <a:round/>
                <a:headEnd type="triangl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20530" name="Object 1039">
                <a:extLst>
                  <a:ext uri="{FF2B5EF4-FFF2-40B4-BE49-F238E27FC236}">
                    <a16:creationId xmlns:a16="http://schemas.microsoft.com/office/drawing/2014/main" id="{1FA21FD7-8561-4858-86C1-90A32B50DC8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78" y="2704"/>
              <a:ext cx="169" cy="1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86" name="公式" r:id="rId15" imgW="114198" imgH="114504" progId="Equation.3">
                      <p:embed/>
                    </p:oleObj>
                  </mc:Choice>
                  <mc:Fallback>
                    <p:oleObj name="公式" r:id="rId15" imgW="114198" imgH="114504" progId="Equation.3">
                      <p:embed/>
                      <p:pic>
                        <p:nvPicPr>
                          <p:cNvPr id="0" name="Object 10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8" y="2704"/>
                            <a:ext cx="169" cy="16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31" name="Object 1040">
                <a:extLst>
                  <a:ext uri="{FF2B5EF4-FFF2-40B4-BE49-F238E27FC236}">
                    <a16:creationId xmlns:a16="http://schemas.microsoft.com/office/drawing/2014/main" id="{103490C2-11B0-4413-B783-D7786D61C3A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672" y="3024"/>
              <a:ext cx="217" cy="2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87" name="公式" r:id="rId17" imgW="133299" imgH="133248" progId="Equation.3">
                      <p:embed/>
                    </p:oleObj>
                  </mc:Choice>
                  <mc:Fallback>
                    <p:oleObj name="公式" r:id="rId17" imgW="133299" imgH="133248" progId="Equation.3">
                      <p:embed/>
                      <p:pic>
                        <p:nvPicPr>
                          <p:cNvPr id="0" name="Object 10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72" y="3024"/>
                            <a:ext cx="217" cy="2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32" name="Object 1041">
                <a:extLst>
                  <a:ext uri="{FF2B5EF4-FFF2-40B4-BE49-F238E27FC236}">
                    <a16:creationId xmlns:a16="http://schemas.microsoft.com/office/drawing/2014/main" id="{AA189EBD-2001-4E23-9179-78CF1673BF8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792" y="2016"/>
              <a:ext cx="199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88" name="公式" r:id="rId19" imgW="133299" imgH="152400" progId="Equation.3">
                      <p:embed/>
                    </p:oleObj>
                  </mc:Choice>
                  <mc:Fallback>
                    <p:oleObj name="公式" r:id="rId19" imgW="133299" imgH="152400" progId="Equation.3">
                      <p:embed/>
                      <p:pic>
                        <p:nvPicPr>
                          <p:cNvPr id="0" name="Object 10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2" y="2016"/>
                            <a:ext cx="199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33" name="Object 1042">
                <a:extLst>
                  <a:ext uri="{FF2B5EF4-FFF2-40B4-BE49-F238E27FC236}">
                    <a16:creationId xmlns:a16="http://schemas.microsoft.com/office/drawing/2014/main" id="{81110E2E-788B-4AD4-9C52-20ED40C8163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193" y="3294"/>
              <a:ext cx="236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89" name="公式" r:id="rId21" imgW="114198" imgH="114504" progId="Equation.3">
                      <p:embed/>
                    </p:oleObj>
                  </mc:Choice>
                  <mc:Fallback>
                    <p:oleObj name="公式" r:id="rId21" imgW="114198" imgH="114504" progId="Equation.3">
                      <p:embed/>
                      <p:pic>
                        <p:nvPicPr>
                          <p:cNvPr id="0" name="Object 10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93" y="3294"/>
                            <a:ext cx="236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206848" name="Object 1024">
            <a:extLst>
              <a:ext uri="{FF2B5EF4-FFF2-40B4-BE49-F238E27FC236}">
                <a16:creationId xmlns:a16="http://schemas.microsoft.com/office/drawing/2014/main" id="{8E36D6EE-20E0-459E-B109-38B5D13942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5188" y="1196975"/>
          <a:ext cx="2554287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0" name="公式" r:id="rId23" imgW="1152550" imgH="381000" progId="Equation.3">
                  <p:embed/>
                </p:oleObj>
              </mc:Choice>
              <mc:Fallback>
                <p:oleObj name="公式" r:id="rId23" imgW="1152550" imgH="3810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188" y="1196975"/>
                        <a:ext cx="2554287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49" name="Object 1025">
            <a:extLst>
              <a:ext uri="{FF2B5EF4-FFF2-40B4-BE49-F238E27FC236}">
                <a16:creationId xmlns:a16="http://schemas.microsoft.com/office/drawing/2014/main" id="{5EC6F720-4408-4970-814A-04EF3CB0F2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0788" y="2725738"/>
          <a:ext cx="1836737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1" name="公式" r:id="rId25" imgW="819302" imgH="381000" progId="Equation.3">
                  <p:embed/>
                </p:oleObj>
              </mc:Choice>
              <mc:Fallback>
                <p:oleObj name="公式" r:id="rId25" imgW="819302" imgH="3810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0788" y="2725738"/>
                        <a:ext cx="1836737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85" name="Text Box 33">
            <a:extLst>
              <a:ext uri="{FF2B5EF4-FFF2-40B4-BE49-F238E27FC236}">
                <a16:creationId xmlns:a16="http://schemas.microsoft.com/office/drawing/2014/main" id="{2C86ACC6-C06C-4422-A0EB-3D307FC8D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100" y="3500438"/>
            <a:ext cx="2819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由几何关系：</a:t>
            </a:r>
          </a:p>
        </p:txBody>
      </p:sp>
      <p:graphicFrame>
        <p:nvGraphicFramePr>
          <p:cNvPr id="206850" name="Object 1026">
            <a:extLst>
              <a:ext uri="{FF2B5EF4-FFF2-40B4-BE49-F238E27FC236}">
                <a16:creationId xmlns:a16="http://schemas.microsoft.com/office/drawing/2014/main" id="{925B0844-A9BC-4B39-BDFD-D0A5F7240E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0075" y="4057650"/>
          <a:ext cx="2027238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2" name="公式" r:id="rId27" imgW="847750" imgH="228600" progId="Equation.3">
                  <p:embed/>
                </p:oleObj>
              </mc:Choice>
              <mc:Fallback>
                <p:oleObj name="公式" r:id="rId27" imgW="847750" imgH="2286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" y="4057650"/>
                        <a:ext cx="2027238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51" name="Object 1027">
            <a:extLst>
              <a:ext uri="{FF2B5EF4-FFF2-40B4-BE49-F238E27FC236}">
                <a16:creationId xmlns:a16="http://schemas.microsoft.com/office/drawing/2014/main" id="{D6B6D776-D938-4846-811D-88F74A19C4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32088" y="3933825"/>
          <a:ext cx="147955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3" name="公式" r:id="rId29" imgW="628701" imgH="381000" progId="Equation.3">
                  <p:embed/>
                </p:oleObj>
              </mc:Choice>
              <mc:Fallback>
                <p:oleObj name="公式" r:id="rId29" imgW="628701" imgH="3810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2088" y="3933825"/>
                        <a:ext cx="1479550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88" name="Text Box 36">
            <a:extLst>
              <a:ext uri="{FF2B5EF4-FFF2-40B4-BE49-F238E27FC236}">
                <a16:creationId xmlns:a16="http://schemas.microsoft.com/office/drawing/2014/main" id="{48BF6CD0-9426-4F68-BF24-8805C6C6E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724400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代入得：</a:t>
            </a:r>
          </a:p>
        </p:txBody>
      </p:sp>
      <p:graphicFrame>
        <p:nvGraphicFramePr>
          <p:cNvPr id="206852" name="Object 1028">
            <a:extLst>
              <a:ext uri="{FF2B5EF4-FFF2-40B4-BE49-F238E27FC236}">
                <a16:creationId xmlns:a16="http://schemas.microsoft.com/office/drawing/2014/main" id="{C7D61C1F-AAB6-491B-B481-C75A811986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5330825"/>
          <a:ext cx="2376487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4" name="公式" r:id="rId31" imgW="1114349" imgH="438048" progId="Equation.3">
                  <p:embed/>
                </p:oleObj>
              </mc:Choice>
              <mc:Fallback>
                <p:oleObj name="公式" r:id="rId31" imgW="1114349" imgH="438048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330825"/>
                        <a:ext cx="2376487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134">
            <a:extLst>
              <a:ext uri="{FF2B5EF4-FFF2-40B4-BE49-F238E27FC236}">
                <a16:creationId xmlns:a16="http://schemas.microsoft.com/office/drawing/2014/main" id="{7E80EBFF-5909-410B-B9FA-2E4E472906E3}"/>
              </a:ext>
            </a:extLst>
          </p:cNvPr>
          <p:cNvGrpSpPr>
            <a:grpSpLocks/>
          </p:cNvGrpSpPr>
          <p:nvPr/>
        </p:nvGrpSpPr>
        <p:grpSpPr bwMode="auto">
          <a:xfrm>
            <a:off x="4584700" y="1341438"/>
            <a:ext cx="4321175" cy="5183187"/>
            <a:chOff x="2925" y="845"/>
            <a:chExt cx="2722" cy="3265"/>
          </a:xfrm>
        </p:grpSpPr>
        <p:sp>
          <p:nvSpPr>
            <p:cNvPr id="151663" name="Rectangle 111">
              <a:extLst>
                <a:ext uri="{FF2B5EF4-FFF2-40B4-BE49-F238E27FC236}">
                  <a16:creationId xmlns:a16="http://schemas.microsoft.com/office/drawing/2014/main" id="{AEE9B77E-0B1D-489B-B349-3BDD1B9E8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845"/>
              <a:ext cx="2722" cy="326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1664" name="Line 112">
              <a:extLst>
                <a:ext uri="{FF2B5EF4-FFF2-40B4-BE49-F238E27FC236}">
                  <a16:creationId xmlns:a16="http://schemas.microsoft.com/office/drawing/2014/main" id="{38C278D3-30A3-4E3E-9743-E796A1262E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1" y="1162"/>
              <a:ext cx="0" cy="2224"/>
            </a:xfrm>
            <a:prstGeom prst="line">
              <a:avLst/>
            </a:prstGeom>
            <a:noFill/>
            <a:ln w="9525">
              <a:solidFill>
                <a:srgbClr val="9999FF"/>
              </a:solidFill>
              <a:miter lim="800000"/>
              <a:headEnd/>
              <a:tailEnd type="stealth" w="med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1665" name="Line 113">
              <a:extLst>
                <a:ext uri="{FF2B5EF4-FFF2-40B4-BE49-F238E27FC236}">
                  <a16:creationId xmlns:a16="http://schemas.microsoft.com/office/drawing/2014/main" id="{05F1FFAA-C654-4DC2-84E5-4ED9071D5D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3385"/>
              <a:ext cx="998" cy="0"/>
            </a:xfrm>
            <a:prstGeom prst="line">
              <a:avLst/>
            </a:prstGeom>
            <a:noFill/>
            <a:ln w="9525">
              <a:solidFill>
                <a:srgbClr val="9999FF"/>
              </a:solidFill>
              <a:miter lim="800000"/>
              <a:headEnd/>
              <a:tailEnd type="stealth" w="med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1666" name="Line 114">
              <a:extLst>
                <a:ext uri="{FF2B5EF4-FFF2-40B4-BE49-F238E27FC236}">
                  <a16:creationId xmlns:a16="http://schemas.microsoft.com/office/drawing/2014/main" id="{46B63ABF-F2C0-4D7B-8CE1-C34E49D764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86" y="3385"/>
              <a:ext cx="545" cy="363"/>
            </a:xfrm>
            <a:prstGeom prst="line">
              <a:avLst/>
            </a:prstGeom>
            <a:noFill/>
            <a:ln w="9525">
              <a:solidFill>
                <a:srgbClr val="9999FF"/>
              </a:solidFill>
              <a:miter lim="800000"/>
              <a:headEnd/>
              <a:tailEnd type="stealth" w="med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1667" name="Oval 115">
              <a:extLst>
                <a:ext uri="{FF2B5EF4-FFF2-40B4-BE49-F238E27FC236}">
                  <a16:creationId xmlns:a16="http://schemas.microsoft.com/office/drawing/2014/main" id="{4279C814-1402-478D-9E6F-268D78F50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0" y="3091"/>
              <a:ext cx="1615" cy="590"/>
            </a:xfrm>
            <a:prstGeom prst="ellipse">
              <a:avLst/>
            </a:prstGeom>
            <a:noFill/>
            <a:ln w="19050">
              <a:solidFill>
                <a:srgbClr val="FF99CC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1668" name="Line 116">
              <a:extLst>
                <a:ext uri="{FF2B5EF4-FFF2-40B4-BE49-F238E27FC236}">
                  <a16:creationId xmlns:a16="http://schemas.microsoft.com/office/drawing/2014/main" id="{03EC4E4C-EFDF-44EE-A69C-0B0CF91214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0" y="3675"/>
              <a:ext cx="182" cy="0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miter lim="800000"/>
              <a:headEnd/>
              <a:tailEnd type="stealth" w="med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1669" name="Line 117">
              <a:extLst>
                <a:ext uri="{FF2B5EF4-FFF2-40B4-BE49-F238E27FC236}">
                  <a16:creationId xmlns:a16="http://schemas.microsoft.com/office/drawing/2014/main" id="{209AB04F-C276-4EFC-AF3F-3DA4813C67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15" y="1797"/>
              <a:ext cx="814" cy="15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 type="stealth" w="med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1670" name="Line 118">
              <a:extLst>
                <a:ext uri="{FF2B5EF4-FFF2-40B4-BE49-F238E27FC236}">
                  <a16:creationId xmlns:a16="http://schemas.microsoft.com/office/drawing/2014/main" id="{5A2D104C-3C79-4882-9FD6-06831B3B90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32" y="1480"/>
              <a:ext cx="498" cy="317"/>
            </a:xfrm>
            <a:prstGeom prst="line">
              <a:avLst/>
            </a:prstGeom>
            <a:noFill/>
            <a:ln w="12700">
              <a:solidFill>
                <a:srgbClr val="FF6699"/>
              </a:solidFill>
              <a:miter lim="800000"/>
              <a:headEnd/>
              <a:tailEnd type="stealth" w="med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1671" name="Oval 119">
              <a:extLst>
                <a:ext uri="{FF2B5EF4-FFF2-40B4-BE49-F238E27FC236}">
                  <a16:creationId xmlns:a16="http://schemas.microsoft.com/office/drawing/2014/main" id="{ACBEB7C6-9C0F-40E4-B662-40443046F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9" y="1386"/>
              <a:ext cx="953" cy="181"/>
            </a:xfrm>
            <a:prstGeom prst="ellipse">
              <a:avLst/>
            </a:prstGeom>
            <a:noFill/>
            <a:ln w="12700">
              <a:solidFill>
                <a:srgbClr val="FF6699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1672" name="Line 120">
              <a:extLst>
                <a:ext uri="{FF2B5EF4-FFF2-40B4-BE49-F238E27FC236}">
                  <a16:creationId xmlns:a16="http://schemas.microsoft.com/office/drawing/2014/main" id="{181BBDE9-AEFC-4A94-B636-CBBA4BD832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30" y="1806"/>
              <a:ext cx="818" cy="15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none" w="med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1673" name="Line 121">
              <a:extLst>
                <a:ext uri="{FF2B5EF4-FFF2-40B4-BE49-F238E27FC236}">
                  <a16:creationId xmlns:a16="http://schemas.microsoft.com/office/drawing/2014/main" id="{519FD58E-495A-42A6-AC6F-EA5EF0B2D4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1" y="1480"/>
              <a:ext cx="498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none" w="med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20508" name="Object 1030">
              <a:extLst>
                <a:ext uri="{FF2B5EF4-FFF2-40B4-BE49-F238E27FC236}">
                  <a16:creationId xmlns:a16="http://schemas.microsoft.com/office/drawing/2014/main" id="{F244F9D0-5F33-4197-ABF4-5F090E0805C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97" y="3380"/>
            <a:ext cx="187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5" name="公式" r:id="rId33" imgW="133299" imgH="133248" progId="Equation.3">
                    <p:embed/>
                  </p:oleObj>
                </mc:Choice>
                <mc:Fallback>
                  <p:oleObj name="公式" r:id="rId33" imgW="133299" imgH="133248" progId="Equation.3">
                    <p:embed/>
                    <p:pic>
                      <p:nvPicPr>
                        <p:cNvPr id="0" name="Object 10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7" y="3380"/>
                          <a:ext cx="187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1675" name="Line 123">
              <a:extLst>
                <a:ext uri="{FF2B5EF4-FFF2-40B4-BE49-F238E27FC236}">
                  <a16:creationId xmlns:a16="http://schemas.microsoft.com/office/drawing/2014/main" id="{C3ABBB81-5FDC-4059-A56D-EE21854F2D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3385"/>
              <a:ext cx="408" cy="227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miter lim="800000"/>
              <a:headEnd/>
              <a:tailEnd type="stealth" w="med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20510" name="Object 1031">
              <a:extLst>
                <a:ext uri="{FF2B5EF4-FFF2-40B4-BE49-F238E27FC236}">
                  <a16:creationId xmlns:a16="http://schemas.microsoft.com/office/drawing/2014/main" id="{AC2040D3-E7FA-4883-B3EC-BB8EBFF53E1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91" y="1085"/>
            <a:ext cx="158" cy="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6" name="公式" r:id="rId35" imgW="114198" imgH="114504" progId="Equation.3">
                    <p:embed/>
                  </p:oleObj>
                </mc:Choice>
                <mc:Fallback>
                  <p:oleObj name="公式" r:id="rId35" imgW="114198" imgH="114504" progId="Equation.3">
                    <p:embed/>
                    <p:pic>
                      <p:nvPicPr>
                        <p:cNvPr id="0" name="Object 10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1" y="1085"/>
                          <a:ext cx="158" cy="1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1" name="Object 1032">
              <a:extLst>
                <a:ext uri="{FF2B5EF4-FFF2-40B4-BE49-F238E27FC236}">
                  <a16:creationId xmlns:a16="http://schemas.microsoft.com/office/drawing/2014/main" id="{B8296601-9844-4488-9A44-C27960CD442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16" y="3748"/>
            <a:ext cx="144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7" name="公式" r:id="rId37" imgW="95098" imgH="133248" progId="Equation.3">
                    <p:embed/>
                  </p:oleObj>
                </mc:Choice>
                <mc:Fallback>
                  <p:oleObj name="公式" r:id="rId37" imgW="95098" imgH="133248" progId="Equation.3">
                    <p:embed/>
                    <p:pic>
                      <p:nvPicPr>
                        <p:cNvPr id="0" name="Object 10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6" y="3748"/>
                          <a:ext cx="144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2" name="Object 1033">
              <a:extLst>
                <a:ext uri="{FF2B5EF4-FFF2-40B4-BE49-F238E27FC236}">
                  <a16:creationId xmlns:a16="http://schemas.microsoft.com/office/drawing/2014/main" id="{A2FF93F1-8720-490A-A6A2-14F91C2B3FB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08" y="2251"/>
            <a:ext cx="144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8" name="公式" r:id="rId39" imgW="95098" imgH="133248" progId="Equation.3">
                    <p:embed/>
                  </p:oleObj>
                </mc:Choice>
                <mc:Fallback>
                  <p:oleObj name="公式" r:id="rId39" imgW="95098" imgH="133248" progId="Equation.3">
                    <p:embed/>
                    <p:pic>
                      <p:nvPicPr>
                        <p:cNvPr id="0" name="Object 10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8" y="2251"/>
                          <a:ext cx="144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3" name="Object 1034">
              <a:extLst>
                <a:ext uri="{FF2B5EF4-FFF2-40B4-BE49-F238E27FC236}">
                  <a16:creationId xmlns:a16="http://schemas.microsoft.com/office/drawing/2014/main" id="{3D5DF342-BFB6-4D31-8A0D-7E11F52F962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97" y="1588"/>
            <a:ext cx="259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9" name="公式" r:id="rId41" imgW="199949" imgH="190704" progId="Equation.3">
                    <p:embed/>
                  </p:oleObj>
                </mc:Choice>
                <mc:Fallback>
                  <p:oleObj name="公式" r:id="rId41" imgW="199949" imgH="190704" progId="Equation.3">
                    <p:embed/>
                    <p:pic>
                      <p:nvPicPr>
                        <p:cNvPr id="0" name="Object 10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7" y="1588"/>
                          <a:ext cx="259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1680" name="Line 128">
              <a:extLst>
                <a:ext uri="{FF2B5EF4-FFF2-40B4-BE49-F238E27FC236}">
                  <a16:creationId xmlns:a16="http://schemas.microsoft.com/office/drawing/2014/main" id="{1658E443-4655-41F5-853C-54D339B958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3381"/>
              <a:ext cx="8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none" w="med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1681" name="Freeform 129">
              <a:extLst>
                <a:ext uri="{FF2B5EF4-FFF2-40B4-BE49-F238E27FC236}">
                  <a16:creationId xmlns:a16="http://schemas.microsoft.com/office/drawing/2014/main" id="{D9A57ABD-DA85-4306-A858-E0942669A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7" y="3158"/>
              <a:ext cx="195" cy="2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1" y="45"/>
                </a:cxn>
                <a:cxn ang="0">
                  <a:pos x="136" y="91"/>
                </a:cxn>
                <a:cxn ang="0">
                  <a:pos x="177" y="154"/>
                </a:cxn>
                <a:cxn ang="0">
                  <a:pos x="195" y="220"/>
                </a:cxn>
              </a:cxnLst>
              <a:rect l="0" t="0" r="r" b="b"/>
              <a:pathLst>
                <a:path w="195" h="220">
                  <a:moveTo>
                    <a:pt x="0" y="0"/>
                  </a:moveTo>
                  <a:cubicBezTo>
                    <a:pt x="34" y="15"/>
                    <a:pt x="68" y="30"/>
                    <a:pt x="91" y="45"/>
                  </a:cubicBezTo>
                  <a:cubicBezTo>
                    <a:pt x="114" y="60"/>
                    <a:pt x="122" y="73"/>
                    <a:pt x="136" y="91"/>
                  </a:cubicBezTo>
                  <a:cubicBezTo>
                    <a:pt x="150" y="109"/>
                    <a:pt x="167" y="133"/>
                    <a:pt x="177" y="154"/>
                  </a:cubicBezTo>
                  <a:cubicBezTo>
                    <a:pt x="187" y="175"/>
                    <a:pt x="191" y="206"/>
                    <a:pt x="195" y="220"/>
                  </a:cubicBezTo>
                </a:path>
              </a:pathLst>
            </a:custGeom>
            <a:noFill/>
            <a:ln w="9525" cap="flat" cmpd="sng">
              <a:solidFill>
                <a:schemeClr val="hlink"/>
              </a:solidFill>
              <a:prstDash val="solid"/>
              <a:miter lim="800000"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20516" name="Object 1035">
              <a:extLst>
                <a:ext uri="{FF2B5EF4-FFF2-40B4-BE49-F238E27FC236}">
                  <a16:creationId xmlns:a16="http://schemas.microsoft.com/office/drawing/2014/main" id="{BCFA6406-5408-4B39-B7A2-F897613759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80" y="3137"/>
            <a:ext cx="158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00" name="公式" r:id="rId43" imgW="114198" imgH="114504" progId="Equation.3">
                    <p:embed/>
                  </p:oleObj>
                </mc:Choice>
                <mc:Fallback>
                  <p:oleObj name="公式" r:id="rId43" imgW="114198" imgH="114504" progId="Equation.3">
                    <p:embed/>
                    <p:pic>
                      <p:nvPicPr>
                        <p:cNvPr id="0" name="Object 10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0" y="3137"/>
                          <a:ext cx="158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7" name="Object 1036">
              <a:extLst>
                <a:ext uri="{FF2B5EF4-FFF2-40B4-BE49-F238E27FC236}">
                  <a16:creationId xmlns:a16="http://schemas.microsoft.com/office/drawing/2014/main" id="{E32A3234-B557-49FE-8A2E-4103CB287A2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71" y="1570"/>
            <a:ext cx="158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01" name="公式" r:id="rId45" imgW="114198" imgH="114504" progId="Equation.3">
                    <p:embed/>
                  </p:oleObj>
                </mc:Choice>
                <mc:Fallback>
                  <p:oleObj name="公式" r:id="rId45" imgW="114198" imgH="114504" progId="Equation.3">
                    <p:embed/>
                    <p:pic>
                      <p:nvPicPr>
                        <p:cNvPr id="0" name="Object 10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1" y="1570"/>
                          <a:ext cx="158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8" name="Object 1037">
              <a:extLst>
                <a:ext uri="{FF2B5EF4-FFF2-40B4-BE49-F238E27FC236}">
                  <a16:creationId xmlns:a16="http://schemas.microsoft.com/office/drawing/2014/main" id="{57DF3261-EA77-4BA6-897B-75A5F8DE043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22" y="1735"/>
            <a:ext cx="187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02" name="公式" r:id="rId47" imgW="133299" imgH="133248" progId="Equation.3">
                    <p:embed/>
                  </p:oleObj>
                </mc:Choice>
                <mc:Fallback>
                  <p:oleObj name="公式" r:id="rId47" imgW="133299" imgH="133248" progId="Equation.3">
                    <p:embed/>
                    <p:pic>
                      <p:nvPicPr>
                        <p:cNvPr id="0" name="Object 10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2" y="1735"/>
                          <a:ext cx="187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9" name="Object 1038">
              <a:extLst>
                <a:ext uri="{FF2B5EF4-FFF2-40B4-BE49-F238E27FC236}">
                  <a16:creationId xmlns:a16="http://schemas.microsoft.com/office/drawing/2014/main" id="{BF1DF8EB-8192-47FB-A58D-FCA946A1F19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05" y="2568"/>
            <a:ext cx="158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03" name="公式" r:id="rId49" imgW="114198" imgH="114504" progId="Equation.3">
                    <p:embed/>
                  </p:oleObj>
                </mc:Choice>
                <mc:Fallback>
                  <p:oleObj name="公式" r:id="rId49" imgW="114198" imgH="114504" progId="Equation.3">
                    <p:embed/>
                    <p:pic>
                      <p:nvPicPr>
                        <p:cNvPr id="0" name="Object 10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5" y="2568"/>
                          <a:ext cx="158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6853" name="Object 1029">
            <a:extLst>
              <a:ext uri="{FF2B5EF4-FFF2-40B4-BE49-F238E27FC236}">
                <a16:creationId xmlns:a16="http://schemas.microsoft.com/office/drawing/2014/main" id="{A4424996-7FE8-46C9-9FC7-7131F735DD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5863" y="1958975"/>
          <a:ext cx="2306637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4" name="公式" r:id="rId51" imgW="1038352" imgH="381000" progId="Equation.3">
                  <p:embed/>
                </p:oleObj>
              </mc:Choice>
              <mc:Fallback>
                <p:oleObj name="公式" r:id="rId51" imgW="1038352" imgH="38100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863" y="1958975"/>
                        <a:ext cx="2306637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494" name="Group 43">
            <a:extLst>
              <a:ext uri="{FF2B5EF4-FFF2-40B4-BE49-F238E27FC236}">
                <a16:creationId xmlns:a16="http://schemas.microsoft.com/office/drawing/2014/main" id="{7DAEB32A-4DA5-4F92-BABC-347D72BE9242}"/>
              </a:ext>
            </a:extLst>
          </p:cNvPr>
          <p:cNvGrpSpPr>
            <a:grpSpLocks/>
          </p:cNvGrpSpPr>
          <p:nvPr/>
        </p:nvGrpSpPr>
        <p:grpSpPr bwMode="auto">
          <a:xfrm>
            <a:off x="0" y="115888"/>
            <a:ext cx="5715000" cy="1068387"/>
            <a:chOff x="0" y="191"/>
            <a:chExt cx="3600" cy="673"/>
          </a:xfrm>
        </p:grpSpPr>
        <p:pic>
          <p:nvPicPr>
            <p:cNvPr id="20495" name="Picture 44" descr="bar_1">
              <a:extLst>
                <a:ext uri="{FF2B5EF4-FFF2-40B4-BE49-F238E27FC236}">
                  <a16:creationId xmlns:a16="http://schemas.microsoft.com/office/drawing/2014/main" id="{ED5354E5-6BD8-4C2D-AAF2-6AB0CF18AD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1"/>
              <a:ext cx="3600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96" name="Text Box 45">
              <a:extLst>
                <a:ext uri="{FF2B5EF4-FFF2-40B4-BE49-F238E27FC236}">
                  <a16:creationId xmlns:a16="http://schemas.microsoft.com/office/drawing/2014/main" id="{B3CF3D13-02F7-4C32-B59A-8A32F450AB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" y="336"/>
              <a:ext cx="2957" cy="3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C0C0C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99"/>
                  </a:solidFill>
                  <a:ea typeface="隶书" panose="02010509060101010101" pitchFamily="49" charset="-122"/>
                </a:rPr>
                <a:t>4-2</a:t>
              </a:r>
              <a:r>
                <a:rPr lang="en-US" altLang="zh-CN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 </a:t>
              </a:r>
              <a:r>
                <a:rPr lang="zh-CN" altLang="en-US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载流回路的磁场</a:t>
              </a:r>
              <a:endParaRPr kumimoji="0" lang="zh-CN" altLang="en-US">
                <a:solidFill>
                  <a:srgbClr val="FF3399"/>
                </a:solidFill>
                <a:ea typeface="隶书" panose="020105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6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6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6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1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6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6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1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06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85" grpId="0" autoUpdateAnimBg="0"/>
      <p:bldP spid="15158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日期占位符 1">
            <a:extLst>
              <a:ext uri="{FF2B5EF4-FFF2-40B4-BE49-F238E27FC236}">
                <a16:creationId xmlns:a16="http://schemas.microsoft.com/office/drawing/2014/main" id="{4EF12879-B166-4782-84C0-C925DCB5F06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14D6974-673D-4B3A-BC52-904630A31205}" type="datetime9">
              <a:rPr lang="en-US"/>
              <a:pPr>
                <a:defRPr/>
              </a:pPr>
              <a:t>4/8/2020 9:41:36 PM</a:t>
            </a:fld>
            <a:endParaRPr lang="en-US" altLang="zh-CN"/>
          </a:p>
        </p:txBody>
      </p:sp>
      <p:sp>
        <p:nvSpPr>
          <p:cNvPr id="14" name="灯片编号占位符 3">
            <a:extLst>
              <a:ext uri="{FF2B5EF4-FFF2-40B4-BE49-F238E27FC236}">
                <a16:creationId xmlns:a16="http://schemas.microsoft.com/office/drawing/2014/main" id="{CD27F643-2C29-4624-8034-AB2437230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fld id="{0CA8941D-8EB9-4D82-ACEE-5EF65F07C162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2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grpSp>
        <p:nvGrpSpPr>
          <p:cNvPr id="2" name="Group 13">
            <a:extLst>
              <a:ext uri="{FF2B5EF4-FFF2-40B4-BE49-F238E27FC236}">
                <a16:creationId xmlns:a16="http://schemas.microsoft.com/office/drawing/2014/main" id="{5B417EFF-FC8F-4A06-A7D3-4EE163567B34}"/>
              </a:ext>
            </a:extLst>
          </p:cNvPr>
          <p:cNvGrpSpPr>
            <a:grpSpLocks/>
          </p:cNvGrpSpPr>
          <p:nvPr/>
        </p:nvGrpSpPr>
        <p:grpSpPr bwMode="auto">
          <a:xfrm>
            <a:off x="4256088" y="2665413"/>
            <a:ext cx="4464050" cy="3816350"/>
            <a:chOff x="2690" y="1679"/>
            <a:chExt cx="2812" cy="2404"/>
          </a:xfrm>
        </p:grpSpPr>
        <p:grpSp>
          <p:nvGrpSpPr>
            <p:cNvPr id="3084" name="Group 11">
              <a:extLst>
                <a:ext uri="{FF2B5EF4-FFF2-40B4-BE49-F238E27FC236}">
                  <a16:creationId xmlns:a16="http://schemas.microsoft.com/office/drawing/2014/main" id="{81DA2102-051F-4E11-BBF7-312CB3862F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0" y="1679"/>
              <a:ext cx="2812" cy="2404"/>
              <a:chOff x="2699" y="1661"/>
              <a:chExt cx="2812" cy="2404"/>
            </a:xfrm>
          </p:grpSpPr>
          <p:sp>
            <p:nvSpPr>
              <p:cNvPr id="2058" name="Rectangle 10">
                <a:extLst>
                  <a:ext uri="{FF2B5EF4-FFF2-40B4-BE49-F238E27FC236}">
                    <a16:creationId xmlns:a16="http://schemas.microsoft.com/office/drawing/2014/main" id="{B033BFAD-431D-421A-9A57-A2F57150B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9" y="1661"/>
                <a:ext cx="2812" cy="2404"/>
              </a:xfrm>
              <a:prstGeom prst="rect">
                <a:avLst/>
              </a:prstGeom>
              <a:solidFill>
                <a:srgbClr val="F2D4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pic>
            <p:nvPicPr>
              <p:cNvPr id="3087" name="Picture 9" descr="司南">
                <a:extLst>
                  <a:ext uri="{FF2B5EF4-FFF2-40B4-BE49-F238E27FC236}">
                    <a16:creationId xmlns:a16="http://schemas.microsoft.com/office/drawing/2014/main" id="{F473DA70-6372-409F-A133-B64B1DDC4E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892" r="1459" b="2144"/>
              <a:stretch>
                <a:fillRect/>
              </a:stretch>
            </p:blipFill>
            <p:spPr bwMode="auto">
              <a:xfrm>
                <a:off x="2971" y="2160"/>
                <a:ext cx="2177" cy="13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85" name="Text Box 12">
              <a:extLst>
                <a:ext uri="{FF2B5EF4-FFF2-40B4-BE49-F238E27FC236}">
                  <a16:creationId xmlns:a16="http://schemas.microsoft.com/office/drawing/2014/main" id="{CDA09BC0-6FDB-42DD-BA2F-3523B3C6FA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2" y="3793"/>
              <a:ext cx="1724" cy="231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C0C0C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>
                  <a:solidFill>
                    <a:srgbClr val="6666FF"/>
                  </a:solidFill>
                </a:rPr>
                <a:t>司南</a:t>
              </a:r>
              <a:r>
                <a:rPr lang="en-US" altLang="zh-CN" sz="1800">
                  <a:solidFill>
                    <a:srgbClr val="6666FF"/>
                  </a:solidFill>
                </a:rPr>
                <a:t>——</a:t>
              </a:r>
              <a:r>
                <a:rPr lang="zh-CN" altLang="en-US" sz="1800">
                  <a:solidFill>
                    <a:srgbClr val="6666FF"/>
                  </a:solidFill>
                </a:rPr>
                <a:t>最早的指南工具</a:t>
              </a:r>
            </a:p>
          </p:txBody>
        </p:sp>
      </p:grpSp>
      <p:sp>
        <p:nvSpPr>
          <p:cNvPr id="2050" name="Text Box 2">
            <a:extLst>
              <a:ext uri="{FF2B5EF4-FFF2-40B4-BE49-F238E27FC236}">
                <a16:creationId xmlns:a16="http://schemas.microsoft.com/office/drawing/2014/main" id="{9DCAC9C8-B54E-4458-B37E-F1F35ED61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65288"/>
            <a:ext cx="845820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早在公元前数百年，就已经有磁石吸铁的文字记载。我国在东汉时期发明了指南针，并在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11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世纪开始用于航海，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11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世纪末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逐</a:t>
            </a:r>
          </a:p>
        </p:txBody>
      </p:sp>
      <p:pic>
        <p:nvPicPr>
          <p:cNvPr id="2051" name="Picture 3" descr="Tu1119">
            <a:extLst>
              <a:ext uri="{FF2B5EF4-FFF2-40B4-BE49-F238E27FC236}">
                <a16:creationId xmlns:a16="http://schemas.microsoft.com/office/drawing/2014/main" id="{FB8415E8-41A7-4A5A-A18C-CCB0C4480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12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652713"/>
            <a:ext cx="4419600" cy="38242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2" name="Text Box 4">
            <a:extLst>
              <a:ext uri="{FF2B5EF4-FFF2-40B4-BE49-F238E27FC236}">
                <a16:creationId xmlns:a16="http://schemas.microsoft.com/office/drawing/2014/main" id="{A72703B2-DB63-4D63-B0DB-11445EF7A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3722688"/>
            <a:ext cx="3924300" cy="222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在地球周围存在磁场，在磁铁、通电导线周围也同样存在磁场。近代物理实验表明运动的电荷周围存在磁场。</a:t>
            </a:r>
          </a:p>
        </p:txBody>
      </p:sp>
      <p:grpSp>
        <p:nvGrpSpPr>
          <p:cNvPr id="3080" name="Group 16">
            <a:extLst>
              <a:ext uri="{FF2B5EF4-FFF2-40B4-BE49-F238E27FC236}">
                <a16:creationId xmlns:a16="http://schemas.microsoft.com/office/drawing/2014/main" id="{32D370D6-F0D1-4BFD-89FF-46CD4950A3E2}"/>
              </a:ext>
            </a:extLst>
          </p:cNvPr>
          <p:cNvGrpSpPr>
            <a:grpSpLocks/>
          </p:cNvGrpSpPr>
          <p:nvPr/>
        </p:nvGrpSpPr>
        <p:grpSpPr bwMode="auto">
          <a:xfrm>
            <a:off x="0" y="303213"/>
            <a:ext cx="5715000" cy="1068387"/>
            <a:chOff x="0" y="191"/>
            <a:chExt cx="3600" cy="673"/>
          </a:xfrm>
        </p:grpSpPr>
        <p:pic>
          <p:nvPicPr>
            <p:cNvPr id="3082" name="Picture 6" descr="bar_1">
              <a:extLst>
                <a:ext uri="{FF2B5EF4-FFF2-40B4-BE49-F238E27FC236}">
                  <a16:creationId xmlns:a16="http://schemas.microsoft.com/office/drawing/2014/main" id="{CABB0683-73F8-48A9-A636-5B27194362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1"/>
              <a:ext cx="3600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83" name="Text Box 7">
              <a:extLst>
                <a:ext uri="{FF2B5EF4-FFF2-40B4-BE49-F238E27FC236}">
                  <a16:creationId xmlns:a16="http://schemas.microsoft.com/office/drawing/2014/main" id="{213B596F-BEB4-4667-A15D-6E5D9EC3E4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" y="336"/>
              <a:ext cx="3275" cy="3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C0C0C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99"/>
                  </a:solidFill>
                  <a:ea typeface="隶书" panose="02010509060101010101" pitchFamily="49" charset="-122"/>
                </a:rPr>
                <a:t>4-1 </a:t>
              </a:r>
              <a:r>
                <a:rPr kumimoji="0" lang="zh-CN" altLang="en-US">
                  <a:solidFill>
                    <a:srgbClr val="FF3399"/>
                  </a:solidFill>
                  <a:ea typeface="隶书" panose="02010509060101010101" pitchFamily="49" charset="-122"/>
                </a:rPr>
                <a:t>磁的基本现象和基本规律</a:t>
              </a:r>
            </a:p>
          </p:txBody>
        </p:sp>
      </p:grpSp>
      <p:sp>
        <p:nvSpPr>
          <p:cNvPr id="2056" name="Rectangle 8">
            <a:extLst>
              <a:ext uri="{FF2B5EF4-FFF2-40B4-BE49-F238E27FC236}">
                <a16:creationId xmlns:a16="http://schemas.microsoft.com/office/drawing/2014/main" id="{311E6ECA-51EA-4BBF-B892-94E119BED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50" y="2997200"/>
            <a:ext cx="2327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渐传入欧洲。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2" grpId="0" autoUpdateAnimBg="0"/>
      <p:bldP spid="205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43">
            <a:extLst>
              <a:ext uri="{FF2B5EF4-FFF2-40B4-BE49-F238E27FC236}">
                <a16:creationId xmlns:a16="http://schemas.microsoft.com/office/drawing/2014/main" id="{E9B963ED-9F34-4D3D-974C-17CD1E0118ED}"/>
              </a:ext>
            </a:extLst>
          </p:cNvPr>
          <p:cNvGrpSpPr>
            <a:grpSpLocks/>
          </p:cNvGrpSpPr>
          <p:nvPr/>
        </p:nvGrpSpPr>
        <p:grpSpPr bwMode="auto">
          <a:xfrm>
            <a:off x="0" y="115888"/>
            <a:ext cx="5715000" cy="1068387"/>
            <a:chOff x="0" y="191"/>
            <a:chExt cx="3600" cy="673"/>
          </a:xfrm>
        </p:grpSpPr>
        <p:pic>
          <p:nvPicPr>
            <p:cNvPr id="21542" name="Picture 44" descr="bar_1">
              <a:extLst>
                <a:ext uri="{FF2B5EF4-FFF2-40B4-BE49-F238E27FC236}">
                  <a16:creationId xmlns:a16="http://schemas.microsoft.com/office/drawing/2014/main" id="{3F0003BE-B2CC-4E41-BE87-8965F33105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1"/>
              <a:ext cx="3600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43" name="Text Box 45">
              <a:extLst>
                <a:ext uri="{FF2B5EF4-FFF2-40B4-BE49-F238E27FC236}">
                  <a16:creationId xmlns:a16="http://schemas.microsoft.com/office/drawing/2014/main" id="{A87EB0EA-9274-4C28-ADBA-7A5FA51835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" y="336"/>
              <a:ext cx="2957" cy="3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C0C0C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99"/>
                  </a:solidFill>
                  <a:ea typeface="隶书" panose="02010509060101010101" pitchFamily="49" charset="-122"/>
                </a:rPr>
                <a:t>4-2</a:t>
              </a:r>
              <a:r>
                <a:rPr lang="en-US" altLang="zh-CN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 </a:t>
              </a:r>
              <a:r>
                <a:rPr lang="zh-CN" altLang="en-US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载流回路的磁场</a:t>
              </a:r>
              <a:endParaRPr kumimoji="0" lang="zh-CN" altLang="en-US">
                <a:solidFill>
                  <a:srgbClr val="FF3399"/>
                </a:solidFill>
                <a:ea typeface="隶书" panose="02010509060101010101" pitchFamily="49" charset="-122"/>
              </a:endParaRPr>
            </a:p>
          </p:txBody>
        </p:sp>
      </p:grpSp>
      <p:sp>
        <p:nvSpPr>
          <p:cNvPr id="38" name="日期占位符 1">
            <a:extLst>
              <a:ext uri="{FF2B5EF4-FFF2-40B4-BE49-F238E27FC236}">
                <a16:creationId xmlns:a16="http://schemas.microsoft.com/office/drawing/2014/main" id="{035073DA-B937-4C26-A2DF-D4C8C3F896F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BAE89E3-C2C2-488B-AA49-5B62329BCF82}" type="datetime9">
              <a:rPr lang="en-US"/>
              <a:pPr>
                <a:defRPr/>
              </a:pPr>
              <a:t>4/8/2020 9:41:37 PM</a:t>
            </a:fld>
            <a:endParaRPr lang="en-US" altLang="zh-CN"/>
          </a:p>
        </p:txBody>
      </p:sp>
      <p:sp>
        <p:nvSpPr>
          <p:cNvPr id="39" name="灯片编号占位符 3">
            <a:extLst>
              <a:ext uri="{FF2B5EF4-FFF2-40B4-BE49-F238E27FC236}">
                <a16:creationId xmlns:a16="http://schemas.microsoft.com/office/drawing/2014/main" id="{31586D9D-CD17-4CD6-A319-2BFD70E51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fld id="{F254A7E3-1F95-46F6-A36A-AE76485AC515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20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201733" name="Text Box 5">
            <a:extLst>
              <a:ext uri="{FF2B5EF4-FFF2-40B4-BE49-F238E27FC236}">
                <a16:creationId xmlns:a16="http://schemas.microsoft.com/office/drawing/2014/main" id="{EBF7C292-7F04-4FE3-A530-132A0F122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141663"/>
            <a:ext cx="41767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幼圆" panose="02010509060101010101" pitchFamily="49" charset="-122"/>
              </a:rPr>
              <a:t>1.</a:t>
            </a:r>
            <a:r>
              <a:rPr lang="zh-CN" altLang="en-US">
                <a:latin typeface="幼圆" panose="02010509060101010101" pitchFamily="49" charset="-122"/>
              </a:rPr>
              <a:t>在圆心</a:t>
            </a:r>
            <a:r>
              <a:rPr lang="en-US" altLang="zh-CN" i="1"/>
              <a:t>O</a:t>
            </a:r>
            <a:r>
              <a:rPr lang="zh-CN" altLang="en-US">
                <a:latin typeface="幼圆" panose="02010509060101010101" pitchFamily="49" charset="-122"/>
              </a:rPr>
              <a:t>点的磁感强度</a:t>
            </a:r>
          </a:p>
        </p:txBody>
      </p:sp>
      <p:graphicFrame>
        <p:nvGraphicFramePr>
          <p:cNvPr id="201734" name="Object 6">
            <a:extLst>
              <a:ext uri="{FF2B5EF4-FFF2-40B4-BE49-F238E27FC236}">
                <a16:creationId xmlns:a16="http://schemas.microsoft.com/office/drawing/2014/main" id="{C16EC26B-2A14-42CD-B10A-CFFD4445FE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3716338"/>
          <a:ext cx="114300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4" name="公式" r:id="rId4" imgW="542950" imgH="381000" progId="Equation.3">
                  <p:embed/>
                </p:oleObj>
              </mc:Choice>
              <mc:Fallback>
                <p:oleObj name="公式" r:id="rId4" imgW="542950" imgH="381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716338"/>
                        <a:ext cx="1143000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5" name="Object 7">
            <a:extLst>
              <a:ext uri="{FF2B5EF4-FFF2-40B4-BE49-F238E27FC236}">
                <a16:creationId xmlns:a16="http://schemas.microsoft.com/office/drawing/2014/main" id="{8D17660F-43D1-49E8-950D-81C642AD5E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1268413"/>
          <a:ext cx="24384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5" name="公式" r:id="rId6" imgW="1114349" imgH="438048" progId="Equation.3">
                  <p:embed/>
                </p:oleObj>
              </mc:Choice>
              <mc:Fallback>
                <p:oleObj name="公式" r:id="rId6" imgW="1114349" imgH="438048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268413"/>
                        <a:ext cx="2438400" cy="1003300"/>
                      </a:xfrm>
                      <a:prstGeom prst="rect">
                        <a:avLst/>
                      </a:prstGeom>
                      <a:solidFill>
                        <a:srgbClr val="9933FF"/>
                      </a:solidFill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36" name="Text Box 8">
            <a:extLst>
              <a:ext uri="{FF2B5EF4-FFF2-40B4-BE49-F238E27FC236}">
                <a16:creationId xmlns:a16="http://schemas.microsoft.com/office/drawing/2014/main" id="{62CB3579-1677-4B31-883D-A4A3EE4AA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652963"/>
            <a:ext cx="453548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幼圆" panose="02010509060101010101" pitchFamily="49" charset="-122"/>
              </a:rPr>
              <a:t>圆电流与磁场的磁感强度的方向成右手螺旋。</a:t>
            </a:r>
          </a:p>
        </p:txBody>
      </p:sp>
      <p:grpSp>
        <p:nvGrpSpPr>
          <p:cNvPr id="3" name="Group 9">
            <a:extLst>
              <a:ext uri="{FF2B5EF4-FFF2-40B4-BE49-F238E27FC236}">
                <a16:creationId xmlns:a16="http://schemas.microsoft.com/office/drawing/2014/main" id="{CD96EAEB-D9F9-4A3A-ACD1-14CE958622CE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420938"/>
            <a:ext cx="2514600" cy="579437"/>
            <a:chOff x="480" y="288"/>
            <a:chExt cx="1584" cy="365"/>
          </a:xfrm>
        </p:grpSpPr>
        <p:sp>
          <p:nvSpPr>
            <p:cNvPr id="201738" name="AutoShape 10" descr="窄横线">
              <a:extLst>
                <a:ext uri="{FF2B5EF4-FFF2-40B4-BE49-F238E27FC236}">
                  <a16:creationId xmlns:a16="http://schemas.microsoft.com/office/drawing/2014/main" id="{659D1807-6DFF-4A17-BFC4-1739C5C2D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432"/>
              <a:ext cx="1584" cy="192"/>
            </a:xfrm>
            <a:prstGeom prst="diamond">
              <a:avLst/>
            </a:prstGeom>
            <a:pattFill prst="narHorz">
              <a:fgClr>
                <a:srgbClr val="99FF66"/>
              </a:fgClr>
              <a:bgClr>
                <a:schemeClr val="bg2"/>
              </a:bgClr>
            </a:pattFill>
            <a:ln w="1905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1739" name="Text Box 11">
              <a:extLst>
                <a:ext uri="{FF2B5EF4-FFF2-40B4-BE49-F238E27FC236}">
                  <a16:creationId xmlns:a16="http://schemas.microsoft.com/office/drawing/2014/main" id="{539A63EA-18A1-4309-AD52-120401F15E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88"/>
              <a:ext cx="672" cy="36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zh-CN" altLang="en-US" sz="3200">
                  <a:solidFill>
                    <a:srgbClr val="FF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彩云" pitchFamily="2" charset="-122"/>
                </a:rPr>
                <a:t>讨论</a:t>
              </a:r>
            </a:p>
          </p:txBody>
        </p:sp>
      </p:grpSp>
      <p:grpSp>
        <p:nvGrpSpPr>
          <p:cNvPr id="4" name="Group 12">
            <a:extLst>
              <a:ext uri="{FF2B5EF4-FFF2-40B4-BE49-F238E27FC236}">
                <a16:creationId xmlns:a16="http://schemas.microsoft.com/office/drawing/2014/main" id="{D9B8D01C-6854-4ED5-A88B-C1621E99CC65}"/>
              </a:ext>
            </a:extLst>
          </p:cNvPr>
          <p:cNvGrpSpPr>
            <a:grpSpLocks/>
          </p:cNvGrpSpPr>
          <p:nvPr/>
        </p:nvGrpSpPr>
        <p:grpSpPr bwMode="auto">
          <a:xfrm>
            <a:off x="4787900" y="2492375"/>
            <a:ext cx="3887788" cy="3960813"/>
            <a:chOff x="3016" y="1570"/>
            <a:chExt cx="2449" cy="2495"/>
          </a:xfrm>
        </p:grpSpPr>
        <p:pic>
          <p:nvPicPr>
            <p:cNvPr id="21520" name="Picture 13" descr="Tu1105">
              <a:extLst>
                <a:ext uri="{FF2B5EF4-FFF2-40B4-BE49-F238E27FC236}">
                  <a16:creationId xmlns:a16="http://schemas.microsoft.com/office/drawing/2014/main" id="{E438C2F1-70A4-429C-A521-8FD36DF1D0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6" y="1570"/>
              <a:ext cx="2439" cy="246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1742" name="Rectangle 14">
              <a:extLst>
                <a:ext uri="{FF2B5EF4-FFF2-40B4-BE49-F238E27FC236}">
                  <a16:creationId xmlns:a16="http://schemas.microsoft.com/office/drawing/2014/main" id="{548D9DF6-5E7D-4EA6-AB16-C89D8237C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1570"/>
              <a:ext cx="2449" cy="249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1743" name="Line 15">
              <a:extLst>
                <a:ext uri="{FF2B5EF4-FFF2-40B4-BE49-F238E27FC236}">
                  <a16:creationId xmlns:a16="http://schemas.microsoft.com/office/drawing/2014/main" id="{663C4153-EE40-47B0-A05F-3CBC09514F4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2" y="2897"/>
              <a:ext cx="0" cy="738"/>
            </a:xfrm>
            <a:prstGeom prst="line">
              <a:avLst/>
            </a:prstGeom>
            <a:noFill/>
            <a:ln w="19050">
              <a:solidFill>
                <a:srgbClr val="66FF9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1744" name="Arc 16">
              <a:extLst>
                <a:ext uri="{FF2B5EF4-FFF2-40B4-BE49-F238E27FC236}">
                  <a16:creationId xmlns:a16="http://schemas.microsoft.com/office/drawing/2014/main" id="{D10895E0-3BAD-4EB5-B817-FB7585538DA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489" y="2222"/>
              <a:ext cx="612" cy="535"/>
            </a:xfrm>
            <a:custGeom>
              <a:avLst/>
              <a:gdLst>
                <a:gd name="G0" fmla="+- 21581 0 0"/>
                <a:gd name="G1" fmla="+- 20345 0 0"/>
                <a:gd name="G2" fmla="+- 21600 0 0"/>
                <a:gd name="T0" fmla="*/ 0 w 21581"/>
                <a:gd name="T1" fmla="*/ 19446 h 20345"/>
                <a:gd name="T2" fmla="*/ 14326 w 21581"/>
                <a:gd name="T3" fmla="*/ 0 h 20345"/>
                <a:gd name="T4" fmla="*/ 21581 w 21581"/>
                <a:gd name="T5" fmla="*/ 20345 h 20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81" h="20345" fill="none" extrusionOk="0">
                  <a:moveTo>
                    <a:pt x="-1" y="19445"/>
                  </a:moveTo>
                  <a:cubicBezTo>
                    <a:pt x="366" y="10650"/>
                    <a:pt x="6033" y="2956"/>
                    <a:pt x="14325" y="-1"/>
                  </a:cubicBezTo>
                </a:path>
                <a:path w="21581" h="20345" stroke="0" extrusionOk="0">
                  <a:moveTo>
                    <a:pt x="-1" y="19445"/>
                  </a:moveTo>
                  <a:cubicBezTo>
                    <a:pt x="366" y="10650"/>
                    <a:pt x="6033" y="2956"/>
                    <a:pt x="14325" y="-1"/>
                  </a:cubicBezTo>
                  <a:lnTo>
                    <a:pt x="21581" y="20345"/>
                  </a:lnTo>
                  <a:close/>
                </a:path>
              </a:pathLst>
            </a:custGeom>
            <a:noFill/>
            <a:ln w="19050" cap="rnd">
              <a:solidFill>
                <a:srgbClr val="66FF99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1745" name="Arc 17">
              <a:extLst>
                <a:ext uri="{FF2B5EF4-FFF2-40B4-BE49-F238E27FC236}">
                  <a16:creationId xmlns:a16="http://schemas.microsoft.com/office/drawing/2014/main" id="{57E6BE18-9271-4ED5-BFA9-F45B745711B0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>
              <a:off x="4516" y="2873"/>
              <a:ext cx="612" cy="535"/>
            </a:xfrm>
            <a:custGeom>
              <a:avLst/>
              <a:gdLst>
                <a:gd name="G0" fmla="+- 0 0 0"/>
                <a:gd name="G1" fmla="+- 20352 0 0"/>
                <a:gd name="G2" fmla="+- 21600 0 0"/>
                <a:gd name="T0" fmla="*/ 7237 w 21581"/>
                <a:gd name="T1" fmla="*/ 0 h 20352"/>
                <a:gd name="T2" fmla="*/ 21581 w 21581"/>
                <a:gd name="T3" fmla="*/ 19452 h 20352"/>
                <a:gd name="T4" fmla="*/ 0 w 21581"/>
                <a:gd name="T5" fmla="*/ 20352 h 20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81" h="20352" fill="none" extrusionOk="0">
                  <a:moveTo>
                    <a:pt x="7236" y="0"/>
                  </a:moveTo>
                  <a:cubicBezTo>
                    <a:pt x="15537" y="2952"/>
                    <a:pt x="21214" y="10649"/>
                    <a:pt x="21581" y="19451"/>
                  </a:cubicBezTo>
                </a:path>
                <a:path w="21581" h="20352" stroke="0" extrusionOk="0">
                  <a:moveTo>
                    <a:pt x="7236" y="0"/>
                  </a:moveTo>
                  <a:cubicBezTo>
                    <a:pt x="15537" y="2952"/>
                    <a:pt x="21214" y="10649"/>
                    <a:pt x="21581" y="19451"/>
                  </a:cubicBezTo>
                  <a:lnTo>
                    <a:pt x="0" y="20352"/>
                  </a:lnTo>
                  <a:close/>
                </a:path>
              </a:pathLst>
            </a:custGeom>
            <a:noFill/>
            <a:ln w="19050" cap="rnd">
              <a:solidFill>
                <a:srgbClr val="66FF9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1746" name="Arc 18">
              <a:extLst>
                <a:ext uri="{FF2B5EF4-FFF2-40B4-BE49-F238E27FC236}">
                  <a16:creationId xmlns:a16="http://schemas.microsoft.com/office/drawing/2014/main" id="{00611AE7-557B-465B-9286-CEEC847AE62B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>
              <a:off x="3476" y="2874"/>
              <a:ext cx="612" cy="534"/>
            </a:xfrm>
            <a:custGeom>
              <a:avLst/>
              <a:gdLst>
                <a:gd name="G0" fmla="+- 21581 0 0"/>
                <a:gd name="G1" fmla="+- 20345 0 0"/>
                <a:gd name="G2" fmla="+- 21600 0 0"/>
                <a:gd name="T0" fmla="*/ 0 w 21581"/>
                <a:gd name="T1" fmla="*/ 19446 h 20345"/>
                <a:gd name="T2" fmla="*/ 14326 w 21581"/>
                <a:gd name="T3" fmla="*/ 0 h 20345"/>
                <a:gd name="T4" fmla="*/ 21581 w 21581"/>
                <a:gd name="T5" fmla="*/ 20345 h 20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81" h="20345" fill="none" extrusionOk="0">
                  <a:moveTo>
                    <a:pt x="-1" y="19445"/>
                  </a:moveTo>
                  <a:cubicBezTo>
                    <a:pt x="366" y="10650"/>
                    <a:pt x="6033" y="2956"/>
                    <a:pt x="14325" y="-1"/>
                  </a:cubicBezTo>
                </a:path>
                <a:path w="21581" h="20345" stroke="0" extrusionOk="0">
                  <a:moveTo>
                    <a:pt x="-1" y="19445"/>
                  </a:moveTo>
                  <a:cubicBezTo>
                    <a:pt x="366" y="10650"/>
                    <a:pt x="6033" y="2956"/>
                    <a:pt x="14325" y="-1"/>
                  </a:cubicBezTo>
                  <a:lnTo>
                    <a:pt x="21581" y="20345"/>
                  </a:lnTo>
                  <a:close/>
                </a:path>
              </a:pathLst>
            </a:custGeom>
            <a:noFill/>
            <a:ln w="19050" cap="rnd">
              <a:solidFill>
                <a:srgbClr val="66FF9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1747" name="Arc 19">
              <a:extLst>
                <a:ext uri="{FF2B5EF4-FFF2-40B4-BE49-F238E27FC236}">
                  <a16:creationId xmlns:a16="http://schemas.microsoft.com/office/drawing/2014/main" id="{DD045E3B-436F-4948-84A4-FCB6DFFC4F29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>
              <a:off x="4395" y="2925"/>
              <a:ext cx="585" cy="682"/>
            </a:xfrm>
            <a:custGeom>
              <a:avLst/>
              <a:gdLst>
                <a:gd name="G0" fmla="+- 0 0 0"/>
                <a:gd name="G1" fmla="+- 20774 0 0"/>
                <a:gd name="G2" fmla="+- 21600 0 0"/>
                <a:gd name="T0" fmla="*/ 5915 w 21600"/>
                <a:gd name="T1" fmla="*/ 0 h 20774"/>
                <a:gd name="T2" fmla="*/ 21600 w 21600"/>
                <a:gd name="T3" fmla="*/ 20774 h 20774"/>
                <a:gd name="T4" fmla="*/ 0 w 21600"/>
                <a:gd name="T5" fmla="*/ 20774 h 20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0774" fill="none" extrusionOk="0">
                  <a:moveTo>
                    <a:pt x="5915" y="-1"/>
                  </a:moveTo>
                  <a:cubicBezTo>
                    <a:pt x="15197" y="2642"/>
                    <a:pt x="21600" y="11122"/>
                    <a:pt x="21600" y="20774"/>
                  </a:cubicBezTo>
                </a:path>
                <a:path w="21600" h="20774" stroke="0" extrusionOk="0">
                  <a:moveTo>
                    <a:pt x="5915" y="-1"/>
                  </a:moveTo>
                  <a:cubicBezTo>
                    <a:pt x="15197" y="2642"/>
                    <a:pt x="21600" y="11122"/>
                    <a:pt x="21600" y="20774"/>
                  </a:cubicBezTo>
                  <a:lnTo>
                    <a:pt x="0" y="20774"/>
                  </a:lnTo>
                  <a:close/>
                </a:path>
              </a:pathLst>
            </a:custGeom>
            <a:noFill/>
            <a:ln w="19050" cap="rnd">
              <a:solidFill>
                <a:srgbClr val="66FF9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1748" name="Arc 20">
              <a:extLst>
                <a:ext uri="{FF2B5EF4-FFF2-40B4-BE49-F238E27FC236}">
                  <a16:creationId xmlns:a16="http://schemas.microsoft.com/office/drawing/2014/main" id="{2A73F15B-A5A0-4162-949D-AEE3625A691F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>
              <a:off x="3607" y="2896"/>
              <a:ext cx="585" cy="683"/>
            </a:xfrm>
            <a:custGeom>
              <a:avLst/>
              <a:gdLst>
                <a:gd name="G0" fmla="+- 21600 0 0"/>
                <a:gd name="G1" fmla="+- 20769 0 0"/>
                <a:gd name="G2" fmla="+- 21600 0 0"/>
                <a:gd name="T0" fmla="*/ 0 w 21600"/>
                <a:gd name="T1" fmla="*/ 20769 h 20769"/>
                <a:gd name="T2" fmla="*/ 15665 w 21600"/>
                <a:gd name="T3" fmla="*/ 0 h 20769"/>
                <a:gd name="T4" fmla="*/ 21600 w 21600"/>
                <a:gd name="T5" fmla="*/ 20769 h 20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0769" fill="none" extrusionOk="0">
                  <a:moveTo>
                    <a:pt x="0" y="20769"/>
                  </a:moveTo>
                  <a:cubicBezTo>
                    <a:pt x="0" y="11125"/>
                    <a:pt x="6392" y="2650"/>
                    <a:pt x="15665" y="0"/>
                  </a:cubicBezTo>
                </a:path>
                <a:path w="21600" h="20769" stroke="0" extrusionOk="0">
                  <a:moveTo>
                    <a:pt x="0" y="20769"/>
                  </a:moveTo>
                  <a:cubicBezTo>
                    <a:pt x="0" y="11125"/>
                    <a:pt x="6392" y="2650"/>
                    <a:pt x="15665" y="0"/>
                  </a:cubicBezTo>
                  <a:lnTo>
                    <a:pt x="21600" y="20769"/>
                  </a:lnTo>
                  <a:close/>
                </a:path>
              </a:pathLst>
            </a:custGeom>
            <a:noFill/>
            <a:ln w="19050" cap="rnd">
              <a:solidFill>
                <a:srgbClr val="66FF9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1749" name="Oval 21">
              <a:extLst>
                <a:ext uri="{FF2B5EF4-FFF2-40B4-BE49-F238E27FC236}">
                  <a16:creationId xmlns:a16="http://schemas.microsoft.com/office/drawing/2014/main" id="{406ADCAC-10B4-4690-ABA5-1AC7AA6C48E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16" y="2622"/>
              <a:ext cx="1124" cy="265"/>
            </a:xfrm>
            <a:prstGeom prst="ellipse">
              <a:avLst/>
            </a:prstGeom>
            <a:noFill/>
            <a:ln w="38100">
              <a:solidFill>
                <a:srgbClr val="FF66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1750" name="Line 22">
              <a:extLst>
                <a:ext uri="{FF2B5EF4-FFF2-40B4-BE49-F238E27FC236}">
                  <a16:creationId xmlns:a16="http://schemas.microsoft.com/office/drawing/2014/main" id="{70CA14C0-29B1-4656-A6E7-A39FB45BF94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181" y="2884"/>
              <a:ext cx="167" cy="0"/>
            </a:xfrm>
            <a:prstGeom prst="line">
              <a:avLst/>
            </a:prstGeom>
            <a:noFill/>
            <a:ln w="38100">
              <a:solidFill>
                <a:srgbClr val="FF66CC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1751" name="Arc 23">
              <a:extLst>
                <a:ext uri="{FF2B5EF4-FFF2-40B4-BE49-F238E27FC236}">
                  <a16:creationId xmlns:a16="http://schemas.microsoft.com/office/drawing/2014/main" id="{338E32B8-6809-47E8-80AD-2EB394A43AA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457" y="2219"/>
              <a:ext cx="612" cy="535"/>
            </a:xfrm>
            <a:custGeom>
              <a:avLst/>
              <a:gdLst>
                <a:gd name="G0" fmla="+- 0 0 0"/>
                <a:gd name="G1" fmla="+- 20352 0 0"/>
                <a:gd name="G2" fmla="+- 21600 0 0"/>
                <a:gd name="T0" fmla="*/ 7237 w 21581"/>
                <a:gd name="T1" fmla="*/ 0 h 20352"/>
                <a:gd name="T2" fmla="*/ 21581 w 21581"/>
                <a:gd name="T3" fmla="*/ 19452 h 20352"/>
                <a:gd name="T4" fmla="*/ 0 w 21581"/>
                <a:gd name="T5" fmla="*/ 20352 h 20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81" h="20352" fill="none" extrusionOk="0">
                  <a:moveTo>
                    <a:pt x="7236" y="0"/>
                  </a:moveTo>
                  <a:cubicBezTo>
                    <a:pt x="15537" y="2952"/>
                    <a:pt x="21214" y="10649"/>
                    <a:pt x="21581" y="19451"/>
                  </a:cubicBezTo>
                </a:path>
                <a:path w="21581" h="20352" stroke="0" extrusionOk="0">
                  <a:moveTo>
                    <a:pt x="7236" y="0"/>
                  </a:moveTo>
                  <a:cubicBezTo>
                    <a:pt x="15537" y="2952"/>
                    <a:pt x="21214" y="10649"/>
                    <a:pt x="21581" y="19451"/>
                  </a:cubicBezTo>
                  <a:lnTo>
                    <a:pt x="0" y="20352"/>
                  </a:lnTo>
                  <a:close/>
                </a:path>
              </a:pathLst>
            </a:custGeom>
            <a:noFill/>
            <a:ln w="19050" cap="rnd">
              <a:solidFill>
                <a:srgbClr val="66FF99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1752" name="Arc 24">
              <a:extLst>
                <a:ext uri="{FF2B5EF4-FFF2-40B4-BE49-F238E27FC236}">
                  <a16:creationId xmlns:a16="http://schemas.microsoft.com/office/drawing/2014/main" id="{13118004-C763-49EA-BA45-A1B51A145C1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69" y="2585"/>
              <a:ext cx="334" cy="341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6493 w 43200"/>
                <a:gd name="T1" fmla="*/ 37245 h 43200"/>
                <a:gd name="T2" fmla="*/ 43200 w 43200"/>
                <a:gd name="T3" fmla="*/ 21600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36492" y="37244"/>
                  </a:moveTo>
                  <a:cubicBezTo>
                    <a:pt x="32476" y="41067"/>
                    <a:pt x="27144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36492" y="37244"/>
                  </a:moveTo>
                  <a:cubicBezTo>
                    <a:pt x="32476" y="41067"/>
                    <a:pt x="27144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 cap="rnd">
              <a:solidFill>
                <a:srgbClr val="66FF99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1753" name="Arc 25">
              <a:extLst>
                <a:ext uri="{FF2B5EF4-FFF2-40B4-BE49-F238E27FC236}">
                  <a16:creationId xmlns:a16="http://schemas.microsoft.com/office/drawing/2014/main" id="{2F421167-E6A3-4393-A351-50A568FCD4F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68" y="2443"/>
              <a:ext cx="723" cy="65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1789 w 43096"/>
                <a:gd name="T1" fmla="*/ 29279 h 43200"/>
                <a:gd name="T2" fmla="*/ 43096 w 43096"/>
                <a:gd name="T3" fmla="*/ 19485 h 43200"/>
                <a:gd name="T4" fmla="*/ 21600 w 43096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096" h="43200" fill="none" extrusionOk="0">
                  <a:moveTo>
                    <a:pt x="41788" y="29278"/>
                  </a:moveTo>
                  <a:cubicBezTo>
                    <a:pt x="38601" y="37660"/>
                    <a:pt x="30566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2710" y="-1"/>
                    <a:pt x="42008" y="8428"/>
                    <a:pt x="43096" y="19484"/>
                  </a:cubicBezTo>
                </a:path>
                <a:path w="43096" h="43200" stroke="0" extrusionOk="0">
                  <a:moveTo>
                    <a:pt x="41788" y="29278"/>
                  </a:moveTo>
                  <a:cubicBezTo>
                    <a:pt x="38601" y="37660"/>
                    <a:pt x="30566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2710" y="-1"/>
                    <a:pt x="42008" y="8428"/>
                    <a:pt x="43096" y="1948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 cap="rnd">
              <a:solidFill>
                <a:srgbClr val="66FF99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1754" name="Line 26">
              <a:extLst>
                <a:ext uri="{FF2B5EF4-FFF2-40B4-BE49-F238E27FC236}">
                  <a16:creationId xmlns:a16="http://schemas.microsoft.com/office/drawing/2014/main" id="{74F26174-6E7E-40E2-8952-752BDBA6FE5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292" y="2017"/>
              <a:ext cx="0" cy="738"/>
            </a:xfrm>
            <a:prstGeom prst="line">
              <a:avLst/>
            </a:prstGeom>
            <a:noFill/>
            <a:ln w="19050">
              <a:solidFill>
                <a:srgbClr val="66FF99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1755" name="Arc 27">
              <a:extLst>
                <a:ext uri="{FF2B5EF4-FFF2-40B4-BE49-F238E27FC236}">
                  <a16:creationId xmlns:a16="http://schemas.microsoft.com/office/drawing/2014/main" id="{15991EF7-A890-4ACE-96CF-2D11ED4D4B3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377" y="2044"/>
              <a:ext cx="585" cy="683"/>
            </a:xfrm>
            <a:custGeom>
              <a:avLst/>
              <a:gdLst>
                <a:gd name="G0" fmla="+- 21600 0 0"/>
                <a:gd name="G1" fmla="+- 20769 0 0"/>
                <a:gd name="G2" fmla="+- 21600 0 0"/>
                <a:gd name="T0" fmla="*/ 0 w 21600"/>
                <a:gd name="T1" fmla="*/ 20769 h 20769"/>
                <a:gd name="T2" fmla="*/ 15665 w 21600"/>
                <a:gd name="T3" fmla="*/ 0 h 20769"/>
                <a:gd name="T4" fmla="*/ 21600 w 21600"/>
                <a:gd name="T5" fmla="*/ 20769 h 20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0769" fill="none" extrusionOk="0">
                  <a:moveTo>
                    <a:pt x="0" y="20769"/>
                  </a:moveTo>
                  <a:cubicBezTo>
                    <a:pt x="0" y="11125"/>
                    <a:pt x="6392" y="2650"/>
                    <a:pt x="15665" y="0"/>
                  </a:cubicBezTo>
                </a:path>
                <a:path w="21600" h="20769" stroke="0" extrusionOk="0">
                  <a:moveTo>
                    <a:pt x="0" y="20769"/>
                  </a:moveTo>
                  <a:cubicBezTo>
                    <a:pt x="0" y="11125"/>
                    <a:pt x="6392" y="2650"/>
                    <a:pt x="15665" y="0"/>
                  </a:cubicBezTo>
                  <a:lnTo>
                    <a:pt x="21600" y="20769"/>
                  </a:lnTo>
                  <a:close/>
                </a:path>
              </a:pathLst>
            </a:custGeom>
            <a:noFill/>
            <a:ln w="19050" cap="rnd">
              <a:solidFill>
                <a:srgbClr val="66FF99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1756" name="Arc 28">
              <a:extLst>
                <a:ext uri="{FF2B5EF4-FFF2-40B4-BE49-F238E27FC236}">
                  <a16:creationId xmlns:a16="http://schemas.microsoft.com/office/drawing/2014/main" id="{89ACA2B9-D2BC-4E6B-B0C6-5E9E177F1EB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96" y="2016"/>
              <a:ext cx="585" cy="683"/>
            </a:xfrm>
            <a:custGeom>
              <a:avLst/>
              <a:gdLst>
                <a:gd name="G0" fmla="+- 0 0 0"/>
                <a:gd name="G1" fmla="+- 20774 0 0"/>
                <a:gd name="G2" fmla="+- 21600 0 0"/>
                <a:gd name="T0" fmla="*/ 5915 w 21600"/>
                <a:gd name="T1" fmla="*/ 0 h 20774"/>
                <a:gd name="T2" fmla="*/ 21600 w 21600"/>
                <a:gd name="T3" fmla="*/ 20774 h 20774"/>
                <a:gd name="T4" fmla="*/ 0 w 21600"/>
                <a:gd name="T5" fmla="*/ 20774 h 20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0774" fill="none" extrusionOk="0">
                  <a:moveTo>
                    <a:pt x="5915" y="-1"/>
                  </a:moveTo>
                  <a:cubicBezTo>
                    <a:pt x="15197" y="2642"/>
                    <a:pt x="21600" y="11122"/>
                    <a:pt x="21600" y="20774"/>
                  </a:cubicBezTo>
                </a:path>
                <a:path w="21600" h="20774" stroke="0" extrusionOk="0">
                  <a:moveTo>
                    <a:pt x="5915" y="-1"/>
                  </a:moveTo>
                  <a:cubicBezTo>
                    <a:pt x="15197" y="2642"/>
                    <a:pt x="21600" y="11122"/>
                    <a:pt x="21600" y="20774"/>
                  </a:cubicBezTo>
                  <a:lnTo>
                    <a:pt x="0" y="20774"/>
                  </a:lnTo>
                  <a:close/>
                </a:path>
              </a:pathLst>
            </a:custGeom>
            <a:noFill/>
            <a:ln w="19050" cap="rnd">
              <a:solidFill>
                <a:srgbClr val="66FF99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1757" name="Arc 29">
              <a:extLst>
                <a:ext uri="{FF2B5EF4-FFF2-40B4-BE49-F238E27FC236}">
                  <a16:creationId xmlns:a16="http://schemas.microsoft.com/office/drawing/2014/main" id="{74979A68-3F64-4D92-A35A-81B3466CF76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655" y="2585"/>
              <a:ext cx="335" cy="341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43200"/>
                <a:gd name="T1" fmla="*/ 21525 h 43200"/>
                <a:gd name="T2" fmla="*/ 5105 w 43200"/>
                <a:gd name="T3" fmla="*/ 35546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0" y="21525"/>
                  </a:moveTo>
                  <a:cubicBezTo>
                    <a:pt x="41" y="9625"/>
                    <a:pt x="9699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15243" y="43200"/>
                    <a:pt x="9209" y="40399"/>
                    <a:pt x="5105" y="35545"/>
                  </a:cubicBezTo>
                </a:path>
                <a:path w="43200" h="43200" stroke="0" extrusionOk="0">
                  <a:moveTo>
                    <a:pt x="0" y="21525"/>
                  </a:moveTo>
                  <a:cubicBezTo>
                    <a:pt x="41" y="9625"/>
                    <a:pt x="9699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15243" y="43200"/>
                    <a:pt x="9209" y="40399"/>
                    <a:pt x="5105" y="35545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 cap="rnd">
              <a:solidFill>
                <a:srgbClr val="66FF99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1758" name="Arc 30">
              <a:extLst>
                <a:ext uri="{FF2B5EF4-FFF2-40B4-BE49-F238E27FC236}">
                  <a16:creationId xmlns:a16="http://schemas.microsoft.com/office/drawing/2014/main" id="{D8731390-8F7C-4A0B-8214-E03AD069E89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573" y="2443"/>
              <a:ext cx="723" cy="653"/>
            </a:xfrm>
            <a:custGeom>
              <a:avLst/>
              <a:gdLst>
                <a:gd name="G0" fmla="+- 21497 0 0"/>
                <a:gd name="G1" fmla="+- 21600 0 0"/>
                <a:gd name="G2" fmla="+- 21600 0 0"/>
                <a:gd name="T0" fmla="*/ 0 w 43097"/>
                <a:gd name="T1" fmla="*/ 19492 h 43200"/>
                <a:gd name="T2" fmla="*/ 1299 w 43097"/>
                <a:gd name="T3" fmla="*/ 29256 h 43200"/>
                <a:gd name="T4" fmla="*/ 21497 w 43097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097" h="43200" fill="none" extrusionOk="0">
                  <a:moveTo>
                    <a:pt x="0" y="19492"/>
                  </a:moveTo>
                  <a:cubicBezTo>
                    <a:pt x="1084" y="8432"/>
                    <a:pt x="10384" y="-1"/>
                    <a:pt x="21497" y="0"/>
                  </a:cubicBezTo>
                  <a:cubicBezTo>
                    <a:pt x="33426" y="0"/>
                    <a:pt x="43097" y="9670"/>
                    <a:pt x="43097" y="21600"/>
                  </a:cubicBezTo>
                  <a:cubicBezTo>
                    <a:pt x="43097" y="33529"/>
                    <a:pt x="33426" y="43200"/>
                    <a:pt x="21497" y="43200"/>
                  </a:cubicBezTo>
                  <a:cubicBezTo>
                    <a:pt x="12521" y="43200"/>
                    <a:pt x="4480" y="37649"/>
                    <a:pt x="1299" y="29255"/>
                  </a:cubicBezTo>
                </a:path>
                <a:path w="43097" h="43200" stroke="0" extrusionOk="0">
                  <a:moveTo>
                    <a:pt x="0" y="19492"/>
                  </a:moveTo>
                  <a:cubicBezTo>
                    <a:pt x="1084" y="8432"/>
                    <a:pt x="10384" y="-1"/>
                    <a:pt x="21497" y="0"/>
                  </a:cubicBezTo>
                  <a:cubicBezTo>
                    <a:pt x="33426" y="0"/>
                    <a:pt x="43097" y="9670"/>
                    <a:pt x="43097" y="21600"/>
                  </a:cubicBezTo>
                  <a:cubicBezTo>
                    <a:pt x="43097" y="33529"/>
                    <a:pt x="33426" y="43200"/>
                    <a:pt x="21497" y="43200"/>
                  </a:cubicBezTo>
                  <a:cubicBezTo>
                    <a:pt x="12521" y="43200"/>
                    <a:pt x="4480" y="37649"/>
                    <a:pt x="1299" y="29255"/>
                  </a:cubicBezTo>
                  <a:lnTo>
                    <a:pt x="21497" y="21600"/>
                  </a:lnTo>
                  <a:close/>
                </a:path>
              </a:pathLst>
            </a:custGeom>
            <a:noFill/>
            <a:ln w="19050" cap="rnd">
              <a:solidFill>
                <a:srgbClr val="66FF99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538" name="Rectangle 31">
              <a:extLst>
                <a:ext uri="{FF2B5EF4-FFF2-40B4-BE49-F238E27FC236}">
                  <a16:creationId xmlns:a16="http://schemas.microsoft.com/office/drawing/2014/main" id="{EA24A387-C488-4D13-A825-759C537305C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64" y="2617"/>
              <a:ext cx="1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r>
                <a:rPr lang="en-US" altLang="zh-CN" sz="2400" b="0" i="1">
                  <a:solidFill>
                    <a:schemeClr val="tx2"/>
                  </a:solidFill>
                  <a:latin typeface="Bookman Old Style" panose="020506040505050202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graphicFrame>
          <p:nvGraphicFramePr>
            <p:cNvPr id="21539" name="Object 32">
              <a:extLst>
                <a:ext uri="{FF2B5EF4-FFF2-40B4-BE49-F238E27FC236}">
                  <a16:creationId xmlns:a16="http://schemas.microsoft.com/office/drawing/2014/main" id="{AF5CD95B-7667-4D12-92F3-309BBDF4398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8" y="1842"/>
            <a:ext cx="208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6" name="公式" r:id="rId9" imgW="133299" imgH="171552" progId="Equation.3">
                    <p:embed/>
                  </p:oleObj>
                </mc:Choice>
                <mc:Fallback>
                  <p:oleObj name="公式" r:id="rId9" imgW="133299" imgH="171552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1842"/>
                          <a:ext cx="208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01761" name="Picture 33">
            <a:extLst>
              <a:ext uri="{FF2B5EF4-FFF2-40B4-BE49-F238E27FC236}">
                <a16:creationId xmlns:a16="http://schemas.microsoft.com/office/drawing/2014/main" id="{78B719DF-6CFE-410C-9395-D472856F0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6020">
            <a:off x="7380288" y="3716338"/>
            <a:ext cx="792162" cy="73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34">
            <a:extLst>
              <a:ext uri="{FF2B5EF4-FFF2-40B4-BE49-F238E27FC236}">
                <a16:creationId xmlns:a16="http://schemas.microsoft.com/office/drawing/2014/main" id="{4F5D7B95-053A-458E-9ABF-EF90043DC4F6}"/>
              </a:ext>
            </a:extLst>
          </p:cNvPr>
          <p:cNvGrpSpPr>
            <a:grpSpLocks/>
          </p:cNvGrpSpPr>
          <p:nvPr/>
        </p:nvGrpSpPr>
        <p:grpSpPr bwMode="auto">
          <a:xfrm>
            <a:off x="2195513" y="549275"/>
            <a:ext cx="6172200" cy="3352800"/>
            <a:chOff x="1440" y="384"/>
            <a:chExt cx="3888" cy="2112"/>
          </a:xfrm>
        </p:grpSpPr>
        <p:sp>
          <p:nvSpPr>
            <p:cNvPr id="21517" name="AutoShape 35">
              <a:extLst>
                <a:ext uri="{FF2B5EF4-FFF2-40B4-BE49-F238E27FC236}">
                  <a16:creationId xmlns:a16="http://schemas.microsoft.com/office/drawing/2014/main" id="{661046B5-FF48-40DE-9F69-822E9BE34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84"/>
              <a:ext cx="3888" cy="2112"/>
            </a:xfrm>
            <a:prstGeom prst="cloudCallout">
              <a:avLst>
                <a:gd name="adj1" fmla="val -43829"/>
                <a:gd name="adj2" fmla="val 67282"/>
              </a:avLst>
            </a:prstGeom>
            <a:gradFill rotWithShape="0">
              <a:gsLst>
                <a:gs pos="0">
                  <a:srgbClr val="9999FF"/>
                </a:gs>
                <a:gs pos="100000">
                  <a:srgbClr val="464675"/>
                </a:gs>
              </a:gsLst>
              <a:path path="rect">
                <a:fillToRect l="100000" b="100000"/>
              </a:path>
            </a:gradFill>
            <a:ln w="9525">
              <a:solidFill>
                <a:srgbClr val="6666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/>
              <a:endParaRPr lang="zh-CN" altLang="zh-CN" sz="2400" b="0">
                <a:ea typeface="宋体" panose="02010600030101010101" pitchFamily="2" charset="-122"/>
              </a:endParaRPr>
            </a:p>
          </p:txBody>
        </p:sp>
        <p:sp>
          <p:nvSpPr>
            <p:cNvPr id="21518" name="Text Box 36">
              <a:extLst>
                <a:ext uri="{FF2B5EF4-FFF2-40B4-BE49-F238E27FC236}">
                  <a16:creationId xmlns:a16="http://schemas.microsoft.com/office/drawing/2014/main" id="{9929CAD2-B700-4C82-AC90-D89EF6E3C5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768"/>
              <a:ext cx="3024" cy="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FFCC99"/>
                  </a:solidFill>
                  <a:latin typeface="幼圆" panose="02010509060101010101" pitchFamily="49" charset="-122"/>
                </a:rPr>
                <a:t>请同学自行证明一段半径为</a:t>
              </a:r>
              <a:r>
                <a:rPr lang="en-US" altLang="zh-CN" i="1">
                  <a:solidFill>
                    <a:srgbClr val="FFCC99"/>
                  </a:solidFill>
                </a:rPr>
                <a:t>r</a:t>
              </a:r>
              <a:r>
                <a:rPr lang="zh-CN" altLang="en-US">
                  <a:solidFill>
                    <a:srgbClr val="FFCC99"/>
                  </a:solidFill>
                  <a:latin typeface="幼圆" panose="02010509060101010101" pitchFamily="49" charset="-122"/>
                </a:rPr>
                <a:t>的圆弧（圆心角</a:t>
              </a:r>
              <a:r>
                <a:rPr lang="zh-CN" altLang="en-US">
                  <a:solidFill>
                    <a:srgbClr val="FFCC99"/>
                  </a:solidFill>
                  <a:latin typeface="幼圆" panose="02010509060101010101" pitchFamily="49" charset="-122"/>
                  <a:sym typeface="Symbol" panose="05050102010706020507" pitchFamily="18" charset="2"/>
                </a:rPr>
                <a:t>）</a:t>
              </a:r>
              <a:r>
                <a:rPr lang="zh-CN" altLang="en-US">
                  <a:solidFill>
                    <a:srgbClr val="FFCC99"/>
                  </a:solidFill>
                  <a:latin typeface="幼圆" panose="02010509060101010101" pitchFamily="49" charset="-122"/>
                </a:rPr>
                <a:t>电流在圆心激发的磁场为</a:t>
              </a:r>
              <a:r>
                <a:rPr lang="zh-CN" altLang="en-US" sz="3200">
                  <a:solidFill>
                    <a:srgbClr val="FFCC99"/>
                  </a:solidFill>
                  <a:latin typeface="幼圆" panose="02010509060101010101" pitchFamily="49" charset="-122"/>
                </a:rPr>
                <a:t> </a:t>
              </a:r>
            </a:p>
          </p:txBody>
        </p:sp>
        <p:graphicFrame>
          <p:nvGraphicFramePr>
            <p:cNvPr id="21519" name="Object 37">
              <a:extLst>
                <a:ext uri="{FF2B5EF4-FFF2-40B4-BE49-F238E27FC236}">
                  <a16:creationId xmlns:a16="http://schemas.microsoft.com/office/drawing/2014/main" id="{10BDF3A0-BB34-4BCC-A570-FE6FE47CD79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20" y="1680"/>
            <a:ext cx="567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7" name="公式" r:id="rId12" imgW="343002" imgH="381000" progId="Equation.3">
                    <p:embed/>
                  </p:oleObj>
                </mc:Choice>
                <mc:Fallback>
                  <p:oleObj name="公式" r:id="rId12" imgW="343002" imgH="38100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1680"/>
                          <a:ext cx="567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28398" dir="1593903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1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1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3" grpId="0" autoUpdateAnimBg="0"/>
      <p:bldP spid="201736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日期占位符 1">
            <a:extLst>
              <a:ext uri="{FF2B5EF4-FFF2-40B4-BE49-F238E27FC236}">
                <a16:creationId xmlns:a16="http://schemas.microsoft.com/office/drawing/2014/main" id="{4AA71232-247B-4D0A-A10B-AF353A94923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520D6F0-0E37-4D41-A083-EF17CC8956A5}" type="datetime9">
              <a:rPr lang="en-US"/>
              <a:pPr>
                <a:defRPr/>
              </a:pPr>
              <a:t>4/8/2020 9:41:37 PM</a:t>
            </a:fld>
            <a:endParaRPr lang="en-US" altLang="zh-CN"/>
          </a:p>
        </p:txBody>
      </p:sp>
      <p:sp>
        <p:nvSpPr>
          <p:cNvPr id="44" name="灯片编号占位符 3">
            <a:extLst>
              <a:ext uri="{FF2B5EF4-FFF2-40B4-BE49-F238E27FC236}">
                <a16:creationId xmlns:a16="http://schemas.microsoft.com/office/drawing/2014/main" id="{0484C60E-B946-418F-8BE3-D8DE5348A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fld id="{8B6E0151-BD62-46EF-A951-70C9992CB675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21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202757" name="Text Box 5">
            <a:extLst>
              <a:ext uri="{FF2B5EF4-FFF2-40B4-BE49-F238E27FC236}">
                <a16:creationId xmlns:a16="http://schemas.microsoft.com/office/drawing/2014/main" id="{A5173E60-C5FF-4C67-BD28-95AFAD229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268413"/>
            <a:ext cx="2160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幼圆" panose="02010509060101010101" pitchFamily="49" charset="-122"/>
              </a:rPr>
              <a:t>2.</a:t>
            </a:r>
            <a:r>
              <a:rPr lang="zh-CN" altLang="en-US">
                <a:latin typeface="幼圆" panose="02010509060101010101" pitchFamily="49" charset="-122"/>
              </a:rPr>
              <a:t>若</a:t>
            </a:r>
            <a:r>
              <a:rPr lang="en-US" altLang="zh-CN" i="1"/>
              <a:t>x&gt;&gt;R</a:t>
            </a:r>
            <a:endParaRPr lang="en-US" altLang="zh-CN">
              <a:latin typeface="幼圆" panose="02010509060101010101" pitchFamily="49" charset="-122"/>
            </a:endParaRPr>
          </a:p>
        </p:txBody>
      </p:sp>
      <p:graphicFrame>
        <p:nvGraphicFramePr>
          <p:cNvPr id="202758" name="Object 6">
            <a:extLst>
              <a:ext uri="{FF2B5EF4-FFF2-40B4-BE49-F238E27FC236}">
                <a16:creationId xmlns:a16="http://schemas.microsoft.com/office/drawing/2014/main" id="{6B21387D-181F-496C-B5DF-AFA8278191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2576513"/>
          <a:ext cx="1185863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3" name="公式" r:id="rId3" imgW="552298" imgH="390372" progId="Equation.3">
                  <p:embed/>
                </p:oleObj>
              </mc:Choice>
              <mc:Fallback>
                <p:oleObj name="公式" r:id="rId3" imgW="552298" imgH="39037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576513"/>
                        <a:ext cx="1185863" cy="85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59" name="Object 7">
            <a:extLst>
              <a:ext uri="{FF2B5EF4-FFF2-40B4-BE49-F238E27FC236}">
                <a16:creationId xmlns:a16="http://schemas.microsoft.com/office/drawing/2014/main" id="{486E7001-A23B-4CD7-B57E-3C9ACC091C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6025" y="4797425"/>
          <a:ext cx="140652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4" name="公式" r:id="rId5" imgW="581152" imgH="200076" progId="Equation.3">
                  <p:embed/>
                </p:oleObj>
              </mc:Choice>
              <mc:Fallback>
                <p:oleObj name="公式" r:id="rId5" imgW="581152" imgH="20007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025" y="4797425"/>
                        <a:ext cx="1406525" cy="525463"/>
                      </a:xfrm>
                      <a:prstGeom prst="rect">
                        <a:avLst/>
                      </a:prstGeom>
                      <a:solidFill>
                        <a:srgbClr val="9933FF"/>
                      </a:solidFill>
                      <a:ln>
                        <a:noFill/>
                      </a:ln>
                      <a:effectLst>
                        <a:outerShdw dist="35921" dir="2700000" algn="ctr" rotWithShape="0">
                          <a:schemeClr val="folHlink">
                            <a:alpha val="50000"/>
                          </a:schemeClr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60" name="Object 8">
            <a:extLst>
              <a:ext uri="{FF2B5EF4-FFF2-40B4-BE49-F238E27FC236}">
                <a16:creationId xmlns:a16="http://schemas.microsoft.com/office/drawing/2014/main" id="{1ACF37CA-08C4-4796-B7A0-9B5F7953F7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5373688"/>
          <a:ext cx="1357312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5" name="公式" r:id="rId7" imgW="628701" imgH="381000" progId="Equation.3">
                  <p:embed/>
                </p:oleObj>
              </mc:Choice>
              <mc:Fallback>
                <p:oleObj name="公式" r:id="rId7" imgW="628701" imgH="381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373688"/>
                        <a:ext cx="1357312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61" name="Object 9">
            <a:extLst>
              <a:ext uri="{FF2B5EF4-FFF2-40B4-BE49-F238E27FC236}">
                <a16:creationId xmlns:a16="http://schemas.microsoft.com/office/drawing/2014/main" id="{BF74AD0D-8D01-4AA5-A775-C1A7EF5CE5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1641475"/>
          <a:ext cx="2328863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6" name="公式" r:id="rId9" imgW="1114349" imgH="438048" progId="Equation.3">
                  <p:embed/>
                </p:oleObj>
              </mc:Choice>
              <mc:Fallback>
                <p:oleObj name="公式" r:id="rId9" imgW="1114349" imgH="438048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641475"/>
                        <a:ext cx="2328863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62" name="Text Box 10">
            <a:extLst>
              <a:ext uri="{FF2B5EF4-FFF2-40B4-BE49-F238E27FC236}">
                <a16:creationId xmlns:a16="http://schemas.microsoft.com/office/drawing/2014/main" id="{23244E2A-9A23-4640-AD5B-85F59AB9D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429000"/>
            <a:ext cx="4392612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圆电流所围面积为</a:t>
            </a:r>
            <a:r>
              <a:rPr lang="en-US" altLang="zh-CN"/>
              <a:t>S=</a:t>
            </a:r>
            <a:r>
              <a:rPr lang="el-GR" altLang="zh-CN"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l-GR" altLang="zh-CN" i="1">
                <a:cs typeface="Times New Roman" panose="02020603050405020304" pitchFamily="18" charset="0"/>
              </a:rPr>
              <a:t>R</a:t>
            </a:r>
            <a:r>
              <a:rPr lang="el-GR" altLang="zh-CN" baseline="30000">
                <a:cs typeface="Times New Roman" panose="02020603050405020304" pitchFamily="18" charset="0"/>
              </a:rPr>
              <a:t>2</a:t>
            </a:r>
            <a:r>
              <a:rPr lang="zh-CN" altLang="en-US">
                <a:cs typeface="Times New Roman" panose="02020603050405020304" pitchFamily="18" charset="0"/>
              </a:rPr>
              <a:t>，定义</a:t>
            </a:r>
            <a:r>
              <a:rPr lang="zh-CN" altLang="en-US">
                <a:solidFill>
                  <a:schemeClr val="hlink"/>
                </a:solidFill>
              </a:rPr>
              <a:t>磁矩</a:t>
            </a:r>
            <a:r>
              <a:rPr lang="en-US" altLang="zh-CN">
                <a:solidFill>
                  <a:schemeClr val="hlink"/>
                </a:solidFill>
              </a:rPr>
              <a:t>(</a:t>
            </a:r>
            <a:r>
              <a:rPr lang="en-US" altLang="zh-CN" i="1">
                <a:solidFill>
                  <a:schemeClr val="hlink"/>
                </a:solidFill>
              </a:rPr>
              <a:t>magnetic mo-ment</a:t>
            </a:r>
            <a:r>
              <a:rPr lang="en-US" altLang="zh-CN">
                <a:solidFill>
                  <a:schemeClr val="hlink"/>
                </a:solidFill>
              </a:rPr>
              <a:t>)</a:t>
            </a:r>
          </a:p>
        </p:txBody>
      </p:sp>
      <p:graphicFrame>
        <p:nvGraphicFramePr>
          <p:cNvPr id="202849" name="Object 97">
            <a:extLst>
              <a:ext uri="{FF2B5EF4-FFF2-40B4-BE49-F238E27FC236}">
                <a16:creationId xmlns:a16="http://schemas.microsoft.com/office/drawing/2014/main" id="{01FEC4CC-1E41-4F86-8441-4D9AFD62BA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5373688"/>
          <a:ext cx="1279525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7" name="公式" r:id="rId11" imgW="590499" imgH="381000" progId="Equation.3">
                  <p:embed/>
                </p:oleObj>
              </mc:Choice>
              <mc:Fallback>
                <p:oleObj name="公式" r:id="rId11" imgW="590499" imgH="381000" progId="Equation.3">
                  <p:embed/>
                  <p:pic>
                    <p:nvPicPr>
                      <p:cNvPr id="0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373688"/>
                        <a:ext cx="1279525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39" name="Group 98">
            <a:extLst>
              <a:ext uri="{FF2B5EF4-FFF2-40B4-BE49-F238E27FC236}">
                <a16:creationId xmlns:a16="http://schemas.microsoft.com/office/drawing/2014/main" id="{ECDB16AB-93AF-4526-9AD4-69B47F8D815C}"/>
              </a:ext>
            </a:extLst>
          </p:cNvPr>
          <p:cNvGrpSpPr>
            <a:grpSpLocks/>
          </p:cNvGrpSpPr>
          <p:nvPr/>
        </p:nvGrpSpPr>
        <p:grpSpPr bwMode="auto">
          <a:xfrm>
            <a:off x="4513263" y="1341438"/>
            <a:ext cx="4321175" cy="5183187"/>
            <a:chOff x="2888" y="845"/>
            <a:chExt cx="2722" cy="3265"/>
          </a:xfrm>
        </p:grpSpPr>
        <p:grpSp>
          <p:nvGrpSpPr>
            <p:cNvPr id="22546" name="Group 99">
              <a:extLst>
                <a:ext uri="{FF2B5EF4-FFF2-40B4-BE49-F238E27FC236}">
                  <a16:creationId xmlns:a16="http://schemas.microsoft.com/office/drawing/2014/main" id="{2A285B40-AA77-4CA0-8983-A8788C65A4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8" y="845"/>
              <a:ext cx="2722" cy="3265"/>
              <a:chOff x="2925" y="845"/>
              <a:chExt cx="2722" cy="3265"/>
            </a:xfrm>
          </p:grpSpPr>
          <p:sp>
            <p:nvSpPr>
              <p:cNvPr id="202852" name="Rectangle 100">
                <a:extLst>
                  <a:ext uri="{FF2B5EF4-FFF2-40B4-BE49-F238E27FC236}">
                    <a16:creationId xmlns:a16="http://schemas.microsoft.com/office/drawing/2014/main" id="{304139EC-4C04-4384-B487-86B99D2A93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5" y="845"/>
                <a:ext cx="2722" cy="3265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2853" name="Line 101">
                <a:extLst>
                  <a:ext uri="{FF2B5EF4-FFF2-40B4-BE49-F238E27FC236}">
                    <a16:creationId xmlns:a16="http://schemas.microsoft.com/office/drawing/2014/main" id="{A09C2AF5-ADDB-407A-9661-2E1870C683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31" y="1162"/>
                <a:ext cx="0" cy="2224"/>
              </a:xfrm>
              <a:prstGeom prst="line">
                <a:avLst/>
              </a:prstGeom>
              <a:noFill/>
              <a:ln w="9525">
                <a:solidFill>
                  <a:srgbClr val="9999FF"/>
                </a:solidFill>
                <a:miter lim="800000"/>
                <a:headEnd/>
                <a:tailEnd type="stealth" w="med" len="lg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2854" name="Line 102">
                <a:extLst>
                  <a:ext uri="{FF2B5EF4-FFF2-40B4-BE49-F238E27FC236}">
                    <a16:creationId xmlns:a16="http://schemas.microsoft.com/office/drawing/2014/main" id="{5E70DC9A-7CD6-44D1-B802-0488588600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1" y="3385"/>
                <a:ext cx="998" cy="0"/>
              </a:xfrm>
              <a:prstGeom prst="line">
                <a:avLst/>
              </a:prstGeom>
              <a:noFill/>
              <a:ln w="9525">
                <a:solidFill>
                  <a:srgbClr val="9999FF"/>
                </a:solidFill>
                <a:miter lim="800000"/>
                <a:headEnd/>
                <a:tailEnd type="stealth" w="med" len="lg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2855" name="Line 103">
                <a:extLst>
                  <a:ext uri="{FF2B5EF4-FFF2-40B4-BE49-F238E27FC236}">
                    <a16:creationId xmlns:a16="http://schemas.microsoft.com/office/drawing/2014/main" id="{246640A3-CC91-4A8C-9FAA-483773E1D0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86" y="3385"/>
                <a:ext cx="545" cy="363"/>
              </a:xfrm>
              <a:prstGeom prst="line">
                <a:avLst/>
              </a:prstGeom>
              <a:noFill/>
              <a:ln w="9525">
                <a:solidFill>
                  <a:srgbClr val="9999FF"/>
                </a:solidFill>
                <a:miter lim="800000"/>
                <a:headEnd/>
                <a:tailEnd type="stealth" w="med" len="lg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2856" name="Oval 104">
                <a:extLst>
                  <a:ext uri="{FF2B5EF4-FFF2-40B4-BE49-F238E27FC236}">
                    <a16:creationId xmlns:a16="http://schemas.microsoft.com/office/drawing/2014/main" id="{8C402263-1BB0-4844-B695-D5B274AEAE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0" y="3091"/>
                <a:ext cx="1615" cy="590"/>
              </a:xfrm>
              <a:prstGeom prst="ellipse">
                <a:avLst/>
              </a:prstGeom>
              <a:noFill/>
              <a:ln w="19050">
                <a:solidFill>
                  <a:srgbClr val="FF99CC"/>
                </a:solidFill>
                <a:miter lim="800000"/>
                <a:headEnd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2857" name="Line 105">
                <a:extLst>
                  <a:ext uri="{FF2B5EF4-FFF2-40B4-BE49-F238E27FC236}">
                    <a16:creationId xmlns:a16="http://schemas.microsoft.com/office/drawing/2014/main" id="{A9E7D7DD-88B8-4D8C-8E52-5BF7D6CE9D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40" y="3675"/>
                <a:ext cx="182" cy="0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miter lim="800000"/>
                <a:headEnd/>
                <a:tailEnd type="stealth" w="med" len="lg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2858" name="Line 106">
                <a:extLst>
                  <a:ext uri="{FF2B5EF4-FFF2-40B4-BE49-F238E27FC236}">
                    <a16:creationId xmlns:a16="http://schemas.microsoft.com/office/drawing/2014/main" id="{7E517719-957E-42D4-B309-32A7D30BF0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15" y="1797"/>
                <a:ext cx="814" cy="1588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 type="stealth" w="med" len="lg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2859" name="Line 107">
                <a:extLst>
                  <a:ext uri="{FF2B5EF4-FFF2-40B4-BE49-F238E27FC236}">
                    <a16:creationId xmlns:a16="http://schemas.microsoft.com/office/drawing/2014/main" id="{187B5EA6-BBB5-4D0D-890C-969191706E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32" y="1480"/>
                <a:ext cx="498" cy="317"/>
              </a:xfrm>
              <a:prstGeom prst="line">
                <a:avLst/>
              </a:prstGeom>
              <a:noFill/>
              <a:ln w="9525">
                <a:solidFill>
                  <a:srgbClr val="FF6699"/>
                </a:solidFill>
                <a:miter lim="800000"/>
                <a:headEnd/>
                <a:tailEnd type="stealth" w="med" len="lg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2860" name="Oval 108">
                <a:extLst>
                  <a:ext uri="{FF2B5EF4-FFF2-40B4-BE49-F238E27FC236}">
                    <a16:creationId xmlns:a16="http://schemas.microsoft.com/office/drawing/2014/main" id="{5E4129C3-822F-4A55-910C-716CBA20B7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9" y="1386"/>
                <a:ext cx="953" cy="181"/>
              </a:xfrm>
              <a:prstGeom prst="ellipse">
                <a:avLst/>
              </a:prstGeom>
              <a:noFill/>
              <a:ln w="9525">
                <a:solidFill>
                  <a:srgbClr val="FF6699"/>
                </a:solidFill>
                <a:miter lim="800000"/>
                <a:headEnd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2861" name="Line 109">
                <a:extLst>
                  <a:ext uri="{FF2B5EF4-FFF2-40B4-BE49-F238E27FC236}">
                    <a16:creationId xmlns:a16="http://schemas.microsoft.com/office/drawing/2014/main" id="{E43BCD12-EF27-49B0-B111-90C0389F9F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330" y="1806"/>
                <a:ext cx="818" cy="15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 type="none" w="med" len="lg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2862" name="Line 110">
                <a:extLst>
                  <a:ext uri="{FF2B5EF4-FFF2-40B4-BE49-F238E27FC236}">
                    <a16:creationId xmlns:a16="http://schemas.microsoft.com/office/drawing/2014/main" id="{7AB6A72D-FA0E-4614-A79F-41A4E6325D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31" y="1480"/>
                <a:ext cx="498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 type="none" w="med" len="lg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22561" name="Object 111">
                <a:extLst>
                  <a:ext uri="{FF2B5EF4-FFF2-40B4-BE49-F238E27FC236}">
                    <a16:creationId xmlns:a16="http://schemas.microsoft.com/office/drawing/2014/main" id="{F398A3EC-882A-493A-8355-3AD060198F3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597" y="3380"/>
              <a:ext cx="187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78" name="公式" r:id="rId13" imgW="133299" imgH="133248" progId="Equation.3">
                      <p:embed/>
                    </p:oleObj>
                  </mc:Choice>
                  <mc:Fallback>
                    <p:oleObj name="公式" r:id="rId13" imgW="133299" imgH="133248" progId="Equation.3">
                      <p:embed/>
                      <p:pic>
                        <p:nvPicPr>
                          <p:cNvPr id="0" name="Object 1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97" y="3380"/>
                            <a:ext cx="187" cy="1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2864" name="Line 112">
                <a:extLst>
                  <a:ext uri="{FF2B5EF4-FFF2-40B4-BE49-F238E27FC236}">
                    <a16:creationId xmlns:a16="http://schemas.microsoft.com/office/drawing/2014/main" id="{F56D42DB-CFEA-4235-A292-E9546CE315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1" y="3385"/>
                <a:ext cx="408" cy="227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miter lim="800000"/>
                <a:headEnd/>
                <a:tailEnd type="stealth" w="med" len="lg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22563" name="Object 113">
                <a:extLst>
                  <a:ext uri="{FF2B5EF4-FFF2-40B4-BE49-F238E27FC236}">
                    <a16:creationId xmlns:a16="http://schemas.microsoft.com/office/drawing/2014/main" id="{3599BA48-7E27-4DB9-935B-27DAE626FB8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91" y="1085"/>
              <a:ext cx="158" cy="1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79" name="公式" r:id="rId15" imgW="114198" imgH="114504" progId="Equation.3">
                      <p:embed/>
                    </p:oleObj>
                  </mc:Choice>
                  <mc:Fallback>
                    <p:oleObj name="公式" r:id="rId15" imgW="114198" imgH="114504" progId="Equation.3">
                      <p:embed/>
                      <p:pic>
                        <p:nvPicPr>
                          <p:cNvPr id="0" name="Object 1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91" y="1085"/>
                            <a:ext cx="158" cy="1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64" name="Object 114">
                <a:extLst>
                  <a:ext uri="{FF2B5EF4-FFF2-40B4-BE49-F238E27FC236}">
                    <a16:creationId xmlns:a16="http://schemas.microsoft.com/office/drawing/2014/main" id="{4B266D99-2587-4866-B249-75AC243BF35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216" y="3748"/>
              <a:ext cx="144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80" name="公式" r:id="rId17" imgW="95098" imgH="133248" progId="Equation.3">
                      <p:embed/>
                    </p:oleObj>
                  </mc:Choice>
                  <mc:Fallback>
                    <p:oleObj name="公式" r:id="rId17" imgW="95098" imgH="133248" progId="Equation.3">
                      <p:embed/>
                      <p:pic>
                        <p:nvPicPr>
                          <p:cNvPr id="0" name="Object 1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16" y="3748"/>
                            <a:ext cx="144" cy="1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65" name="Object 115">
                <a:extLst>
                  <a:ext uri="{FF2B5EF4-FFF2-40B4-BE49-F238E27FC236}">
                    <a16:creationId xmlns:a16="http://schemas.microsoft.com/office/drawing/2014/main" id="{64EACDED-A2CA-4257-8FCD-8BFA743A674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08" y="2251"/>
              <a:ext cx="144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81" name="公式" r:id="rId19" imgW="95098" imgH="133248" progId="Equation.3">
                      <p:embed/>
                    </p:oleObj>
                  </mc:Choice>
                  <mc:Fallback>
                    <p:oleObj name="公式" r:id="rId19" imgW="95098" imgH="133248" progId="Equation.3">
                      <p:embed/>
                      <p:pic>
                        <p:nvPicPr>
                          <p:cNvPr id="0" name="Object 1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08" y="2251"/>
                            <a:ext cx="144" cy="1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66" name="Object 116">
                <a:extLst>
                  <a:ext uri="{FF2B5EF4-FFF2-40B4-BE49-F238E27FC236}">
                    <a16:creationId xmlns:a16="http://schemas.microsoft.com/office/drawing/2014/main" id="{E61D01CE-DD98-48DE-85C3-57BB9F540A2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797" y="1588"/>
              <a:ext cx="259" cy="2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82" name="公式" r:id="rId21" imgW="199949" imgH="190704" progId="Equation.3">
                      <p:embed/>
                    </p:oleObj>
                  </mc:Choice>
                  <mc:Fallback>
                    <p:oleObj name="公式" r:id="rId21" imgW="199949" imgH="190704" progId="Equation.3">
                      <p:embed/>
                      <p:pic>
                        <p:nvPicPr>
                          <p:cNvPr id="0" name="Object 1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7" y="1588"/>
                            <a:ext cx="259" cy="24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2869" name="Line 117">
                <a:extLst>
                  <a:ext uri="{FF2B5EF4-FFF2-40B4-BE49-F238E27FC236}">
                    <a16:creationId xmlns:a16="http://schemas.microsoft.com/office/drawing/2014/main" id="{DD820E72-B580-46D5-BB32-4C7C6CED37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5" y="3381"/>
                <a:ext cx="8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 type="none" w="med" len="lg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2870" name="Freeform 118">
                <a:extLst>
                  <a:ext uri="{FF2B5EF4-FFF2-40B4-BE49-F238E27FC236}">
                    <a16:creationId xmlns:a16="http://schemas.microsoft.com/office/drawing/2014/main" id="{7370A549-ACC5-4C52-BE5C-067B1DDEED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7" y="3158"/>
                <a:ext cx="195" cy="2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1" y="45"/>
                  </a:cxn>
                  <a:cxn ang="0">
                    <a:pos x="136" y="91"/>
                  </a:cxn>
                  <a:cxn ang="0">
                    <a:pos x="177" y="154"/>
                  </a:cxn>
                  <a:cxn ang="0">
                    <a:pos x="195" y="220"/>
                  </a:cxn>
                </a:cxnLst>
                <a:rect l="0" t="0" r="r" b="b"/>
                <a:pathLst>
                  <a:path w="195" h="220">
                    <a:moveTo>
                      <a:pt x="0" y="0"/>
                    </a:moveTo>
                    <a:cubicBezTo>
                      <a:pt x="34" y="15"/>
                      <a:pt x="68" y="30"/>
                      <a:pt x="91" y="45"/>
                    </a:cubicBezTo>
                    <a:cubicBezTo>
                      <a:pt x="114" y="60"/>
                      <a:pt x="122" y="73"/>
                      <a:pt x="136" y="91"/>
                    </a:cubicBezTo>
                    <a:cubicBezTo>
                      <a:pt x="150" y="109"/>
                      <a:pt x="167" y="133"/>
                      <a:pt x="177" y="154"/>
                    </a:cubicBezTo>
                    <a:cubicBezTo>
                      <a:pt x="187" y="175"/>
                      <a:pt x="191" y="206"/>
                      <a:pt x="195" y="220"/>
                    </a:cubicBezTo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lg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22569" name="Object 119">
                <a:extLst>
                  <a:ext uri="{FF2B5EF4-FFF2-40B4-BE49-F238E27FC236}">
                    <a16:creationId xmlns:a16="http://schemas.microsoft.com/office/drawing/2014/main" id="{C630581F-07EF-481D-9FF4-C068392992C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780" y="3137"/>
              <a:ext cx="158" cy="1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83" name="公式" r:id="rId23" imgW="114198" imgH="114504" progId="Equation.3">
                      <p:embed/>
                    </p:oleObj>
                  </mc:Choice>
                  <mc:Fallback>
                    <p:oleObj name="公式" r:id="rId23" imgW="114198" imgH="114504" progId="Equation.3">
                      <p:embed/>
                      <p:pic>
                        <p:nvPicPr>
                          <p:cNvPr id="0" name="Object 1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80" y="3137"/>
                            <a:ext cx="158" cy="1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70" name="Object 120">
                <a:extLst>
                  <a:ext uri="{FF2B5EF4-FFF2-40B4-BE49-F238E27FC236}">
                    <a16:creationId xmlns:a16="http://schemas.microsoft.com/office/drawing/2014/main" id="{86857986-D3DD-4963-8102-81698F22AAD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71" y="1570"/>
              <a:ext cx="158" cy="1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84" name="公式" r:id="rId25" imgW="114198" imgH="114504" progId="Equation.3">
                      <p:embed/>
                    </p:oleObj>
                  </mc:Choice>
                  <mc:Fallback>
                    <p:oleObj name="公式" r:id="rId25" imgW="114198" imgH="114504" progId="Equation.3">
                      <p:embed/>
                      <p:pic>
                        <p:nvPicPr>
                          <p:cNvPr id="0" name="Object 1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71" y="1570"/>
                            <a:ext cx="158" cy="1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71" name="Object 121">
                <a:extLst>
                  <a:ext uri="{FF2B5EF4-FFF2-40B4-BE49-F238E27FC236}">
                    <a16:creationId xmlns:a16="http://schemas.microsoft.com/office/drawing/2014/main" id="{99F0AD48-B186-4BC4-A78E-02D964B9E4B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22" y="1735"/>
              <a:ext cx="187" cy="1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85" name="公式" r:id="rId27" imgW="133299" imgH="133248" progId="Equation.3">
                      <p:embed/>
                    </p:oleObj>
                  </mc:Choice>
                  <mc:Fallback>
                    <p:oleObj name="公式" r:id="rId27" imgW="133299" imgH="133248" progId="Equation.3">
                      <p:embed/>
                      <p:pic>
                        <p:nvPicPr>
                          <p:cNvPr id="0" name="Object 1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22" y="1735"/>
                            <a:ext cx="187" cy="18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72" name="Object 122">
                <a:extLst>
                  <a:ext uri="{FF2B5EF4-FFF2-40B4-BE49-F238E27FC236}">
                    <a16:creationId xmlns:a16="http://schemas.microsoft.com/office/drawing/2014/main" id="{3F53B0D5-ED6F-45DC-B427-53F1939C9F4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05" y="2568"/>
              <a:ext cx="158" cy="1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86" name="公式" r:id="rId29" imgW="114198" imgH="114504" progId="Equation.3">
                      <p:embed/>
                    </p:oleObj>
                  </mc:Choice>
                  <mc:Fallback>
                    <p:oleObj name="公式" r:id="rId29" imgW="114198" imgH="114504" progId="Equation.3">
                      <p:embed/>
                      <p:pic>
                        <p:nvPicPr>
                          <p:cNvPr id="0" name="Object 1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05" y="2568"/>
                            <a:ext cx="158" cy="1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2547" name="Group 123">
              <a:extLst>
                <a:ext uri="{FF2B5EF4-FFF2-40B4-BE49-F238E27FC236}">
                  <a16:creationId xmlns:a16="http://schemas.microsoft.com/office/drawing/2014/main" id="{1F86A0D0-8E99-4591-B31D-679324EDE1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4" y="3022"/>
              <a:ext cx="321" cy="358"/>
              <a:chOff x="4294" y="3022"/>
              <a:chExt cx="321" cy="358"/>
            </a:xfrm>
          </p:grpSpPr>
          <p:sp>
            <p:nvSpPr>
              <p:cNvPr id="202876" name="Line 124">
                <a:extLst>
                  <a:ext uri="{FF2B5EF4-FFF2-40B4-BE49-F238E27FC236}">
                    <a16:creationId xmlns:a16="http://schemas.microsoft.com/office/drawing/2014/main" id="{ED6F72A0-1490-4B7C-82ED-58CA36D3F0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94" y="3062"/>
                <a:ext cx="0" cy="318"/>
              </a:xfrm>
              <a:prstGeom prst="line">
                <a:avLst/>
              </a:prstGeom>
              <a:noFill/>
              <a:ln w="19050">
                <a:solidFill>
                  <a:srgbClr val="FF66CC"/>
                </a:solidFill>
                <a:miter lim="800000"/>
                <a:headEnd/>
                <a:tailEnd type="stealth" w="lg" len="lg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22549" name="Object 125">
                <a:extLst>
                  <a:ext uri="{FF2B5EF4-FFF2-40B4-BE49-F238E27FC236}">
                    <a16:creationId xmlns:a16="http://schemas.microsoft.com/office/drawing/2014/main" id="{A1BAB62F-E43E-4FAA-946C-3C425943B1C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32" y="3022"/>
              <a:ext cx="283" cy="2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87" name="公式" r:id="rId31" imgW="152400" imgH="152400" progId="Equation.3">
                      <p:embed/>
                    </p:oleObj>
                  </mc:Choice>
                  <mc:Fallback>
                    <p:oleObj name="公式" r:id="rId31" imgW="152400" imgH="152400" progId="Equation.3">
                      <p:embed/>
                      <p:pic>
                        <p:nvPicPr>
                          <p:cNvPr id="0" name="Object 1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2" y="3022"/>
                            <a:ext cx="283" cy="2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pic>
        <p:nvPicPr>
          <p:cNvPr id="202878" name="Picture 126" descr="Tu1105">
            <a:extLst>
              <a:ext uri="{FF2B5EF4-FFF2-40B4-BE49-F238E27FC236}">
                <a16:creationId xmlns:a16="http://schemas.microsoft.com/office/drawing/2014/main" id="{49CCD3B5-7B9A-4095-BF07-10BAAC8FC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1341438"/>
            <a:ext cx="4321175" cy="51831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2879" name="Arc 127">
            <a:extLst>
              <a:ext uri="{FF2B5EF4-FFF2-40B4-BE49-F238E27FC236}">
                <a16:creationId xmlns:a16="http://schemas.microsoft.com/office/drawing/2014/main" id="{64515CE2-4098-403C-9CE2-AEBF9FAB9CAE}"/>
              </a:ext>
            </a:extLst>
          </p:cNvPr>
          <p:cNvSpPr>
            <a:spLocks/>
          </p:cNvSpPr>
          <p:nvPr/>
        </p:nvSpPr>
        <p:spPr bwMode="auto">
          <a:xfrm flipV="1">
            <a:off x="5913438" y="3630613"/>
            <a:ext cx="1577975" cy="419100"/>
          </a:xfrm>
          <a:custGeom>
            <a:avLst/>
            <a:gdLst>
              <a:gd name="G0" fmla="+- 21562 0 0"/>
              <a:gd name="G1" fmla="+- 0 0 0"/>
              <a:gd name="G2" fmla="+- 21600 0 0"/>
              <a:gd name="T0" fmla="*/ 43031 w 43031"/>
              <a:gd name="T1" fmla="*/ 2373 h 21600"/>
              <a:gd name="T2" fmla="*/ 0 w 43031"/>
              <a:gd name="T3" fmla="*/ 1286 h 21600"/>
              <a:gd name="T4" fmla="*/ 21562 w 43031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031" h="21600" fill="none" extrusionOk="0">
                <a:moveTo>
                  <a:pt x="43031" y="2373"/>
                </a:moveTo>
                <a:cubicBezTo>
                  <a:pt x="41821" y="13317"/>
                  <a:pt x="32572" y="21599"/>
                  <a:pt x="21562" y="21600"/>
                </a:cubicBezTo>
                <a:cubicBezTo>
                  <a:pt x="10132" y="21600"/>
                  <a:pt x="680" y="12695"/>
                  <a:pt x="0" y="1285"/>
                </a:cubicBezTo>
              </a:path>
              <a:path w="43031" h="21600" stroke="0" extrusionOk="0">
                <a:moveTo>
                  <a:pt x="43031" y="2373"/>
                </a:moveTo>
                <a:cubicBezTo>
                  <a:pt x="41821" y="13317"/>
                  <a:pt x="32572" y="21599"/>
                  <a:pt x="21562" y="21600"/>
                </a:cubicBezTo>
                <a:cubicBezTo>
                  <a:pt x="10132" y="21600"/>
                  <a:pt x="680" y="12695"/>
                  <a:pt x="0" y="1285"/>
                </a:cubicBezTo>
                <a:lnTo>
                  <a:pt x="21562" y="0"/>
                </a:lnTo>
                <a:close/>
              </a:path>
            </a:pathLst>
          </a:custGeom>
          <a:noFill/>
          <a:ln w="38100">
            <a:solidFill>
              <a:srgbClr val="66FFCC"/>
            </a:solidFill>
            <a:miter lim="800000"/>
            <a:headEnd/>
            <a:tailEnd type="stealth" w="lg" len="lg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2880" name="Picture 128">
            <a:extLst>
              <a:ext uri="{FF2B5EF4-FFF2-40B4-BE49-F238E27FC236}">
                <a16:creationId xmlns:a16="http://schemas.microsoft.com/office/drawing/2014/main" id="{3BD90053-A4BE-4008-8BDA-26D264B30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8188343">
            <a:off x="6343650" y="4149725"/>
            <a:ext cx="792163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543" name="Group 43">
            <a:extLst>
              <a:ext uri="{FF2B5EF4-FFF2-40B4-BE49-F238E27FC236}">
                <a16:creationId xmlns:a16="http://schemas.microsoft.com/office/drawing/2014/main" id="{78549A21-C9FD-4E40-9124-9A0BF698CE02}"/>
              </a:ext>
            </a:extLst>
          </p:cNvPr>
          <p:cNvGrpSpPr>
            <a:grpSpLocks/>
          </p:cNvGrpSpPr>
          <p:nvPr/>
        </p:nvGrpSpPr>
        <p:grpSpPr bwMode="auto">
          <a:xfrm>
            <a:off x="0" y="115888"/>
            <a:ext cx="5715000" cy="1068387"/>
            <a:chOff x="0" y="191"/>
            <a:chExt cx="3600" cy="673"/>
          </a:xfrm>
        </p:grpSpPr>
        <p:pic>
          <p:nvPicPr>
            <p:cNvPr id="22544" name="Picture 44" descr="bar_1">
              <a:extLst>
                <a:ext uri="{FF2B5EF4-FFF2-40B4-BE49-F238E27FC236}">
                  <a16:creationId xmlns:a16="http://schemas.microsoft.com/office/drawing/2014/main" id="{889F91D6-DE51-439A-81DB-E20D620BD2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1"/>
              <a:ext cx="3600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45" name="Text Box 45">
              <a:extLst>
                <a:ext uri="{FF2B5EF4-FFF2-40B4-BE49-F238E27FC236}">
                  <a16:creationId xmlns:a16="http://schemas.microsoft.com/office/drawing/2014/main" id="{B3115EE9-440B-47B4-B0AF-583ECCC985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" y="336"/>
              <a:ext cx="2957" cy="3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C0C0C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99"/>
                  </a:solidFill>
                  <a:ea typeface="隶书" panose="02010509060101010101" pitchFamily="49" charset="-122"/>
                </a:rPr>
                <a:t>4-2</a:t>
              </a:r>
              <a:r>
                <a:rPr lang="en-US" altLang="zh-CN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 </a:t>
              </a:r>
              <a:r>
                <a:rPr lang="zh-CN" altLang="en-US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载流回路的磁场</a:t>
              </a:r>
              <a:endParaRPr kumimoji="0" lang="zh-CN" altLang="en-US">
                <a:solidFill>
                  <a:srgbClr val="FF3399"/>
                </a:solidFill>
                <a:ea typeface="隶书" panose="020105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2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2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2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02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2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7" grpId="0" autoUpdateAnimBg="0"/>
      <p:bldP spid="20276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1">
            <a:extLst>
              <a:ext uri="{FF2B5EF4-FFF2-40B4-BE49-F238E27FC236}">
                <a16:creationId xmlns:a16="http://schemas.microsoft.com/office/drawing/2014/main" id="{70E49EEF-D872-4308-BF91-0AA5043FD4D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EBA7787-71C6-4A46-ADD2-AFBF6C7DFE7A}" type="datetime9">
              <a:rPr lang="en-US"/>
              <a:pPr>
                <a:defRPr/>
              </a:pPr>
              <a:t>4/8/2020 9:41:37 PM</a:t>
            </a:fld>
            <a:endParaRPr lang="en-US" altLang="zh-CN"/>
          </a:p>
        </p:txBody>
      </p:sp>
      <p:sp>
        <p:nvSpPr>
          <p:cNvPr id="17" name="灯片编号占位符 3">
            <a:extLst>
              <a:ext uri="{FF2B5EF4-FFF2-40B4-BE49-F238E27FC236}">
                <a16:creationId xmlns:a16="http://schemas.microsoft.com/office/drawing/2014/main" id="{368C9FA0-3812-4281-8662-64F158BBB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fld id="{CCF927A7-2920-4DB2-A769-CE38443CBDA0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22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154626" name="Text Box 2">
            <a:extLst>
              <a:ext uri="{FF2B5EF4-FFF2-40B4-BE49-F238E27FC236}">
                <a16:creationId xmlns:a16="http://schemas.microsoft.com/office/drawing/2014/main" id="{CAB78E36-9170-437C-86EE-C7741150E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300288"/>
            <a:ext cx="2057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电偶极子</a:t>
            </a:r>
          </a:p>
        </p:txBody>
      </p:sp>
      <p:sp>
        <p:nvSpPr>
          <p:cNvPr id="154627" name="Text Box 3">
            <a:extLst>
              <a:ext uri="{FF2B5EF4-FFF2-40B4-BE49-F238E27FC236}">
                <a16:creationId xmlns:a16="http://schemas.microsoft.com/office/drawing/2014/main" id="{B537C925-C4E5-467E-BE51-3186CF280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300288"/>
            <a:ext cx="2057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磁偶极子</a:t>
            </a:r>
          </a:p>
        </p:txBody>
      </p:sp>
      <p:graphicFrame>
        <p:nvGraphicFramePr>
          <p:cNvPr id="154628" name="Object 4">
            <a:extLst>
              <a:ext uri="{FF2B5EF4-FFF2-40B4-BE49-F238E27FC236}">
                <a16:creationId xmlns:a16="http://schemas.microsoft.com/office/drawing/2014/main" id="{DAA03145-7D4D-4D04-AECF-3A014EE182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2909888"/>
          <a:ext cx="1219200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0" name="公式" r:id="rId3" imgW="428752" imgH="209448" progId="Equation.3">
                  <p:embed/>
                </p:oleObj>
              </mc:Choice>
              <mc:Fallback>
                <p:oleObj name="公式" r:id="rId3" imgW="428752" imgH="20944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909888"/>
                        <a:ext cx="1219200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29" name="Object 5">
            <a:extLst>
              <a:ext uri="{FF2B5EF4-FFF2-40B4-BE49-F238E27FC236}">
                <a16:creationId xmlns:a16="http://schemas.microsoft.com/office/drawing/2014/main" id="{E8A6EB82-A80F-4E3A-8608-1BD9907EEB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72175" y="2943225"/>
          <a:ext cx="131603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1" name="公式" r:id="rId5" imgW="466547" imgH="190704" progId="Equation.3">
                  <p:embed/>
                </p:oleObj>
              </mc:Choice>
              <mc:Fallback>
                <p:oleObj name="公式" r:id="rId5" imgW="466547" imgH="19070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2175" y="2943225"/>
                        <a:ext cx="1316038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30" name="Text Box 6">
            <a:extLst>
              <a:ext uri="{FF2B5EF4-FFF2-40B4-BE49-F238E27FC236}">
                <a16:creationId xmlns:a16="http://schemas.microsoft.com/office/drawing/2014/main" id="{CCCE1E6A-CA82-42D0-BC67-17A111A4E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778250"/>
            <a:ext cx="40386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电偶极子沿轴线方向激发的电场</a:t>
            </a:r>
          </a:p>
        </p:txBody>
      </p:sp>
      <p:graphicFrame>
        <p:nvGraphicFramePr>
          <p:cNvPr id="154631" name="Object 7">
            <a:extLst>
              <a:ext uri="{FF2B5EF4-FFF2-40B4-BE49-F238E27FC236}">
                <a16:creationId xmlns:a16="http://schemas.microsoft.com/office/drawing/2014/main" id="{3040E0B7-0F85-4311-B5A9-ABB80CFDB4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4724400"/>
          <a:ext cx="2122488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2" name="公式" r:id="rId7" imgW="847750" imgH="419304" progId="Equation.3">
                  <p:embed/>
                </p:oleObj>
              </mc:Choice>
              <mc:Fallback>
                <p:oleObj name="公式" r:id="rId7" imgW="847750" imgH="41930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724400"/>
                        <a:ext cx="2122488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2" name="Object 8">
            <a:extLst>
              <a:ext uri="{FF2B5EF4-FFF2-40B4-BE49-F238E27FC236}">
                <a16:creationId xmlns:a16="http://schemas.microsoft.com/office/drawing/2014/main" id="{3FC2B1E1-F34E-4AFF-98B5-1111F02568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4724400"/>
          <a:ext cx="1814513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3" name="公式" r:id="rId9" imgW="723798" imgH="381000" progId="Equation.3">
                  <p:embed/>
                </p:oleObj>
              </mc:Choice>
              <mc:Fallback>
                <p:oleObj name="公式" r:id="rId9" imgW="723798" imgH="381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724400"/>
                        <a:ext cx="1814513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33" name="Text Box 9">
            <a:extLst>
              <a:ext uri="{FF2B5EF4-FFF2-40B4-BE49-F238E27FC236}">
                <a16:creationId xmlns:a16="http://schemas.microsoft.com/office/drawing/2014/main" id="{C5C85685-775C-41BB-9E2B-291BD40E7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773488"/>
            <a:ext cx="40386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磁偶极子沿轴线方向激发磁场</a:t>
            </a:r>
          </a:p>
        </p:txBody>
      </p:sp>
      <p:sp>
        <p:nvSpPr>
          <p:cNvPr id="154634" name="Text Box 10">
            <a:extLst>
              <a:ext uri="{FF2B5EF4-FFF2-40B4-BE49-F238E27FC236}">
                <a16:creationId xmlns:a16="http://schemas.microsoft.com/office/drawing/2014/main" id="{516069F2-E838-4C51-94A4-DD8B14638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33488"/>
            <a:ext cx="8458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圆电流在周围空间激发的磁场与电偶极子激发的电场分布非常相似</a:t>
            </a:r>
          </a:p>
        </p:txBody>
      </p:sp>
      <p:pic>
        <p:nvPicPr>
          <p:cNvPr id="154635" name="Picture 11" descr="Tu1114">
            <a:extLst>
              <a:ext uri="{FF2B5EF4-FFF2-40B4-BE49-F238E27FC236}">
                <a16:creationId xmlns:a16="http://schemas.microsoft.com/office/drawing/2014/main" id="{41106185-377D-4998-858F-7F8A4CD3F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lum bright="-18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2133600"/>
            <a:ext cx="39497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636" name="Picture 12" descr="Tu1115">
            <a:extLst>
              <a:ext uri="{FF2B5EF4-FFF2-40B4-BE49-F238E27FC236}">
                <a16:creationId xmlns:a16="http://schemas.microsoft.com/office/drawing/2014/main" id="{87BACF1E-78A1-4103-A058-EECB93A67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lum bright="-18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2133600"/>
            <a:ext cx="39497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567" name="Group 43">
            <a:extLst>
              <a:ext uri="{FF2B5EF4-FFF2-40B4-BE49-F238E27FC236}">
                <a16:creationId xmlns:a16="http://schemas.microsoft.com/office/drawing/2014/main" id="{49A6B156-D68E-41A9-B107-2762C640C13F}"/>
              </a:ext>
            </a:extLst>
          </p:cNvPr>
          <p:cNvGrpSpPr>
            <a:grpSpLocks/>
          </p:cNvGrpSpPr>
          <p:nvPr/>
        </p:nvGrpSpPr>
        <p:grpSpPr bwMode="auto">
          <a:xfrm>
            <a:off x="0" y="115888"/>
            <a:ext cx="5715000" cy="1068387"/>
            <a:chOff x="0" y="191"/>
            <a:chExt cx="3600" cy="673"/>
          </a:xfrm>
        </p:grpSpPr>
        <p:pic>
          <p:nvPicPr>
            <p:cNvPr id="23568" name="Picture 44" descr="bar_1">
              <a:extLst>
                <a:ext uri="{FF2B5EF4-FFF2-40B4-BE49-F238E27FC236}">
                  <a16:creationId xmlns:a16="http://schemas.microsoft.com/office/drawing/2014/main" id="{BFF83DA6-1CED-4E26-8662-3E8A6E36EF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1"/>
              <a:ext cx="3600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69" name="Text Box 45">
              <a:extLst>
                <a:ext uri="{FF2B5EF4-FFF2-40B4-BE49-F238E27FC236}">
                  <a16:creationId xmlns:a16="http://schemas.microsoft.com/office/drawing/2014/main" id="{3CB28ED9-E1EC-49BE-8F30-D1D5D126A6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" y="336"/>
              <a:ext cx="2957" cy="3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C0C0C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99"/>
                  </a:solidFill>
                  <a:ea typeface="隶书" panose="02010509060101010101" pitchFamily="49" charset="-122"/>
                </a:rPr>
                <a:t>4-2</a:t>
              </a:r>
              <a:r>
                <a:rPr lang="en-US" altLang="zh-CN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 </a:t>
              </a:r>
              <a:r>
                <a:rPr lang="zh-CN" altLang="en-US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载流回路的磁场</a:t>
              </a:r>
              <a:endParaRPr kumimoji="0" lang="zh-CN" altLang="en-US">
                <a:solidFill>
                  <a:srgbClr val="FF3399"/>
                </a:solidFill>
                <a:ea typeface="隶书" panose="020105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4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5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54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15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6" grpId="0" autoUpdateAnimBg="0"/>
      <p:bldP spid="154627" grpId="0" autoUpdateAnimBg="0"/>
      <p:bldP spid="154630" grpId="0" autoUpdateAnimBg="0"/>
      <p:bldP spid="154633" grpId="0" autoUpdateAnimBg="0"/>
      <p:bldP spid="154634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日期占位符 1">
            <a:extLst>
              <a:ext uri="{FF2B5EF4-FFF2-40B4-BE49-F238E27FC236}">
                <a16:creationId xmlns:a16="http://schemas.microsoft.com/office/drawing/2014/main" id="{4CE2628B-1D48-40D5-A15A-D0C3B31AB26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EACC126-EC02-411A-885E-32185CE5BC1A}" type="datetime9">
              <a:rPr lang="en-US"/>
              <a:pPr>
                <a:defRPr/>
              </a:pPr>
              <a:t>4/8/2020 9:41:37 PM</a:t>
            </a:fld>
            <a:endParaRPr lang="en-US" altLang="zh-CN"/>
          </a:p>
        </p:txBody>
      </p:sp>
      <p:sp>
        <p:nvSpPr>
          <p:cNvPr id="50" name="灯片编号占位符 3">
            <a:extLst>
              <a:ext uri="{FF2B5EF4-FFF2-40B4-BE49-F238E27FC236}">
                <a16:creationId xmlns:a16="http://schemas.microsoft.com/office/drawing/2014/main" id="{37683CF4-7913-420E-A2B4-F0092FA51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fld id="{F5C6B9EA-3344-4A6B-9403-5B6B044D107A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23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graphicFrame>
        <p:nvGraphicFramePr>
          <p:cNvPr id="203778" name="Object 2">
            <a:extLst>
              <a:ext uri="{FF2B5EF4-FFF2-40B4-BE49-F238E27FC236}">
                <a16:creationId xmlns:a16="http://schemas.microsoft.com/office/drawing/2014/main" id="{A46F37AE-9AE0-4639-B570-9D44102729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1863" y="1868488"/>
          <a:ext cx="1479550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7" name="公式" r:id="rId3" imgW="590499" imgH="381000" progId="Equation.3">
                  <p:embed/>
                </p:oleObj>
              </mc:Choice>
              <mc:Fallback>
                <p:oleObj name="公式" r:id="rId3" imgW="590499" imgH="381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1868488"/>
                        <a:ext cx="1479550" cy="91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79" name="Object 3">
            <a:extLst>
              <a:ext uri="{FF2B5EF4-FFF2-40B4-BE49-F238E27FC236}">
                <a16:creationId xmlns:a16="http://schemas.microsoft.com/office/drawing/2014/main" id="{75CBB06B-8FA8-46BA-B636-7A977FC574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40438" y="3536950"/>
          <a:ext cx="1381125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8" name="公式" r:id="rId5" imgW="590499" imgH="381000" progId="Equation.3">
                  <p:embed/>
                </p:oleObj>
              </mc:Choice>
              <mc:Fallback>
                <p:oleObj name="公式" r:id="rId5" imgW="590499" imgH="381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0438" y="3536950"/>
                        <a:ext cx="1381125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0" name="Object 4">
            <a:extLst>
              <a:ext uri="{FF2B5EF4-FFF2-40B4-BE49-F238E27FC236}">
                <a16:creationId xmlns:a16="http://schemas.microsoft.com/office/drawing/2014/main" id="{2B4B0564-F4F6-4EE9-9D15-A18FEB44EC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1863" y="5229225"/>
          <a:ext cx="132873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9" name="公式" r:id="rId7" imgW="590499" imgH="381000" progId="Equation.3">
                  <p:embed/>
                </p:oleObj>
              </mc:Choice>
              <mc:Fallback>
                <p:oleObj name="公式" r:id="rId7" imgW="590499" imgH="38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5229225"/>
                        <a:ext cx="1328737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>
            <a:extLst>
              <a:ext uri="{FF2B5EF4-FFF2-40B4-BE49-F238E27FC236}">
                <a16:creationId xmlns:a16="http://schemas.microsoft.com/office/drawing/2014/main" id="{657448E7-4C53-455A-B892-A8CA72313223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1341438"/>
            <a:ext cx="3814762" cy="1655762"/>
            <a:chOff x="609" y="845"/>
            <a:chExt cx="2403" cy="1043"/>
          </a:xfrm>
        </p:grpSpPr>
        <p:sp>
          <p:nvSpPr>
            <p:cNvPr id="24614" name="Rectangle 6">
              <a:extLst>
                <a:ext uri="{FF2B5EF4-FFF2-40B4-BE49-F238E27FC236}">
                  <a16:creationId xmlns:a16="http://schemas.microsoft.com/office/drawing/2014/main" id="{B419F194-AFB0-4F0C-9049-97101B161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" y="852"/>
              <a:ext cx="2403" cy="10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CC99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/>
              <a:endParaRPr kumimoji="0" lang="zh-CN" altLang="zh-CN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3783" name="Oval 7">
              <a:extLst>
                <a:ext uri="{FF2B5EF4-FFF2-40B4-BE49-F238E27FC236}">
                  <a16:creationId xmlns:a16="http://schemas.microsoft.com/office/drawing/2014/main" id="{73EE46C7-84CF-458E-911C-E210E9C635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" y="936"/>
              <a:ext cx="522" cy="908"/>
            </a:xfrm>
            <a:prstGeom prst="ellipse">
              <a:avLst/>
            </a:prstGeom>
            <a:noFill/>
            <a:ln w="34925">
              <a:solidFill>
                <a:schemeClr val="accent2"/>
              </a:solidFill>
              <a:round/>
              <a:headEnd/>
              <a:tailEnd/>
            </a:ln>
            <a:effectLst>
              <a:prstShdw prst="shdw18" dist="17961" dir="13500000">
                <a:schemeClr val="accent2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3784" name="Line 8">
              <a:extLst>
                <a:ext uri="{FF2B5EF4-FFF2-40B4-BE49-F238E27FC236}">
                  <a16:creationId xmlns:a16="http://schemas.microsoft.com/office/drawing/2014/main" id="{FE60A68F-5DA5-4498-B24B-EAEE818A02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0" y="1390"/>
              <a:ext cx="712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dash"/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617" name="Text Box 9">
              <a:extLst>
                <a:ext uri="{FF2B5EF4-FFF2-40B4-BE49-F238E27FC236}">
                  <a16:creationId xmlns:a16="http://schemas.microsoft.com/office/drawing/2014/main" id="{03118418-7D3C-4C9D-8781-1BA84BC329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4" y="1390"/>
              <a:ext cx="1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2000" i="1">
                  <a:solidFill>
                    <a:schemeClr val="accent2"/>
                  </a:solidFill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203786" name="Line 10">
              <a:extLst>
                <a:ext uri="{FF2B5EF4-FFF2-40B4-BE49-F238E27FC236}">
                  <a16:creationId xmlns:a16="http://schemas.microsoft.com/office/drawing/2014/main" id="{860BC866-3707-490D-A665-E67BCA5063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30" y="1027"/>
              <a:ext cx="190" cy="363"/>
            </a:xfrm>
            <a:prstGeom prst="line">
              <a:avLst/>
            </a:prstGeom>
            <a:noFill/>
            <a:ln w="25400">
              <a:solidFill>
                <a:srgbClr val="00CC99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619" name="Text Box 11">
              <a:extLst>
                <a:ext uri="{FF2B5EF4-FFF2-40B4-BE49-F238E27FC236}">
                  <a16:creationId xmlns:a16="http://schemas.microsoft.com/office/drawing/2014/main" id="{71833792-D0D2-460E-A639-D713847DC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0" y="1027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2000" i="1">
                  <a:solidFill>
                    <a:srgbClr val="00CC99"/>
                  </a:solidFill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203788" name="Line 12">
              <a:extLst>
                <a:ext uri="{FF2B5EF4-FFF2-40B4-BE49-F238E27FC236}">
                  <a16:creationId xmlns:a16="http://schemas.microsoft.com/office/drawing/2014/main" id="{1CD719BC-5038-4534-971A-1B14E13070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88" y="1390"/>
              <a:ext cx="336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dash"/>
              <a:round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621" name="Text Box 13">
              <a:extLst>
                <a:ext uri="{FF2B5EF4-FFF2-40B4-BE49-F238E27FC236}">
                  <a16:creationId xmlns:a16="http://schemas.microsoft.com/office/drawing/2014/main" id="{062546BC-77CD-4A99-AD13-6BB5F93DD0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5" y="134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0" i="1">
                  <a:solidFill>
                    <a:srgbClr val="000000"/>
                  </a:solidFill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24622" name="Text Box 14">
              <a:extLst>
                <a:ext uri="{FF2B5EF4-FFF2-40B4-BE49-F238E27FC236}">
                  <a16:creationId xmlns:a16="http://schemas.microsoft.com/office/drawing/2014/main" id="{4ED0CFD9-0A54-4E83-B9B5-B2B94C93F7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7" y="845"/>
              <a:ext cx="8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>
                  <a:solidFill>
                    <a:srgbClr val="000000"/>
                  </a:solidFill>
                  <a:ea typeface="宋体" panose="02010600030101010101" pitchFamily="2" charset="-122"/>
                </a:rPr>
                <a:t>   </a:t>
              </a:r>
              <a:r>
                <a:rPr kumimoji="0" lang="en-US" altLang="zh-CN">
                  <a:solidFill>
                    <a:srgbClr val="CC0000"/>
                  </a:solidFill>
                  <a:ea typeface="宋体" panose="02010600030101010101" pitchFamily="2" charset="-122"/>
                </a:rPr>
                <a:t>(1)</a:t>
              </a:r>
            </a:p>
          </p:txBody>
        </p:sp>
        <p:sp>
          <p:nvSpPr>
            <p:cNvPr id="203791" name="Line 15">
              <a:extLst>
                <a:ext uri="{FF2B5EF4-FFF2-40B4-BE49-F238E27FC236}">
                  <a16:creationId xmlns:a16="http://schemas.microsoft.com/office/drawing/2014/main" id="{4E1F7AFC-0150-4F82-B463-D9989954A8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6" y="1344"/>
              <a:ext cx="0" cy="1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624" name="Text Box 16">
              <a:extLst>
                <a:ext uri="{FF2B5EF4-FFF2-40B4-BE49-F238E27FC236}">
                  <a16:creationId xmlns:a16="http://schemas.microsoft.com/office/drawing/2014/main" id="{52FFFC4B-7B68-4E17-AC48-2417A2593C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3" y="1062"/>
              <a:ext cx="28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0" i="1">
                  <a:solidFill>
                    <a:srgbClr val="000000"/>
                  </a:solidFill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203793" name="Line 17">
              <a:extLst>
                <a:ext uri="{FF2B5EF4-FFF2-40B4-BE49-F238E27FC236}">
                  <a16:creationId xmlns:a16="http://schemas.microsoft.com/office/drawing/2014/main" id="{3EFFDDB1-EA2C-42B6-A9F5-6100D8CFBF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0" y="1389"/>
              <a:ext cx="478" cy="0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24626" name="Object 18">
              <a:extLst>
                <a:ext uri="{FF2B5EF4-FFF2-40B4-BE49-F238E27FC236}">
                  <a16:creationId xmlns:a16="http://schemas.microsoft.com/office/drawing/2014/main" id="{662B6984-8FC6-43D4-9654-67B96D77682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70" y="1389"/>
            <a:ext cx="239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30" name="公式" r:id="rId9" imgW="171501" imgH="209448" progId="Equation.3">
                    <p:embed/>
                  </p:oleObj>
                </mc:Choice>
                <mc:Fallback>
                  <p:oleObj name="公式" r:id="rId9" imgW="171501" imgH="209448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0" y="1389"/>
                          <a:ext cx="239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2">
            <a:extLst>
              <a:ext uri="{FF2B5EF4-FFF2-40B4-BE49-F238E27FC236}">
                <a16:creationId xmlns:a16="http://schemas.microsoft.com/office/drawing/2014/main" id="{43D9712A-0788-4A44-9522-0180ECD2212A}"/>
              </a:ext>
            </a:extLst>
          </p:cNvPr>
          <p:cNvGrpSpPr>
            <a:grpSpLocks/>
          </p:cNvGrpSpPr>
          <p:nvPr/>
        </p:nvGrpSpPr>
        <p:grpSpPr bwMode="auto">
          <a:xfrm>
            <a:off x="973138" y="3140075"/>
            <a:ext cx="3814762" cy="1944688"/>
            <a:chOff x="613" y="1842"/>
            <a:chExt cx="2403" cy="1225"/>
          </a:xfrm>
        </p:grpSpPr>
        <p:sp>
          <p:nvSpPr>
            <p:cNvPr id="203799" name="Rectangle 23">
              <a:extLst>
                <a:ext uri="{FF2B5EF4-FFF2-40B4-BE49-F238E27FC236}">
                  <a16:creationId xmlns:a16="http://schemas.microsoft.com/office/drawing/2014/main" id="{2CF994BB-22A1-4DF2-BCFD-DAD0AF66A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1842"/>
              <a:ext cx="2403" cy="10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CC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603" name="Text Box 24">
              <a:extLst>
                <a:ext uri="{FF2B5EF4-FFF2-40B4-BE49-F238E27FC236}">
                  <a16:creationId xmlns:a16="http://schemas.microsoft.com/office/drawing/2014/main" id="{F7996A28-2997-4D06-8917-ADB20E5390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3" y="2449"/>
              <a:ext cx="4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0" i="1">
                  <a:solidFill>
                    <a:srgbClr val="000000"/>
                  </a:solidFill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24604" name="Rectangle 25">
              <a:extLst>
                <a:ext uri="{FF2B5EF4-FFF2-40B4-BE49-F238E27FC236}">
                  <a16:creationId xmlns:a16="http://schemas.microsoft.com/office/drawing/2014/main" id="{B2489C91-7F0A-4B95-8767-DF6D104B3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1929"/>
              <a:ext cx="54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>
                  <a:solidFill>
                    <a:srgbClr val="000000"/>
                  </a:solidFill>
                  <a:ea typeface="宋体" panose="02010600030101010101" pitchFamily="2" charset="-122"/>
                </a:rPr>
                <a:t>   </a:t>
              </a:r>
              <a:r>
                <a:rPr kumimoji="0" lang="en-US" altLang="zh-CN">
                  <a:solidFill>
                    <a:srgbClr val="CC0000"/>
                  </a:solidFill>
                  <a:ea typeface="宋体" panose="02010600030101010101" pitchFamily="2" charset="-122"/>
                </a:rPr>
                <a:t>(2)</a:t>
              </a:r>
            </a:p>
          </p:txBody>
        </p:sp>
        <p:sp>
          <p:nvSpPr>
            <p:cNvPr id="203802" name="Line 26">
              <a:extLst>
                <a:ext uri="{FF2B5EF4-FFF2-40B4-BE49-F238E27FC236}">
                  <a16:creationId xmlns:a16="http://schemas.microsoft.com/office/drawing/2014/main" id="{7D73E36F-5EBD-419E-B4A0-AADAA31172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37" y="2540"/>
              <a:ext cx="1008" cy="0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prstDash val="dash"/>
              <a:round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3803" name="Line 27">
              <a:extLst>
                <a:ext uri="{FF2B5EF4-FFF2-40B4-BE49-F238E27FC236}">
                  <a16:creationId xmlns:a16="http://schemas.microsoft.com/office/drawing/2014/main" id="{59021F84-9E07-4EE7-8D44-6F65CAB64A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17" y="2244"/>
              <a:ext cx="384" cy="287"/>
            </a:xfrm>
            <a:prstGeom prst="line">
              <a:avLst/>
            </a:prstGeom>
            <a:noFill/>
            <a:ln w="19050">
              <a:solidFill>
                <a:srgbClr val="00CC99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607" name="Text Box 28">
              <a:extLst>
                <a:ext uri="{FF2B5EF4-FFF2-40B4-BE49-F238E27FC236}">
                  <a16:creationId xmlns:a16="http://schemas.microsoft.com/office/drawing/2014/main" id="{B5E2A04E-3C41-4A70-8272-BC63179430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5" y="2350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2000" i="1">
                  <a:solidFill>
                    <a:srgbClr val="00CC99"/>
                  </a:solidFill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203805" name="AutoShape 29">
              <a:extLst>
                <a:ext uri="{FF2B5EF4-FFF2-40B4-BE49-F238E27FC236}">
                  <a16:creationId xmlns:a16="http://schemas.microsoft.com/office/drawing/2014/main" id="{A5AEC084-D427-4597-96D0-B78C2BB7B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" y="2069"/>
              <a:ext cx="997" cy="998"/>
            </a:xfrm>
            <a:custGeom>
              <a:avLst/>
              <a:gdLst>
                <a:gd name="G0" fmla="+- 10800 0 0"/>
                <a:gd name="G1" fmla="+- -11671705 0 0"/>
                <a:gd name="G2" fmla="+- 0 0 -11671705"/>
                <a:gd name="T0" fmla="*/ 0 256 1"/>
                <a:gd name="T1" fmla="*/ 180 256 1"/>
                <a:gd name="G3" fmla="+- -11671705 T0 T1"/>
                <a:gd name="T2" fmla="*/ 0 256 1"/>
                <a:gd name="T3" fmla="*/ 90 256 1"/>
                <a:gd name="G4" fmla="+- -11671705 T2 T3"/>
                <a:gd name="G5" fmla="*/ G4 2 1"/>
                <a:gd name="T4" fmla="*/ 90 256 1"/>
                <a:gd name="T5" fmla="*/ 0 256 1"/>
                <a:gd name="G6" fmla="+- -11671705 T4 T5"/>
                <a:gd name="G7" fmla="*/ G6 2 1"/>
                <a:gd name="G8" fmla="abs -11671705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10800"/>
                <a:gd name="G18" fmla="*/ 10800 1 2"/>
                <a:gd name="G19" fmla="+- G18 5400 0"/>
                <a:gd name="G20" fmla="cos G19 -11671705"/>
                <a:gd name="G21" fmla="sin G19 -11671705"/>
                <a:gd name="G22" fmla="+- G20 10800 0"/>
                <a:gd name="G23" fmla="+- G21 10800 0"/>
                <a:gd name="G24" fmla="+- 10800 0 G20"/>
                <a:gd name="G25" fmla="+- 10800 10800 0"/>
                <a:gd name="G26" fmla="?: G9 G17 G25"/>
                <a:gd name="G27" fmla="?: G9 0 21600"/>
                <a:gd name="G28" fmla="cos 10800 -11671705"/>
                <a:gd name="G29" fmla="sin 10800 -11671705"/>
                <a:gd name="G30" fmla="sin 10800 -11671705"/>
                <a:gd name="G31" fmla="+- G28 10800 0"/>
                <a:gd name="G32" fmla="+- G29 10800 0"/>
                <a:gd name="G33" fmla="+- G30 10800 0"/>
                <a:gd name="G34" fmla="?: G4 0 G31"/>
                <a:gd name="G35" fmla="?: -11671705 G34 0"/>
                <a:gd name="G36" fmla="?: G6 G35 G31"/>
                <a:gd name="G37" fmla="+- 21600 0 G36"/>
                <a:gd name="G38" fmla="?: G4 0 G33"/>
                <a:gd name="G39" fmla="?: -11671705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5 w 21600"/>
                <a:gd name="T15" fmla="*/ 10441 h 21600"/>
                <a:gd name="T16" fmla="*/ 10800 w 21600"/>
                <a:gd name="T17" fmla="*/ 0 h 21600"/>
                <a:gd name="T18" fmla="*/ 21595 w 21600"/>
                <a:gd name="T19" fmla="*/ 10441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" y="10441"/>
                  </a:moveTo>
                  <a:cubicBezTo>
                    <a:pt x="199" y="4619"/>
                    <a:pt x="4974" y="-1"/>
                    <a:pt x="10800" y="0"/>
                  </a:cubicBezTo>
                  <a:cubicBezTo>
                    <a:pt x="16625" y="0"/>
                    <a:pt x="21400" y="4619"/>
                    <a:pt x="21594" y="10441"/>
                  </a:cubicBezTo>
                  <a:cubicBezTo>
                    <a:pt x="21400" y="4619"/>
                    <a:pt x="16625" y="-1"/>
                    <a:pt x="10799" y="0"/>
                  </a:cubicBezTo>
                  <a:cubicBezTo>
                    <a:pt x="4974" y="0"/>
                    <a:pt x="199" y="4619"/>
                    <a:pt x="5" y="10441"/>
                  </a:cubicBezTo>
                  <a:close/>
                </a:path>
              </a:pathLst>
            </a:custGeom>
            <a:solidFill>
              <a:srgbClr val="CC00CC"/>
            </a:solidFill>
            <a:ln w="571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3806" name="Line 30">
              <a:extLst>
                <a:ext uri="{FF2B5EF4-FFF2-40B4-BE49-F238E27FC236}">
                  <a16:creationId xmlns:a16="http://schemas.microsoft.com/office/drawing/2014/main" id="{9C30F2F2-B335-4A2D-811A-0221D8FC09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9" y="2075"/>
              <a:ext cx="144" cy="0"/>
            </a:xfrm>
            <a:prstGeom prst="line">
              <a:avLst/>
            </a:prstGeom>
            <a:noFill/>
            <a:ln w="47625">
              <a:solidFill>
                <a:schemeClr val="accent2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610" name="Text Box 31">
              <a:extLst>
                <a:ext uri="{FF2B5EF4-FFF2-40B4-BE49-F238E27FC236}">
                  <a16:creationId xmlns:a16="http://schemas.microsoft.com/office/drawing/2014/main" id="{2DF1868C-1C82-4097-9819-A3238B3530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078"/>
              <a:ext cx="1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2000" i="1">
                  <a:solidFill>
                    <a:schemeClr val="accent2"/>
                  </a:solidFill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24611" name="Text Box 32">
              <a:extLst>
                <a:ext uri="{FF2B5EF4-FFF2-40B4-BE49-F238E27FC236}">
                  <a16:creationId xmlns:a16="http://schemas.microsoft.com/office/drawing/2014/main" id="{11AF62D2-969F-4852-9AD4-76C0EA8A36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5" y="2384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/>
              <a:r>
                <a:rPr kumimoji="0" lang="en-US" altLang="zh-CN" sz="240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×</a:t>
              </a:r>
            </a:p>
          </p:txBody>
        </p:sp>
        <p:sp>
          <p:nvSpPr>
            <p:cNvPr id="203809" name="Oval 33">
              <a:extLst>
                <a:ext uri="{FF2B5EF4-FFF2-40B4-BE49-F238E27FC236}">
                  <a16:creationId xmlns:a16="http://schemas.microsoft.com/office/drawing/2014/main" id="{4BECA954-B6DB-43DF-A693-943CB8220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2450"/>
              <a:ext cx="182" cy="182"/>
            </a:xfrm>
            <a:prstGeom prst="ellipse">
              <a:avLst/>
            </a:prstGeom>
            <a:noFill/>
            <a:ln w="95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24613" name="Object 34">
              <a:extLst>
                <a:ext uri="{FF2B5EF4-FFF2-40B4-BE49-F238E27FC236}">
                  <a16:creationId xmlns:a16="http://schemas.microsoft.com/office/drawing/2014/main" id="{FB3AF86A-DFFF-4493-B67E-7C4D2A87278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38" y="2296"/>
            <a:ext cx="239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31" name="公式" r:id="rId11" imgW="171501" imgH="209448" progId="Equation.3">
                    <p:embed/>
                  </p:oleObj>
                </mc:Choice>
                <mc:Fallback>
                  <p:oleObj name="公式" r:id="rId11" imgW="171501" imgH="209448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2296"/>
                          <a:ext cx="239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5">
            <a:extLst>
              <a:ext uri="{FF2B5EF4-FFF2-40B4-BE49-F238E27FC236}">
                <a16:creationId xmlns:a16="http://schemas.microsoft.com/office/drawing/2014/main" id="{E604E0C3-7515-472E-AFE6-07E7CC70931B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4954588"/>
            <a:ext cx="3814763" cy="1643062"/>
            <a:chOff x="612" y="2977"/>
            <a:chExt cx="2403" cy="1035"/>
          </a:xfrm>
        </p:grpSpPr>
        <p:sp>
          <p:nvSpPr>
            <p:cNvPr id="203812" name="Rectangle 36">
              <a:extLst>
                <a:ext uri="{FF2B5EF4-FFF2-40B4-BE49-F238E27FC236}">
                  <a16:creationId xmlns:a16="http://schemas.microsoft.com/office/drawing/2014/main" id="{B58CE038-092F-482D-BCA7-A86C6ECAD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2977"/>
              <a:ext cx="2403" cy="103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CC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3813" name="Line 37">
              <a:extLst>
                <a:ext uri="{FF2B5EF4-FFF2-40B4-BE49-F238E27FC236}">
                  <a16:creationId xmlns:a16="http://schemas.microsoft.com/office/drawing/2014/main" id="{530CAC58-E8F8-45DA-91E0-094F13CE94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0" y="3415"/>
              <a:ext cx="469" cy="406"/>
            </a:xfrm>
            <a:prstGeom prst="line">
              <a:avLst/>
            </a:prstGeom>
            <a:noFill/>
            <a:ln w="25400">
              <a:solidFill>
                <a:srgbClr val="FF66FF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3814" name="Line 38">
              <a:extLst>
                <a:ext uri="{FF2B5EF4-FFF2-40B4-BE49-F238E27FC236}">
                  <a16:creationId xmlns:a16="http://schemas.microsoft.com/office/drawing/2014/main" id="{331DA7AF-5790-4992-B2A4-E335C577F1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60" y="3415"/>
              <a:ext cx="422" cy="406"/>
            </a:xfrm>
            <a:prstGeom prst="line">
              <a:avLst/>
            </a:prstGeom>
            <a:noFill/>
            <a:ln w="25400">
              <a:solidFill>
                <a:srgbClr val="FF66FF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592" name="Text Box 39">
              <a:extLst>
                <a:ext uri="{FF2B5EF4-FFF2-40B4-BE49-F238E27FC236}">
                  <a16:creationId xmlns:a16="http://schemas.microsoft.com/office/drawing/2014/main" id="{6E7AD7D4-4B13-41A2-A8C9-B52EC02114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8" y="3372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2000" i="1">
                  <a:solidFill>
                    <a:srgbClr val="00CC99"/>
                  </a:solidFill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203816" name="Freeform 40">
              <a:extLst>
                <a:ext uri="{FF2B5EF4-FFF2-40B4-BE49-F238E27FC236}">
                  <a16:creationId xmlns:a16="http://schemas.microsoft.com/office/drawing/2014/main" id="{F82E386B-23EF-4A97-ABC1-37F286E15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4" y="3635"/>
              <a:ext cx="188" cy="89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96" y="0"/>
                </a:cxn>
                <a:cxn ang="0">
                  <a:pos x="192" y="96"/>
                </a:cxn>
              </a:cxnLst>
              <a:rect l="0" t="0" r="r" b="b"/>
              <a:pathLst>
                <a:path w="192" h="96">
                  <a:moveTo>
                    <a:pt x="0" y="96"/>
                  </a:moveTo>
                  <a:lnTo>
                    <a:pt x="96" y="0"/>
                  </a:lnTo>
                  <a:lnTo>
                    <a:pt x="192" y="96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594" name="Rectangle 41">
              <a:extLst>
                <a:ext uri="{FF2B5EF4-FFF2-40B4-BE49-F238E27FC236}">
                  <a16:creationId xmlns:a16="http://schemas.microsoft.com/office/drawing/2014/main" id="{0B833FA2-C3BC-4723-A16F-E763AF6D7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" y="2992"/>
              <a:ext cx="54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>
                  <a:solidFill>
                    <a:srgbClr val="000000"/>
                  </a:solidFill>
                  <a:ea typeface="宋体" panose="02010600030101010101" pitchFamily="2" charset="-122"/>
                </a:rPr>
                <a:t>   </a:t>
              </a:r>
              <a:r>
                <a:rPr kumimoji="0" lang="en-US" altLang="zh-CN">
                  <a:solidFill>
                    <a:srgbClr val="CC0000"/>
                  </a:solidFill>
                  <a:ea typeface="宋体" panose="02010600030101010101" pitchFamily="2" charset="-122"/>
                </a:rPr>
                <a:t>(3)</a:t>
              </a:r>
            </a:p>
          </p:txBody>
        </p:sp>
        <p:sp>
          <p:nvSpPr>
            <p:cNvPr id="24595" name="Text Box 42">
              <a:extLst>
                <a:ext uri="{FF2B5EF4-FFF2-40B4-BE49-F238E27FC236}">
                  <a16:creationId xmlns:a16="http://schemas.microsoft.com/office/drawing/2014/main" id="{7594DCE9-C4D0-4634-A86C-85DF6F62E6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9" y="3657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/>
              <a:r>
                <a:rPr kumimoji="0" lang="en-US" altLang="zh-CN" b="0" i="1">
                  <a:solidFill>
                    <a:srgbClr val="000000"/>
                  </a:solidFill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203819" name="Line 43">
              <a:extLst>
                <a:ext uri="{FF2B5EF4-FFF2-40B4-BE49-F238E27FC236}">
                  <a16:creationId xmlns:a16="http://schemas.microsoft.com/office/drawing/2014/main" id="{C9636A0C-05AE-452C-B94A-94EEF4CD8B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0" y="3209"/>
              <a:ext cx="141" cy="1"/>
            </a:xfrm>
            <a:prstGeom prst="line">
              <a:avLst/>
            </a:prstGeom>
            <a:noFill/>
            <a:ln w="44450">
              <a:solidFill>
                <a:schemeClr val="accent2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597" name="Text Box 44">
              <a:extLst>
                <a:ext uri="{FF2B5EF4-FFF2-40B4-BE49-F238E27FC236}">
                  <a16:creationId xmlns:a16="http://schemas.microsoft.com/office/drawing/2014/main" id="{B185FEF6-0E7E-40E1-867A-F4D42F7BC6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5" y="2999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2000" i="1">
                  <a:solidFill>
                    <a:schemeClr val="accent2"/>
                  </a:solidFill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24598" name="Rectangle 45">
              <a:extLst>
                <a:ext uri="{FF2B5EF4-FFF2-40B4-BE49-F238E27FC236}">
                  <a16:creationId xmlns:a16="http://schemas.microsoft.com/office/drawing/2014/main" id="{9B37FEC1-B70A-4835-BDF8-58C3E2021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3" y="3666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/>
              <a:r>
                <a:rPr kumimoji="0" lang="en-US" altLang="zh-CN" sz="2400">
                  <a:solidFill>
                    <a:srgbClr val="FF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×</a:t>
              </a:r>
            </a:p>
          </p:txBody>
        </p:sp>
        <p:sp>
          <p:nvSpPr>
            <p:cNvPr id="203822" name="Oval 46">
              <a:extLst>
                <a:ext uri="{FF2B5EF4-FFF2-40B4-BE49-F238E27FC236}">
                  <a16:creationId xmlns:a16="http://schemas.microsoft.com/office/drawing/2014/main" id="{79B5DE09-3FC6-4543-93F0-1D8D54428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5" y="3724"/>
              <a:ext cx="178" cy="187"/>
            </a:xfrm>
            <a:prstGeom prst="ellipse">
              <a:avLst/>
            </a:prstGeom>
            <a:noFill/>
            <a:ln w="95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3823" name="Arc 47">
              <a:extLst>
                <a:ext uri="{FF2B5EF4-FFF2-40B4-BE49-F238E27FC236}">
                  <a16:creationId xmlns:a16="http://schemas.microsoft.com/office/drawing/2014/main" id="{F416F49B-65DA-4CDF-9BE2-7BE4CAC75A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" y="3203"/>
              <a:ext cx="862" cy="409"/>
            </a:xfrm>
            <a:custGeom>
              <a:avLst/>
              <a:gdLst>
                <a:gd name="G0" fmla="+- 18893 0 0"/>
                <a:gd name="G1" fmla="+- 21600 0 0"/>
                <a:gd name="G2" fmla="+- 21600 0 0"/>
                <a:gd name="T0" fmla="*/ 0 w 37891"/>
                <a:gd name="T1" fmla="*/ 11130 h 21600"/>
                <a:gd name="T2" fmla="*/ 37891 w 37891"/>
                <a:gd name="T3" fmla="*/ 11321 h 21600"/>
                <a:gd name="T4" fmla="*/ 18893 w 3789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891" h="21600" fill="none" extrusionOk="0">
                  <a:moveTo>
                    <a:pt x="0" y="11130"/>
                  </a:moveTo>
                  <a:cubicBezTo>
                    <a:pt x="3806" y="4261"/>
                    <a:pt x="11040" y="-1"/>
                    <a:pt x="18893" y="0"/>
                  </a:cubicBezTo>
                  <a:cubicBezTo>
                    <a:pt x="26823" y="0"/>
                    <a:pt x="34116" y="4346"/>
                    <a:pt x="37890" y="11321"/>
                  </a:cubicBezTo>
                </a:path>
                <a:path w="37891" h="21600" stroke="0" extrusionOk="0">
                  <a:moveTo>
                    <a:pt x="0" y="11130"/>
                  </a:moveTo>
                  <a:cubicBezTo>
                    <a:pt x="3806" y="4261"/>
                    <a:pt x="11040" y="-1"/>
                    <a:pt x="18893" y="0"/>
                  </a:cubicBezTo>
                  <a:cubicBezTo>
                    <a:pt x="26823" y="0"/>
                    <a:pt x="34116" y="4346"/>
                    <a:pt x="37890" y="11321"/>
                  </a:cubicBezTo>
                  <a:lnTo>
                    <a:pt x="18893" y="21600"/>
                  </a:lnTo>
                  <a:close/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24601" name="Object 48">
              <a:extLst>
                <a:ext uri="{FF2B5EF4-FFF2-40B4-BE49-F238E27FC236}">
                  <a16:creationId xmlns:a16="http://schemas.microsoft.com/office/drawing/2014/main" id="{878DE5D5-B880-41EE-A409-1B9869A90E8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7" y="3672"/>
            <a:ext cx="239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32" name="公式" r:id="rId13" imgW="171501" imgH="209448" progId="Equation.3">
                    <p:embed/>
                  </p:oleObj>
                </mc:Choice>
                <mc:Fallback>
                  <p:oleObj name="公式" r:id="rId13" imgW="171501" imgH="209448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3672"/>
                          <a:ext cx="239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586" name="Group 43">
            <a:extLst>
              <a:ext uri="{FF2B5EF4-FFF2-40B4-BE49-F238E27FC236}">
                <a16:creationId xmlns:a16="http://schemas.microsoft.com/office/drawing/2014/main" id="{B648B4BC-E919-4992-A78F-0DB24B263868}"/>
              </a:ext>
            </a:extLst>
          </p:cNvPr>
          <p:cNvGrpSpPr>
            <a:grpSpLocks/>
          </p:cNvGrpSpPr>
          <p:nvPr/>
        </p:nvGrpSpPr>
        <p:grpSpPr bwMode="auto">
          <a:xfrm>
            <a:off x="0" y="115888"/>
            <a:ext cx="5715000" cy="1068387"/>
            <a:chOff x="0" y="191"/>
            <a:chExt cx="3600" cy="673"/>
          </a:xfrm>
        </p:grpSpPr>
        <p:pic>
          <p:nvPicPr>
            <p:cNvPr id="24587" name="Picture 44" descr="bar_1">
              <a:extLst>
                <a:ext uri="{FF2B5EF4-FFF2-40B4-BE49-F238E27FC236}">
                  <a16:creationId xmlns:a16="http://schemas.microsoft.com/office/drawing/2014/main" id="{B3B729AE-C2CB-4A9C-8279-3347A1497D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1"/>
              <a:ext cx="3600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88" name="Text Box 45">
              <a:extLst>
                <a:ext uri="{FF2B5EF4-FFF2-40B4-BE49-F238E27FC236}">
                  <a16:creationId xmlns:a16="http://schemas.microsoft.com/office/drawing/2014/main" id="{1E2D629E-0951-4482-966C-711CDF12C5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" y="336"/>
              <a:ext cx="2957" cy="3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C0C0C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99"/>
                  </a:solidFill>
                  <a:ea typeface="隶书" panose="02010509060101010101" pitchFamily="49" charset="-122"/>
                </a:rPr>
                <a:t>4-2</a:t>
              </a:r>
              <a:r>
                <a:rPr lang="en-US" altLang="zh-CN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 </a:t>
              </a:r>
              <a:r>
                <a:rPr lang="zh-CN" altLang="en-US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载流回路的磁场</a:t>
              </a:r>
              <a:endParaRPr kumimoji="0" lang="zh-CN" altLang="en-US">
                <a:solidFill>
                  <a:srgbClr val="FF3399"/>
                </a:solidFill>
                <a:ea typeface="隶书" panose="020105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3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203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20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日期占位符 1">
            <a:extLst>
              <a:ext uri="{FF2B5EF4-FFF2-40B4-BE49-F238E27FC236}">
                <a16:creationId xmlns:a16="http://schemas.microsoft.com/office/drawing/2014/main" id="{F49C803E-8A66-4CA9-B434-BE00C63CE9A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BEA3BF8-B1B3-42CA-B61D-6FFC94677385}" type="datetime9">
              <a:rPr lang="en-US"/>
              <a:pPr>
                <a:defRPr/>
              </a:pPr>
              <a:t>4/8/2020 9:41:37 PM</a:t>
            </a:fld>
            <a:endParaRPr lang="en-US" altLang="zh-CN"/>
          </a:p>
        </p:txBody>
      </p:sp>
      <p:sp>
        <p:nvSpPr>
          <p:cNvPr id="46" name="灯片编号占位符 3">
            <a:extLst>
              <a:ext uri="{FF2B5EF4-FFF2-40B4-BE49-F238E27FC236}">
                <a16:creationId xmlns:a16="http://schemas.microsoft.com/office/drawing/2014/main" id="{CEE15356-FD5E-4665-9D3D-B95841BE1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fld id="{29521EBE-D3D7-473A-8961-16675036C8BC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24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graphicFrame>
        <p:nvGraphicFramePr>
          <p:cNvPr id="204802" name="Object 2">
            <a:extLst>
              <a:ext uri="{FF2B5EF4-FFF2-40B4-BE49-F238E27FC236}">
                <a16:creationId xmlns:a16="http://schemas.microsoft.com/office/drawing/2014/main" id="{3784DCED-1659-4687-935C-36B65C8347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65825" y="2349500"/>
          <a:ext cx="1366838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7" name="公式" r:id="rId3" imgW="657149" imgH="381000" progId="Equation.3">
                  <p:embed/>
                </p:oleObj>
              </mc:Choice>
              <mc:Fallback>
                <p:oleObj name="公式" r:id="rId3" imgW="657149" imgH="381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5825" y="2349500"/>
                        <a:ext cx="1366838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3" name="Object 3">
            <a:extLst>
              <a:ext uri="{FF2B5EF4-FFF2-40B4-BE49-F238E27FC236}">
                <a16:creationId xmlns:a16="http://schemas.microsoft.com/office/drawing/2014/main" id="{543ECC68-7380-4B91-B3E5-D4890C49AD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2725" y="5157788"/>
          <a:ext cx="3452813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8" name="公式" r:id="rId5" imgW="1533347" imgH="419304" progId="Equation.3">
                  <p:embed/>
                </p:oleObj>
              </mc:Choice>
              <mc:Fallback>
                <p:oleObj name="公式" r:id="rId5" imgW="1533347" imgH="41930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5157788"/>
                        <a:ext cx="3452813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>
            <a:extLst>
              <a:ext uri="{FF2B5EF4-FFF2-40B4-BE49-F238E27FC236}">
                <a16:creationId xmlns:a16="http://schemas.microsoft.com/office/drawing/2014/main" id="{9034AA4E-355B-49D1-A968-0194B7DC4397}"/>
              </a:ext>
            </a:extLst>
          </p:cNvPr>
          <p:cNvGrpSpPr>
            <a:grpSpLocks/>
          </p:cNvGrpSpPr>
          <p:nvPr/>
        </p:nvGrpSpPr>
        <p:grpSpPr bwMode="auto">
          <a:xfrm>
            <a:off x="908050" y="1684338"/>
            <a:ext cx="3890963" cy="2303462"/>
            <a:chOff x="572" y="1061"/>
            <a:chExt cx="2451" cy="1451"/>
          </a:xfrm>
        </p:grpSpPr>
        <p:sp>
          <p:nvSpPr>
            <p:cNvPr id="204805" name="Rectangle 5">
              <a:extLst>
                <a:ext uri="{FF2B5EF4-FFF2-40B4-BE49-F238E27FC236}">
                  <a16:creationId xmlns:a16="http://schemas.microsoft.com/office/drawing/2014/main" id="{89BF3025-DA35-4013-A874-42EACA0C2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" y="1061"/>
              <a:ext cx="2403" cy="145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CC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635" name="Text Box 6">
              <a:extLst>
                <a:ext uri="{FF2B5EF4-FFF2-40B4-BE49-F238E27FC236}">
                  <a16:creationId xmlns:a16="http://schemas.microsoft.com/office/drawing/2014/main" id="{BC28A939-BE17-4444-9771-30FAC7F50B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" y="1180"/>
              <a:ext cx="1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i="1">
                  <a:solidFill>
                    <a:srgbClr val="000000"/>
                  </a:solidFill>
                  <a:ea typeface="宋体" panose="02010600030101010101" pitchFamily="2" charset="-122"/>
                </a:rPr>
                <a:t> </a:t>
              </a:r>
              <a:endParaRPr kumimoji="0" lang="zh-CN" altLang="zh-CN" i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4807" name="Line 7">
              <a:extLst>
                <a:ext uri="{FF2B5EF4-FFF2-40B4-BE49-F238E27FC236}">
                  <a16:creationId xmlns:a16="http://schemas.microsoft.com/office/drawing/2014/main" id="{5FE76BEB-241A-4E9A-B7B2-E3FB93C430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76" y="1538"/>
              <a:ext cx="0" cy="556"/>
            </a:xfrm>
            <a:prstGeom prst="line">
              <a:avLst/>
            </a:prstGeom>
            <a:noFill/>
            <a:ln w="41275">
              <a:solidFill>
                <a:schemeClr val="accent2"/>
              </a:solidFill>
              <a:round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4808" name="Line 8">
              <a:extLst>
                <a:ext uri="{FF2B5EF4-FFF2-40B4-BE49-F238E27FC236}">
                  <a16:creationId xmlns:a16="http://schemas.microsoft.com/office/drawing/2014/main" id="{13107BB9-B7C9-47DE-ACA6-7B0E819CE3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73" y="1162"/>
              <a:ext cx="0" cy="416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prstDash val="dash"/>
              <a:round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638" name="Text Box 9">
              <a:extLst>
                <a:ext uri="{FF2B5EF4-FFF2-40B4-BE49-F238E27FC236}">
                  <a16:creationId xmlns:a16="http://schemas.microsoft.com/office/drawing/2014/main" id="{98258562-3BF8-4228-90BC-B61108D1B0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6" y="188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0" i="1">
                  <a:solidFill>
                    <a:srgbClr val="9900CC"/>
                  </a:solidFill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25639" name="Text Box 10">
              <a:extLst>
                <a:ext uri="{FF2B5EF4-FFF2-40B4-BE49-F238E27FC236}">
                  <a16:creationId xmlns:a16="http://schemas.microsoft.com/office/drawing/2014/main" id="{082D41AE-2080-401D-AE4B-9A83DC552A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7" y="179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i="1">
                  <a:solidFill>
                    <a:srgbClr val="00CC99"/>
                  </a:solidFill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204811" name="Line 11">
              <a:extLst>
                <a:ext uri="{FF2B5EF4-FFF2-40B4-BE49-F238E27FC236}">
                  <a16:creationId xmlns:a16="http://schemas.microsoft.com/office/drawing/2014/main" id="{2619A16C-A39A-4BEC-B0E4-D6AF2D5DB8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76" y="1697"/>
              <a:ext cx="0" cy="11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641" name="Rectangle 12">
              <a:extLst>
                <a:ext uri="{FF2B5EF4-FFF2-40B4-BE49-F238E27FC236}">
                  <a16:creationId xmlns:a16="http://schemas.microsoft.com/office/drawing/2014/main" id="{584EED1F-4CD5-4FC3-937E-69419D78A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" y="1074"/>
              <a:ext cx="3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>
                  <a:solidFill>
                    <a:srgbClr val="CC0000"/>
                  </a:solidFill>
                  <a:ea typeface="宋体" panose="02010600030101010101" pitchFamily="2" charset="-122"/>
                </a:rPr>
                <a:t>(4)</a:t>
              </a:r>
            </a:p>
          </p:txBody>
        </p:sp>
        <p:sp>
          <p:nvSpPr>
            <p:cNvPr id="25642" name="Text Box 13">
              <a:extLst>
                <a:ext uri="{FF2B5EF4-FFF2-40B4-BE49-F238E27FC236}">
                  <a16:creationId xmlns:a16="http://schemas.microsoft.com/office/drawing/2014/main" id="{21AFC4B7-B030-48FC-B16F-97C8D44093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4" y="196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/>
              <a:r>
                <a:rPr kumimoji="0" lang="en-US" altLang="zh-CN">
                  <a:solidFill>
                    <a:srgbClr val="00CC99"/>
                  </a:solidFill>
                  <a:ea typeface="宋体" panose="02010600030101010101" pitchFamily="2" charset="-122"/>
                </a:rPr>
                <a:t>*</a:t>
              </a:r>
            </a:p>
          </p:txBody>
        </p:sp>
        <p:sp>
          <p:nvSpPr>
            <p:cNvPr id="204814" name="Line 14">
              <a:extLst>
                <a:ext uri="{FF2B5EF4-FFF2-40B4-BE49-F238E27FC236}">
                  <a16:creationId xmlns:a16="http://schemas.microsoft.com/office/drawing/2014/main" id="{CE23BB6B-13E4-480B-9F73-A8FD3E6365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0" y="2094"/>
              <a:ext cx="576" cy="0"/>
            </a:xfrm>
            <a:prstGeom prst="line">
              <a:avLst/>
            </a:prstGeom>
            <a:noFill/>
            <a:ln w="41275">
              <a:solidFill>
                <a:schemeClr val="accent2"/>
              </a:solidFill>
              <a:round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4815" name="Line 15">
              <a:extLst>
                <a:ext uri="{FF2B5EF4-FFF2-40B4-BE49-F238E27FC236}">
                  <a16:creationId xmlns:a16="http://schemas.microsoft.com/office/drawing/2014/main" id="{4C50E94F-A77C-4DBF-AA40-B367742D95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2" y="2094"/>
              <a:ext cx="288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prstDash val="dash"/>
              <a:round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4816" name="Line 16">
              <a:extLst>
                <a:ext uri="{FF2B5EF4-FFF2-40B4-BE49-F238E27FC236}">
                  <a16:creationId xmlns:a16="http://schemas.microsoft.com/office/drawing/2014/main" id="{5C3CFC04-FCC3-4A7D-A232-03F288BEED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6" y="2094"/>
              <a:ext cx="480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prstDash val="dash"/>
              <a:round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4817" name="Line 17">
              <a:extLst>
                <a:ext uri="{FF2B5EF4-FFF2-40B4-BE49-F238E27FC236}">
                  <a16:creationId xmlns:a16="http://schemas.microsoft.com/office/drawing/2014/main" id="{1E45EA49-602F-4BB4-833E-507F981E93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2094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8">
            <a:extLst>
              <a:ext uri="{FF2B5EF4-FFF2-40B4-BE49-F238E27FC236}">
                <a16:creationId xmlns:a16="http://schemas.microsoft.com/office/drawing/2014/main" id="{C53F8DF0-7A15-4C1F-AF25-FCFC14CBC29A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4148138"/>
            <a:ext cx="3814763" cy="2305050"/>
            <a:chOff x="658" y="2296"/>
            <a:chExt cx="2403" cy="1452"/>
          </a:xfrm>
        </p:grpSpPr>
        <p:sp>
          <p:nvSpPr>
            <p:cNvPr id="204819" name="Rectangle 19">
              <a:extLst>
                <a:ext uri="{FF2B5EF4-FFF2-40B4-BE49-F238E27FC236}">
                  <a16:creationId xmlns:a16="http://schemas.microsoft.com/office/drawing/2014/main" id="{54B13746-CDA4-401D-8D31-090C89CA3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" y="2296"/>
              <a:ext cx="2403" cy="14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4820" name="Line 20">
              <a:extLst>
                <a:ext uri="{FF2B5EF4-FFF2-40B4-BE49-F238E27FC236}">
                  <a16:creationId xmlns:a16="http://schemas.microsoft.com/office/drawing/2014/main" id="{FAFEA333-799C-4CF6-A4A7-1760C38765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149"/>
              <a:ext cx="28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4821" name="AutoShape 21">
              <a:extLst>
                <a:ext uri="{FF2B5EF4-FFF2-40B4-BE49-F238E27FC236}">
                  <a16:creationId xmlns:a16="http://schemas.microsoft.com/office/drawing/2014/main" id="{7AD2BFA1-1EAD-4F88-BBAE-398B6E24E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519"/>
              <a:ext cx="1392" cy="1229"/>
            </a:xfrm>
            <a:custGeom>
              <a:avLst/>
              <a:gdLst>
                <a:gd name="G0" fmla="+- 7873 0 0"/>
                <a:gd name="G1" fmla="+- 11648592 0 0"/>
                <a:gd name="G2" fmla="+- 0 0 11648592"/>
                <a:gd name="T0" fmla="*/ 0 256 1"/>
                <a:gd name="T1" fmla="*/ 180 256 1"/>
                <a:gd name="G3" fmla="+- 11648592 T0 T1"/>
                <a:gd name="T2" fmla="*/ 0 256 1"/>
                <a:gd name="T3" fmla="*/ 90 256 1"/>
                <a:gd name="G4" fmla="+- 11648592 T2 T3"/>
                <a:gd name="G5" fmla="*/ G4 2 1"/>
                <a:gd name="T4" fmla="*/ 90 256 1"/>
                <a:gd name="T5" fmla="*/ 0 256 1"/>
                <a:gd name="G6" fmla="+- 11648592 T4 T5"/>
                <a:gd name="G7" fmla="*/ G6 2 1"/>
                <a:gd name="G8" fmla="abs 11648592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7873"/>
                <a:gd name="G18" fmla="*/ 7873 1 2"/>
                <a:gd name="G19" fmla="+- G18 5400 0"/>
                <a:gd name="G20" fmla="cos G19 11648592"/>
                <a:gd name="G21" fmla="sin G19 11648592"/>
                <a:gd name="G22" fmla="+- G20 10800 0"/>
                <a:gd name="G23" fmla="+- G21 10800 0"/>
                <a:gd name="G24" fmla="+- 10800 0 G20"/>
                <a:gd name="G25" fmla="+- 7873 10800 0"/>
                <a:gd name="G26" fmla="?: G9 G17 G25"/>
                <a:gd name="G27" fmla="?: G9 0 21600"/>
                <a:gd name="G28" fmla="cos 10800 11648592"/>
                <a:gd name="G29" fmla="sin 10800 11648592"/>
                <a:gd name="G30" fmla="sin 7873 11648592"/>
                <a:gd name="G31" fmla="+- G28 10800 0"/>
                <a:gd name="G32" fmla="+- G29 10800 0"/>
                <a:gd name="G33" fmla="+- G30 10800 0"/>
                <a:gd name="G34" fmla="?: G4 0 G31"/>
                <a:gd name="G35" fmla="?: 11648592 G34 0"/>
                <a:gd name="G36" fmla="?: G6 G35 G31"/>
                <a:gd name="G37" fmla="+- 21600 0 G36"/>
                <a:gd name="G38" fmla="?: G4 0 G33"/>
                <a:gd name="G39" fmla="?: 11648592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470 w 21600"/>
                <a:gd name="T15" fmla="*/ 11167 h 21600"/>
                <a:gd name="T16" fmla="*/ 10800 w 21600"/>
                <a:gd name="T17" fmla="*/ 2927 h 21600"/>
                <a:gd name="T18" fmla="*/ 20130 w 21600"/>
                <a:gd name="T19" fmla="*/ 11167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933" y="11109"/>
                  </a:moveTo>
                  <a:cubicBezTo>
                    <a:pt x="2929" y="11006"/>
                    <a:pt x="2927" y="10903"/>
                    <a:pt x="2927" y="10800"/>
                  </a:cubicBezTo>
                  <a:cubicBezTo>
                    <a:pt x="2927" y="6451"/>
                    <a:pt x="6451" y="2927"/>
                    <a:pt x="10800" y="2927"/>
                  </a:cubicBezTo>
                  <a:cubicBezTo>
                    <a:pt x="15148" y="2927"/>
                    <a:pt x="18673" y="6451"/>
                    <a:pt x="18673" y="10800"/>
                  </a:cubicBezTo>
                  <a:cubicBezTo>
                    <a:pt x="18673" y="10903"/>
                    <a:pt x="18670" y="11006"/>
                    <a:pt x="18666" y="11109"/>
                  </a:cubicBezTo>
                  <a:lnTo>
                    <a:pt x="21591" y="11225"/>
                  </a:lnTo>
                  <a:cubicBezTo>
                    <a:pt x="21597" y="11083"/>
                    <a:pt x="21600" y="10941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0941"/>
                    <a:pt x="2" y="11083"/>
                    <a:pt x="8" y="11225"/>
                  </a:cubicBezTo>
                  <a:close/>
                </a:path>
              </a:pathLst>
            </a:custGeom>
            <a:noFill/>
            <a:ln w="508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4822" name="Line 22">
              <a:extLst>
                <a:ext uri="{FF2B5EF4-FFF2-40B4-BE49-F238E27FC236}">
                  <a16:creationId xmlns:a16="http://schemas.microsoft.com/office/drawing/2014/main" id="{B0E402FC-5E56-47F5-93B9-99B6A11E4C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3149"/>
              <a:ext cx="240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prstDash val="dash"/>
              <a:round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4823" name="Line 23">
              <a:extLst>
                <a:ext uri="{FF2B5EF4-FFF2-40B4-BE49-F238E27FC236}">
                  <a16:creationId xmlns:a16="http://schemas.microsoft.com/office/drawing/2014/main" id="{E2D50EFD-E9C7-4186-B0F1-4D48791801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3149"/>
              <a:ext cx="0" cy="279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4824" name="Line 24">
              <a:extLst>
                <a:ext uri="{FF2B5EF4-FFF2-40B4-BE49-F238E27FC236}">
                  <a16:creationId xmlns:a16="http://schemas.microsoft.com/office/drawing/2014/main" id="{18D02A71-22E6-42DE-854B-A5CCABC924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3348"/>
              <a:ext cx="0" cy="200"/>
            </a:xfrm>
            <a:prstGeom prst="line">
              <a:avLst/>
            </a:prstGeom>
            <a:noFill/>
            <a:ln w="31750">
              <a:solidFill>
                <a:srgbClr val="000080"/>
              </a:solidFill>
              <a:prstDash val="dash"/>
              <a:round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4825" name="Line 25">
              <a:extLst>
                <a:ext uri="{FF2B5EF4-FFF2-40B4-BE49-F238E27FC236}">
                  <a16:creationId xmlns:a16="http://schemas.microsoft.com/office/drawing/2014/main" id="{0CEA963F-B9CC-49D5-8178-584A3C92B4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8" y="3158"/>
              <a:ext cx="1008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dash"/>
              <a:round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619" name="Text Box 26">
              <a:extLst>
                <a:ext uri="{FF2B5EF4-FFF2-40B4-BE49-F238E27FC236}">
                  <a16:creationId xmlns:a16="http://schemas.microsoft.com/office/drawing/2014/main" id="{DB3DA290-B857-4141-A15C-19ECBADBBA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4" y="3109"/>
              <a:ext cx="2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0" i="1">
                  <a:solidFill>
                    <a:srgbClr val="000000"/>
                  </a:solidFill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204827" name="Line 27">
              <a:extLst>
                <a:ext uri="{FF2B5EF4-FFF2-40B4-BE49-F238E27FC236}">
                  <a16:creationId xmlns:a16="http://schemas.microsoft.com/office/drawing/2014/main" id="{40B7BF3B-9C35-4D39-9800-2A5E55A3E5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524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4828" name="Line 28">
              <a:extLst>
                <a:ext uri="{FF2B5EF4-FFF2-40B4-BE49-F238E27FC236}">
                  <a16:creationId xmlns:a16="http://schemas.microsoft.com/office/drawing/2014/main" id="{C86B8F18-49BB-4F52-BA98-51ACCA0D67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9" y="2683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4829" name="Line 29">
              <a:extLst>
                <a:ext uri="{FF2B5EF4-FFF2-40B4-BE49-F238E27FC236}">
                  <a16:creationId xmlns:a16="http://schemas.microsoft.com/office/drawing/2014/main" id="{7520124B-4E3B-4EF7-953D-4D706FBDEF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3229"/>
              <a:ext cx="0" cy="11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623" name="Text Box 30">
              <a:extLst>
                <a:ext uri="{FF2B5EF4-FFF2-40B4-BE49-F238E27FC236}">
                  <a16:creationId xmlns:a16="http://schemas.microsoft.com/office/drawing/2014/main" id="{2CB01B56-2AB2-45AB-8966-A7036584BE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0" y="2863"/>
              <a:ext cx="1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2000" i="1">
                  <a:solidFill>
                    <a:schemeClr val="accent2"/>
                  </a:solidFill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204831" name="Line 31">
              <a:extLst>
                <a:ext uri="{FF2B5EF4-FFF2-40B4-BE49-F238E27FC236}">
                  <a16:creationId xmlns:a16="http://schemas.microsoft.com/office/drawing/2014/main" id="{30D9EE0E-761E-4F72-AC7B-2F4538D130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2790"/>
              <a:ext cx="336" cy="359"/>
            </a:xfrm>
            <a:prstGeom prst="line">
              <a:avLst/>
            </a:prstGeom>
            <a:noFill/>
            <a:ln w="22225">
              <a:solidFill>
                <a:srgbClr val="00CC99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4832" name="Line 32">
              <a:extLst>
                <a:ext uri="{FF2B5EF4-FFF2-40B4-BE49-F238E27FC236}">
                  <a16:creationId xmlns:a16="http://schemas.microsoft.com/office/drawing/2014/main" id="{1E7DE452-4E0C-4111-8AA5-B19D6C222E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46" y="2523"/>
              <a:ext cx="222" cy="626"/>
            </a:xfrm>
            <a:prstGeom prst="line">
              <a:avLst/>
            </a:prstGeom>
            <a:noFill/>
            <a:ln w="22225">
              <a:solidFill>
                <a:srgbClr val="00CC99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25626" name="Object 33">
              <a:extLst>
                <a:ext uri="{FF2B5EF4-FFF2-40B4-BE49-F238E27FC236}">
                  <a16:creationId xmlns:a16="http://schemas.microsoft.com/office/drawing/2014/main" id="{D1C4DDEF-5C9D-4ED1-AF63-09478C50431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10" y="2811"/>
            <a:ext cx="291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49" name="公式" r:id="rId7" imgW="171501" imgH="190704" progId="Equation.3">
                    <p:embed/>
                  </p:oleObj>
                </mc:Choice>
                <mc:Fallback>
                  <p:oleObj name="公式" r:id="rId7" imgW="171501" imgH="190704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2811"/>
                          <a:ext cx="291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7" name="Object 34">
              <a:extLst>
                <a:ext uri="{FF2B5EF4-FFF2-40B4-BE49-F238E27FC236}">
                  <a16:creationId xmlns:a16="http://schemas.microsoft.com/office/drawing/2014/main" id="{CF866554-73CC-4B36-8DA8-E3B2F4F32D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83" y="2750"/>
            <a:ext cx="271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50" name="公式" r:id="rId9" imgW="161747" imgH="190704" progId="Equation.3">
                    <p:embed/>
                  </p:oleObj>
                </mc:Choice>
                <mc:Fallback>
                  <p:oleObj name="公式" r:id="rId9" imgW="161747" imgH="190704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3" y="2750"/>
                          <a:ext cx="271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835" name="Line 35">
              <a:extLst>
                <a:ext uri="{FF2B5EF4-FFF2-40B4-BE49-F238E27FC236}">
                  <a16:creationId xmlns:a16="http://schemas.microsoft.com/office/drawing/2014/main" id="{EB9EE1BC-C8B5-4212-AD69-B7B64B2A3E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6" y="3149"/>
              <a:ext cx="9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629" name="Rectangle 36">
              <a:extLst>
                <a:ext uri="{FF2B5EF4-FFF2-40B4-BE49-F238E27FC236}">
                  <a16:creationId xmlns:a16="http://schemas.microsoft.com/office/drawing/2014/main" id="{5BB8E443-E2E9-48C7-8D63-9562B4138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341"/>
              <a:ext cx="3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>
                  <a:solidFill>
                    <a:srgbClr val="CC0000"/>
                  </a:solidFill>
                  <a:ea typeface="宋体" panose="02010600030101010101" pitchFamily="2" charset="-122"/>
                </a:rPr>
                <a:t>(5)</a:t>
              </a:r>
            </a:p>
          </p:txBody>
        </p:sp>
        <p:sp>
          <p:nvSpPr>
            <p:cNvPr id="204837" name="Line 37">
              <a:extLst>
                <a:ext uri="{FF2B5EF4-FFF2-40B4-BE49-F238E27FC236}">
                  <a16:creationId xmlns:a16="http://schemas.microsoft.com/office/drawing/2014/main" id="{347C1B27-7B8E-480F-80A4-5C1A04EDEB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149"/>
              <a:ext cx="33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4838" name="Line 38">
              <a:extLst>
                <a:ext uri="{FF2B5EF4-FFF2-40B4-BE49-F238E27FC236}">
                  <a16:creationId xmlns:a16="http://schemas.microsoft.com/office/drawing/2014/main" id="{7EF8BC5D-6AF1-472D-8758-65C393D21A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149"/>
              <a:ext cx="9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632" name="Text Box 39">
              <a:extLst>
                <a:ext uri="{FF2B5EF4-FFF2-40B4-BE49-F238E27FC236}">
                  <a16:creationId xmlns:a16="http://schemas.microsoft.com/office/drawing/2014/main" id="{4F3A5BBE-ED50-4BE9-9C64-F3B7F6E310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1" y="3031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i="1">
                  <a:solidFill>
                    <a:srgbClr val="00CC99"/>
                  </a:solidFill>
                  <a:ea typeface="宋体" panose="02010600030101010101" pitchFamily="2" charset="-122"/>
                </a:rPr>
                <a:t>*</a:t>
              </a:r>
            </a:p>
          </p:txBody>
        </p:sp>
        <p:sp>
          <p:nvSpPr>
            <p:cNvPr id="204840" name="Rectangle 40">
              <a:extLst>
                <a:ext uri="{FF2B5EF4-FFF2-40B4-BE49-F238E27FC236}">
                  <a16:creationId xmlns:a16="http://schemas.microsoft.com/office/drawing/2014/main" id="{1C2E1400-240E-44E8-957E-AA190A2A6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3" y="3112"/>
              <a:ext cx="147" cy="92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04844" name="Text Box 44">
            <a:extLst>
              <a:ext uri="{FF2B5EF4-FFF2-40B4-BE49-F238E27FC236}">
                <a16:creationId xmlns:a16="http://schemas.microsoft.com/office/drawing/2014/main" id="{2AEADF4A-5C20-4CAC-8228-C95951D58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4292600"/>
            <a:ext cx="3816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取垂直向里为正方向</a:t>
            </a:r>
          </a:p>
        </p:txBody>
      </p:sp>
      <p:grpSp>
        <p:nvGrpSpPr>
          <p:cNvPr id="25609" name="Group 43">
            <a:extLst>
              <a:ext uri="{FF2B5EF4-FFF2-40B4-BE49-F238E27FC236}">
                <a16:creationId xmlns:a16="http://schemas.microsoft.com/office/drawing/2014/main" id="{DFB36659-59D2-4478-A2FB-34D24E1D5A0C}"/>
              </a:ext>
            </a:extLst>
          </p:cNvPr>
          <p:cNvGrpSpPr>
            <a:grpSpLocks/>
          </p:cNvGrpSpPr>
          <p:nvPr/>
        </p:nvGrpSpPr>
        <p:grpSpPr bwMode="auto">
          <a:xfrm>
            <a:off x="0" y="115888"/>
            <a:ext cx="5715000" cy="1068387"/>
            <a:chOff x="0" y="191"/>
            <a:chExt cx="3600" cy="673"/>
          </a:xfrm>
        </p:grpSpPr>
        <p:pic>
          <p:nvPicPr>
            <p:cNvPr id="25610" name="Picture 44" descr="bar_1">
              <a:extLst>
                <a:ext uri="{FF2B5EF4-FFF2-40B4-BE49-F238E27FC236}">
                  <a16:creationId xmlns:a16="http://schemas.microsoft.com/office/drawing/2014/main" id="{DB8FC8FD-1727-443E-9CA6-7B775D2758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1"/>
              <a:ext cx="3600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11" name="Text Box 45">
              <a:extLst>
                <a:ext uri="{FF2B5EF4-FFF2-40B4-BE49-F238E27FC236}">
                  <a16:creationId xmlns:a16="http://schemas.microsoft.com/office/drawing/2014/main" id="{C573163A-0458-44F0-BC1C-A69F48AF5C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" y="336"/>
              <a:ext cx="2957" cy="3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C0C0C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99"/>
                  </a:solidFill>
                  <a:ea typeface="隶书" panose="02010509060101010101" pitchFamily="49" charset="-122"/>
                </a:rPr>
                <a:t>4-2</a:t>
              </a:r>
              <a:r>
                <a:rPr lang="en-US" altLang="zh-CN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 </a:t>
              </a:r>
              <a:r>
                <a:rPr lang="zh-CN" altLang="en-US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载流回路的磁场</a:t>
              </a:r>
              <a:endParaRPr kumimoji="0" lang="zh-CN" altLang="en-US">
                <a:solidFill>
                  <a:srgbClr val="FF3399"/>
                </a:solidFill>
                <a:ea typeface="隶书" panose="020105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04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4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日期占位符 1">
            <a:extLst>
              <a:ext uri="{FF2B5EF4-FFF2-40B4-BE49-F238E27FC236}">
                <a16:creationId xmlns:a16="http://schemas.microsoft.com/office/drawing/2014/main" id="{BBC6BD5E-8F73-44F4-BFC2-38CF25C90E2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E6DACE-9E20-411D-81DF-826DA07BB1DB}" type="datetime9">
              <a:rPr lang="en-US"/>
              <a:pPr>
                <a:defRPr/>
              </a:pPr>
              <a:t>4/8/2020 9:41:37 PM</a:t>
            </a:fld>
            <a:endParaRPr lang="en-US" altLang="zh-CN"/>
          </a:p>
        </p:txBody>
      </p:sp>
      <p:sp>
        <p:nvSpPr>
          <p:cNvPr id="90" name="灯片编号占位符 3">
            <a:extLst>
              <a:ext uri="{FF2B5EF4-FFF2-40B4-BE49-F238E27FC236}">
                <a16:creationId xmlns:a16="http://schemas.microsoft.com/office/drawing/2014/main" id="{9BDE2948-8E2B-45F0-AFF9-9DA89E4F9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fld id="{B0CF50BA-943E-494E-B980-C2959DAB252D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25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grpSp>
        <p:nvGrpSpPr>
          <p:cNvPr id="2" name="Group 88">
            <a:extLst>
              <a:ext uri="{FF2B5EF4-FFF2-40B4-BE49-F238E27FC236}">
                <a16:creationId xmlns:a16="http://schemas.microsoft.com/office/drawing/2014/main" id="{72EF1B1F-B7FA-4C9F-BEAF-5382885D6232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3276600"/>
            <a:ext cx="5257800" cy="3124200"/>
            <a:chOff x="2256" y="2064"/>
            <a:chExt cx="3312" cy="1968"/>
          </a:xfrm>
        </p:grpSpPr>
        <p:sp>
          <p:nvSpPr>
            <p:cNvPr id="155651" name="Rectangle 3">
              <a:extLst>
                <a:ext uri="{FF2B5EF4-FFF2-40B4-BE49-F238E27FC236}">
                  <a16:creationId xmlns:a16="http://schemas.microsoft.com/office/drawing/2014/main" id="{ECC24500-BE04-4CD7-9C2F-6D256E478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064"/>
              <a:ext cx="3312" cy="1968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5652" name="Rectangle 4">
              <a:extLst>
                <a:ext uri="{FF2B5EF4-FFF2-40B4-BE49-F238E27FC236}">
                  <a16:creationId xmlns:a16="http://schemas.microsoft.com/office/drawing/2014/main" id="{86F0C9C8-31E6-4BB4-A5BE-4BE1DA910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4" y="3586"/>
              <a:ext cx="123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000">
                  <a:solidFill>
                    <a:srgbClr val="FF7C80"/>
                  </a:solidFill>
                  <a:latin typeface="Symbol" pitchFamily="18" charset="2"/>
                  <a:ea typeface="文鼎CS中等线" pitchFamily="49" charset="-122"/>
                </a:rPr>
                <a:t>Ä</a:t>
              </a:r>
              <a:endParaRPr lang="en-US" altLang="zh-CN" sz="3200">
                <a:solidFill>
                  <a:srgbClr val="FF7C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文鼎CS中等线" pitchFamily="49" charset="-122"/>
              </a:endParaRPr>
            </a:p>
          </p:txBody>
        </p:sp>
        <p:sp>
          <p:nvSpPr>
            <p:cNvPr id="155653" name="Rectangle 5">
              <a:extLst>
                <a:ext uri="{FF2B5EF4-FFF2-40B4-BE49-F238E27FC236}">
                  <a16:creationId xmlns:a16="http://schemas.microsoft.com/office/drawing/2014/main" id="{18804982-3499-458C-B576-5634C14F5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1" y="3586"/>
              <a:ext cx="123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000">
                  <a:solidFill>
                    <a:srgbClr val="FF7C80"/>
                  </a:solidFill>
                  <a:latin typeface="Symbol" pitchFamily="18" charset="2"/>
                  <a:ea typeface="文鼎CS中等线" pitchFamily="49" charset="-122"/>
                </a:rPr>
                <a:t>Ä</a:t>
              </a:r>
              <a:endParaRPr lang="en-US" altLang="zh-CN" sz="3200">
                <a:solidFill>
                  <a:srgbClr val="FF7C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文鼎CS中等线" pitchFamily="49" charset="-122"/>
              </a:endParaRPr>
            </a:p>
          </p:txBody>
        </p:sp>
        <p:sp>
          <p:nvSpPr>
            <p:cNvPr id="155654" name="Rectangle 6">
              <a:extLst>
                <a:ext uri="{FF2B5EF4-FFF2-40B4-BE49-F238E27FC236}">
                  <a16:creationId xmlns:a16="http://schemas.microsoft.com/office/drawing/2014/main" id="{1C5AEDF1-0C8C-43E5-91CD-A8D49FE69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" y="3586"/>
              <a:ext cx="123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000">
                  <a:solidFill>
                    <a:srgbClr val="FF7C80"/>
                  </a:solidFill>
                  <a:latin typeface="Symbol" pitchFamily="18" charset="2"/>
                  <a:ea typeface="文鼎CS中等线" pitchFamily="49" charset="-122"/>
                </a:rPr>
                <a:t>Ä</a:t>
              </a:r>
              <a:endParaRPr lang="en-US" altLang="zh-CN" sz="3200">
                <a:solidFill>
                  <a:srgbClr val="FF7C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文鼎CS中等线" pitchFamily="49" charset="-122"/>
              </a:endParaRPr>
            </a:p>
          </p:txBody>
        </p:sp>
        <p:sp>
          <p:nvSpPr>
            <p:cNvPr id="155655" name="Rectangle 7">
              <a:extLst>
                <a:ext uri="{FF2B5EF4-FFF2-40B4-BE49-F238E27FC236}">
                  <a16:creationId xmlns:a16="http://schemas.microsoft.com/office/drawing/2014/main" id="{7862739C-B889-47BE-A020-1B0C526FA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7" y="3586"/>
              <a:ext cx="123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000">
                  <a:solidFill>
                    <a:srgbClr val="FF7C80"/>
                  </a:solidFill>
                  <a:latin typeface="Symbol" pitchFamily="18" charset="2"/>
                  <a:ea typeface="文鼎CS中等线" pitchFamily="49" charset="-122"/>
                </a:rPr>
                <a:t>Ä</a:t>
              </a:r>
              <a:endParaRPr lang="en-US" altLang="zh-CN" sz="3200">
                <a:solidFill>
                  <a:srgbClr val="FF7C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文鼎CS中等线" pitchFamily="49" charset="-122"/>
              </a:endParaRPr>
            </a:p>
          </p:txBody>
        </p:sp>
        <p:sp>
          <p:nvSpPr>
            <p:cNvPr id="155656" name="Rectangle 8">
              <a:extLst>
                <a:ext uri="{FF2B5EF4-FFF2-40B4-BE49-F238E27FC236}">
                  <a16:creationId xmlns:a16="http://schemas.microsoft.com/office/drawing/2014/main" id="{6809CF25-B8A0-4E91-9C75-FF5C05E07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5" y="3586"/>
              <a:ext cx="123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000">
                  <a:solidFill>
                    <a:srgbClr val="FF7C80"/>
                  </a:solidFill>
                  <a:latin typeface="Symbol" pitchFamily="18" charset="2"/>
                  <a:ea typeface="文鼎CS中等线" pitchFamily="49" charset="-122"/>
                </a:rPr>
                <a:t>Ä</a:t>
              </a:r>
              <a:endParaRPr lang="en-US" altLang="zh-CN" sz="3200">
                <a:solidFill>
                  <a:srgbClr val="FF7C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文鼎CS中等线" pitchFamily="49" charset="-122"/>
              </a:endParaRPr>
            </a:p>
          </p:txBody>
        </p:sp>
        <p:sp>
          <p:nvSpPr>
            <p:cNvPr id="155657" name="Rectangle 9">
              <a:extLst>
                <a:ext uri="{FF2B5EF4-FFF2-40B4-BE49-F238E27FC236}">
                  <a16:creationId xmlns:a16="http://schemas.microsoft.com/office/drawing/2014/main" id="{148DB8CB-2A81-4FD4-9A0F-4026DF6B0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" y="3586"/>
              <a:ext cx="123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000">
                  <a:solidFill>
                    <a:srgbClr val="FF7C80"/>
                  </a:solidFill>
                  <a:latin typeface="Symbol" pitchFamily="18" charset="2"/>
                  <a:ea typeface="文鼎CS中等线" pitchFamily="49" charset="-122"/>
                </a:rPr>
                <a:t>Ä</a:t>
              </a:r>
              <a:endParaRPr lang="en-US" altLang="zh-CN" sz="3200">
                <a:solidFill>
                  <a:srgbClr val="FF7C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文鼎CS中等线" pitchFamily="49" charset="-122"/>
              </a:endParaRPr>
            </a:p>
          </p:txBody>
        </p:sp>
        <p:sp>
          <p:nvSpPr>
            <p:cNvPr id="155658" name="Rectangle 10">
              <a:extLst>
                <a:ext uri="{FF2B5EF4-FFF2-40B4-BE49-F238E27FC236}">
                  <a16:creationId xmlns:a16="http://schemas.microsoft.com/office/drawing/2014/main" id="{2DA34305-DF2A-47A3-8500-0F612200D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586"/>
              <a:ext cx="123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000">
                  <a:solidFill>
                    <a:srgbClr val="FF7C80"/>
                  </a:solidFill>
                  <a:latin typeface="Symbol" pitchFamily="18" charset="2"/>
                  <a:ea typeface="文鼎CS中等线" pitchFamily="49" charset="-122"/>
                </a:rPr>
                <a:t>Ä</a:t>
              </a:r>
              <a:endParaRPr lang="en-US" altLang="zh-CN" sz="3200">
                <a:solidFill>
                  <a:srgbClr val="FF7C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文鼎CS中等线" pitchFamily="49" charset="-122"/>
              </a:endParaRPr>
            </a:p>
          </p:txBody>
        </p:sp>
        <p:sp>
          <p:nvSpPr>
            <p:cNvPr id="155659" name="Rectangle 11">
              <a:extLst>
                <a:ext uri="{FF2B5EF4-FFF2-40B4-BE49-F238E27FC236}">
                  <a16:creationId xmlns:a16="http://schemas.microsoft.com/office/drawing/2014/main" id="{B748A418-DB18-4C18-99D4-FCC7B4912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8" y="3586"/>
              <a:ext cx="123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000">
                  <a:solidFill>
                    <a:srgbClr val="FF7C80"/>
                  </a:solidFill>
                  <a:latin typeface="Symbol" pitchFamily="18" charset="2"/>
                  <a:ea typeface="文鼎CS中等线" pitchFamily="49" charset="-122"/>
                </a:rPr>
                <a:t>Ä</a:t>
              </a:r>
              <a:endParaRPr lang="en-US" altLang="zh-CN" sz="3200">
                <a:solidFill>
                  <a:srgbClr val="FF7C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文鼎CS中等线" pitchFamily="49" charset="-122"/>
              </a:endParaRPr>
            </a:p>
          </p:txBody>
        </p:sp>
        <p:sp>
          <p:nvSpPr>
            <p:cNvPr id="155660" name="Rectangle 12">
              <a:extLst>
                <a:ext uri="{FF2B5EF4-FFF2-40B4-BE49-F238E27FC236}">
                  <a16:creationId xmlns:a16="http://schemas.microsoft.com/office/drawing/2014/main" id="{F6B72187-CF46-4E4B-94B4-89F6E99D8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6" y="3586"/>
              <a:ext cx="123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000">
                  <a:solidFill>
                    <a:srgbClr val="FF7C80"/>
                  </a:solidFill>
                  <a:latin typeface="Symbol" pitchFamily="18" charset="2"/>
                  <a:ea typeface="文鼎CS中等线" pitchFamily="49" charset="-122"/>
                </a:rPr>
                <a:t>Ä</a:t>
              </a:r>
              <a:endParaRPr lang="en-US" altLang="zh-CN" sz="3200">
                <a:solidFill>
                  <a:srgbClr val="FF7C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文鼎CS中等线" pitchFamily="49" charset="-122"/>
              </a:endParaRPr>
            </a:p>
          </p:txBody>
        </p:sp>
        <p:sp>
          <p:nvSpPr>
            <p:cNvPr id="155661" name="Rectangle 13">
              <a:extLst>
                <a:ext uri="{FF2B5EF4-FFF2-40B4-BE49-F238E27FC236}">
                  <a16:creationId xmlns:a16="http://schemas.microsoft.com/office/drawing/2014/main" id="{FCC7DD83-2D6E-4665-9721-1FE607E5D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3" y="3586"/>
              <a:ext cx="123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000">
                  <a:solidFill>
                    <a:srgbClr val="FF7C80"/>
                  </a:solidFill>
                  <a:latin typeface="Symbol" pitchFamily="18" charset="2"/>
                  <a:ea typeface="文鼎CS中等线" pitchFamily="49" charset="-122"/>
                </a:rPr>
                <a:t>Ä</a:t>
              </a:r>
              <a:endParaRPr lang="en-US" altLang="zh-CN" sz="3200">
                <a:solidFill>
                  <a:srgbClr val="FF7C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文鼎CS中等线" pitchFamily="49" charset="-122"/>
              </a:endParaRPr>
            </a:p>
          </p:txBody>
        </p:sp>
        <p:sp>
          <p:nvSpPr>
            <p:cNvPr id="155662" name="Rectangle 14">
              <a:extLst>
                <a:ext uri="{FF2B5EF4-FFF2-40B4-BE49-F238E27FC236}">
                  <a16:creationId xmlns:a16="http://schemas.microsoft.com/office/drawing/2014/main" id="{1D014283-7B80-4E90-94A5-5BC686694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1" y="3586"/>
              <a:ext cx="123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000">
                  <a:solidFill>
                    <a:srgbClr val="FF7C80"/>
                  </a:solidFill>
                  <a:latin typeface="Symbol" pitchFamily="18" charset="2"/>
                  <a:ea typeface="文鼎CS中等线" pitchFamily="49" charset="-122"/>
                </a:rPr>
                <a:t>Ä</a:t>
              </a:r>
              <a:endParaRPr lang="en-US" altLang="zh-CN" sz="3200">
                <a:solidFill>
                  <a:srgbClr val="FF7C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文鼎CS中等线" pitchFamily="49" charset="-122"/>
              </a:endParaRPr>
            </a:p>
          </p:txBody>
        </p:sp>
        <p:sp>
          <p:nvSpPr>
            <p:cNvPr id="155663" name="Rectangle 15">
              <a:extLst>
                <a:ext uri="{FF2B5EF4-FFF2-40B4-BE49-F238E27FC236}">
                  <a16:creationId xmlns:a16="http://schemas.microsoft.com/office/drawing/2014/main" id="{8D68F702-4336-489E-B23F-625B48B17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9" y="3586"/>
              <a:ext cx="123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000">
                  <a:solidFill>
                    <a:srgbClr val="FF7C80"/>
                  </a:solidFill>
                  <a:latin typeface="Symbol" pitchFamily="18" charset="2"/>
                  <a:ea typeface="文鼎CS中等线" pitchFamily="49" charset="-122"/>
                </a:rPr>
                <a:t>Ä</a:t>
              </a:r>
              <a:endParaRPr lang="en-US" altLang="zh-CN" sz="3200">
                <a:solidFill>
                  <a:srgbClr val="FF7C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文鼎CS中等线" pitchFamily="49" charset="-122"/>
              </a:endParaRPr>
            </a:p>
          </p:txBody>
        </p:sp>
        <p:sp>
          <p:nvSpPr>
            <p:cNvPr id="155664" name="Rectangle 16">
              <a:extLst>
                <a:ext uri="{FF2B5EF4-FFF2-40B4-BE49-F238E27FC236}">
                  <a16:creationId xmlns:a16="http://schemas.microsoft.com/office/drawing/2014/main" id="{C0D51505-E53F-4617-9E57-856001E83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7" y="3586"/>
              <a:ext cx="123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000">
                  <a:solidFill>
                    <a:srgbClr val="FF7C80"/>
                  </a:solidFill>
                  <a:latin typeface="Symbol" pitchFamily="18" charset="2"/>
                  <a:ea typeface="文鼎CS中等线" pitchFamily="49" charset="-122"/>
                </a:rPr>
                <a:t>Ä</a:t>
              </a:r>
              <a:endParaRPr lang="en-US" altLang="zh-CN" sz="3200">
                <a:solidFill>
                  <a:srgbClr val="FF7C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文鼎CS中等线" pitchFamily="49" charset="-122"/>
              </a:endParaRPr>
            </a:p>
          </p:txBody>
        </p:sp>
        <p:sp>
          <p:nvSpPr>
            <p:cNvPr id="155665" name="Rectangle 17">
              <a:extLst>
                <a:ext uri="{FF2B5EF4-FFF2-40B4-BE49-F238E27FC236}">
                  <a16:creationId xmlns:a16="http://schemas.microsoft.com/office/drawing/2014/main" id="{0DDA134D-B801-477F-A6D9-6B2D63548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4" y="3586"/>
              <a:ext cx="123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000">
                  <a:solidFill>
                    <a:srgbClr val="FF7C80"/>
                  </a:solidFill>
                  <a:latin typeface="Symbol" pitchFamily="18" charset="2"/>
                  <a:ea typeface="文鼎CS中等线" pitchFamily="49" charset="-122"/>
                </a:rPr>
                <a:t>Ä</a:t>
              </a:r>
              <a:endParaRPr lang="en-US" altLang="zh-CN" sz="3200">
                <a:solidFill>
                  <a:srgbClr val="FF7C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文鼎CS中等线" pitchFamily="49" charset="-122"/>
              </a:endParaRPr>
            </a:p>
          </p:txBody>
        </p:sp>
        <p:sp>
          <p:nvSpPr>
            <p:cNvPr id="155666" name="Rectangle 18">
              <a:extLst>
                <a:ext uri="{FF2B5EF4-FFF2-40B4-BE49-F238E27FC236}">
                  <a16:creationId xmlns:a16="http://schemas.microsoft.com/office/drawing/2014/main" id="{6B1E8C20-9ABB-46BE-9A8C-6C42DCCF3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2" y="3586"/>
              <a:ext cx="123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000">
                  <a:solidFill>
                    <a:srgbClr val="FF7C80"/>
                  </a:solidFill>
                  <a:latin typeface="Symbol" pitchFamily="18" charset="2"/>
                  <a:ea typeface="文鼎CS中等线" pitchFamily="49" charset="-122"/>
                </a:rPr>
                <a:t>Ä</a:t>
              </a:r>
              <a:endParaRPr lang="en-US" altLang="zh-CN" sz="3200">
                <a:solidFill>
                  <a:srgbClr val="FF7C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文鼎CS中等线" pitchFamily="49" charset="-122"/>
              </a:endParaRPr>
            </a:p>
          </p:txBody>
        </p:sp>
        <p:sp>
          <p:nvSpPr>
            <p:cNvPr id="155667" name="Rectangle 19">
              <a:extLst>
                <a:ext uri="{FF2B5EF4-FFF2-40B4-BE49-F238E27FC236}">
                  <a16:creationId xmlns:a16="http://schemas.microsoft.com/office/drawing/2014/main" id="{936821C6-0854-42E6-ADC2-D5D2AB262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0" y="3586"/>
              <a:ext cx="123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000">
                  <a:solidFill>
                    <a:srgbClr val="FF7C80"/>
                  </a:solidFill>
                  <a:latin typeface="Symbol" pitchFamily="18" charset="2"/>
                  <a:ea typeface="文鼎CS中等线" pitchFamily="49" charset="-122"/>
                </a:rPr>
                <a:t>Ä</a:t>
              </a:r>
              <a:endParaRPr lang="en-US" altLang="zh-CN" sz="3200">
                <a:solidFill>
                  <a:srgbClr val="FF7C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文鼎CS中等线" pitchFamily="49" charset="-122"/>
              </a:endParaRPr>
            </a:p>
          </p:txBody>
        </p:sp>
        <p:sp>
          <p:nvSpPr>
            <p:cNvPr id="155668" name="Oval 20">
              <a:extLst>
                <a:ext uri="{FF2B5EF4-FFF2-40B4-BE49-F238E27FC236}">
                  <a16:creationId xmlns:a16="http://schemas.microsoft.com/office/drawing/2014/main" id="{8926D005-F9D2-4D25-A3F8-73E04C5A6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592"/>
              <a:ext cx="144" cy="144"/>
            </a:xfrm>
            <a:prstGeom prst="ellipse">
              <a:avLst/>
            </a:prstGeom>
            <a:noFill/>
            <a:ln w="19050">
              <a:solidFill>
                <a:srgbClr val="FF999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5669" name="Oval 21">
              <a:extLst>
                <a:ext uri="{FF2B5EF4-FFF2-40B4-BE49-F238E27FC236}">
                  <a16:creationId xmlns:a16="http://schemas.microsoft.com/office/drawing/2014/main" id="{B2C39F0B-1210-407E-A7EF-A3A1F9418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640"/>
              <a:ext cx="48" cy="48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rgbClr val="FF999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5670" name="Oval 22">
              <a:extLst>
                <a:ext uri="{FF2B5EF4-FFF2-40B4-BE49-F238E27FC236}">
                  <a16:creationId xmlns:a16="http://schemas.microsoft.com/office/drawing/2014/main" id="{762E445C-4AE0-4C36-8419-0EE007954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592"/>
              <a:ext cx="144" cy="144"/>
            </a:xfrm>
            <a:prstGeom prst="ellipse">
              <a:avLst/>
            </a:prstGeom>
            <a:noFill/>
            <a:ln w="19050">
              <a:solidFill>
                <a:srgbClr val="FF999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5671" name="Oval 23">
              <a:extLst>
                <a:ext uri="{FF2B5EF4-FFF2-40B4-BE49-F238E27FC236}">
                  <a16:creationId xmlns:a16="http://schemas.microsoft.com/office/drawing/2014/main" id="{AEF31A6A-40F3-456A-A895-3E4B0588E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640"/>
              <a:ext cx="48" cy="48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rgbClr val="FF999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5672" name="Oval 24">
              <a:extLst>
                <a:ext uri="{FF2B5EF4-FFF2-40B4-BE49-F238E27FC236}">
                  <a16:creationId xmlns:a16="http://schemas.microsoft.com/office/drawing/2014/main" id="{8985C6B6-0BBB-4FF1-A7E0-189CF4D4B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592"/>
              <a:ext cx="144" cy="144"/>
            </a:xfrm>
            <a:prstGeom prst="ellipse">
              <a:avLst/>
            </a:prstGeom>
            <a:noFill/>
            <a:ln w="19050">
              <a:solidFill>
                <a:srgbClr val="FF999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5673" name="Oval 25">
              <a:extLst>
                <a:ext uri="{FF2B5EF4-FFF2-40B4-BE49-F238E27FC236}">
                  <a16:creationId xmlns:a16="http://schemas.microsoft.com/office/drawing/2014/main" id="{3AEFC152-CCB6-4274-A103-E2CA91E894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640"/>
              <a:ext cx="48" cy="48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rgbClr val="FF999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5674" name="Oval 26">
              <a:extLst>
                <a:ext uri="{FF2B5EF4-FFF2-40B4-BE49-F238E27FC236}">
                  <a16:creationId xmlns:a16="http://schemas.microsoft.com/office/drawing/2014/main" id="{C7475B2C-D982-496A-A329-C8D562080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592"/>
              <a:ext cx="144" cy="144"/>
            </a:xfrm>
            <a:prstGeom prst="ellipse">
              <a:avLst/>
            </a:prstGeom>
            <a:noFill/>
            <a:ln w="19050">
              <a:solidFill>
                <a:srgbClr val="FF999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5675" name="Oval 27">
              <a:extLst>
                <a:ext uri="{FF2B5EF4-FFF2-40B4-BE49-F238E27FC236}">
                  <a16:creationId xmlns:a16="http://schemas.microsoft.com/office/drawing/2014/main" id="{53F065C6-2EA9-4333-818F-9BF636970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640"/>
              <a:ext cx="48" cy="48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rgbClr val="FF999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5676" name="Oval 28">
              <a:extLst>
                <a:ext uri="{FF2B5EF4-FFF2-40B4-BE49-F238E27FC236}">
                  <a16:creationId xmlns:a16="http://schemas.microsoft.com/office/drawing/2014/main" id="{963DAF96-DFD7-4ACF-8C89-15FC6ED08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592"/>
              <a:ext cx="144" cy="144"/>
            </a:xfrm>
            <a:prstGeom prst="ellipse">
              <a:avLst/>
            </a:prstGeom>
            <a:noFill/>
            <a:ln w="19050">
              <a:solidFill>
                <a:srgbClr val="FF999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5677" name="Oval 29">
              <a:extLst>
                <a:ext uri="{FF2B5EF4-FFF2-40B4-BE49-F238E27FC236}">
                  <a16:creationId xmlns:a16="http://schemas.microsoft.com/office/drawing/2014/main" id="{A7B20865-1D31-40FD-8AD6-75F7CB094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640"/>
              <a:ext cx="48" cy="48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rgbClr val="FF999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5678" name="Oval 30">
              <a:extLst>
                <a:ext uri="{FF2B5EF4-FFF2-40B4-BE49-F238E27FC236}">
                  <a16:creationId xmlns:a16="http://schemas.microsoft.com/office/drawing/2014/main" id="{85DAEE78-2228-414F-BD99-5BEB960B98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592"/>
              <a:ext cx="144" cy="144"/>
            </a:xfrm>
            <a:prstGeom prst="ellipse">
              <a:avLst/>
            </a:prstGeom>
            <a:noFill/>
            <a:ln w="19050">
              <a:solidFill>
                <a:srgbClr val="FF999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5679" name="Oval 31">
              <a:extLst>
                <a:ext uri="{FF2B5EF4-FFF2-40B4-BE49-F238E27FC236}">
                  <a16:creationId xmlns:a16="http://schemas.microsoft.com/office/drawing/2014/main" id="{DB1E0014-6D81-4A1F-8062-7E0A62423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640"/>
              <a:ext cx="48" cy="48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rgbClr val="FF999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5680" name="Oval 32">
              <a:extLst>
                <a:ext uri="{FF2B5EF4-FFF2-40B4-BE49-F238E27FC236}">
                  <a16:creationId xmlns:a16="http://schemas.microsoft.com/office/drawing/2014/main" id="{41187EC0-104C-43D7-B2C9-2F4327D48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592"/>
              <a:ext cx="144" cy="144"/>
            </a:xfrm>
            <a:prstGeom prst="ellipse">
              <a:avLst/>
            </a:prstGeom>
            <a:noFill/>
            <a:ln w="19050">
              <a:solidFill>
                <a:srgbClr val="FF999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5681" name="Oval 33">
              <a:extLst>
                <a:ext uri="{FF2B5EF4-FFF2-40B4-BE49-F238E27FC236}">
                  <a16:creationId xmlns:a16="http://schemas.microsoft.com/office/drawing/2014/main" id="{9482CBD6-FB83-4DE9-B82B-0E05E5F15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640"/>
              <a:ext cx="48" cy="48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rgbClr val="FF999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5682" name="Oval 34">
              <a:extLst>
                <a:ext uri="{FF2B5EF4-FFF2-40B4-BE49-F238E27FC236}">
                  <a16:creationId xmlns:a16="http://schemas.microsoft.com/office/drawing/2014/main" id="{C32E700E-15E1-404C-BBAE-7726BEC33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592"/>
              <a:ext cx="144" cy="144"/>
            </a:xfrm>
            <a:prstGeom prst="ellipse">
              <a:avLst/>
            </a:prstGeom>
            <a:noFill/>
            <a:ln w="19050">
              <a:solidFill>
                <a:srgbClr val="FF999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5683" name="Oval 35">
              <a:extLst>
                <a:ext uri="{FF2B5EF4-FFF2-40B4-BE49-F238E27FC236}">
                  <a16:creationId xmlns:a16="http://schemas.microsoft.com/office/drawing/2014/main" id="{286AE2AB-FAFE-4C52-9F05-7106729041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640"/>
              <a:ext cx="48" cy="48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rgbClr val="FF999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5684" name="Oval 36">
              <a:extLst>
                <a:ext uri="{FF2B5EF4-FFF2-40B4-BE49-F238E27FC236}">
                  <a16:creationId xmlns:a16="http://schemas.microsoft.com/office/drawing/2014/main" id="{0E1E141D-AD36-48F3-8F6F-DD4484186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592"/>
              <a:ext cx="144" cy="144"/>
            </a:xfrm>
            <a:prstGeom prst="ellipse">
              <a:avLst/>
            </a:prstGeom>
            <a:noFill/>
            <a:ln w="19050">
              <a:solidFill>
                <a:srgbClr val="FF999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5685" name="Oval 37">
              <a:extLst>
                <a:ext uri="{FF2B5EF4-FFF2-40B4-BE49-F238E27FC236}">
                  <a16:creationId xmlns:a16="http://schemas.microsoft.com/office/drawing/2014/main" id="{CF8AC4AA-5D58-473D-B786-D2F59DBA3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640"/>
              <a:ext cx="48" cy="48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rgbClr val="FF999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5686" name="Oval 38">
              <a:extLst>
                <a:ext uri="{FF2B5EF4-FFF2-40B4-BE49-F238E27FC236}">
                  <a16:creationId xmlns:a16="http://schemas.microsoft.com/office/drawing/2014/main" id="{89E4BD0A-9C07-4A9C-84E2-2E80F2735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592"/>
              <a:ext cx="144" cy="144"/>
            </a:xfrm>
            <a:prstGeom prst="ellipse">
              <a:avLst/>
            </a:prstGeom>
            <a:noFill/>
            <a:ln w="19050">
              <a:solidFill>
                <a:srgbClr val="FF999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5687" name="Oval 39">
              <a:extLst>
                <a:ext uri="{FF2B5EF4-FFF2-40B4-BE49-F238E27FC236}">
                  <a16:creationId xmlns:a16="http://schemas.microsoft.com/office/drawing/2014/main" id="{1D04F09D-B211-4127-AF89-3F7156FA7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640"/>
              <a:ext cx="48" cy="48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rgbClr val="FF999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5688" name="Oval 40">
              <a:extLst>
                <a:ext uri="{FF2B5EF4-FFF2-40B4-BE49-F238E27FC236}">
                  <a16:creationId xmlns:a16="http://schemas.microsoft.com/office/drawing/2014/main" id="{36FF34C3-DDD6-4F30-BD67-29D046821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592"/>
              <a:ext cx="144" cy="144"/>
            </a:xfrm>
            <a:prstGeom prst="ellipse">
              <a:avLst/>
            </a:prstGeom>
            <a:noFill/>
            <a:ln w="19050">
              <a:solidFill>
                <a:srgbClr val="FF999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5689" name="Oval 41">
              <a:extLst>
                <a:ext uri="{FF2B5EF4-FFF2-40B4-BE49-F238E27FC236}">
                  <a16:creationId xmlns:a16="http://schemas.microsoft.com/office/drawing/2014/main" id="{BDFDC737-6C80-434C-9D3F-6BFD0D9F7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640"/>
              <a:ext cx="48" cy="48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rgbClr val="FF999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5690" name="Oval 42">
              <a:extLst>
                <a:ext uri="{FF2B5EF4-FFF2-40B4-BE49-F238E27FC236}">
                  <a16:creationId xmlns:a16="http://schemas.microsoft.com/office/drawing/2014/main" id="{30A5B739-6B89-4BC5-A410-985C03228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592"/>
              <a:ext cx="144" cy="144"/>
            </a:xfrm>
            <a:prstGeom prst="ellipse">
              <a:avLst/>
            </a:prstGeom>
            <a:noFill/>
            <a:ln w="19050">
              <a:solidFill>
                <a:srgbClr val="FF999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5691" name="Oval 43">
              <a:extLst>
                <a:ext uri="{FF2B5EF4-FFF2-40B4-BE49-F238E27FC236}">
                  <a16:creationId xmlns:a16="http://schemas.microsoft.com/office/drawing/2014/main" id="{7DC89ACA-02D3-443D-8C72-D4EF9ECDF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640"/>
              <a:ext cx="48" cy="48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rgbClr val="FF999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5692" name="Oval 44">
              <a:extLst>
                <a:ext uri="{FF2B5EF4-FFF2-40B4-BE49-F238E27FC236}">
                  <a16:creationId xmlns:a16="http://schemas.microsoft.com/office/drawing/2014/main" id="{66F1A2CE-9E9A-4169-95D5-CDDC5D981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592"/>
              <a:ext cx="144" cy="144"/>
            </a:xfrm>
            <a:prstGeom prst="ellipse">
              <a:avLst/>
            </a:prstGeom>
            <a:noFill/>
            <a:ln w="19050">
              <a:solidFill>
                <a:srgbClr val="FF999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5693" name="Oval 45">
              <a:extLst>
                <a:ext uri="{FF2B5EF4-FFF2-40B4-BE49-F238E27FC236}">
                  <a16:creationId xmlns:a16="http://schemas.microsoft.com/office/drawing/2014/main" id="{AA4AF6D0-92C0-4327-932A-42898F310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640"/>
              <a:ext cx="48" cy="48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rgbClr val="FF999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5694" name="Oval 46">
              <a:extLst>
                <a:ext uri="{FF2B5EF4-FFF2-40B4-BE49-F238E27FC236}">
                  <a16:creationId xmlns:a16="http://schemas.microsoft.com/office/drawing/2014/main" id="{865D7760-5490-435F-8EBB-79764163F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592"/>
              <a:ext cx="144" cy="144"/>
            </a:xfrm>
            <a:prstGeom prst="ellipse">
              <a:avLst/>
            </a:prstGeom>
            <a:noFill/>
            <a:ln w="19050">
              <a:solidFill>
                <a:srgbClr val="FF999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5695" name="Oval 47">
              <a:extLst>
                <a:ext uri="{FF2B5EF4-FFF2-40B4-BE49-F238E27FC236}">
                  <a16:creationId xmlns:a16="http://schemas.microsoft.com/office/drawing/2014/main" id="{A64CC6B9-4E18-437B-863E-6660B5F28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640"/>
              <a:ext cx="48" cy="48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rgbClr val="FF999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5696" name="Oval 48">
              <a:extLst>
                <a:ext uri="{FF2B5EF4-FFF2-40B4-BE49-F238E27FC236}">
                  <a16:creationId xmlns:a16="http://schemas.microsoft.com/office/drawing/2014/main" id="{3089A02F-2C0C-4FFC-936A-55FE55BA1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592"/>
              <a:ext cx="144" cy="144"/>
            </a:xfrm>
            <a:prstGeom prst="ellipse">
              <a:avLst/>
            </a:prstGeom>
            <a:noFill/>
            <a:ln w="19050">
              <a:solidFill>
                <a:srgbClr val="FF999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5697" name="Oval 49">
              <a:extLst>
                <a:ext uri="{FF2B5EF4-FFF2-40B4-BE49-F238E27FC236}">
                  <a16:creationId xmlns:a16="http://schemas.microsoft.com/office/drawing/2014/main" id="{A2AD1793-1583-469D-8D48-33DA99765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640"/>
              <a:ext cx="48" cy="48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rgbClr val="FF999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5698" name="Oval 50">
              <a:extLst>
                <a:ext uri="{FF2B5EF4-FFF2-40B4-BE49-F238E27FC236}">
                  <a16:creationId xmlns:a16="http://schemas.microsoft.com/office/drawing/2014/main" id="{9827C1B3-A5AE-4F2A-9DD0-D9E8456EC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2592"/>
              <a:ext cx="144" cy="144"/>
            </a:xfrm>
            <a:prstGeom prst="ellipse">
              <a:avLst/>
            </a:prstGeom>
            <a:noFill/>
            <a:ln w="19050">
              <a:solidFill>
                <a:srgbClr val="FF999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5699" name="Oval 51">
              <a:extLst>
                <a:ext uri="{FF2B5EF4-FFF2-40B4-BE49-F238E27FC236}">
                  <a16:creationId xmlns:a16="http://schemas.microsoft.com/office/drawing/2014/main" id="{F285E24C-501D-4F06-98E4-13A568F7C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640"/>
              <a:ext cx="48" cy="48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rgbClr val="FF999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5700" name="Oval 52">
              <a:extLst>
                <a:ext uri="{FF2B5EF4-FFF2-40B4-BE49-F238E27FC236}">
                  <a16:creationId xmlns:a16="http://schemas.microsoft.com/office/drawing/2014/main" id="{33F4729F-DD13-41E1-B05E-CE3A9265F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2592"/>
              <a:ext cx="144" cy="144"/>
            </a:xfrm>
            <a:prstGeom prst="ellipse">
              <a:avLst/>
            </a:prstGeom>
            <a:noFill/>
            <a:ln w="19050">
              <a:solidFill>
                <a:srgbClr val="FF999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5701" name="Oval 53">
              <a:extLst>
                <a:ext uri="{FF2B5EF4-FFF2-40B4-BE49-F238E27FC236}">
                  <a16:creationId xmlns:a16="http://schemas.microsoft.com/office/drawing/2014/main" id="{08CD5AA3-3B09-4ED9-86EC-940530A07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2640"/>
              <a:ext cx="48" cy="48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rgbClr val="FF999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5702" name="Rectangle 54">
              <a:extLst>
                <a:ext uri="{FF2B5EF4-FFF2-40B4-BE49-F238E27FC236}">
                  <a16:creationId xmlns:a16="http://schemas.microsoft.com/office/drawing/2014/main" id="{7E5E9C69-A4B9-4093-850A-4C17D72EB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736"/>
              <a:ext cx="2544" cy="864"/>
            </a:xfrm>
            <a:prstGeom prst="rect">
              <a:avLst/>
            </a:prstGeom>
            <a:gradFill rotWithShape="0">
              <a:gsLst>
                <a:gs pos="0">
                  <a:srgbClr val="9999FF">
                    <a:gamma/>
                    <a:shade val="46275"/>
                    <a:invGamma/>
                  </a:srgbClr>
                </a:gs>
                <a:gs pos="50000">
                  <a:srgbClr val="9999FF"/>
                </a:gs>
                <a:gs pos="100000">
                  <a:srgbClr val="9999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3333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5703" name="Text Box 55">
            <a:extLst>
              <a:ext uri="{FF2B5EF4-FFF2-40B4-BE49-F238E27FC236}">
                <a16:creationId xmlns:a16="http://schemas.microsoft.com/office/drawing/2014/main" id="{8AC624CE-118F-4FE2-A49E-DD855161E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57350"/>
            <a:ext cx="853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solidFill>
                  <a:schemeClr val="tx2"/>
                </a:solidFill>
                <a:latin typeface="幼圆" pitchFamily="49" charset="-122"/>
              </a:rPr>
              <a:t>例题：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求长直螺线管内磁感强度的分布。</a:t>
            </a:r>
          </a:p>
        </p:txBody>
      </p:sp>
      <p:sp>
        <p:nvSpPr>
          <p:cNvPr id="155704" name="Text Box 56">
            <a:extLst>
              <a:ext uri="{FF2B5EF4-FFF2-40B4-BE49-F238E27FC236}">
                <a16:creationId xmlns:a16="http://schemas.microsoft.com/office/drawing/2014/main" id="{B96739EE-82C8-40BB-BA19-3446E95C6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66950"/>
            <a:ext cx="8382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solidFill>
                  <a:srgbClr val="99FF99"/>
                </a:solidFill>
                <a:latin typeface="幼圆" pitchFamily="49" charset="-122"/>
              </a:rPr>
              <a:t>解：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密绕的直螺线管可以看作许多同样大小的圆电流的集合。沿轴线截取一小段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dx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，其中</a:t>
            </a:r>
          </a:p>
        </p:txBody>
      </p:sp>
      <p:grpSp>
        <p:nvGrpSpPr>
          <p:cNvPr id="3" name="Group 57">
            <a:extLst>
              <a:ext uri="{FF2B5EF4-FFF2-40B4-BE49-F238E27FC236}">
                <a16:creationId xmlns:a16="http://schemas.microsoft.com/office/drawing/2014/main" id="{10F32403-BFAB-4D89-B9A5-69CB29E5FEE9}"/>
              </a:ext>
            </a:extLst>
          </p:cNvPr>
          <p:cNvGrpSpPr>
            <a:grpSpLocks/>
          </p:cNvGrpSpPr>
          <p:nvPr/>
        </p:nvGrpSpPr>
        <p:grpSpPr bwMode="auto">
          <a:xfrm>
            <a:off x="5511800" y="3505200"/>
            <a:ext cx="1536700" cy="2362200"/>
            <a:chOff x="3272" y="2112"/>
            <a:chExt cx="968" cy="1488"/>
          </a:xfrm>
        </p:grpSpPr>
        <p:sp>
          <p:nvSpPr>
            <p:cNvPr id="155706" name="Line 58">
              <a:extLst>
                <a:ext uri="{FF2B5EF4-FFF2-40B4-BE49-F238E27FC236}">
                  <a16:creationId xmlns:a16="http://schemas.microsoft.com/office/drawing/2014/main" id="{68AD4C56-049A-4D5B-8F5B-C4F77239C2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72" y="2640"/>
              <a:ext cx="808" cy="432"/>
            </a:xfrm>
            <a:prstGeom prst="line">
              <a:avLst/>
            </a:prstGeom>
            <a:noFill/>
            <a:ln w="19050">
              <a:solidFill>
                <a:srgbClr val="FF99CC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5707" name="Freeform 59">
              <a:extLst>
                <a:ext uri="{FF2B5EF4-FFF2-40B4-BE49-F238E27FC236}">
                  <a16:creationId xmlns:a16="http://schemas.microsoft.com/office/drawing/2014/main" id="{9ACD7882-A4C8-4089-A9F1-FA200A9FF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6" y="2899"/>
              <a:ext cx="64" cy="150"/>
            </a:xfrm>
            <a:custGeom>
              <a:avLst/>
              <a:gdLst/>
              <a:ahLst/>
              <a:cxnLst>
                <a:cxn ang="0">
                  <a:pos x="57" y="150"/>
                </a:cxn>
                <a:cxn ang="0">
                  <a:pos x="54" y="70"/>
                </a:cxn>
                <a:cxn ang="0">
                  <a:pos x="0" y="0"/>
                </a:cxn>
              </a:cxnLst>
              <a:rect l="0" t="0" r="r" b="b"/>
              <a:pathLst>
                <a:path w="64" h="150">
                  <a:moveTo>
                    <a:pt x="57" y="150"/>
                  </a:moveTo>
                  <a:cubicBezTo>
                    <a:pt x="56" y="137"/>
                    <a:pt x="64" y="95"/>
                    <a:pt x="54" y="70"/>
                  </a:cubicBezTo>
                  <a:cubicBezTo>
                    <a:pt x="44" y="45"/>
                    <a:pt x="11" y="15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99CC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26655" name="Object 1031">
              <a:extLst>
                <a:ext uri="{FF2B5EF4-FFF2-40B4-BE49-F238E27FC236}">
                  <a16:creationId xmlns:a16="http://schemas.microsoft.com/office/drawing/2014/main" id="{460841F3-7FF8-4D91-849B-F02ED046C32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04" y="2832"/>
            <a:ext cx="140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15" name="公式" r:id="rId3" imgW="95098" imgH="171552" progId="Equation.3">
                    <p:embed/>
                  </p:oleObj>
                </mc:Choice>
                <mc:Fallback>
                  <p:oleObj name="公式" r:id="rId3" imgW="95098" imgH="171552" progId="Equation.3">
                    <p:embed/>
                    <p:pic>
                      <p:nvPicPr>
                        <p:cNvPr id="0" name="Object 10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4" y="2832"/>
                          <a:ext cx="140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6656" name="Group 61">
              <a:extLst>
                <a:ext uri="{FF2B5EF4-FFF2-40B4-BE49-F238E27FC236}">
                  <a16:creationId xmlns:a16="http://schemas.microsoft.com/office/drawing/2014/main" id="{31A1A293-CDBC-489D-8C03-715DEC3EA9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2112"/>
              <a:ext cx="304" cy="1488"/>
              <a:chOff x="3936" y="2112"/>
              <a:chExt cx="304" cy="1488"/>
            </a:xfrm>
          </p:grpSpPr>
          <p:sp>
            <p:nvSpPr>
              <p:cNvPr id="155710" name="Line 62">
                <a:extLst>
                  <a:ext uri="{FF2B5EF4-FFF2-40B4-BE49-F238E27FC236}">
                    <a16:creationId xmlns:a16="http://schemas.microsoft.com/office/drawing/2014/main" id="{9D78D2DD-CEDE-4BCF-A99B-01E13F275B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2" y="235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00CC99"/>
                </a:solidFill>
                <a:prstDash val="lgDash"/>
                <a:round/>
                <a:headEnd type="none" w="sm" len="lg"/>
                <a:tailEnd type="none" w="sm" len="lg"/>
              </a:ln>
              <a:effectLst>
                <a:outerShdw dist="1796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5711" name="Line 63">
                <a:extLst>
                  <a:ext uri="{FF2B5EF4-FFF2-40B4-BE49-F238E27FC236}">
                    <a16:creationId xmlns:a16="http://schemas.microsoft.com/office/drawing/2014/main" id="{9A378CF6-5ECB-48E2-AA1C-29EE8B8B43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40" y="235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00CC99"/>
                </a:solidFill>
                <a:prstDash val="lgDash"/>
                <a:round/>
                <a:headEnd type="none" w="sm" len="lg"/>
                <a:tailEnd type="none" w="sm" len="lg"/>
              </a:ln>
              <a:effectLst>
                <a:outerShdw dist="1796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5712" name="Line 64">
                <a:extLst>
                  <a:ext uri="{FF2B5EF4-FFF2-40B4-BE49-F238E27FC236}">
                    <a16:creationId xmlns:a16="http://schemas.microsoft.com/office/drawing/2014/main" id="{1782EC4A-62D6-4BA7-B474-E5CA212EA5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2" y="2400"/>
                <a:ext cx="288" cy="0"/>
              </a:xfrm>
              <a:prstGeom prst="line">
                <a:avLst/>
              </a:prstGeom>
              <a:noFill/>
              <a:ln w="19050">
                <a:solidFill>
                  <a:srgbClr val="00CC99"/>
                </a:solidFill>
                <a:round/>
                <a:headEnd type="triangle" w="sm" len="lg"/>
                <a:tailEnd type="triangle" w="sm" len="lg"/>
              </a:ln>
              <a:effectLst>
                <a:outerShdw dist="1796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5713" name="Line 65">
                <a:extLst>
                  <a:ext uri="{FF2B5EF4-FFF2-40B4-BE49-F238E27FC236}">
                    <a16:creationId xmlns:a16="http://schemas.microsoft.com/office/drawing/2014/main" id="{F4C32A18-4522-483D-B69F-DDD70DE9C3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2" y="2496"/>
                <a:ext cx="0" cy="1104"/>
              </a:xfrm>
              <a:prstGeom prst="line">
                <a:avLst/>
              </a:prstGeom>
              <a:noFill/>
              <a:ln w="19050">
                <a:solidFill>
                  <a:srgbClr val="FFCC99"/>
                </a:solidFill>
                <a:prstDash val="lgDash"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5714" name="Line 66">
                <a:extLst>
                  <a:ext uri="{FF2B5EF4-FFF2-40B4-BE49-F238E27FC236}">
                    <a16:creationId xmlns:a16="http://schemas.microsoft.com/office/drawing/2014/main" id="{76F69F0D-91E3-4E5B-9B49-4447CCF888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40" y="2496"/>
                <a:ext cx="0" cy="1104"/>
              </a:xfrm>
              <a:prstGeom prst="line">
                <a:avLst/>
              </a:prstGeom>
              <a:noFill/>
              <a:ln w="19050">
                <a:solidFill>
                  <a:srgbClr val="FFCC99"/>
                </a:solidFill>
                <a:prstDash val="lgDash"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26662" name="Object 1032">
                <a:extLst>
                  <a:ext uri="{FF2B5EF4-FFF2-40B4-BE49-F238E27FC236}">
                    <a16:creationId xmlns:a16="http://schemas.microsoft.com/office/drawing/2014/main" id="{026E5EE8-EFA6-4673-BBCB-5D714BB51FF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936" y="2112"/>
              <a:ext cx="304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716" name="公式" r:id="rId5" imgW="171501" imgH="152400" progId="Equation.3">
                      <p:embed/>
                    </p:oleObj>
                  </mc:Choice>
                  <mc:Fallback>
                    <p:oleObj name="公式" r:id="rId5" imgW="171501" imgH="152400" progId="Equation.3">
                      <p:embed/>
                      <p:pic>
                        <p:nvPicPr>
                          <p:cNvPr id="0" name="Object 10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36" y="2112"/>
                            <a:ext cx="304" cy="2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17961" dir="2700000" algn="ctr" rotWithShape="0">
                              <a:schemeClr val="bg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207872" name="Object 1024">
            <a:extLst>
              <a:ext uri="{FF2B5EF4-FFF2-40B4-BE49-F238E27FC236}">
                <a16:creationId xmlns:a16="http://schemas.microsoft.com/office/drawing/2014/main" id="{FDB77955-3B5C-457C-A547-49FE193A38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3573463"/>
          <a:ext cx="2574925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7" name="公式" r:id="rId7" imgW="1124102" imgH="381000" progId="Equation.3">
                  <p:embed/>
                </p:oleObj>
              </mc:Choice>
              <mc:Fallback>
                <p:oleObj name="公式" r:id="rId7" imgW="1124102" imgH="3810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573463"/>
                        <a:ext cx="2574925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717" name="Text Box 69">
            <a:extLst>
              <a:ext uri="{FF2B5EF4-FFF2-40B4-BE49-F238E27FC236}">
                <a16:creationId xmlns:a16="http://schemas.microsoft.com/office/drawing/2014/main" id="{0760A47C-AD86-4FC2-86F4-C6CE59E35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8" y="4508500"/>
            <a:ext cx="3200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将其视作圆电流，其电流为</a:t>
            </a:r>
          </a:p>
        </p:txBody>
      </p:sp>
      <p:graphicFrame>
        <p:nvGraphicFramePr>
          <p:cNvPr id="207873" name="Object 1025">
            <a:extLst>
              <a:ext uri="{FF2B5EF4-FFF2-40B4-BE49-F238E27FC236}">
                <a16:creationId xmlns:a16="http://schemas.microsoft.com/office/drawing/2014/main" id="{D30BE942-CEF1-4F04-80C4-4E6933FC2B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3100" y="5589588"/>
          <a:ext cx="254158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8" name="公式" r:id="rId9" imgW="1038352" imgH="152400" progId="Equation.3">
                  <p:embed/>
                </p:oleObj>
              </mc:Choice>
              <mc:Fallback>
                <p:oleObj name="公式" r:id="rId9" imgW="1038352" imgH="1524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5589588"/>
                        <a:ext cx="254158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87">
            <a:extLst>
              <a:ext uri="{FF2B5EF4-FFF2-40B4-BE49-F238E27FC236}">
                <a16:creationId xmlns:a16="http://schemas.microsoft.com/office/drawing/2014/main" id="{B914BCF2-8143-4163-BE39-AD051042CE26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4343400"/>
            <a:ext cx="4800600" cy="1066800"/>
            <a:chOff x="2496" y="2736"/>
            <a:chExt cx="3024" cy="672"/>
          </a:xfrm>
        </p:grpSpPr>
        <p:grpSp>
          <p:nvGrpSpPr>
            <p:cNvPr id="26640" name="Group 86">
              <a:extLst>
                <a:ext uri="{FF2B5EF4-FFF2-40B4-BE49-F238E27FC236}">
                  <a16:creationId xmlns:a16="http://schemas.microsoft.com/office/drawing/2014/main" id="{AB455587-EAB2-486F-BFC4-86EE628D7E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736"/>
              <a:ext cx="3024" cy="672"/>
              <a:chOff x="2496" y="2736"/>
              <a:chExt cx="3024" cy="672"/>
            </a:xfrm>
          </p:grpSpPr>
          <p:graphicFrame>
            <p:nvGraphicFramePr>
              <p:cNvPr id="26643" name="Object 1027">
                <a:extLst>
                  <a:ext uri="{FF2B5EF4-FFF2-40B4-BE49-F238E27FC236}">
                    <a16:creationId xmlns:a16="http://schemas.microsoft.com/office/drawing/2014/main" id="{AD5E3036-A16C-4B97-8028-75F872BDC06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264" y="3208"/>
              <a:ext cx="19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719" name="公式" r:id="rId11" imgW="133299" imgH="152400" progId="Equation.3">
                      <p:embed/>
                    </p:oleObj>
                  </mc:Choice>
                  <mc:Fallback>
                    <p:oleObj name="公式" r:id="rId11" imgW="133299" imgH="152400" progId="Equation.3">
                      <p:embed/>
                      <p:pic>
                        <p:nvPicPr>
                          <p:cNvPr id="0" name="Object 10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64" y="3208"/>
                            <a:ext cx="19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1796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6644" name="Group 85">
                <a:extLst>
                  <a:ext uri="{FF2B5EF4-FFF2-40B4-BE49-F238E27FC236}">
                    <a16:creationId xmlns:a16="http://schemas.microsoft.com/office/drawing/2014/main" id="{B927C93B-4F5D-4C63-B786-73D559316B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2736"/>
                <a:ext cx="3024" cy="668"/>
                <a:chOff x="2496" y="2736"/>
                <a:chExt cx="3024" cy="668"/>
              </a:xfrm>
            </p:grpSpPr>
            <p:sp>
              <p:nvSpPr>
                <p:cNvPr id="155723" name="Line 75">
                  <a:extLst>
                    <a:ext uri="{FF2B5EF4-FFF2-40B4-BE49-F238E27FC236}">
                      <a16:creationId xmlns:a16="http://schemas.microsoft.com/office/drawing/2014/main" id="{F0035C29-0243-46F8-9D9C-1286A9F0C9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96" y="3168"/>
                  <a:ext cx="302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lg"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55724" name="Line 76">
                  <a:extLst>
                    <a:ext uri="{FF2B5EF4-FFF2-40B4-BE49-F238E27FC236}">
                      <a16:creationId xmlns:a16="http://schemas.microsoft.com/office/drawing/2014/main" id="{15BE2669-15EC-4638-9950-00B66B541A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688" y="2736"/>
                  <a:ext cx="768" cy="43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prstDash val="dash"/>
                  <a:round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55725" name="Line 77">
                  <a:extLst>
                    <a:ext uri="{FF2B5EF4-FFF2-40B4-BE49-F238E27FC236}">
                      <a16:creationId xmlns:a16="http://schemas.microsoft.com/office/drawing/2014/main" id="{603CE6C3-A770-46D2-8288-0CFB8213BE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56" y="2736"/>
                  <a:ext cx="1680" cy="43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prstDash val="dash"/>
                  <a:round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aphicFrame>
              <p:nvGraphicFramePr>
                <p:cNvPr id="26648" name="Object 1028">
                  <a:extLst>
                    <a:ext uri="{FF2B5EF4-FFF2-40B4-BE49-F238E27FC236}">
                      <a16:creationId xmlns:a16="http://schemas.microsoft.com/office/drawing/2014/main" id="{B0133CB2-4A3D-4A44-9093-4D4CAFD2FD8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312" y="2784"/>
                <a:ext cx="197" cy="2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6720" name="Equation" r:id="rId13" imgW="152400" imgH="190704" progId="Equation.3">
                        <p:embed/>
                      </p:oleObj>
                    </mc:Choice>
                    <mc:Fallback>
                      <p:oleObj name="Equation" r:id="rId13" imgW="152400" imgH="190704" progId="Equation.3">
                        <p:embed/>
                        <p:pic>
                          <p:nvPicPr>
                            <p:cNvPr id="0" name="Object 102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312" y="2784"/>
                              <a:ext cx="197" cy="2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905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1796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55727" name="Freeform 79">
                  <a:extLst>
                    <a:ext uri="{FF2B5EF4-FFF2-40B4-BE49-F238E27FC236}">
                      <a16:creationId xmlns:a16="http://schemas.microsoft.com/office/drawing/2014/main" id="{1D88EEA3-089A-4609-8F86-DE2553FECE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12" y="3056"/>
                  <a:ext cx="480" cy="112"/>
                </a:xfrm>
                <a:custGeom>
                  <a:avLst/>
                  <a:gdLst/>
                  <a:ahLst/>
                  <a:cxnLst>
                    <a:cxn ang="0">
                      <a:pos x="480" y="112"/>
                    </a:cxn>
                    <a:cxn ang="0">
                      <a:pos x="240" y="16"/>
                    </a:cxn>
                    <a:cxn ang="0">
                      <a:pos x="0" y="16"/>
                    </a:cxn>
                  </a:cxnLst>
                  <a:rect l="0" t="0" r="r" b="b"/>
                  <a:pathLst>
                    <a:path w="480" h="112">
                      <a:moveTo>
                        <a:pt x="480" y="112"/>
                      </a:moveTo>
                      <a:cubicBezTo>
                        <a:pt x="400" y="72"/>
                        <a:pt x="320" y="32"/>
                        <a:pt x="240" y="16"/>
                      </a:cubicBezTo>
                      <a:cubicBezTo>
                        <a:pt x="160" y="0"/>
                        <a:pt x="80" y="8"/>
                        <a:pt x="0" y="16"/>
                      </a:cubicBezTo>
                    </a:path>
                  </a:pathLst>
                </a:custGeom>
                <a:noFill/>
                <a:ln w="19050" cmpd="sng">
                  <a:solidFill>
                    <a:schemeClr val="tx2"/>
                  </a:solidFill>
                  <a:round/>
                  <a:headEnd type="none" w="sm" len="lg"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55728" name="Freeform 80">
                  <a:extLst>
                    <a:ext uri="{FF2B5EF4-FFF2-40B4-BE49-F238E27FC236}">
                      <a16:creationId xmlns:a16="http://schemas.microsoft.com/office/drawing/2014/main" id="{9856A395-BA05-46D1-AA23-0E67A6CBA6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72" y="2976"/>
                  <a:ext cx="56" cy="192"/>
                </a:xfrm>
                <a:custGeom>
                  <a:avLst/>
                  <a:gdLst/>
                  <a:ahLst/>
                  <a:cxnLst>
                    <a:cxn ang="0">
                      <a:pos x="48" y="192"/>
                    </a:cxn>
                    <a:cxn ang="0">
                      <a:pos x="48" y="9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6" h="192">
                      <a:moveTo>
                        <a:pt x="48" y="192"/>
                      </a:moveTo>
                      <a:cubicBezTo>
                        <a:pt x="52" y="160"/>
                        <a:pt x="56" y="128"/>
                        <a:pt x="48" y="96"/>
                      </a:cubicBezTo>
                      <a:cubicBezTo>
                        <a:pt x="40" y="64"/>
                        <a:pt x="20" y="32"/>
                        <a:pt x="0" y="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2"/>
                  </a:solidFill>
                  <a:prstDash val="lgDash"/>
                  <a:round/>
                  <a:headEnd type="none" w="sm" len="lg"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aphicFrame>
              <p:nvGraphicFramePr>
                <p:cNvPr id="26651" name="Object 1029">
                  <a:extLst>
                    <a:ext uri="{FF2B5EF4-FFF2-40B4-BE49-F238E27FC236}">
                      <a16:creationId xmlns:a16="http://schemas.microsoft.com/office/drawing/2014/main" id="{62F1E4DD-C75F-4541-BC3E-53604B7933FE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459" y="2928"/>
                <a:ext cx="198" cy="2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6721" name="Equation" r:id="rId15" imgW="152400" imgH="190704" progId="Equation.3">
                        <p:embed/>
                      </p:oleObj>
                    </mc:Choice>
                    <mc:Fallback>
                      <p:oleObj name="Equation" r:id="rId15" imgW="152400" imgH="190704" progId="Equation.3">
                        <p:embed/>
                        <p:pic>
                          <p:nvPicPr>
                            <p:cNvPr id="0" name="Object 102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459" y="2928"/>
                              <a:ext cx="198" cy="2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905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1796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6652" name="Object 1030">
                  <a:extLst>
                    <a:ext uri="{FF2B5EF4-FFF2-40B4-BE49-F238E27FC236}">
                      <a16:creationId xmlns:a16="http://schemas.microsoft.com/office/drawing/2014/main" id="{18DA6DE5-03D1-4316-9663-57352ECA8AF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280" y="3168"/>
                <a:ext cx="236" cy="2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6722" name="公式" r:id="rId17" imgW="114198" imgH="114504" progId="Equation.3">
                        <p:embed/>
                      </p:oleObj>
                    </mc:Choice>
                    <mc:Fallback>
                      <p:oleObj name="公式" r:id="rId17" imgW="114198" imgH="114504" progId="Equation.3">
                        <p:embed/>
                        <p:pic>
                          <p:nvPicPr>
                            <p:cNvPr id="0" name="Object 103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280" y="3168"/>
                              <a:ext cx="236" cy="23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905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1796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155731" name="Line 83">
              <a:extLst>
                <a:ext uri="{FF2B5EF4-FFF2-40B4-BE49-F238E27FC236}">
                  <a16:creationId xmlns:a16="http://schemas.microsoft.com/office/drawing/2014/main" id="{4C11A883-B128-4F6A-9F89-8994CC068A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12" y="2736"/>
              <a:ext cx="0" cy="432"/>
            </a:xfrm>
            <a:prstGeom prst="line">
              <a:avLst/>
            </a:prstGeom>
            <a:noFill/>
            <a:ln w="19050">
              <a:solidFill>
                <a:srgbClr val="FFCC99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26642" name="Object 1026">
              <a:extLst>
                <a:ext uri="{FF2B5EF4-FFF2-40B4-BE49-F238E27FC236}">
                  <a16:creationId xmlns:a16="http://schemas.microsoft.com/office/drawing/2014/main" id="{C5E5671D-6919-47FD-B396-74AB23F2F94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60" y="2928"/>
            <a:ext cx="196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23" name="公式" r:id="rId19" imgW="133299" imgH="133248" progId="Equation.3">
                    <p:embed/>
                  </p:oleObj>
                </mc:Choice>
                <mc:Fallback>
                  <p:oleObj name="公式" r:id="rId19" imgW="133299" imgH="133248" progId="Equation.3">
                    <p:embed/>
                    <p:pic>
                      <p:nvPicPr>
                        <p:cNvPr id="0" name="Object 10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0" y="2928"/>
                          <a:ext cx="196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796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55743" name="Picture 95">
            <a:extLst>
              <a:ext uri="{FF2B5EF4-FFF2-40B4-BE49-F238E27FC236}">
                <a16:creationId xmlns:a16="http://schemas.microsoft.com/office/drawing/2014/main" id="{A7C2EBD9-D929-4E26-B8FA-05947A79C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582184">
            <a:off x="7380288" y="4652963"/>
            <a:ext cx="792162" cy="73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637" name="Group 43">
            <a:extLst>
              <a:ext uri="{FF2B5EF4-FFF2-40B4-BE49-F238E27FC236}">
                <a16:creationId xmlns:a16="http://schemas.microsoft.com/office/drawing/2014/main" id="{D9C048E8-E190-4C14-8963-E281291AEA49}"/>
              </a:ext>
            </a:extLst>
          </p:cNvPr>
          <p:cNvGrpSpPr>
            <a:grpSpLocks/>
          </p:cNvGrpSpPr>
          <p:nvPr/>
        </p:nvGrpSpPr>
        <p:grpSpPr bwMode="auto">
          <a:xfrm>
            <a:off x="0" y="115888"/>
            <a:ext cx="5715000" cy="1068387"/>
            <a:chOff x="0" y="191"/>
            <a:chExt cx="3600" cy="673"/>
          </a:xfrm>
        </p:grpSpPr>
        <p:pic>
          <p:nvPicPr>
            <p:cNvPr id="26638" name="Picture 44" descr="bar_1">
              <a:extLst>
                <a:ext uri="{FF2B5EF4-FFF2-40B4-BE49-F238E27FC236}">
                  <a16:creationId xmlns:a16="http://schemas.microsoft.com/office/drawing/2014/main" id="{4014C7FA-8A10-4D3C-AFBF-6DBC049BBE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1"/>
              <a:ext cx="3600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9" name="Text Box 45">
              <a:extLst>
                <a:ext uri="{FF2B5EF4-FFF2-40B4-BE49-F238E27FC236}">
                  <a16:creationId xmlns:a16="http://schemas.microsoft.com/office/drawing/2014/main" id="{CD67212D-4952-464B-B6A9-F549009D7D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" y="336"/>
              <a:ext cx="2957" cy="3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C0C0C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99"/>
                  </a:solidFill>
                  <a:ea typeface="隶书" panose="02010509060101010101" pitchFamily="49" charset="-122"/>
                </a:rPr>
                <a:t>4-2</a:t>
              </a:r>
              <a:r>
                <a:rPr lang="en-US" altLang="zh-CN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 </a:t>
              </a:r>
              <a:r>
                <a:rPr lang="zh-CN" altLang="en-US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载流回路的磁场</a:t>
              </a:r>
              <a:endParaRPr kumimoji="0" lang="zh-CN" altLang="en-US">
                <a:solidFill>
                  <a:srgbClr val="FF3399"/>
                </a:solidFill>
                <a:ea typeface="隶书" panose="020105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5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5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5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7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07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703" grpId="0" autoUpdateAnimBg="0"/>
      <p:bldP spid="155704" grpId="0" autoUpdateAnimBg="0"/>
      <p:bldP spid="155717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日期占位符 1">
            <a:extLst>
              <a:ext uri="{FF2B5EF4-FFF2-40B4-BE49-F238E27FC236}">
                <a16:creationId xmlns:a16="http://schemas.microsoft.com/office/drawing/2014/main" id="{0C0D53A1-7D21-4B40-8E7E-B5BF38F7CFB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37DD834-2AB3-413A-8C88-F3EF17F8CE3E}" type="datetime9">
              <a:rPr lang="en-US"/>
              <a:pPr>
                <a:defRPr/>
              </a:pPr>
              <a:t>4/8/2020 9:41:37 PM</a:t>
            </a:fld>
            <a:endParaRPr lang="en-US" altLang="zh-CN"/>
          </a:p>
        </p:txBody>
      </p:sp>
      <p:sp>
        <p:nvSpPr>
          <p:cNvPr id="95" name="灯片编号占位符 3">
            <a:extLst>
              <a:ext uri="{FF2B5EF4-FFF2-40B4-BE49-F238E27FC236}">
                <a16:creationId xmlns:a16="http://schemas.microsoft.com/office/drawing/2014/main" id="{3E584FA3-52A1-4984-9E27-9E75742F7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fld id="{C9DA6AD0-BB07-4B00-B23D-C478A3BF6F28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26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156674" name="Text Box 2">
            <a:extLst>
              <a:ext uri="{FF2B5EF4-FFF2-40B4-BE49-F238E27FC236}">
                <a16:creationId xmlns:a16="http://schemas.microsoft.com/office/drawing/2014/main" id="{D28DEBC5-76C0-40FA-AF4A-F27BAC355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41438"/>
            <a:ext cx="7315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在轴线上激发的磁感强度为</a:t>
            </a:r>
          </a:p>
        </p:txBody>
      </p:sp>
      <p:graphicFrame>
        <p:nvGraphicFramePr>
          <p:cNvPr id="208896" name="Object 2048">
            <a:extLst>
              <a:ext uri="{FF2B5EF4-FFF2-40B4-BE49-F238E27FC236}">
                <a16:creationId xmlns:a16="http://schemas.microsoft.com/office/drawing/2014/main" id="{85785E78-BB69-4A21-AB6F-EACA30F84C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2103438"/>
          <a:ext cx="2628900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4" name="Equation" r:id="rId3" imgW="1190752" imgH="438048" progId="Equation.3">
                  <p:embed/>
                </p:oleObj>
              </mc:Choice>
              <mc:Fallback>
                <p:oleObj name="Equation" r:id="rId3" imgW="1190752" imgH="438048" progId="Equation.3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103438"/>
                        <a:ext cx="2628900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76" name="Text Box 4">
            <a:extLst>
              <a:ext uri="{FF2B5EF4-FFF2-40B4-BE49-F238E27FC236}">
                <a16:creationId xmlns:a16="http://schemas.microsoft.com/office/drawing/2014/main" id="{5970D4D0-203D-4027-BDEB-A70F45D17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627438"/>
            <a:ext cx="2971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合磁场</a:t>
            </a:r>
          </a:p>
        </p:txBody>
      </p:sp>
      <p:graphicFrame>
        <p:nvGraphicFramePr>
          <p:cNvPr id="208897" name="Object 2049">
            <a:extLst>
              <a:ext uri="{FF2B5EF4-FFF2-40B4-BE49-F238E27FC236}">
                <a16:creationId xmlns:a16="http://schemas.microsoft.com/office/drawing/2014/main" id="{CD80BA3B-97F5-4C01-8E5C-3634FA6341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4149725"/>
          <a:ext cx="26670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5" name="公式" r:id="rId5" imgW="1219200" imgH="438048" progId="Equation.3">
                  <p:embed/>
                </p:oleObj>
              </mc:Choice>
              <mc:Fallback>
                <p:oleObj name="公式" r:id="rId5" imgW="1219200" imgH="438048" progId="Equation.3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149725"/>
                        <a:ext cx="2667000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898" name="Object 2050">
            <a:extLst>
              <a:ext uri="{FF2B5EF4-FFF2-40B4-BE49-F238E27FC236}">
                <a16:creationId xmlns:a16="http://schemas.microsoft.com/office/drawing/2014/main" id="{99935583-2898-4F6C-BC0D-2CD5F67D9D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1638" y="2103438"/>
          <a:ext cx="208915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6" name="公式" r:id="rId7" imgW="971702" imgH="438048" progId="Equation.3">
                  <p:embed/>
                </p:oleObj>
              </mc:Choice>
              <mc:Fallback>
                <p:oleObj name="公式" r:id="rId7" imgW="971702" imgH="438048" progId="Equation.3">
                  <p:embed/>
                  <p:pic>
                    <p:nvPicPr>
                      <p:cNvPr id="0" name="Object 2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2103438"/>
                        <a:ext cx="208915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657" name="Group 255">
            <a:extLst>
              <a:ext uri="{FF2B5EF4-FFF2-40B4-BE49-F238E27FC236}">
                <a16:creationId xmlns:a16="http://schemas.microsoft.com/office/drawing/2014/main" id="{767E7E2E-A1EF-415E-882A-CB7F323F2807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3276600"/>
            <a:ext cx="5257800" cy="3124200"/>
            <a:chOff x="2256" y="2064"/>
            <a:chExt cx="3312" cy="1968"/>
          </a:xfrm>
        </p:grpSpPr>
        <p:grpSp>
          <p:nvGrpSpPr>
            <p:cNvPr id="27666" name="Group 177">
              <a:extLst>
                <a:ext uri="{FF2B5EF4-FFF2-40B4-BE49-F238E27FC236}">
                  <a16:creationId xmlns:a16="http://schemas.microsoft.com/office/drawing/2014/main" id="{644B3121-A75D-48FF-92A9-1450263B0B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2064"/>
              <a:ext cx="3312" cy="1968"/>
              <a:chOff x="2256" y="2064"/>
              <a:chExt cx="3312" cy="1968"/>
            </a:xfrm>
          </p:grpSpPr>
          <p:sp>
            <p:nvSpPr>
              <p:cNvPr id="156850" name="Rectangle 178">
                <a:extLst>
                  <a:ext uri="{FF2B5EF4-FFF2-40B4-BE49-F238E27FC236}">
                    <a16:creationId xmlns:a16="http://schemas.microsoft.com/office/drawing/2014/main" id="{DE45C048-08C5-46A0-975A-FBBEE00E7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064"/>
                <a:ext cx="3312" cy="1968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6851" name="Rectangle 179">
                <a:extLst>
                  <a:ext uri="{FF2B5EF4-FFF2-40B4-BE49-F238E27FC236}">
                    <a16:creationId xmlns:a16="http://schemas.microsoft.com/office/drawing/2014/main" id="{7F628694-83D8-4BBB-BF5A-30FDC0B344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4" y="3586"/>
                <a:ext cx="12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 sz="2000">
                    <a:solidFill>
                      <a:srgbClr val="FF7C80"/>
                    </a:solidFill>
                    <a:latin typeface="Symbol" pitchFamily="18" charset="2"/>
                    <a:ea typeface="文鼎CS中等线" pitchFamily="49" charset="-122"/>
                  </a:rPr>
                  <a:t>Ä</a:t>
                </a:r>
                <a:endParaRPr lang="en-US" altLang="zh-CN" sz="3200">
                  <a:solidFill>
                    <a:srgbClr val="FF7C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文鼎CS中等线" pitchFamily="49" charset="-122"/>
                </a:endParaRPr>
              </a:p>
            </p:txBody>
          </p:sp>
          <p:sp>
            <p:nvSpPr>
              <p:cNvPr id="156852" name="Rectangle 180">
                <a:extLst>
                  <a:ext uri="{FF2B5EF4-FFF2-40B4-BE49-F238E27FC236}">
                    <a16:creationId xmlns:a16="http://schemas.microsoft.com/office/drawing/2014/main" id="{0B67DAFA-18C1-4C55-8981-6A1DA6F5B6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1" y="3586"/>
                <a:ext cx="12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 sz="2000">
                    <a:solidFill>
                      <a:srgbClr val="FF7C80"/>
                    </a:solidFill>
                    <a:latin typeface="Symbol" pitchFamily="18" charset="2"/>
                    <a:ea typeface="文鼎CS中等线" pitchFamily="49" charset="-122"/>
                  </a:rPr>
                  <a:t>Ä</a:t>
                </a:r>
                <a:endParaRPr lang="en-US" altLang="zh-CN" sz="3200">
                  <a:solidFill>
                    <a:srgbClr val="FF7C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文鼎CS中等线" pitchFamily="49" charset="-122"/>
                </a:endParaRPr>
              </a:p>
            </p:txBody>
          </p:sp>
          <p:sp>
            <p:nvSpPr>
              <p:cNvPr id="156853" name="Rectangle 181">
                <a:extLst>
                  <a:ext uri="{FF2B5EF4-FFF2-40B4-BE49-F238E27FC236}">
                    <a16:creationId xmlns:a16="http://schemas.microsoft.com/office/drawing/2014/main" id="{7D87E23E-C817-4CBF-A15B-1459033945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9" y="3586"/>
                <a:ext cx="12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 sz="2000">
                    <a:solidFill>
                      <a:srgbClr val="FF7C80"/>
                    </a:solidFill>
                    <a:latin typeface="Symbol" pitchFamily="18" charset="2"/>
                    <a:ea typeface="文鼎CS中等线" pitchFamily="49" charset="-122"/>
                  </a:rPr>
                  <a:t>Ä</a:t>
                </a:r>
                <a:endParaRPr lang="en-US" altLang="zh-CN" sz="3200">
                  <a:solidFill>
                    <a:srgbClr val="FF7C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文鼎CS中等线" pitchFamily="49" charset="-122"/>
                </a:endParaRPr>
              </a:p>
            </p:txBody>
          </p:sp>
          <p:sp>
            <p:nvSpPr>
              <p:cNvPr id="156854" name="Rectangle 182">
                <a:extLst>
                  <a:ext uri="{FF2B5EF4-FFF2-40B4-BE49-F238E27FC236}">
                    <a16:creationId xmlns:a16="http://schemas.microsoft.com/office/drawing/2014/main" id="{2820D88D-BFFB-4B59-BDD9-FC88112FD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7" y="3586"/>
                <a:ext cx="12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 sz="2000">
                    <a:solidFill>
                      <a:srgbClr val="FF7C80"/>
                    </a:solidFill>
                    <a:latin typeface="Symbol" pitchFamily="18" charset="2"/>
                    <a:ea typeface="文鼎CS中等线" pitchFamily="49" charset="-122"/>
                  </a:rPr>
                  <a:t>Ä</a:t>
                </a:r>
                <a:endParaRPr lang="en-US" altLang="zh-CN" sz="3200">
                  <a:solidFill>
                    <a:srgbClr val="FF7C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文鼎CS中等线" pitchFamily="49" charset="-122"/>
                </a:endParaRPr>
              </a:p>
            </p:txBody>
          </p:sp>
          <p:sp>
            <p:nvSpPr>
              <p:cNvPr id="156855" name="Rectangle 183">
                <a:extLst>
                  <a:ext uri="{FF2B5EF4-FFF2-40B4-BE49-F238E27FC236}">
                    <a16:creationId xmlns:a16="http://schemas.microsoft.com/office/drawing/2014/main" id="{B1621A9A-59D4-476F-AEC1-8317B34216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5" y="3586"/>
                <a:ext cx="12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 sz="2000">
                    <a:solidFill>
                      <a:srgbClr val="FF7C80"/>
                    </a:solidFill>
                    <a:latin typeface="Symbol" pitchFamily="18" charset="2"/>
                    <a:ea typeface="文鼎CS中等线" pitchFamily="49" charset="-122"/>
                  </a:rPr>
                  <a:t>Ä</a:t>
                </a:r>
                <a:endParaRPr lang="en-US" altLang="zh-CN" sz="3200">
                  <a:solidFill>
                    <a:srgbClr val="FF7C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文鼎CS中等线" pitchFamily="49" charset="-122"/>
                </a:endParaRPr>
              </a:p>
            </p:txBody>
          </p:sp>
          <p:sp>
            <p:nvSpPr>
              <p:cNvPr id="156856" name="Rectangle 184">
                <a:extLst>
                  <a:ext uri="{FF2B5EF4-FFF2-40B4-BE49-F238E27FC236}">
                    <a16:creationId xmlns:a16="http://schemas.microsoft.com/office/drawing/2014/main" id="{73047CA6-389B-418E-81EE-AD15346A68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2" y="3586"/>
                <a:ext cx="12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 sz="2000">
                    <a:solidFill>
                      <a:srgbClr val="FF7C80"/>
                    </a:solidFill>
                    <a:latin typeface="Symbol" pitchFamily="18" charset="2"/>
                    <a:ea typeface="文鼎CS中等线" pitchFamily="49" charset="-122"/>
                  </a:rPr>
                  <a:t>Ä</a:t>
                </a:r>
                <a:endParaRPr lang="en-US" altLang="zh-CN" sz="3200">
                  <a:solidFill>
                    <a:srgbClr val="FF7C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文鼎CS中等线" pitchFamily="49" charset="-122"/>
                </a:endParaRPr>
              </a:p>
            </p:txBody>
          </p:sp>
          <p:sp>
            <p:nvSpPr>
              <p:cNvPr id="156857" name="Rectangle 185">
                <a:extLst>
                  <a:ext uri="{FF2B5EF4-FFF2-40B4-BE49-F238E27FC236}">
                    <a16:creationId xmlns:a16="http://schemas.microsoft.com/office/drawing/2014/main" id="{F8599739-4D6A-4315-93F2-2527CC9377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3586"/>
                <a:ext cx="12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 sz="2000">
                    <a:solidFill>
                      <a:srgbClr val="FF7C80"/>
                    </a:solidFill>
                    <a:latin typeface="Symbol" pitchFamily="18" charset="2"/>
                    <a:ea typeface="文鼎CS中等线" pitchFamily="49" charset="-122"/>
                  </a:rPr>
                  <a:t>Ä</a:t>
                </a:r>
                <a:endParaRPr lang="en-US" altLang="zh-CN" sz="3200">
                  <a:solidFill>
                    <a:srgbClr val="FF7C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文鼎CS中等线" pitchFamily="49" charset="-122"/>
                </a:endParaRPr>
              </a:p>
            </p:txBody>
          </p:sp>
          <p:sp>
            <p:nvSpPr>
              <p:cNvPr id="156858" name="Rectangle 186">
                <a:extLst>
                  <a:ext uri="{FF2B5EF4-FFF2-40B4-BE49-F238E27FC236}">
                    <a16:creationId xmlns:a16="http://schemas.microsoft.com/office/drawing/2014/main" id="{D169525E-A037-4E4B-B424-47BCE6246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8" y="3586"/>
                <a:ext cx="12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 sz="2000">
                    <a:solidFill>
                      <a:srgbClr val="FF7C80"/>
                    </a:solidFill>
                    <a:latin typeface="Symbol" pitchFamily="18" charset="2"/>
                    <a:ea typeface="文鼎CS中等线" pitchFamily="49" charset="-122"/>
                  </a:rPr>
                  <a:t>Ä</a:t>
                </a:r>
                <a:endParaRPr lang="en-US" altLang="zh-CN" sz="3200">
                  <a:solidFill>
                    <a:srgbClr val="FF7C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文鼎CS中等线" pitchFamily="49" charset="-122"/>
                </a:endParaRPr>
              </a:p>
            </p:txBody>
          </p:sp>
          <p:sp>
            <p:nvSpPr>
              <p:cNvPr id="156859" name="Rectangle 187">
                <a:extLst>
                  <a:ext uri="{FF2B5EF4-FFF2-40B4-BE49-F238E27FC236}">
                    <a16:creationId xmlns:a16="http://schemas.microsoft.com/office/drawing/2014/main" id="{8EB77906-3B84-425D-896B-AD11F66082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6" y="3586"/>
                <a:ext cx="12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 sz="2000">
                    <a:solidFill>
                      <a:srgbClr val="FF7C80"/>
                    </a:solidFill>
                    <a:latin typeface="Symbol" pitchFamily="18" charset="2"/>
                    <a:ea typeface="文鼎CS中等线" pitchFamily="49" charset="-122"/>
                  </a:rPr>
                  <a:t>Ä</a:t>
                </a:r>
                <a:endParaRPr lang="en-US" altLang="zh-CN" sz="3200">
                  <a:solidFill>
                    <a:srgbClr val="FF7C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文鼎CS中等线" pitchFamily="49" charset="-122"/>
                </a:endParaRPr>
              </a:p>
            </p:txBody>
          </p:sp>
          <p:sp>
            <p:nvSpPr>
              <p:cNvPr id="156860" name="Rectangle 188">
                <a:extLst>
                  <a:ext uri="{FF2B5EF4-FFF2-40B4-BE49-F238E27FC236}">
                    <a16:creationId xmlns:a16="http://schemas.microsoft.com/office/drawing/2014/main" id="{A0129A1E-2F6E-437A-AE92-66427FEE4C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3" y="3586"/>
                <a:ext cx="12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 sz="2000">
                    <a:solidFill>
                      <a:srgbClr val="FF7C80"/>
                    </a:solidFill>
                    <a:latin typeface="Symbol" pitchFamily="18" charset="2"/>
                    <a:ea typeface="文鼎CS中等线" pitchFamily="49" charset="-122"/>
                  </a:rPr>
                  <a:t>Ä</a:t>
                </a:r>
                <a:endParaRPr lang="en-US" altLang="zh-CN" sz="3200">
                  <a:solidFill>
                    <a:srgbClr val="FF7C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文鼎CS中等线" pitchFamily="49" charset="-122"/>
                </a:endParaRPr>
              </a:p>
            </p:txBody>
          </p:sp>
          <p:sp>
            <p:nvSpPr>
              <p:cNvPr id="156861" name="Rectangle 189">
                <a:extLst>
                  <a:ext uri="{FF2B5EF4-FFF2-40B4-BE49-F238E27FC236}">
                    <a16:creationId xmlns:a16="http://schemas.microsoft.com/office/drawing/2014/main" id="{3160BD51-D511-454D-9A79-0E87274E5C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1" y="3586"/>
                <a:ext cx="12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 sz="2000">
                    <a:solidFill>
                      <a:srgbClr val="FF7C80"/>
                    </a:solidFill>
                    <a:latin typeface="Symbol" pitchFamily="18" charset="2"/>
                    <a:ea typeface="文鼎CS中等线" pitchFamily="49" charset="-122"/>
                  </a:rPr>
                  <a:t>Ä</a:t>
                </a:r>
                <a:endParaRPr lang="en-US" altLang="zh-CN" sz="3200">
                  <a:solidFill>
                    <a:srgbClr val="FF7C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文鼎CS中等线" pitchFamily="49" charset="-122"/>
                </a:endParaRPr>
              </a:p>
            </p:txBody>
          </p:sp>
          <p:sp>
            <p:nvSpPr>
              <p:cNvPr id="156862" name="Rectangle 190">
                <a:extLst>
                  <a:ext uri="{FF2B5EF4-FFF2-40B4-BE49-F238E27FC236}">
                    <a16:creationId xmlns:a16="http://schemas.microsoft.com/office/drawing/2014/main" id="{C7FCB66B-93B4-4F20-9BB8-C163E8E5DF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9" y="3586"/>
                <a:ext cx="12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 sz="2000">
                    <a:solidFill>
                      <a:srgbClr val="FF7C80"/>
                    </a:solidFill>
                    <a:latin typeface="Symbol" pitchFamily="18" charset="2"/>
                    <a:ea typeface="文鼎CS中等线" pitchFamily="49" charset="-122"/>
                  </a:rPr>
                  <a:t>Ä</a:t>
                </a:r>
                <a:endParaRPr lang="en-US" altLang="zh-CN" sz="3200">
                  <a:solidFill>
                    <a:srgbClr val="FF7C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文鼎CS中等线" pitchFamily="49" charset="-122"/>
                </a:endParaRPr>
              </a:p>
            </p:txBody>
          </p:sp>
          <p:sp>
            <p:nvSpPr>
              <p:cNvPr id="156863" name="Rectangle 191">
                <a:extLst>
                  <a:ext uri="{FF2B5EF4-FFF2-40B4-BE49-F238E27FC236}">
                    <a16:creationId xmlns:a16="http://schemas.microsoft.com/office/drawing/2014/main" id="{07E4C09E-515D-42CF-A60A-35F462F029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7" y="3586"/>
                <a:ext cx="12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 sz="2000">
                    <a:solidFill>
                      <a:srgbClr val="FF7C80"/>
                    </a:solidFill>
                    <a:latin typeface="Symbol" pitchFamily="18" charset="2"/>
                    <a:ea typeface="文鼎CS中等线" pitchFamily="49" charset="-122"/>
                  </a:rPr>
                  <a:t>Ä</a:t>
                </a:r>
                <a:endParaRPr lang="en-US" altLang="zh-CN" sz="3200">
                  <a:solidFill>
                    <a:srgbClr val="FF7C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文鼎CS中等线" pitchFamily="49" charset="-122"/>
                </a:endParaRPr>
              </a:p>
            </p:txBody>
          </p:sp>
          <p:sp>
            <p:nvSpPr>
              <p:cNvPr id="156864" name="Rectangle 192">
                <a:extLst>
                  <a:ext uri="{FF2B5EF4-FFF2-40B4-BE49-F238E27FC236}">
                    <a16:creationId xmlns:a16="http://schemas.microsoft.com/office/drawing/2014/main" id="{E10012D8-9529-444E-B646-90BAA584AF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4" y="3586"/>
                <a:ext cx="12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 sz="2000">
                    <a:solidFill>
                      <a:srgbClr val="FF7C80"/>
                    </a:solidFill>
                    <a:latin typeface="Symbol" pitchFamily="18" charset="2"/>
                    <a:ea typeface="文鼎CS中等线" pitchFamily="49" charset="-122"/>
                  </a:rPr>
                  <a:t>Ä</a:t>
                </a:r>
                <a:endParaRPr lang="en-US" altLang="zh-CN" sz="3200">
                  <a:solidFill>
                    <a:srgbClr val="FF7C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文鼎CS中等线" pitchFamily="49" charset="-122"/>
                </a:endParaRPr>
              </a:p>
            </p:txBody>
          </p:sp>
          <p:sp>
            <p:nvSpPr>
              <p:cNvPr id="156865" name="Rectangle 193">
                <a:extLst>
                  <a:ext uri="{FF2B5EF4-FFF2-40B4-BE49-F238E27FC236}">
                    <a16:creationId xmlns:a16="http://schemas.microsoft.com/office/drawing/2014/main" id="{8197A744-5407-4D85-8A5E-4A74D4AA4F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2" y="3586"/>
                <a:ext cx="12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 sz="2000">
                    <a:solidFill>
                      <a:srgbClr val="FF7C80"/>
                    </a:solidFill>
                    <a:latin typeface="Symbol" pitchFamily="18" charset="2"/>
                    <a:ea typeface="文鼎CS中等线" pitchFamily="49" charset="-122"/>
                  </a:rPr>
                  <a:t>Ä</a:t>
                </a:r>
                <a:endParaRPr lang="en-US" altLang="zh-CN" sz="3200">
                  <a:solidFill>
                    <a:srgbClr val="FF7C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文鼎CS中等线" pitchFamily="49" charset="-122"/>
                </a:endParaRPr>
              </a:p>
            </p:txBody>
          </p:sp>
          <p:sp>
            <p:nvSpPr>
              <p:cNvPr id="156866" name="Rectangle 194">
                <a:extLst>
                  <a:ext uri="{FF2B5EF4-FFF2-40B4-BE49-F238E27FC236}">
                    <a16:creationId xmlns:a16="http://schemas.microsoft.com/office/drawing/2014/main" id="{E8608943-109F-477F-9091-E3179037C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0" y="3586"/>
                <a:ext cx="12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 sz="2000">
                    <a:solidFill>
                      <a:srgbClr val="FF7C80"/>
                    </a:solidFill>
                    <a:latin typeface="Symbol" pitchFamily="18" charset="2"/>
                    <a:ea typeface="文鼎CS中等线" pitchFamily="49" charset="-122"/>
                  </a:rPr>
                  <a:t>Ä</a:t>
                </a:r>
                <a:endParaRPr lang="en-US" altLang="zh-CN" sz="3200">
                  <a:solidFill>
                    <a:srgbClr val="FF7C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文鼎CS中等线" pitchFamily="49" charset="-122"/>
                </a:endParaRPr>
              </a:p>
            </p:txBody>
          </p:sp>
          <p:sp>
            <p:nvSpPr>
              <p:cNvPr id="156867" name="Oval 195">
                <a:extLst>
                  <a:ext uri="{FF2B5EF4-FFF2-40B4-BE49-F238E27FC236}">
                    <a16:creationId xmlns:a16="http://schemas.microsoft.com/office/drawing/2014/main" id="{B032C81C-3592-4192-BF2E-6D30C8CA9D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59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6868" name="Oval 196">
                <a:extLst>
                  <a:ext uri="{FF2B5EF4-FFF2-40B4-BE49-F238E27FC236}">
                    <a16:creationId xmlns:a16="http://schemas.microsoft.com/office/drawing/2014/main" id="{6EA5E156-F5EF-4F95-9659-691259B8DC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2640"/>
                <a:ext cx="48" cy="48"/>
              </a:xfrm>
              <a:prstGeom prst="ellipse">
                <a:avLst/>
              </a:prstGeom>
              <a:solidFill>
                <a:srgbClr val="FF7C80"/>
              </a:solidFill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6869" name="Oval 197">
                <a:extLst>
                  <a:ext uri="{FF2B5EF4-FFF2-40B4-BE49-F238E27FC236}">
                    <a16:creationId xmlns:a16="http://schemas.microsoft.com/office/drawing/2014/main" id="{F52FB1BB-7AA2-46D5-AEF3-55E2832BE2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259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6870" name="Oval 198">
                <a:extLst>
                  <a:ext uri="{FF2B5EF4-FFF2-40B4-BE49-F238E27FC236}">
                    <a16:creationId xmlns:a16="http://schemas.microsoft.com/office/drawing/2014/main" id="{74BF88ED-B38A-4C65-8E81-949697CA66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2640"/>
                <a:ext cx="48" cy="48"/>
              </a:xfrm>
              <a:prstGeom prst="ellipse">
                <a:avLst/>
              </a:prstGeom>
              <a:solidFill>
                <a:srgbClr val="FF7C80"/>
              </a:solidFill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6871" name="Oval 199">
                <a:extLst>
                  <a:ext uri="{FF2B5EF4-FFF2-40B4-BE49-F238E27FC236}">
                    <a16:creationId xmlns:a16="http://schemas.microsoft.com/office/drawing/2014/main" id="{5FB67587-8267-4899-89C8-67211776AA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259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6872" name="Oval 200">
                <a:extLst>
                  <a:ext uri="{FF2B5EF4-FFF2-40B4-BE49-F238E27FC236}">
                    <a16:creationId xmlns:a16="http://schemas.microsoft.com/office/drawing/2014/main" id="{6D8A7666-37D9-4A43-B234-B9FF006F30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2640"/>
                <a:ext cx="48" cy="48"/>
              </a:xfrm>
              <a:prstGeom prst="ellipse">
                <a:avLst/>
              </a:prstGeom>
              <a:solidFill>
                <a:srgbClr val="FF7C80"/>
              </a:solidFill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6873" name="Oval 201">
                <a:extLst>
                  <a:ext uri="{FF2B5EF4-FFF2-40B4-BE49-F238E27FC236}">
                    <a16:creationId xmlns:a16="http://schemas.microsoft.com/office/drawing/2014/main" id="{337762BC-6853-46E8-87C5-2796C441A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259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6874" name="Oval 202">
                <a:extLst>
                  <a:ext uri="{FF2B5EF4-FFF2-40B4-BE49-F238E27FC236}">
                    <a16:creationId xmlns:a16="http://schemas.microsoft.com/office/drawing/2014/main" id="{E472E933-D521-494A-B542-E84933B3B4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640"/>
                <a:ext cx="48" cy="48"/>
              </a:xfrm>
              <a:prstGeom prst="ellipse">
                <a:avLst/>
              </a:prstGeom>
              <a:solidFill>
                <a:srgbClr val="FF7C80"/>
              </a:solidFill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6875" name="Oval 203">
                <a:extLst>
                  <a:ext uri="{FF2B5EF4-FFF2-40B4-BE49-F238E27FC236}">
                    <a16:creationId xmlns:a16="http://schemas.microsoft.com/office/drawing/2014/main" id="{13444F38-8EE1-466F-8B74-83DCAFBE6E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59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6876" name="Oval 204">
                <a:extLst>
                  <a:ext uri="{FF2B5EF4-FFF2-40B4-BE49-F238E27FC236}">
                    <a16:creationId xmlns:a16="http://schemas.microsoft.com/office/drawing/2014/main" id="{2F98A994-F1D7-4549-B1DA-B96B4EB16E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2640"/>
                <a:ext cx="48" cy="48"/>
              </a:xfrm>
              <a:prstGeom prst="ellipse">
                <a:avLst/>
              </a:prstGeom>
              <a:solidFill>
                <a:srgbClr val="FF7C80"/>
              </a:solidFill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6877" name="Oval 205">
                <a:extLst>
                  <a:ext uri="{FF2B5EF4-FFF2-40B4-BE49-F238E27FC236}">
                    <a16:creationId xmlns:a16="http://schemas.microsoft.com/office/drawing/2014/main" id="{35377918-5164-4DCF-8693-1791CF7E3E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259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6878" name="Oval 206">
                <a:extLst>
                  <a:ext uri="{FF2B5EF4-FFF2-40B4-BE49-F238E27FC236}">
                    <a16:creationId xmlns:a16="http://schemas.microsoft.com/office/drawing/2014/main" id="{43D1C2F1-DDE4-43DC-BB2B-68505B50A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2640"/>
                <a:ext cx="48" cy="48"/>
              </a:xfrm>
              <a:prstGeom prst="ellipse">
                <a:avLst/>
              </a:prstGeom>
              <a:solidFill>
                <a:srgbClr val="FF7C80"/>
              </a:solidFill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6879" name="Oval 207">
                <a:extLst>
                  <a:ext uri="{FF2B5EF4-FFF2-40B4-BE49-F238E27FC236}">
                    <a16:creationId xmlns:a16="http://schemas.microsoft.com/office/drawing/2014/main" id="{CA810566-DB82-4708-8A4D-EA2DD08636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259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6880" name="Oval 208">
                <a:extLst>
                  <a:ext uri="{FF2B5EF4-FFF2-40B4-BE49-F238E27FC236}">
                    <a16:creationId xmlns:a16="http://schemas.microsoft.com/office/drawing/2014/main" id="{8682C9C8-F942-4C10-AB8A-9AC8587C06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640"/>
                <a:ext cx="48" cy="48"/>
              </a:xfrm>
              <a:prstGeom prst="ellipse">
                <a:avLst/>
              </a:prstGeom>
              <a:solidFill>
                <a:srgbClr val="FF7C80"/>
              </a:solidFill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6881" name="Oval 209">
                <a:extLst>
                  <a:ext uri="{FF2B5EF4-FFF2-40B4-BE49-F238E27FC236}">
                    <a16:creationId xmlns:a16="http://schemas.microsoft.com/office/drawing/2014/main" id="{34B1B0CB-0681-40B7-A235-9D2FE62F8D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59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6882" name="Oval 210">
                <a:extLst>
                  <a:ext uri="{FF2B5EF4-FFF2-40B4-BE49-F238E27FC236}">
                    <a16:creationId xmlns:a16="http://schemas.microsoft.com/office/drawing/2014/main" id="{824D6864-D6C4-403D-B471-A08F1397F4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2640"/>
                <a:ext cx="48" cy="48"/>
              </a:xfrm>
              <a:prstGeom prst="ellipse">
                <a:avLst/>
              </a:prstGeom>
              <a:solidFill>
                <a:srgbClr val="FF7C80"/>
              </a:solidFill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6883" name="Oval 211">
                <a:extLst>
                  <a:ext uri="{FF2B5EF4-FFF2-40B4-BE49-F238E27FC236}">
                    <a16:creationId xmlns:a16="http://schemas.microsoft.com/office/drawing/2014/main" id="{0EC6DD09-F8A2-4BFE-AF0F-E4CE9167DE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259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6884" name="Oval 212">
                <a:extLst>
                  <a:ext uri="{FF2B5EF4-FFF2-40B4-BE49-F238E27FC236}">
                    <a16:creationId xmlns:a16="http://schemas.microsoft.com/office/drawing/2014/main" id="{F737F1AE-0064-4B63-BAA7-3DE55B214C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2640"/>
                <a:ext cx="48" cy="48"/>
              </a:xfrm>
              <a:prstGeom prst="ellipse">
                <a:avLst/>
              </a:prstGeom>
              <a:solidFill>
                <a:srgbClr val="FF7C80"/>
              </a:solidFill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6885" name="Oval 213">
                <a:extLst>
                  <a:ext uri="{FF2B5EF4-FFF2-40B4-BE49-F238E27FC236}">
                    <a16:creationId xmlns:a16="http://schemas.microsoft.com/office/drawing/2014/main" id="{8D96B20B-BE46-4B51-846D-6B06F211E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259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6886" name="Oval 214">
                <a:extLst>
                  <a:ext uri="{FF2B5EF4-FFF2-40B4-BE49-F238E27FC236}">
                    <a16:creationId xmlns:a16="http://schemas.microsoft.com/office/drawing/2014/main" id="{7349127B-7950-404A-8FAD-CC2CA693E7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2640"/>
                <a:ext cx="48" cy="48"/>
              </a:xfrm>
              <a:prstGeom prst="ellipse">
                <a:avLst/>
              </a:prstGeom>
              <a:solidFill>
                <a:srgbClr val="FF7C80"/>
              </a:solidFill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6887" name="Oval 215">
                <a:extLst>
                  <a:ext uri="{FF2B5EF4-FFF2-40B4-BE49-F238E27FC236}">
                    <a16:creationId xmlns:a16="http://schemas.microsoft.com/office/drawing/2014/main" id="{D3B86B45-DE9F-4C95-8450-D503D32ABC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259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6888" name="Oval 216">
                <a:extLst>
                  <a:ext uri="{FF2B5EF4-FFF2-40B4-BE49-F238E27FC236}">
                    <a16:creationId xmlns:a16="http://schemas.microsoft.com/office/drawing/2014/main" id="{78B84FD5-0428-4145-82E1-1096540E03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2640"/>
                <a:ext cx="48" cy="48"/>
              </a:xfrm>
              <a:prstGeom prst="ellipse">
                <a:avLst/>
              </a:prstGeom>
              <a:solidFill>
                <a:srgbClr val="FF7C80"/>
              </a:solidFill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6889" name="Oval 217">
                <a:extLst>
                  <a:ext uri="{FF2B5EF4-FFF2-40B4-BE49-F238E27FC236}">
                    <a16:creationId xmlns:a16="http://schemas.microsoft.com/office/drawing/2014/main" id="{4F83BE1B-00DB-4735-915D-A348892938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259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6890" name="Oval 218">
                <a:extLst>
                  <a:ext uri="{FF2B5EF4-FFF2-40B4-BE49-F238E27FC236}">
                    <a16:creationId xmlns:a16="http://schemas.microsoft.com/office/drawing/2014/main" id="{2C34E455-2282-4176-9683-753FA9AFD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2640"/>
                <a:ext cx="48" cy="48"/>
              </a:xfrm>
              <a:prstGeom prst="ellipse">
                <a:avLst/>
              </a:prstGeom>
              <a:solidFill>
                <a:srgbClr val="FF7C80"/>
              </a:solidFill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6891" name="Oval 219">
                <a:extLst>
                  <a:ext uri="{FF2B5EF4-FFF2-40B4-BE49-F238E27FC236}">
                    <a16:creationId xmlns:a16="http://schemas.microsoft.com/office/drawing/2014/main" id="{F5733E2E-9363-463F-9331-947B8366B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259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6892" name="Oval 220">
                <a:extLst>
                  <a:ext uri="{FF2B5EF4-FFF2-40B4-BE49-F238E27FC236}">
                    <a16:creationId xmlns:a16="http://schemas.microsoft.com/office/drawing/2014/main" id="{91C1024B-D4F3-4C74-8090-E19F4FDE62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2640"/>
                <a:ext cx="48" cy="48"/>
              </a:xfrm>
              <a:prstGeom prst="ellipse">
                <a:avLst/>
              </a:prstGeom>
              <a:solidFill>
                <a:srgbClr val="FF7C80"/>
              </a:solidFill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6893" name="Oval 221">
                <a:extLst>
                  <a:ext uri="{FF2B5EF4-FFF2-40B4-BE49-F238E27FC236}">
                    <a16:creationId xmlns:a16="http://schemas.microsoft.com/office/drawing/2014/main" id="{78FBEB6A-3816-464B-A83B-61CB54AE7E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259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6894" name="Oval 222">
                <a:extLst>
                  <a:ext uri="{FF2B5EF4-FFF2-40B4-BE49-F238E27FC236}">
                    <a16:creationId xmlns:a16="http://schemas.microsoft.com/office/drawing/2014/main" id="{0292AC0A-6499-4A01-AFB4-55C5EDAD9A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2640"/>
                <a:ext cx="48" cy="48"/>
              </a:xfrm>
              <a:prstGeom prst="ellipse">
                <a:avLst/>
              </a:prstGeom>
              <a:solidFill>
                <a:srgbClr val="FF7C80"/>
              </a:solidFill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6895" name="Oval 223">
                <a:extLst>
                  <a:ext uri="{FF2B5EF4-FFF2-40B4-BE49-F238E27FC236}">
                    <a16:creationId xmlns:a16="http://schemas.microsoft.com/office/drawing/2014/main" id="{243CCB97-2005-4B88-A983-2BAB52AA9D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4" y="259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6896" name="Oval 224">
                <a:extLst>
                  <a:ext uri="{FF2B5EF4-FFF2-40B4-BE49-F238E27FC236}">
                    <a16:creationId xmlns:a16="http://schemas.microsoft.com/office/drawing/2014/main" id="{92482E15-E37C-4EC3-8B82-37BE600B60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" y="2640"/>
                <a:ext cx="48" cy="48"/>
              </a:xfrm>
              <a:prstGeom prst="ellipse">
                <a:avLst/>
              </a:prstGeom>
              <a:solidFill>
                <a:srgbClr val="FF7C80"/>
              </a:solidFill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6897" name="Oval 225">
                <a:extLst>
                  <a:ext uri="{FF2B5EF4-FFF2-40B4-BE49-F238E27FC236}">
                    <a16:creationId xmlns:a16="http://schemas.microsoft.com/office/drawing/2014/main" id="{E109AD07-2064-4368-AD9D-C1BB6F5758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8" y="259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6898" name="Oval 226">
                <a:extLst>
                  <a:ext uri="{FF2B5EF4-FFF2-40B4-BE49-F238E27FC236}">
                    <a16:creationId xmlns:a16="http://schemas.microsoft.com/office/drawing/2014/main" id="{17FE81D9-BEFF-44FF-B7E6-D79F130B2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2640"/>
                <a:ext cx="48" cy="48"/>
              </a:xfrm>
              <a:prstGeom prst="ellipse">
                <a:avLst/>
              </a:prstGeom>
              <a:solidFill>
                <a:srgbClr val="FF7C80"/>
              </a:solidFill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6899" name="Oval 227">
                <a:extLst>
                  <a:ext uri="{FF2B5EF4-FFF2-40B4-BE49-F238E27FC236}">
                    <a16:creationId xmlns:a16="http://schemas.microsoft.com/office/drawing/2014/main" id="{5CDD56E2-E976-4B26-BC4D-06319CB727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259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6900" name="Oval 228">
                <a:extLst>
                  <a:ext uri="{FF2B5EF4-FFF2-40B4-BE49-F238E27FC236}">
                    <a16:creationId xmlns:a16="http://schemas.microsoft.com/office/drawing/2014/main" id="{F31BD799-D9A3-43FC-B62A-275374CACA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0" y="2640"/>
                <a:ext cx="48" cy="48"/>
              </a:xfrm>
              <a:prstGeom prst="ellipse">
                <a:avLst/>
              </a:prstGeom>
              <a:solidFill>
                <a:srgbClr val="FF7C80"/>
              </a:solidFill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6901" name="Rectangle 229">
                <a:extLst>
                  <a:ext uri="{FF2B5EF4-FFF2-40B4-BE49-F238E27FC236}">
                    <a16:creationId xmlns:a16="http://schemas.microsoft.com/office/drawing/2014/main" id="{12231243-84B0-494B-8911-33ECCDB884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2736"/>
                <a:ext cx="2544" cy="864"/>
              </a:xfrm>
              <a:prstGeom prst="rect">
                <a:avLst/>
              </a:prstGeom>
              <a:gradFill rotWithShape="0">
                <a:gsLst>
                  <a:gs pos="0">
                    <a:srgbClr val="9999FF">
                      <a:gamma/>
                      <a:shade val="46275"/>
                      <a:invGamma/>
                    </a:srgbClr>
                  </a:gs>
                  <a:gs pos="50000">
                    <a:srgbClr val="9999FF"/>
                  </a:gs>
                  <a:gs pos="100000">
                    <a:srgbClr val="9999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9050">
                <a:solidFill>
                  <a:srgbClr val="3333CC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7667" name="Group 230">
              <a:extLst>
                <a:ext uri="{FF2B5EF4-FFF2-40B4-BE49-F238E27FC236}">
                  <a16:creationId xmlns:a16="http://schemas.microsoft.com/office/drawing/2014/main" id="{FE0669C8-EA4A-440A-9B1E-509F1C308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2" y="2208"/>
              <a:ext cx="968" cy="1488"/>
              <a:chOff x="3272" y="2112"/>
              <a:chExt cx="968" cy="1488"/>
            </a:xfrm>
          </p:grpSpPr>
          <p:sp>
            <p:nvSpPr>
              <p:cNvPr id="156903" name="Line 231">
                <a:extLst>
                  <a:ext uri="{FF2B5EF4-FFF2-40B4-BE49-F238E27FC236}">
                    <a16:creationId xmlns:a16="http://schemas.microsoft.com/office/drawing/2014/main" id="{63A6A885-3AB4-4922-81C7-1D0C2BBE2C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72" y="2640"/>
                <a:ext cx="808" cy="432"/>
              </a:xfrm>
              <a:prstGeom prst="line">
                <a:avLst/>
              </a:prstGeom>
              <a:noFill/>
              <a:ln w="19050">
                <a:solidFill>
                  <a:srgbClr val="FF99CC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6904" name="Freeform 232">
                <a:extLst>
                  <a:ext uri="{FF2B5EF4-FFF2-40B4-BE49-F238E27FC236}">
                    <a16:creationId xmlns:a16="http://schemas.microsoft.com/office/drawing/2014/main" id="{EC1BDA03-4F1A-41B0-8AF9-E8F410DF8B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6" y="2899"/>
                <a:ext cx="64" cy="150"/>
              </a:xfrm>
              <a:custGeom>
                <a:avLst/>
                <a:gdLst/>
                <a:ahLst/>
                <a:cxnLst>
                  <a:cxn ang="0">
                    <a:pos x="57" y="150"/>
                  </a:cxn>
                  <a:cxn ang="0">
                    <a:pos x="54" y="70"/>
                  </a:cxn>
                  <a:cxn ang="0">
                    <a:pos x="0" y="0"/>
                  </a:cxn>
                </a:cxnLst>
                <a:rect l="0" t="0" r="r" b="b"/>
                <a:pathLst>
                  <a:path w="64" h="150">
                    <a:moveTo>
                      <a:pt x="57" y="150"/>
                    </a:moveTo>
                    <a:cubicBezTo>
                      <a:pt x="56" y="137"/>
                      <a:pt x="64" y="95"/>
                      <a:pt x="54" y="70"/>
                    </a:cubicBezTo>
                    <a:cubicBezTo>
                      <a:pt x="44" y="45"/>
                      <a:pt x="11" y="15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99CC"/>
                </a:solidFill>
                <a:round/>
                <a:headEnd type="non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27684" name="Object 2057">
                <a:extLst>
                  <a:ext uri="{FF2B5EF4-FFF2-40B4-BE49-F238E27FC236}">
                    <a16:creationId xmlns:a16="http://schemas.microsoft.com/office/drawing/2014/main" id="{1A77AF13-D970-43F0-B5F6-5016D4A0805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704" y="2832"/>
              <a:ext cx="140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747" name="公式" r:id="rId9" imgW="95098" imgH="171552" progId="Equation.3">
                      <p:embed/>
                    </p:oleObj>
                  </mc:Choice>
                  <mc:Fallback>
                    <p:oleObj name="公式" r:id="rId9" imgW="95098" imgH="171552" progId="Equation.3">
                      <p:embed/>
                      <p:pic>
                        <p:nvPicPr>
                          <p:cNvPr id="0" name="Object 205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04" y="2832"/>
                            <a:ext cx="140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17961" dir="2700000" algn="ctr" rotWithShape="0">
                              <a:schemeClr val="bg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7685" name="Group 234">
                <a:extLst>
                  <a:ext uri="{FF2B5EF4-FFF2-40B4-BE49-F238E27FC236}">
                    <a16:creationId xmlns:a16="http://schemas.microsoft.com/office/drawing/2014/main" id="{8644B4B1-BC9E-4F3B-8A48-731375373C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36" y="2112"/>
                <a:ext cx="304" cy="1488"/>
                <a:chOff x="3936" y="2112"/>
                <a:chExt cx="304" cy="1488"/>
              </a:xfrm>
            </p:grpSpPr>
            <p:sp>
              <p:nvSpPr>
                <p:cNvPr id="156907" name="Line 235">
                  <a:extLst>
                    <a:ext uri="{FF2B5EF4-FFF2-40B4-BE49-F238E27FC236}">
                      <a16:creationId xmlns:a16="http://schemas.microsoft.com/office/drawing/2014/main" id="{0CF77675-3529-4DFF-B2DF-4E82BA66AB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52" y="235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00CC99"/>
                  </a:solidFill>
                  <a:prstDash val="lgDash"/>
                  <a:round/>
                  <a:headEnd type="none" w="sm" len="lg"/>
                  <a:tailEnd type="none" w="sm" len="lg"/>
                </a:ln>
                <a:effectLst>
                  <a:outerShdw dist="1796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56908" name="Line 236">
                  <a:extLst>
                    <a:ext uri="{FF2B5EF4-FFF2-40B4-BE49-F238E27FC236}">
                      <a16:creationId xmlns:a16="http://schemas.microsoft.com/office/drawing/2014/main" id="{902E5C8A-E896-431B-A9F5-D5B35D8ACE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40" y="235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00CC99"/>
                  </a:solidFill>
                  <a:prstDash val="lgDash"/>
                  <a:round/>
                  <a:headEnd type="none" w="sm" len="lg"/>
                  <a:tailEnd type="none" w="sm" len="lg"/>
                </a:ln>
                <a:effectLst>
                  <a:outerShdw dist="1796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56909" name="Line 237">
                  <a:extLst>
                    <a:ext uri="{FF2B5EF4-FFF2-40B4-BE49-F238E27FC236}">
                      <a16:creationId xmlns:a16="http://schemas.microsoft.com/office/drawing/2014/main" id="{FC05FB87-3566-4966-943D-17392C40F6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52" y="2400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rgbClr val="00CC99"/>
                  </a:solidFill>
                  <a:round/>
                  <a:headEnd type="triangle" w="sm" len="lg"/>
                  <a:tailEnd type="triangle" w="sm" len="lg"/>
                </a:ln>
                <a:effectLst>
                  <a:outerShdw dist="1796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56910" name="Line 238">
                  <a:extLst>
                    <a:ext uri="{FF2B5EF4-FFF2-40B4-BE49-F238E27FC236}">
                      <a16:creationId xmlns:a16="http://schemas.microsoft.com/office/drawing/2014/main" id="{B383742D-DFBE-45CD-96AD-1660BEC62C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52" y="2496"/>
                  <a:ext cx="0" cy="1104"/>
                </a:xfrm>
                <a:prstGeom prst="line">
                  <a:avLst/>
                </a:prstGeom>
                <a:noFill/>
                <a:ln w="19050">
                  <a:solidFill>
                    <a:srgbClr val="FFCC99"/>
                  </a:solidFill>
                  <a:prstDash val="lgDash"/>
                  <a:round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56911" name="Line 239">
                  <a:extLst>
                    <a:ext uri="{FF2B5EF4-FFF2-40B4-BE49-F238E27FC236}">
                      <a16:creationId xmlns:a16="http://schemas.microsoft.com/office/drawing/2014/main" id="{B4706B2C-4307-498E-BF94-588BD43FCD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40" y="2496"/>
                  <a:ext cx="0" cy="1104"/>
                </a:xfrm>
                <a:prstGeom prst="line">
                  <a:avLst/>
                </a:prstGeom>
                <a:noFill/>
                <a:ln w="19050">
                  <a:solidFill>
                    <a:srgbClr val="FFCC99"/>
                  </a:solidFill>
                  <a:prstDash val="lgDash"/>
                  <a:round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aphicFrame>
              <p:nvGraphicFramePr>
                <p:cNvPr id="27691" name="Object 2058">
                  <a:extLst>
                    <a:ext uri="{FF2B5EF4-FFF2-40B4-BE49-F238E27FC236}">
                      <a16:creationId xmlns:a16="http://schemas.microsoft.com/office/drawing/2014/main" id="{31FDCD85-DA6D-4DA7-8F3D-A5F74FFB4DC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936" y="2112"/>
                <a:ext cx="304" cy="26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7748" name="公式" r:id="rId11" imgW="171501" imgH="152400" progId="Equation.3">
                        <p:embed/>
                      </p:oleObj>
                    </mc:Choice>
                    <mc:Fallback>
                      <p:oleObj name="公式" r:id="rId11" imgW="171501" imgH="152400" progId="Equation.3">
                        <p:embed/>
                        <p:pic>
                          <p:nvPicPr>
                            <p:cNvPr id="0" name="Object 205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36" y="2112"/>
                              <a:ext cx="304" cy="26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>
                              <a:outerShdw dist="17961" dir="2700000" algn="ctr" rotWithShape="0">
                                <a:schemeClr val="bg2"/>
                              </a:outerShdw>
                            </a:effectLst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905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27668" name="Group 241">
              <a:extLst>
                <a:ext uri="{FF2B5EF4-FFF2-40B4-BE49-F238E27FC236}">
                  <a16:creationId xmlns:a16="http://schemas.microsoft.com/office/drawing/2014/main" id="{0D0DAA21-8FF5-47DD-9234-2D241C0DEC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736"/>
              <a:ext cx="3024" cy="672"/>
              <a:chOff x="2496" y="2736"/>
              <a:chExt cx="3024" cy="672"/>
            </a:xfrm>
          </p:grpSpPr>
          <p:grpSp>
            <p:nvGrpSpPr>
              <p:cNvPr id="27669" name="Group 242">
                <a:extLst>
                  <a:ext uri="{FF2B5EF4-FFF2-40B4-BE49-F238E27FC236}">
                    <a16:creationId xmlns:a16="http://schemas.microsoft.com/office/drawing/2014/main" id="{D0C9979A-4C41-4575-BD12-68389A4E5D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2736"/>
                <a:ext cx="3024" cy="672"/>
                <a:chOff x="2496" y="2736"/>
                <a:chExt cx="3024" cy="672"/>
              </a:xfrm>
            </p:grpSpPr>
            <p:graphicFrame>
              <p:nvGraphicFramePr>
                <p:cNvPr id="27672" name="Object 2053">
                  <a:extLst>
                    <a:ext uri="{FF2B5EF4-FFF2-40B4-BE49-F238E27FC236}">
                      <a16:creationId xmlns:a16="http://schemas.microsoft.com/office/drawing/2014/main" id="{918DA7A2-7806-43EA-BAD6-213009E53B1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264" y="3208"/>
                <a:ext cx="192" cy="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7749" name="公式" r:id="rId13" imgW="133299" imgH="152400" progId="Equation.3">
                        <p:embed/>
                      </p:oleObj>
                    </mc:Choice>
                    <mc:Fallback>
                      <p:oleObj name="公式" r:id="rId13" imgW="133299" imgH="152400" progId="Equation.3">
                        <p:embed/>
                        <p:pic>
                          <p:nvPicPr>
                            <p:cNvPr id="0" name="Object 205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264" y="3208"/>
                              <a:ext cx="192" cy="2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905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1796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27673" name="Group 244">
                  <a:extLst>
                    <a:ext uri="{FF2B5EF4-FFF2-40B4-BE49-F238E27FC236}">
                      <a16:creationId xmlns:a16="http://schemas.microsoft.com/office/drawing/2014/main" id="{09B53C40-AFF8-4F0C-B703-103EA9BC750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96" y="2736"/>
                  <a:ext cx="3024" cy="668"/>
                  <a:chOff x="2496" y="2736"/>
                  <a:chExt cx="3024" cy="668"/>
                </a:xfrm>
              </p:grpSpPr>
              <p:sp>
                <p:nvSpPr>
                  <p:cNvPr id="156917" name="Line 245">
                    <a:extLst>
                      <a:ext uri="{FF2B5EF4-FFF2-40B4-BE49-F238E27FC236}">
                        <a16:creationId xmlns:a16="http://schemas.microsoft.com/office/drawing/2014/main" id="{81CD0227-AFFF-4CB4-AF78-D851366492C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96" y="3168"/>
                    <a:ext cx="302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lg"/>
                    <a:tailEnd type="triangle" w="sm" len="lg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56918" name="Line 246">
                    <a:extLst>
                      <a:ext uri="{FF2B5EF4-FFF2-40B4-BE49-F238E27FC236}">
                        <a16:creationId xmlns:a16="http://schemas.microsoft.com/office/drawing/2014/main" id="{FA259D94-09D2-4FCB-8BBA-0AFCFED982E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688" y="2736"/>
                    <a:ext cx="768" cy="43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2"/>
                    </a:solidFill>
                    <a:prstDash val="dash"/>
                    <a:round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56919" name="Line 247">
                    <a:extLst>
                      <a:ext uri="{FF2B5EF4-FFF2-40B4-BE49-F238E27FC236}">
                        <a16:creationId xmlns:a16="http://schemas.microsoft.com/office/drawing/2014/main" id="{F8CCD065-80DD-4597-911E-086B3922671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56" y="2736"/>
                    <a:ext cx="1680" cy="43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2"/>
                    </a:solidFill>
                    <a:prstDash val="dash"/>
                    <a:round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graphicFrame>
                <p:nvGraphicFramePr>
                  <p:cNvPr id="27677" name="Object 2054">
                    <a:extLst>
                      <a:ext uri="{FF2B5EF4-FFF2-40B4-BE49-F238E27FC236}">
                        <a16:creationId xmlns:a16="http://schemas.microsoft.com/office/drawing/2014/main" id="{EF966769-C3DC-4293-82D4-C7C7F0341D6A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312" y="2784"/>
                  <a:ext cx="197" cy="24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7750" name="Equation" r:id="rId15" imgW="152400" imgH="190704" progId="Equation.3">
                          <p:embed/>
                        </p:oleObj>
                      </mc:Choice>
                      <mc:Fallback>
                        <p:oleObj name="Equation" r:id="rId15" imgW="152400" imgH="190704" progId="Equation.3">
                          <p:embed/>
                          <p:pic>
                            <p:nvPicPr>
                              <p:cNvPr id="0" name="Object 2054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312" y="2784"/>
                                <a:ext cx="197" cy="24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1905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1796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156921" name="Freeform 249">
                    <a:extLst>
                      <a:ext uri="{FF2B5EF4-FFF2-40B4-BE49-F238E27FC236}">
                        <a16:creationId xmlns:a16="http://schemas.microsoft.com/office/drawing/2014/main" id="{5A028D0D-CBF5-4C87-ACE1-16E99298162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12" y="3056"/>
                    <a:ext cx="480" cy="112"/>
                  </a:xfrm>
                  <a:custGeom>
                    <a:avLst/>
                    <a:gdLst/>
                    <a:ahLst/>
                    <a:cxnLst>
                      <a:cxn ang="0">
                        <a:pos x="480" y="112"/>
                      </a:cxn>
                      <a:cxn ang="0">
                        <a:pos x="240" y="16"/>
                      </a:cxn>
                      <a:cxn ang="0">
                        <a:pos x="0" y="16"/>
                      </a:cxn>
                    </a:cxnLst>
                    <a:rect l="0" t="0" r="r" b="b"/>
                    <a:pathLst>
                      <a:path w="480" h="112">
                        <a:moveTo>
                          <a:pt x="480" y="112"/>
                        </a:moveTo>
                        <a:cubicBezTo>
                          <a:pt x="400" y="72"/>
                          <a:pt x="320" y="32"/>
                          <a:pt x="240" y="16"/>
                        </a:cubicBezTo>
                        <a:cubicBezTo>
                          <a:pt x="160" y="0"/>
                          <a:pt x="80" y="8"/>
                          <a:pt x="0" y="16"/>
                        </a:cubicBezTo>
                      </a:path>
                    </a:pathLst>
                  </a:custGeom>
                  <a:noFill/>
                  <a:ln w="19050" cmpd="sng">
                    <a:solidFill>
                      <a:schemeClr val="tx2"/>
                    </a:solidFill>
                    <a:round/>
                    <a:headEnd type="none" w="sm" len="lg"/>
                    <a:tailEnd type="triangle" w="sm" len="lg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56922" name="Freeform 250">
                    <a:extLst>
                      <a:ext uri="{FF2B5EF4-FFF2-40B4-BE49-F238E27FC236}">
                        <a16:creationId xmlns:a16="http://schemas.microsoft.com/office/drawing/2014/main" id="{B833C7EA-5283-4CE6-8DF5-A7AAFEBDB0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72" y="2976"/>
                    <a:ext cx="56" cy="192"/>
                  </a:xfrm>
                  <a:custGeom>
                    <a:avLst/>
                    <a:gdLst/>
                    <a:ahLst/>
                    <a:cxnLst>
                      <a:cxn ang="0">
                        <a:pos x="48" y="192"/>
                      </a:cxn>
                      <a:cxn ang="0">
                        <a:pos x="48" y="96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56" h="192">
                        <a:moveTo>
                          <a:pt x="48" y="192"/>
                        </a:moveTo>
                        <a:cubicBezTo>
                          <a:pt x="52" y="160"/>
                          <a:pt x="56" y="128"/>
                          <a:pt x="48" y="96"/>
                        </a:cubicBezTo>
                        <a:cubicBezTo>
                          <a:pt x="40" y="64"/>
                          <a:pt x="20" y="32"/>
                          <a:pt x="0" y="0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2"/>
                    </a:solidFill>
                    <a:prstDash val="lgDash"/>
                    <a:round/>
                    <a:headEnd type="none" w="sm" len="lg"/>
                    <a:tailEnd type="triangle" w="sm" len="lg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graphicFrame>
                <p:nvGraphicFramePr>
                  <p:cNvPr id="27680" name="Object 2055">
                    <a:extLst>
                      <a:ext uri="{FF2B5EF4-FFF2-40B4-BE49-F238E27FC236}">
                        <a16:creationId xmlns:a16="http://schemas.microsoft.com/office/drawing/2014/main" id="{B72938B2-D1AB-47B4-8CD3-CFA1C2AC2557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459" y="2928"/>
                  <a:ext cx="198" cy="24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7751" name="Equation" r:id="rId17" imgW="152400" imgH="190704" progId="Equation.3">
                          <p:embed/>
                        </p:oleObj>
                      </mc:Choice>
                      <mc:Fallback>
                        <p:oleObj name="Equation" r:id="rId17" imgW="152400" imgH="190704" progId="Equation.3">
                          <p:embed/>
                          <p:pic>
                            <p:nvPicPr>
                              <p:cNvPr id="0" name="Object 2055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459" y="2928"/>
                                <a:ext cx="198" cy="24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1905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1796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7681" name="Object 2056">
                    <a:extLst>
                      <a:ext uri="{FF2B5EF4-FFF2-40B4-BE49-F238E27FC236}">
                        <a16:creationId xmlns:a16="http://schemas.microsoft.com/office/drawing/2014/main" id="{DA46B222-A5EF-4209-BC89-995B9A02F08A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5280" y="3168"/>
                  <a:ext cx="236" cy="23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7752" name="公式" r:id="rId19" imgW="114198" imgH="114504" progId="Equation.3">
                          <p:embed/>
                        </p:oleObj>
                      </mc:Choice>
                      <mc:Fallback>
                        <p:oleObj name="公式" r:id="rId19" imgW="114198" imgH="114504" progId="Equation.3">
                          <p:embed/>
                          <p:pic>
                            <p:nvPicPr>
                              <p:cNvPr id="0" name="Object 2056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280" y="3168"/>
                                <a:ext cx="236" cy="23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1905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1796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sp>
            <p:nvSpPr>
              <p:cNvPr id="156925" name="Line 253">
                <a:extLst>
                  <a:ext uri="{FF2B5EF4-FFF2-40B4-BE49-F238E27FC236}">
                    <a16:creationId xmlns:a16="http://schemas.microsoft.com/office/drawing/2014/main" id="{11F2D565-09BF-4A72-8B4D-E9C5BFB526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12" y="2736"/>
                <a:ext cx="0" cy="432"/>
              </a:xfrm>
              <a:prstGeom prst="line">
                <a:avLst/>
              </a:prstGeom>
              <a:noFill/>
              <a:ln w="19050">
                <a:solidFill>
                  <a:srgbClr val="FFCC99"/>
                </a:solidFill>
                <a:round/>
                <a:headEnd type="non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27671" name="Object 2052">
                <a:extLst>
                  <a:ext uri="{FF2B5EF4-FFF2-40B4-BE49-F238E27FC236}">
                    <a16:creationId xmlns:a16="http://schemas.microsoft.com/office/drawing/2014/main" id="{0DF210EA-7206-4974-A49F-A267D567799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60" y="2928"/>
              <a:ext cx="196" cy="1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753" name="公式" r:id="rId21" imgW="133299" imgH="133248" progId="Equation.3">
                      <p:embed/>
                    </p:oleObj>
                  </mc:Choice>
                  <mc:Fallback>
                    <p:oleObj name="公式" r:id="rId21" imgW="133299" imgH="133248" progId="Equation.3">
                      <p:embed/>
                      <p:pic>
                        <p:nvPicPr>
                          <p:cNvPr id="0" name="Object 20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60" y="2928"/>
                            <a:ext cx="196" cy="1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1796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9" name="Group 167">
            <a:extLst>
              <a:ext uri="{FF2B5EF4-FFF2-40B4-BE49-F238E27FC236}">
                <a16:creationId xmlns:a16="http://schemas.microsoft.com/office/drawing/2014/main" id="{690435A2-D895-4759-97D6-3F6C3F547F92}"/>
              </a:ext>
            </a:extLst>
          </p:cNvPr>
          <p:cNvGrpSpPr>
            <a:grpSpLocks/>
          </p:cNvGrpSpPr>
          <p:nvPr/>
        </p:nvGrpSpPr>
        <p:grpSpPr bwMode="auto">
          <a:xfrm>
            <a:off x="5492750" y="5013325"/>
            <a:ext cx="1143000" cy="609600"/>
            <a:chOff x="3456" y="3168"/>
            <a:chExt cx="720" cy="384"/>
          </a:xfrm>
        </p:grpSpPr>
        <p:sp>
          <p:nvSpPr>
            <p:cNvPr id="156840" name="Line 168">
              <a:extLst>
                <a:ext uri="{FF2B5EF4-FFF2-40B4-BE49-F238E27FC236}">
                  <a16:creationId xmlns:a16="http://schemas.microsoft.com/office/drawing/2014/main" id="{DF43421C-F7F7-42BC-8411-74E3BF7CA5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6" y="3264"/>
              <a:ext cx="720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27664" name="Object 2051">
              <a:extLst>
                <a:ext uri="{FF2B5EF4-FFF2-40B4-BE49-F238E27FC236}">
                  <a16:creationId xmlns:a16="http://schemas.microsoft.com/office/drawing/2014/main" id="{A059A8F4-3F4A-48B4-AB9C-D6E661EEFC8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96" y="3316"/>
            <a:ext cx="236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54" name="公式" r:id="rId23" imgW="114198" imgH="114504" progId="Equation.3">
                    <p:embed/>
                  </p:oleObj>
                </mc:Choice>
                <mc:Fallback>
                  <p:oleObj name="公式" r:id="rId23" imgW="114198" imgH="114504" progId="Equation.3">
                    <p:embed/>
                    <p:pic>
                      <p:nvPicPr>
                        <p:cNvPr id="0" name="Object 20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3316"/>
                          <a:ext cx="236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6842" name="Line 170">
              <a:extLst>
                <a:ext uri="{FF2B5EF4-FFF2-40B4-BE49-F238E27FC236}">
                  <a16:creationId xmlns:a16="http://schemas.microsoft.com/office/drawing/2014/main" id="{CDA54AB6-1125-4019-B6E0-B1846817D1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3168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6931" name="Text Box 259">
            <a:extLst>
              <a:ext uri="{FF2B5EF4-FFF2-40B4-BE49-F238E27FC236}">
                <a16:creationId xmlns:a16="http://schemas.microsoft.com/office/drawing/2014/main" id="{2E001AA1-54CD-4814-A3DD-504E7E49C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357813"/>
            <a:ext cx="30956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作积分变量变换，</a:t>
            </a:r>
          </a:p>
        </p:txBody>
      </p:sp>
      <p:grpSp>
        <p:nvGrpSpPr>
          <p:cNvPr id="27660" name="Group 43">
            <a:extLst>
              <a:ext uri="{FF2B5EF4-FFF2-40B4-BE49-F238E27FC236}">
                <a16:creationId xmlns:a16="http://schemas.microsoft.com/office/drawing/2014/main" id="{F6023E13-304C-4DB8-BA03-7F13C36FAA92}"/>
              </a:ext>
            </a:extLst>
          </p:cNvPr>
          <p:cNvGrpSpPr>
            <a:grpSpLocks/>
          </p:cNvGrpSpPr>
          <p:nvPr/>
        </p:nvGrpSpPr>
        <p:grpSpPr bwMode="auto">
          <a:xfrm>
            <a:off x="0" y="115888"/>
            <a:ext cx="5715000" cy="1068387"/>
            <a:chOff x="0" y="191"/>
            <a:chExt cx="3600" cy="673"/>
          </a:xfrm>
        </p:grpSpPr>
        <p:pic>
          <p:nvPicPr>
            <p:cNvPr id="27661" name="Picture 44" descr="bar_1">
              <a:extLst>
                <a:ext uri="{FF2B5EF4-FFF2-40B4-BE49-F238E27FC236}">
                  <a16:creationId xmlns:a16="http://schemas.microsoft.com/office/drawing/2014/main" id="{127A08F2-A719-46EC-B372-DB839402E7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1"/>
              <a:ext cx="3600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62" name="Text Box 45">
              <a:extLst>
                <a:ext uri="{FF2B5EF4-FFF2-40B4-BE49-F238E27FC236}">
                  <a16:creationId xmlns:a16="http://schemas.microsoft.com/office/drawing/2014/main" id="{36626FF0-79A3-4DC4-9E66-DDFE293337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" y="336"/>
              <a:ext cx="2957" cy="3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C0C0C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99"/>
                  </a:solidFill>
                  <a:ea typeface="隶书" panose="02010509060101010101" pitchFamily="49" charset="-122"/>
                </a:rPr>
                <a:t>4-2</a:t>
              </a:r>
              <a:r>
                <a:rPr lang="en-US" altLang="zh-CN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 </a:t>
              </a:r>
              <a:r>
                <a:rPr lang="zh-CN" altLang="en-US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载流回路的磁场</a:t>
              </a:r>
              <a:endParaRPr kumimoji="0" lang="zh-CN" altLang="en-US">
                <a:solidFill>
                  <a:srgbClr val="FF3399"/>
                </a:solidFill>
                <a:ea typeface="隶书" panose="020105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6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8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8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8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6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4" grpId="0" autoUpdateAnimBg="0"/>
      <p:bldP spid="156676" grpId="0" autoUpdateAnimBg="0"/>
      <p:bldP spid="156931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日期占位符 1">
            <a:extLst>
              <a:ext uri="{FF2B5EF4-FFF2-40B4-BE49-F238E27FC236}">
                <a16:creationId xmlns:a16="http://schemas.microsoft.com/office/drawing/2014/main" id="{5F6BE7D8-4861-4AA8-8EAF-59675FCF3CA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A495722-B4A0-453D-9E0C-E10CB625C846}" type="datetime9">
              <a:rPr lang="en-US"/>
              <a:pPr>
                <a:defRPr/>
              </a:pPr>
              <a:t>4/8/2020 9:41:38 PM</a:t>
            </a:fld>
            <a:endParaRPr lang="en-US" altLang="zh-CN"/>
          </a:p>
        </p:txBody>
      </p:sp>
      <p:sp>
        <p:nvSpPr>
          <p:cNvPr id="93" name="灯片编号占位符 3">
            <a:extLst>
              <a:ext uri="{FF2B5EF4-FFF2-40B4-BE49-F238E27FC236}">
                <a16:creationId xmlns:a16="http://schemas.microsoft.com/office/drawing/2014/main" id="{66AEABE0-E234-4308-ADEB-A9214F745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fld id="{5E8323EF-3982-4E5B-B010-AF85D622095D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27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graphicFrame>
        <p:nvGraphicFramePr>
          <p:cNvPr id="209920" name="Object 0">
            <a:extLst>
              <a:ext uri="{FF2B5EF4-FFF2-40B4-BE49-F238E27FC236}">
                <a16:creationId xmlns:a16="http://schemas.microsoft.com/office/drawing/2014/main" id="{7D1A6CBD-543F-4A57-9B83-7B0B86F3DC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1563688"/>
          <a:ext cx="157797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6" name="公式" r:id="rId3" imgW="695350" imgH="171552" progId="Equation.3">
                  <p:embed/>
                </p:oleObj>
              </mc:Choice>
              <mc:Fallback>
                <p:oleObj name="公式" r:id="rId3" imgW="695350" imgH="171552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563688"/>
                        <a:ext cx="1577975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699" name="Text Box 3">
            <a:extLst>
              <a:ext uri="{FF2B5EF4-FFF2-40B4-BE49-F238E27FC236}">
                <a16:creationId xmlns:a16="http://schemas.microsoft.com/office/drawing/2014/main" id="{19E4B3BD-8327-439E-86C3-C2026628B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484313"/>
            <a:ext cx="2819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由几何关系：</a:t>
            </a:r>
          </a:p>
        </p:txBody>
      </p:sp>
      <p:graphicFrame>
        <p:nvGraphicFramePr>
          <p:cNvPr id="209921" name="Object 1">
            <a:extLst>
              <a:ext uri="{FF2B5EF4-FFF2-40B4-BE49-F238E27FC236}">
                <a16:creationId xmlns:a16="http://schemas.microsoft.com/office/drawing/2014/main" id="{00F5F3B6-23EC-433A-ACF0-0537EB05DF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2160588"/>
          <a:ext cx="2690813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7" name="公式" r:id="rId5" imgW="1219200" imgH="200076" progId="Equation.3">
                  <p:embed/>
                </p:oleObj>
              </mc:Choice>
              <mc:Fallback>
                <p:oleObj name="公式" r:id="rId5" imgW="1219200" imgH="200076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160588"/>
                        <a:ext cx="2690813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22" name="Object 2">
            <a:extLst>
              <a:ext uri="{FF2B5EF4-FFF2-40B4-BE49-F238E27FC236}">
                <a16:creationId xmlns:a16="http://schemas.microsoft.com/office/drawing/2014/main" id="{7C61727E-E8EA-4D9B-A742-4CFA06CE43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1530350"/>
          <a:ext cx="2414588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8" name="公式" r:id="rId7" imgW="1076147" imgH="200076" progId="Equation.3">
                  <p:embed/>
                </p:oleObj>
              </mc:Choice>
              <mc:Fallback>
                <p:oleObj name="公式" r:id="rId7" imgW="1076147" imgH="200076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530350"/>
                        <a:ext cx="2414588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02" name="Text Box 6">
            <a:extLst>
              <a:ext uri="{FF2B5EF4-FFF2-40B4-BE49-F238E27FC236}">
                <a16:creationId xmlns:a16="http://schemas.microsoft.com/office/drawing/2014/main" id="{59D6C071-D72F-43DD-9A85-46F245E97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636838"/>
            <a:ext cx="1828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代入得：</a:t>
            </a:r>
          </a:p>
        </p:txBody>
      </p:sp>
      <p:graphicFrame>
        <p:nvGraphicFramePr>
          <p:cNvPr id="209923" name="Object 3">
            <a:extLst>
              <a:ext uri="{FF2B5EF4-FFF2-40B4-BE49-F238E27FC236}">
                <a16:creationId xmlns:a16="http://schemas.microsoft.com/office/drawing/2014/main" id="{D852E36A-0E64-4B8A-91B5-C863A68E00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3213100"/>
          <a:ext cx="26225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9" name="公式" r:id="rId9" imgW="1219200" imgH="438048" progId="Equation.3">
                  <p:embed/>
                </p:oleObj>
              </mc:Choice>
              <mc:Fallback>
                <p:oleObj name="公式" r:id="rId9" imgW="1219200" imgH="438048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213100"/>
                        <a:ext cx="262255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24" name="Object 4">
            <a:extLst>
              <a:ext uri="{FF2B5EF4-FFF2-40B4-BE49-F238E27FC236}">
                <a16:creationId xmlns:a16="http://schemas.microsoft.com/office/drawing/2014/main" id="{B0A57097-DA64-492C-9A46-8DA8867A0A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4221163"/>
          <a:ext cx="2690813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0" name="Equation" r:id="rId11" imgW="1228547" imgH="381000" progId="Equation.3">
                  <p:embed/>
                </p:oleObj>
              </mc:Choice>
              <mc:Fallback>
                <p:oleObj name="Equation" r:id="rId11" imgW="1228547" imgH="38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221163"/>
                        <a:ext cx="2690813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683" name="Group 331">
            <a:extLst>
              <a:ext uri="{FF2B5EF4-FFF2-40B4-BE49-F238E27FC236}">
                <a16:creationId xmlns:a16="http://schemas.microsoft.com/office/drawing/2014/main" id="{1CBEB128-3509-4EDE-811E-5B776F55F27A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3276600"/>
            <a:ext cx="5257800" cy="3124200"/>
            <a:chOff x="2256" y="2064"/>
            <a:chExt cx="3312" cy="1968"/>
          </a:xfrm>
        </p:grpSpPr>
        <p:grpSp>
          <p:nvGrpSpPr>
            <p:cNvPr id="28688" name="Group 332">
              <a:extLst>
                <a:ext uri="{FF2B5EF4-FFF2-40B4-BE49-F238E27FC236}">
                  <a16:creationId xmlns:a16="http://schemas.microsoft.com/office/drawing/2014/main" id="{1D2DFB73-2AA0-4CFA-9943-0D7831AA3F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2064"/>
              <a:ext cx="3312" cy="1968"/>
              <a:chOff x="2256" y="2064"/>
              <a:chExt cx="3312" cy="1968"/>
            </a:xfrm>
          </p:grpSpPr>
          <p:sp>
            <p:nvSpPr>
              <p:cNvPr id="158029" name="Rectangle 333">
                <a:extLst>
                  <a:ext uri="{FF2B5EF4-FFF2-40B4-BE49-F238E27FC236}">
                    <a16:creationId xmlns:a16="http://schemas.microsoft.com/office/drawing/2014/main" id="{E6F901CE-165D-4DFE-A6E4-4F615095AA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064"/>
                <a:ext cx="3312" cy="1968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8030" name="Rectangle 334">
                <a:extLst>
                  <a:ext uri="{FF2B5EF4-FFF2-40B4-BE49-F238E27FC236}">
                    <a16:creationId xmlns:a16="http://schemas.microsoft.com/office/drawing/2014/main" id="{16EC4209-87F2-44BE-B684-C8020E5A8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4" y="3586"/>
                <a:ext cx="12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 sz="2000">
                    <a:solidFill>
                      <a:srgbClr val="FF7C80"/>
                    </a:solidFill>
                    <a:latin typeface="Symbol" pitchFamily="18" charset="2"/>
                    <a:ea typeface="文鼎CS中等线" pitchFamily="49" charset="-122"/>
                  </a:rPr>
                  <a:t>Ä</a:t>
                </a:r>
                <a:endParaRPr lang="en-US" altLang="zh-CN" sz="3200">
                  <a:solidFill>
                    <a:srgbClr val="FF7C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文鼎CS中等线" pitchFamily="49" charset="-122"/>
                </a:endParaRPr>
              </a:p>
            </p:txBody>
          </p:sp>
          <p:sp>
            <p:nvSpPr>
              <p:cNvPr id="158031" name="Rectangle 335">
                <a:extLst>
                  <a:ext uri="{FF2B5EF4-FFF2-40B4-BE49-F238E27FC236}">
                    <a16:creationId xmlns:a16="http://schemas.microsoft.com/office/drawing/2014/main" id="{A56FA929-F62E-4BC8-82B5-01AA0AA7CD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1" y="3586"/>
                <a:ext cx="12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 sz="2000">
                    <a:solidFill>
                      <a:srgbClr val="FF7C80"/>
                    </a:solidFill>
                    <a:latin typeface="Symbol" pitchFamily="18" charset="2"/>
                    <a:ea typeface="文鼎CS中等线" pitchFamily="49" charset="-122"/>
                  </a:rPr>
                  <a:t>Ä</a:t>
                </a:r>
                <a:endParaRPr lang="en-US" altLang="zh-CN" sz="3200">
                  <a:solidFill>
                    <a:srgbClr val="FF7C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文鼎CS中等线" pitchFamily="49" charset="-122"/>
                </a:endParaRPr>
              </a:p>
            </p:txBody>
          </p:sp>
          <p:sp>
            <p:nvSpPr>
              <p:cNvPr id="158032" name="Rectangle 336">
                <a:extLst>
                  <a:ext uri="{FF2B5EF4-FFF2-40B4-BE49-F238E27FC236}">
                    <a16:creationId xmlns:a16="http://schemas.microsoft.com/office/drawing/2014/main" id="{F5C40C73-C0D0-4132-BF3E-0460271DE2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9" y="3586"/>
                <a:ext cx="12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 sz="2000">
                    <a:solidFill>
                      <a:srgbClr val="FF7C80"/>
                    </a:solidFill>
                    <a:latin typeface="Symbol" pitchFamily="18" charset="2"/>
                    <a:ea typeface="文鼎CS中等线" pitchFamily="49" charset="-122"/>
                  </a:rPr>
                  <a:t>Ä</a:t>
                </a:r>
                <a:endParaRPr lang="en-US" altLang="zh-CN" sz="3200">
                  <a:solidFill>
                    <a:srgbClr val="FF7C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文鼎CS中等线" pitchFamily="49" charset="-122"/>
                </a:endParaRPr>
              </a:p>
            </p:txBody>
          </p:sp>
          <p:sp>
            <p:nvSpPr>
              <p:cNvPr id="158033" name="Rectangle 337">
                <a:extLst>
                  <a:ext uri="{FF2B5EF4-FFF2-40B4-BE49-F238E27FC236}">
                    <a16:creationId xmlns:a16="http://schemas.microsoft.com/office/drawing/2014/main" id="{39EC55D3-164F-4C63-92E3-6749D7BDC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7" y="3586"/>
                <a:ext cx="12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 sz="2000">
                    <a:solidFill>
                      <a:srgbClr val="FF7C80"/>
                    </a:solidFill>
                    <a:latin typeface="Symbol" pitchFamily="18" charset="2"/>
                    <a:ea typeface="文鼎CS中等线" pitchFamily="49" charset="-122"/>
                  </a:rPr>
                  <a:t>Ä</a:t>
                </a:r>
                <a:endParaRPr lang="en-US" altLang="zh-CN" sz="3200">
                  <a:solidFill>
                    <a:srgbClr val="FF7C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文鼎CS中等线" pitchFamily="49" charset="-122"/>
                </a:endParaRPr>
              </a:p>
            </p:txBody>
          </p:sp>
          <p:sp>
            <p:nvSpPr>
              <p:cNvPr id="158034" name="Rectangle 338">
                <a:extLst>
                  <a:ext uri="{FF2B5EF4-FFF2-40B4-BE49-F238E27FC236}">
                    <a16:creationId xmlns:a16="http://schemas.microsoft.com/office/drawing/2014/main" id="{ADF2C309-5FAD-45A3-AC2F-881E1C16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5" y="3586"/>
                <a:ext cx="12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 sz="2000">
                    <a:solidFill>
                      <a:srgbClr val="FF7C80"/>
                    </a:solidFill>
                    <a:latin typeface="Symbol" pitchFamily="18" charset="2"/>
                    <a:ea typeface="文鼎CS中等线" pitchFamily="49" charset="-122"/>
                  </a:rPr>
                  <a:t>Ä</a:t>
                </a:r>
                <a:endParaRPr lang="en-US" altLang="zh-CN" sz="3200">
                  <a:solidFill>
                    <a:srgbClr val="FF7C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文鼎CS中等线" pitchFamily="49" charset="-122"/>
                </a:endParaRPr>
              </a:p>
            </p:txBody>
          </p:sp>
          <p:sp>
            <p:nvSpPr>
              <p:cNvPr id="158035" name="Rectangle 339">
                <a:extLst>
                  <a:ext uri="{FF2B5EF4-FFF2-40B4-BE49-F238E27FC236}">
                    <a16:creationId xmlns:a16="http://schemas.microsoft.com/office/drawing/2014/main" id="{4BA9D26F-A0E8-4942-83DD-E34C843DE4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2" y="3586"/>
                <a:ext cx="12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 sz="2000">
                    <a:solidFill>
                      <a:srgbClr val="FF7C80"/>
                    </a:solidFill>
                    <a:latin typeface="Symbol" pitchFamily="18" charset="2"/>
                    <a:ea typeface="文鼎CS中等线" pitchFamily="49" charset="-122"/>
                  </a:rPr>
                  <a:t>Ä</a:t>
                </a:r>
                <a:endParaRPr lang="en-US" altLang="zh-CN" sz="3200">
                  <a:solidFill>
                    <a:srgbClr val="FF7C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文鼎CS中等线" pitchFamily="49" charset="-122"/>
                </a:endParaRPr>
              </a:p>
            </p:txBody>
          </p:sp>
          <p:sp>
            <p:nvSpPr>
              <p:cNvPr id="158036" name="Rectangle 340">
                <a:extLst>
                  <a:ext uri="{FF2B5EF4-FFF2-40B4-BE49-F238E27FC236}">
                    <a16:creationId xmlns:a16="http://schemas.microsoft.com/office/drawing/2014/main" id="{D80095C3-64BB-424F-8731-67206E9576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3586"/>
                <a:ext cx="12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 sz="2000">
                    <a:solidFill>
                      <a:srgbClr val="FF7C80"/>
                    </a:solidFill>
                    <a:latin typeface="Symbol" pitchFamily="18" charset="2"/>
                    <a:ea typeface="文鼎CS中等线" pitchFamily="49" charset="-122"/>
                  </a:rPr>
                  <a:t>Ä</a:t>
                </a:r>
                <a:endParaRPr lang="en-US" altLang="zh-CN" sz="3200">
                  <a:solidFill>
                    <a:srgbClr val="FF7C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文鼎CS中等线" pitchFamily="49" charset="-122"/>
                </a:endParaRPr>
              </a:p>
            </p:txBody>
          </p:sp>
          <p:sp>
            <p:nvSpPr>
              <p:cNvPr id="158037" name="Rectangle 341">
                <a:extLst>
                  <a:ext uri="{FF2B5EF4-FFF2-40B4-BE49-F238E27FC236}">
                    <a16:creationId xmlns:a16="http://schemas.microsoft.com/office/drawing/2014/main" id="{88914D4B-0167-498B-AC09-B75370D463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8" y="3586"/>
                <a:ext cx="12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 sz="2000">
                    <a:solidFill>
                      <a:srgbClr val="FF7C80"/>
                    </a:solidFill>
                    <a:latin typeface="Symbol" pitchFamily="18" charset="2"/>
                    <a:ea typeface="文鼎CS中等线" pitchFamily="49" charset="-122"/>
                  </a:rPr>
                  <a:t>Ä</a:t>
                </a:r>
                <a:endParaRPr lang="en-US" altLang="zh-CN" sz="3200">
                  <a:solidFill>
                    <a:srgbClr val="FF7C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文鼎CS中等线" pitchFamily="49" charset="-122"/>
                </a:endParaRPr>
              </a:p>
            </p:txBody>
          </p:sp>
          <p:sp>
            <p:nvSpPr>
              <p:cNvPr id="158038" name="Rectangle 342">
                <a:extLst>
                  <a:ext uri="{FF2B5EF4-FFF2-40B4-BE49-F238E27FC236}">
                    <a16:creationId xmlns:a16="http://schemas.microsoft.com/office/drawing/2014/main" id="{681F4166-EA6B-4F8A-8082-F329175B6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6" y="3586"/>
                <a:ext cx="12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 sz="2000">
                    <a:solidFill>
                      <a:srgbClr val="FF7C80"/>
                    </a:solidFill>
                    <a:latin typeface="Symbol" pitchFamily="18" charset="2"/>
                    <a:ea typeface="文鼎CS中等线" pitchFamily="49" charset="-122"/>
                  </a:rPr>
                  <a:t>Ä</a:t>
                </a:r>
                <a:endParaRPr lang="en-US" altLang="zh-CN" sz="3200">
                  <a:solidFill>
                    <a:srgbClr val="FF7C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文鼎CS中等线" pitchFamily="49" charset="-122"/>
                </a:endParaRPr>
              </a:p>
            </p:txBody>
          </p:sp>
          <p:sp>
            <p:nvSpPr>
              <p:cNvPr id="158039" name="Rectangle 343">
                <a:extLst>
                  <a:ext uri="{FF2B5EF4-FFF2-40B4-BE49-F238E27FC236}">
                    <a16:creationId xmlns:a16="http://schemas.microsoft.com/office/drawing/2014/main" id="{5BAE3E63-A073-41E9-9E64-94B476E00F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3" y="3586"/>
                <a:ext cx="12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 sz="2000">
                    <a:solidFill>
                      <a:srgbClr val="FF7C80"/>
                    </a:solidFill>
                    <a:latin typeface="Symbol" pitchFamily="18" charset="2"/>
                    <a:ea typeface="文鼎CS中等线" pitchFamily="49" charset="-122"/>
                  </a:rPr>
                  <a:t>Ä</a:t>
                </a:r>
                <a:endParaRPr lang="en-US" altLang="zh-CN" sz="3200">
                  <a:solidFill>
                    <a:srgbClr val="FF7C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文鼎CS中等线" pitchFamily="49" charset="-122"/>
                </a:endParaRPr>
              </a:p>
            </p:txBody>
          </p:sp>
          <p:sp>
            <p:nvSpPr>
              <p:cNvPr id="158040" name="Rectangle 344">
                <a:extLst>
                  <a:ext uri="{FF2B5EF4-FFF2-40B4-BE49-F238E27FC236}">
                    <a16:creationId xmlns:a16="http://schemas.microsoft.com/office/drawing/2014/main" id="{BE7E95D2-B2E3-482F-BA98-AD417FD22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1" y="3586"/>
                <a:ext cx="12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 sz="2000">
                    <a:solidFill>
                      <a:srgbClr val="FF7C80"/>
                    </a:solidFill>
                    <a:latin typeface="Symbol" pitchFamily="18" charset="2"/>
                    <a:ea typeface="文鼎CS中等线" pitchFamily="49" charset="-122"/>
                  </a:rPr>
                  <a:t>Ä</a:t>
                </a:r>
                <a:endParaRPr lang="en-US" altLang="zh-CN" sz="3200">
                  <a:solidFill>
                    <a:srgbClr val="FF7C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文鼎CS中等线" pitchFamily="49" charset="-122"/>
                </a:endParaRPr>
              </a:p>
            </p:txBody>
          </p:sp>
          <p:sp>
            <p:nvSpPr>
              <p:cNvPr id="158041" name="Rectangle 345">
                <a:extLst>
                  <a:ext uri="{FF2B5EF4-FFF2-40B4-BE49-F238E27FC236}">
                    <a16:creationId xmlns:a16="http://schemas.microsoft.com/office/drawing/2014/main" id="{66BE2D6B-FA7B-4DDB-947F-D6A2BEFBE1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9" y="3586"/>
                <a:ext cx="12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 sz="2000">
                    <a:solidFill>
                      <a:srgbClr val="FF7C80"/>
                    </a:solidFill>
                    <a:latin typeface="Symbol" pitchFamily="18" charset="2"/>
                    <a:ea typeface="文鼎CS中等线" pitchFamily="49" charset="-122"/>
                  </a:rPr>
                  <a:t>Ä</a:t>
                </a:r>
                <a:endParaRPr lang="en-US" altLang="zh-CN" sz="3200">
                  <a:solidFill>
                    <a:srgbClr val="FF7C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文鼎CS中等线" pitchFamily="49" charset="-122"/>
                </a:endParaRPr>
              </a:p>
            </p:txBody>
          </p:sp>
          <p:sp>
            <p:nvSpPr>
              <p:cNvPr id="158042" name="Rectangle 346">
                <a:extLst>
                  <a:ext uri="{FF2B5EF4-FFF2-40B4-BE49-F238E27FC236}">
                    <a16:creationId xmlns:a16="http://schemas.microsoft.com/office/drawing/2014/main" id="{EBA02121-D41F-41DE-8671-6C23392B58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7" y="3586"/>
                <a:ext cx="12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 sz="2000">
                    <a:solidFill>
                      <a:srgbClr val="FF7C80"/>
                    </a:solidFill>
                    <a:latin typeface="Symbol" pitchFamily="18" charset="2"/>
                    <a:ea typeface="文鼎CS中等线" pitchFamily="49" charset="-122"/>
                  </a:rPr>
                  <a:t>Ä</a:t>
                </a:r>
                <a:endParaRPr lang="en-US" altLang="zh-CN" sz="3200">
                  <a:solidFill>
                    <a:srgbClr val="FF7C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文鼎CS中等线" pitchFamily="49" charset="-122"/>
                </a:endParaRPr>
              </a:p>
            </p:txBody>
          </p:sp>
          <p:sp>
            <p:nvSpPr>
              <p:cNvPr id="158043" name="Rectangle 347">
                <a:extLst>
                  <a:ext uri="{FF2B5EF4-FFF2-40B4-BE49-F238E27FC236}">
                    <a16:creationId xmlns:a16="http://schemas.microsoft.com/office/drawing/2014/main" id="{0F195871-570F-4271-A489-00FFD22B64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4" y="3586"/>
                <a:ext cx="12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 sz="2000">
                    <a:solidFill>
                      <a:srgbClr val="FF7C80"/>
                    </a:solidFill>
                    <a:latin typeface="Symbol" pitchFamily="18" charset="2"/>
                    <a:ea typeface="文鼎CS中等线" pitchFamily="49" charset="-122"/>
                  </a:rPr>
                  <a:t>Ä</a:t>
                </a:r>
                <a:endParaRPr lang="en-US" altLang="zh-CN" sz="3200">
                  <a:solidFill>
                    <a:srgbClr val="FF7C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文鼎CS中等线" pitchFamily="49" charset="-122"/>
                </a:endParaRPr>
              </a:p>
            </p:txBody>
          </p:sp>
          <p:sp>
            <p:nvSpPr>
              <p:cNvPr id="158044" name="Rectangle 348">
                <a:extLst>
                  <a:ext uri="{FF2B5EF4-FFF2-40B4-BE49-F238E27FC236}">
                    <a16:creationId xmlns:a16="http://schemas.microsoft.com/office/drawing/2014/main" id="{0A06988B-1406-44E4-9DC8-79CEDE5ADD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2" y="3586"/>
                <a:ext cx="12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 sz="2000">
                    <a:solidFill>
                      <a:srgbClr val="FF7C80"/>
                    </a:solidFill>
                    <a:latin typeface="Symbol" pitchFamily="18" charset="2"/>
                    <a:ea typeface="文鼎CS中等线" pitchFamily="49" charset="-122"/>
                  </a:rPr>
                  <a:t>Ä</a:t>
                </a:r>
                <a:endParaRPr lang="en-US" altLang="zh-CN" sz="3200">
                  <a:solidFill>
                    <a:srgbClr val="FF7C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文鼎CS中等线" pitchFamily="49" charset="-122"/>
                </a:endParaRPr>
              </a:p>
            </p:txBody>
          </p:sp>
          <p:sp>
            <p:nvSpPr>
              <p:cNvPr id="158045" name="Rectangle 349">
                <a:extLst>
                  <a:ext uri="{FF2B5EF4-FFF2-40B4-BE49-F238E27FC236}">
                    <a16:creationId xmlns:a16="http://schemas.microsoft.com/office/drawing/2014/main" id="{967A0979-0E03-44C5-9DD5-5FF7B880DE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0" y="3586"/>
                <a:ext cx="12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 sz="2000">
                    <a:solidFill>
                      <a:srgbClr val="FF7C80"/>
                    </a:solidFill>
                    <a:latin typeface="Symbol" pitchFamily="18" charset="2"/>
                    <a:ea typeface="文鼎CS中等线" pitchFamily="49" charset="-122"/>
                  </a:rPr>
                  <a:t>Ä</a:t>
                </a:r>
                <a:endParaRPr lang="en-US" altLang="zh-CN" sz="3200">
                  <a:solidFill>
                    <a:srgbClr val="FF7C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文鼎CS中等线" pitchFamily="49" charset="-122"/>
                </a:endParaRPr>
              </a:p>
            </p:txBody>
          </p:sp>
          <p:sp>
            <p:nvSpPr>
              <p:cNvPr id="158046" name="Oval 350">
                <a:extLst>
                  <a:ext uri="{FF2B5EF4-FFF2-40B4-BE49-F238E27FC236}">
                    <a16:creationId xmlns:a16="http://schemas.microsoft.com/office/drawing/2014/main" id="{27403BA4-1560-4796-B0A7-BA4B019D3B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59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8047" name="Oval 351">
                <a:extLst>
                  <a:ext uri="{FF2B5EF4-FFF2-40B4-BE49-F238E27FC236}">
                    <a16:creationId xmlns:a16="http://schemas.microsoft.com/office/drawing/2014/main" id="{190880A2-4A5F-41E9-AB49-7C84FD8B17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2640"/>
                <a:ext cx="48" cy="48"/>
              </a:xfrm>
              <a:prstGeom prst="ellipse">
                <a:avLst/>
              </a:prstGeom>
              <a:solidFill>
                <a:srgbClr val="FF7C80"/>
              </a:solidFill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8048" name="Oval 352">
                <a:extLst>
                  <a:ext uri="{FF2B5EF4-FFF2-40B4-BE49-F238E27FC236}">
                    <a16:creationId xmlns:a16="http://schemas.microsoft.com/office/drawing/2014/main" id="{CB7A6600-F032-49C6-8D5C-FDB653F938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259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8049" name="Oval 353">
                <a:extLst>
                  <a:ext uri="{FF2B5EF4-FFF2-40B4-BE49-F238E27FC236}">
                    <a16:creationId xmlns:a16="http://schemas.microsoft.com/office/drawing/2014/main" id="{268907E7-8C4D-481E-ADE2-E60E1FA2D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2640"/>
                <a:ext cx="48" cy="48"/>
              </a:xfrm>
              <a:prstGeom prst="ellipse">
                <a:avLst/>
              </a:prstGeom>
              <a:solidFill>
                <a:srgbClr val="FF7C80"/>
              </a:solidFill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8050" name="Oval 354">
                <a:extLst>
                  <a:ext uri="{FF2B5EF4-FFF2-40B4-BE49-F238E27FC236}">
                    <a16:creationId xmlns:a16="http://schemas.microsoft.com/office/drawing/2014/main" id="{AD7EEBAB-0ED9-45A7-A4B3-32B7B2641E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259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8051" name="Oval 355">
                <a:extLst>
                  <a:ext uri="{FF2B5EF4-FFF2-40B4-BE49-F238E27FC236}">
                    <a16:creationId xmlns:a16="http://schemas.microsoft.com/office/drawing/2014/main" id="{721C67BE-7568-4AB7-81DA-871B46C5FA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2640"/>
                <a:ext cx="48" cy="48"/>
              </a:xfrm>
              <a:prstGeom prst="ellipse">
                <a:avLst/>
              </a:prstGeom>
              <a:solidFill>
                <a:srgbClr val="FF7C80"/>
              </a:solidFill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8052" name="Oval 356">
                <a:extLst>
                  <a:ext uri="{FF2B5EF4-FFF2-40B4-BE49-F238E27FC236}">
                    <a16:creationId xmlns:a16="http://schemas.microsoft.com/office/drawing/2014/main" id="{6C4248CC-8258-4B47-9F3D-5847FA1B48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259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8053" name="Oval 357">
                <a:extLst>
                  <a:ext uri="{FF2B5EF4-FFF2-40B4-BE49-F238E27FC236}">
                    <a16:creationId xmlns:a16="http://schemas.microsoft.com/office/drawing/2014/main" id="{17E8FEEF-1879-43CD-9CCD-9ABF6F6A2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640"/>
                <a:ext cx="48" cy="48"/>
              </a:xfrm>
              <a:prstGeom prst="ellipse">
                <a:avLst/>
              </a:prstGeom>
              <a:solidFill>
                <a:srgbClr val="FF7C80"/>
              </a:solidFill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8054" name="Oval 358">
                <a:extLst>
                  <a:ext uri="{FF2B5EF4-FFF2-40B4-BE49-F238E27FC236}">
                    <a16:creationId xmlns:a16="http://schemas.microsoft.com/office/drawing/2014/main" id="{45F99455-4D24-44D8-B646-1D313534DB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59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8055" name="Oval 359">
                <a:extLst>
                  <a:ext uri="{FF2B5EF4-FFF2-40B4-BE49-F238E27FC236}">
                    <a16:creationId xmlns:a16="http://schemas.microsoft.com/office/drawing/2014/main" id="{894DCF84-9139-402B-8DC3-6B142C44D9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2640"/>
                <a:ext cx="48" cy="48"/>
              </a:xfrm>
              <a:prstGeom prst="ellipse">
                <a:avLst/>
              </a:prstGeom>
              <a:solidFill>
                <a:srgbClr val="FF7C80"/>
              </a:solidFill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8056" name="Oval 360">
                <a:extLst>
                  <a:ext uri="{FF2B5EF4-FFF2-40B4-BE49-F238E27FC236}">
                    <a16:creationId xmlns:a16="http://schemas.microsoft.com/office/drawing/2014/main" id="{6018697E-8124-4110-BE1C-BB6A39A82D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259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8057" name="Oval 361">
                <a:extLst>
                  <a:ext uri="{FF2B5EF4-FFF2-40B4-BE49-F238E27FC236}">
                    <a16:creationId xmlns:a16="http://schemas.microsoft.com/office/drawing/2014/main" id="{C6C1FE24-6F0F-4F31-A814-0BA1E02250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2640"/>
                <a:ext cx="48" cy="48"/>
              </a:xfrm>
              <a:prstGeom prst="ellipse">
                <a:avLst/>
              </a:prstGeom>
              <a:solidFill>
                <a:srgbClr val="FF7C80"/>
              </a:solidFill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8058" name="Oval 362">
                <a:extLst>
                  <a:ext uri="{FF2B5EF4-FFF2-40B4-BE49-F238E27FC236}">
                    <a16:creationId xmlns:a16="http://schemas.microsoft.com/office/drawing/2014/main" id="{D7AED04D-6B54-4A16-9D80-2BF9BCCF7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259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8059" name="Oval 363">
                <a:extLst>
                  <a:ext uri="{FF2B5EF4-FFF2-40B4-BE49-F238E27FC236}">
                    <a16:creationId xmlns:a16="http://schemas.microsoft.com/office/drawing/2014/main" id="{A2DA8572-106C-4635-A119-572F62C21A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640"/>
                <a:ext cx="48" cy="48"/>
              </a:xfrm>
              <a:prstGeom prst="ellipse">
                <a:avLst/>
              </a:prstGeom>
              <a:solidFill>
                <a:srgbClr val="FF7C80"/>
              </a:solidFill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8060" name="Oval 364">
                <a:extLst>
                  <a:ext uri="{FF2B5EF4-FFF2-40B4-BE49-F238E27FC236}">
                    <a16:creationId xmlns:a16="http://schemas.microsoft.com/office/drawing/2014/main" id="{D6ABC1DB-5FB5-4147-9C93-777E0ABF99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59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8061" name="Oval 365">
                <a:extLst>
                  <a:ext uri="{FF2B5EF4-FFF2-40B4-BE49-F238E27FC236}">
                    <a16:creationId xmlns:a16="http://schemas.microsoft.com/office/drawing/2014/main" id="{5AA686CD-F326-43DF-9A34-AE06C99833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2640"/>
                <a:ext cx="48" cy="48"/>
              </a:xfrm>
              <a:prstGeom prst="ellipse">
                <a:avLst/>
              </a:prstGeom>
              <a:solidFill>
                <a:srgbClr val="FF7C80"/>
              </a:solidFill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8062" name="Oval 366">
                <a:extLst>
                  <a:ext uri="{FF2B5EF4-FFF2-40B4-BE49-F238E27FC236}">
                    <a16:creationId xmlns:a16="http://schemas.microsoft.com/office/drawing/2014/main" id="{AADC946B-93FA-46BE-9BFD-D44E216972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259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8063" name="Oval 367">
                <a:extLst>
                  <a:ext uri="{FF2B5EF4-FFF2-40B4-BE49-F238E27FC236}">
                    <a16:creationId xmlns:a16="http://schemas.microsoft.com/office/drawing/2014/main" id="{C0F65A74-0F2D-4AAA-B93F-27D0341358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2640"/>
                <a:ext cx="48" cy="48"/>
              </a:xfrm>
              <a:prstGeom prst="ellipse">
                <a:avLst/>
              </a:prstGeom>
              <a:solidFill>
                <a:srgbClr val="FF7C80"/>
              </a:solidFill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8064" name="Oval 368">
                <a:extLst>
                  <a:ext uri="{FF2B5EF4-FFF2-40B4-BE49-F238E27FC236}">
                    <a16:creationId xmlns:a16="http://schemas.microsoft.com/office/drawing/2014/main" id="{F7600581-142C-4A09-9697-B14D2F154B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259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8065" name="Oval 369">
                <a:extLst>
                  <a:ext uri="{FF2B5EF4-FFF2-40B4-BE49-F238E27FC236}">
                    <a16:creationId xmlns:a16="http://schemas.microsoft.com/office/drawing/2014/main" id="{E41BB59D-1EDD-4744-BF60-6F39433F5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2640"/>
                <a:ext cx="48" cy="48"/>
              </a:xfrm>
              <a:prstGeom prst="ellipse">
                <a:avLst/>
              </a:prstGeom>
              <a:solidFill>
                <a:srgbClr val="FF7C80"/>
              </a:solidFill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8066" name="Oval 370">
                <a:extLst>
                  <a:ext uri="{FF2B5EF4-FFF2-40B4-BE49-F238E27FC236}">
                    <a16:creationId xmlns:a16="http://schemas.microsoft.com/office/drawing/2014/main" id="{FA44D7E6-5B1E-483B-B182-20F5C2AFD6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259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8067" name="Oval 371">
                <a:extLst>
                  <a:ext uri="{FF2B5EF4-FFF2-40B4-BE49-F238E27FC236}">
                    <a16:creationId xmlns:a16="http://schemas.microsoft.com/office/drawing/2014/main" id="{B53FB888-72D9-413D-9355-A2C3F0A015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2640"/>
                <a:ext cx="48" cy="48"/>
              </a:xfrm>
              <a:prstGeom prst="ellipse">
                <a:avLst/>
              </a:prstGeom>
              <a:solidFill>
                <a:srgbClr val="FF7C80"/>
              </a:solidFill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8068" name="Oval 372">
                <a:extLst>
                  <a:ext uri="{FF2B5EF4-FFF2-40B4-BE49-F238E27FC236}">
                    <a16:creationId xmlns:a16="http://schemas.microsoft.com/office/drawing/2014/main" id="{E60A3ACF-FF71-434D-87E9-31035A0E6D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259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8069" name="Oval 373">
                <a:extLst>
                  <a:ext uri="{FF2B5EF4-FFF2-40B4-BE49-F238E27FC236}">
                    <a16:creationId xmlns:a16="http://schemas.microsoft.com/office/drawing/2014/main" id="{6321F483-53B7-481D-BAF0-1F7E227D6F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2640"/>
                <a:ext cx="48" cy="48"/>
              </a:xfrm>
              <a:prstGeom prst="ellipse">
                <a:avLst/>
              </a:prstGeom>
              <a:solidFill>
                <a:srgbClr val="FF7C80"/>
              </a:solidFill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8070" name="Oval 374">
                <a:extLst>
                  <a:ext uri="{FF2B5EF4-FFF2-40B4-BE49-F238E27FC236}">
                    <a16:creationId xmlns:a16="http://schemas.microsoft.com/office/drawing/2014/main" id="{0A09D5C6-2274-4AF0-8192-2A1B57CE2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259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8071" name="Oval 375">
                <a:extLst>
                  <a:ext uri="{FF2B5EF4-FFF2-40B4-BE49-F238E27FC236}">
                    <a16:creationId xmlns:a16="http://schemas.microsoft.com/office/drawing/2014/main" id="{80D8CA4D-186D-4518-9BCC-57EF975C4C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2640"/>
                <a:ext cx="48" cy="48"/>
              </a:xfrm>
              <a:prstGeom prst="ellipse">
                <a:avLst/>
              </a:prstGeom>
              <a:solidFill>
                <a:srgbClr val="FF7C80"/>
              </a:solidFill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8072" name="Oval 376">
                <a:extLst>
                  <a:ext uri="{FF2B5EF4-FFF2-40B4-BE49-F238E27FC236}">
                    <a16:creationId xmlns:a16="http://schemas.microsoft.com/office/drawing/2014/main" id="{E77CB40F-C473-4BFC-98F8-3DC190A604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259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8073" name="Oval 377">
                <a:extLst>
                  <a:ext uri="{FF2B5EF4-FFF2-40B4-BE49-F238E27FC236}">
                    <a16:creationId xmlns:a16="http://schemas.microsoft.com/office/drawing/2014/main" id="{EB7E2CFD-5212-414A-B229-38ED96C3C8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2640"/>
                <a:ext cx="48" cy="48"/>
              </a:xfrm>
              <a:prstGeom prst="ellipse">
                <a:avLst/>
              </a:prstGeom>
              <a:solidFill>
                <a:srgbClr val="FF7C80"/>
              </a:solidFill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8074" name="Oval 378">
                <a:extLst>
                  <a:ext uri="{FF2B5EF4-FFF2-40B4-BE49-F238E27FC236}">
                    <a16:creationId xmlns:a16="http://schemas.microsoft.com/office/drawing/2014/main" id="{7F3E80F1-6347-45BB-BDF0-38D27400FA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4" y="259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8075" name="Oval 379">
                <a:extLst>
                  <a:ext uri="{FF2B5EF4-FFF2-40B4-BE49-F238E27FC236}">
                    <a16:creationId xmlns:a16="http://schemas.microsoft.com/office/drawing/2014/main" id="{A47E7532-EF83-4F76-BEA4-3709F7726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" y="2640"/>
                <a:ext cx="48" cy="48"/>
              </a:xfrm>
              <a:prstGeom prst="ellipse">
                <a:avLst/>
              </a:prstGeom>
              <a:solidFill>
                <a:srgbClr val="FF7C80"/>
              </a:solidFill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8076" name="Oval 380">
                <a:extLst>
                  <a:ext uri="{FF2B5EF4-FFF2-40B4-BE49-F238E27FC236}">
                    <a16:creationId xmlns:a16="http://schemas.microsoft.com/office/drawing/2014/main" id="{5F236F95-EDAF-4D91-B16B-DE537B2961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8" y="259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8077" name="Oval 381">
                <a:extLst>
                  <a:ext uri="{FF2B5EF4-FFF2-40B4-BE49-F238E27FC236}">
                    <a16:creationId xmlns:a16="http://schemas.microsoft.com/office/drawing/2014/main" id="{EA0C0DF1-0A46-4D84-B205-D41507E1E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2640"/>
                <a:ext cx="48" cy="48"/>
              </a:xfrm>
              <a:prstGeom prst="ellipse">
                <a:avLst/>
              </a:prstGeom>
              <a:solidFill>
                <a:srgbClr val="FF7C80"/>
              </a:solidFill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8078" name="Oval 382">
                <a:extLst>
                  <a:ext uri="{FF2B5EF4-FFF2-40B4-BE49-F238E27FC236}">
                    <a16:creationId xmlns:a16="http://schemas.microsoft.com/office/drawing/2014/main" id="{9F762F7C-D4F1-4026-8CCD-592EA38B74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259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8079" name="Oval 383">
                <a:extLst>
                  <a:ext uri="{FF2B5EF4-FFF2-40B4-BE49-F238E27FC236}">
                    <a16:creationId xmlns:a16="http://schemas.microsoft.com/office/drawing/2014/main" id="{61945C46-9DFA-4B14-A293-07AE6BA99A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0" y="2640"/>
                <a:ext cx="48" cy="48"/>
              </a:xfrm>
              <a:prstGeom prst="ellipse">
                <a:avLst/>
              </a:prstGeom>
              <a:solidFill>
                <a:srgbClr val="FF7C80"/>
              </a:solidFill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8080" name="Rectangle 384">
                <a:extLst>
                  <a:ext uri="{FF2B5EF4-FFF2-40B4-BE49-F238E27FC236}">
                    <a16:creationId xmlns:a16="http://schemas.microsoft.com/office/drawing/2014/main" id="{89015554-A509-4343-A06E-50D9379ADC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2736"/>
                <a:ext cx="2544" cy="864"/>
              </a:xfrm>
              <a:prstGeom prst="rect">
                <a:avLst/>
              </a:prstGeom>
              <a:gradFill rotWithShape="0">
                <a:gsLst>
                  <a:gs pos="0">
                    <a:srgbClr val="9999FF">
                      <a:gamma/>
                      <a:shade val="46275"/>
                      <a:invGamma/>
                    </a:srgbClr>
                  </a:gs>
                  <a:gs pos="50000">
                    <a:srgbClr val="9999FF"/>
                  </a:gs>
                  <a:gs pos="100000">
                    <a:srgbClr val="9999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9050">
                <a:solidFill>
                  <a:srgbClr val="3333CC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8689" name="Group 385">
              <a:extLst>
                <a:ext uri="{FF2B5EF4-FFF2-40B4-BE49-F238E27FC236}">
                  <a16:creationId xmlns:a16="http://schemas.microsoft.com/office/drawing/2014/main" id="{C253E80D-D638-4472-922F-168AA4EB3A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2" y="2208"/>
              <a:ext cx="968" cy="1488"/>
              <a:chOff x="3272" y="2112"/>
              <a:chExt cx="968" cy="1488"/>
            </a:xfrm>
          </p:grpSpPr>
          <p:sp>
            <p:nvSpPr>
              <p:cNvPr id="158082" name="Line 386">
                <a:extLst>
                  <a:ext uri="{FF2B5EF4-FFF2-40B4-BE49-F238E27FC236}">
                    <a16:creationId xmlns:a16="http://schemas.microsoft.com/office/drawing/2014/main" id="{EABDDE59-1D49-4589-A7A4-F543ADA0B0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72" y="2640"/>
                <a:ext cx="808" cy="432"/>
              </a:xfrm>
              <a:prstGeom prst="line">
                <a:avLst/>
              </a:prstGeom>
              <a:noFill/>
              <a:ln w="19050">
                <a:solidFill>
                  <a:srgbClr val="FF99CC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8083" name="Freeform 387">
                <a:extLst>
                  <a:ext uri="{FF2B5EF4-FFF2-40B4-BE49-F238E27FC236}">
                    <a16:creationId xmlns:a16="http://schemas.microsoft.com/office/drawing/2014/main" id="{70ABE8F0-5595-4296-A453-3B734C5760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6" y="2899"/>
                <a:ext cx="64" cy="150"/>
              </a:xfrm>
              <a:custGeom>
                <a:avLst/>
                <a:gdLst/>
                <a:ahLst/>
                <a:cxnLst>
                  <a:cxn ang="0">
                    <a:pos x="57" y="150"/>
                  </a:cxn>
                  <a:cxn ang="0">
                    <a:pos x="54" y="70"/>
                  </a:cxn>
                  <a:cxn ang="0">
                    <a:pos x="0" y="0"/>
                  </a:cxn>
                </a:cxnLst>
                <a:rect l="0" t="0" r="r" b="b"/>
                <a:pathLst>
                  <a:path w="64" h="150">
                    <a:moveTo>
                      <a:pt x="57" y="150"/>
                    </a:moveTo>
                    <a:cubicBezTo>
                      <a:pt x="56" y="137"/>
                      <a:pt x="64" y="95"/>
                      <a:pt x="54" y="70"/>
                    </a:cubicBezTo>
                    <a:cubicBezTo>
                      <a:pt x="44" y="45"/>
                      <a:pt x="11" y="15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99CC"/>
                </a:solidFill>
                <a:round/>
                <a:headEnd type="non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28706" name="Object 11">
                <a:extLst>
                  <a:ext uri="{FF2B5EF4-FFF2-40B4-BE49-F238E27FC236}">
                    <a16:creationId xmlns:a16="http://schemas.microsoft.com/office/drawing/2014/main" id="{EC6920FE-F81B-485C-90CF-2315884C2DC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704" y="2832"/>
              <a:ext cx="140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771" name="公式" r:id="rId13" imgW="95098" imgH="171552" progId="Equation.3">
                      <p:embed/>
                    </p:oleObj>
                  </mc:Choice>
                  <mc:Fallback>
                    <p:oleObj name="公式" r:id="rId13" imgW="95098" imgH="171552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04" y="2832"/>
                            <a:ext cx="140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17961" dir="2700000" algn="ctr" rotWithShape="0">
                              <a:schemeClr val="bg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8707" name="Group 389">
                <a:extLst>
                  <a:ext uri="{FF2B5EF4-FFF2-40B4-BE49-F238E27FC236}">
                    <a16:creationId xmlns:a16="http://schemas.microsoft.com/office/drawing/2014/main" id="{7E9642DF-6F6C-4DA5-AAD4-583087BE4E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36" y="2112"/>
                <a:ext cx="304" cy="1488"/>
                <a:chOff x="3936" y="2112"/>
                <a:chExt cx="304" cy="1488"/>
              </a:xfrm>
            </p:grpSpPr>
            <p:sp>
              <p:nvSpPr>
                <p:cNvPr id="158086" name="Line 390">
                  <a:extLst>
                    <a:ext uri="{FF2B5EF4-FFF2-40B4-BE49-F238E27FC236}">
                      <a16:creationId xmlns:a16="http://schemas.microsoft.com/office/drawing/2014/main" id="{FF57CFDA-4779-427C-B50C-8AD6BE1EAC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52" y="235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00CC99"/>
                  </a:solidFill>
                  <a:prstDash val="lgDash"/>
                  <a:round/>
                  <a:headEnd type="none" w="sm" len="lg"/>
                  <a:tailEnd type="none" w="sm" len="lg"/>
                </a:ln>
                <a:effectLst>
                  <a:outerShdw dist="1796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58087" name="Line 391">
                  <a:extLst>
                    <a:ext uri="{FF2B5EF4-FFF2-40B4-BE49-F238E27FC236}">
                      <a16:creationId xmlns:a16="http://schemas.microsoft.com/office/drawing/2014/main" id="{7C68EEA8-7D51-4450-BFFF-E63BDBA9DE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40" y="235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00CC99"/>
                  </a:solidFill>
                  <a:prstDash val="lgDash"/>
                  <a:round/>
                  <a:headEnd type="none" w="sm" len="lg"/>
                  <a:tailEnd type="none" w="sm" len="lg"/>
                </a:ln>
                <a:effectLst>
                  <a:outerShdw dist="1796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58088" name="Line 392">
                  <a:extLst>
                    <a:ext uri="{FF2B5EF4-FFF2-40B4-BE49-F238E27FC236}">
                      <a16:creationId xmlns:a16="http://schemas.microsoft.com/office/drawing/2014/main" id="{436FA563-E12C-490A-9DCB-8B8B22988E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52" y="2400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rgbClr val="00CC99"/>
                  </a:solidFill>
                  <a:round/>
                  <a:headEnd type="triangle" w="sm" len="lg"/>
                  <a:tailEnd type="triangle" w="sm" len="lg"/>
                </a:ln>
                <a:effectLst>
                  <a:outerShdw dist="1796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58089" name="Line 393">
                  <a:extLst>
                    <a:ext uri="{FF2B5EF4-FFF2-40B4-BE49-F238E27FC236}">
                      <a16:creationId xmlns:a16="http://schemas.microsoft.com/office/drawing/2014/main" id="{07BF75B8-3A1C-41E6-8584-43512C141C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52" y="2496"/>
                  <a:ext cx="0" cy="1104"/>
                </a:xfrm>
                <a:prstGeom prst="line">
                  <a:avLst/>
                </a:prstGeom>
                <a:noFill/>
                <a:ln w="19050">
                  <a:solidFill>
                    <a:srgbClr val="FFCC99"/>
                  </a:solidFill>
                  <a:prstDash val="lgDash"/>
                  <a:round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58090" name="Line 394">
                  <a:extLst>
                    <a:ext uri="{FF2B5EF4-FFF2-40B4-BE49-F238E27FC236}">
                      <a16:creationId xmlns:a16="http://schemas.microsoft.com/office/drawing/2014/main" id="{F6222801-212E-4759-B4AC-4508A7929C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40" y="2496"/>
                  <a:ext cx="0" cy="1104"/>
                </a:xfrm>
                <a:prstGeom prst="line">
                  <a:avLst/>
                </a:prstGeom>
                <a:noFill/>
                <a:ln w="19050">
                  <a:solidFill>
                    <a:srgbClr val="FFCC99"/>
                  </a:solidFill>
                  <a:prstDash val="lgDash"/>
                  <a:round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aphicFrame>
              <p:nvGraphicFramePr>
                <p:cNvPr id="28713" name="Object 12">
                  <a:extLst>
                    <a:ext uri="{FF2B5EF4-FFF2-40B4-BE49-F238E27FC236}">
                      <a16:creationId xmlns:a16="http://schemas.microsoft.com/office/drawing/2014/main" id="{9D2E2BF8-900D-4F87-BFDD-54DCFD6B112C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936" y="2112"/>
                <a:ext cx="304" cy="26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8772" name="公式" r:id="rId15" imgW="171501" imgH="152400" progId="Equation.3">
                        <p:embed/>
                      </p:oleObj>
                    </mc:Choice>
                    <mc:Fallback>
                      <p:oleObj name="公式" r:id="rId15" imgW="171501" imgH="152400" progId="Equation.3">
                        <p:embed/>
                        <p:pic>
                          <p:nvPicPr>
                            <p:cNvPr id="0" name="Object 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36" y="2112"/>
                              <a:ext cx="304" cy="26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>
                              <a:outerShdw dist="17961" dir="2700000" algn="ctr" rotWithShape="0">
                                <a:schemeClr val="bg2"/>
                              </a:outerShdw>
                            </a:effectLst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905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28690" name="Group 396">
              <a:extLst>
                <a:ext uri="{FF2B5EF4-FFF2-40B4-BE49-F238E27FC236}">
                  <a16:creationId xmlns:a16="http://schemas.microsoft.com/office/drawing/2014/main" id="{1AD1E347-2D95-42A5-8F01-46A8EE8D09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736"/>
              <a:ext cx="3024" cy="672"/>
              <a:chOff x="2496" y="2736"/>
              <a:chExt cx="3024" cy="672"/>
            </a:xfrm>
          </p:grpSpPr>
          <p:grpSp>
            <p:nvGrpSpPr>
              <p:cNvPr id="28691" name="Group 397">
                <a:extLst>
                  <a:ext uri="{FF2B5EF4-FFF2-40B4-BE49-F238E27FC236}">
                    <a16:creationId xmlns:a16="http://schemas.microsoft.com/office/drawing/2014/main" id="{8B510362-EDFA-492C-93D9-0BAFD52311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2736"/>
                <a:ext cx="3024" cy="672"/>
                <a:chOff x="2496" y="2736"/>
                <a:chExt cx="3024" cy="672"/>
              </a:xfrm>
            </p:grpSpPr>
            <p:graphicFrame>
              <p:nvGraphicFramePr>
                <p:cNvPr id="28694" name="Object 7">
                  <a:extLst>
                    <a:ext uri="{FF2B5EF4-FFF2-40B4-BE49-F238E27FC236}">
                      <a16:creationId xmlns:a16="http://schemas.microsoft.com/office/drawing/2014/main" id="{BCA5A891-A5A5-4D01-B695-5CD54EB2D98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264" y="3208"/>
                <a:ext cx="192" cy="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8773" name="公式" r:id="rId17" imgW="133299" imgH="152400" progId="Equation.3">
                        <p:embed/>
                      </p:oleObj>
                    </mc:Choice>
                    <mc:Fallback>
                      <p:oleObj name="公式" r:id="rId17" imgW="133299" imgH="152400" progId="Equation.3">
                        <p:embed/>
                        <p:pic>
                          <p:nvPicPr>
                            <p:cNvPr id="0" name="Object 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264" y="3208"/>
                              <a:ext cx="192" cy="2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905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1796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28695" name="Group 399">
                  <a:extLst>
                    <a:ext uri="{FF2B5EF4-FFF2-40B4-BE49-F238E27FC236}">
                      <a16:creationId xmlns:a16="http://schemas.microsoft.com/office/drawing/2014/main" id="{246DC491-9D93-4899-9731-70262810369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96" y="2736"/>
                  <a:ext cx="3024" cy="668"/>
                  <a:chOff x="2496" y="2736"/>
                  <a:chExt cx="3024" cy="668"/>
                </a:xfrm>
              </p:grpSpPr>
              <p:sp>
                <p:nvSpPr>
                  <p:cNvPr id="158096" name="Line 400">
                    <a:extLst>
                      <a:ext uri="{FF2B5EF4-FFF2-40B4-BE49-F238E27FC236}">
                        <a16:creationId xmlns:a16="http://schemas.microsoft.com/office/drawing/2014/main" id="{58DBB445-F000-4921-892B-CD8CE9D6216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96" y="3168"/>
                    <a:ext cx="302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lg"/>
                    <a:tailEnd type="triangle" w="sm" len="lg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58097" name="Line 401">
                    <a:extLst>
                      <a:ext uri="{FF2B5EF4-FFF2-40B4-BE49-F238E27FC236}">
                        <a16:creationId xmlns:a16="http://schemas.microsoft.com/office/drawing/2014/main" id="{B29171E2-A700-424E-BF91-EEA14AF5C82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688" y="2736"/>
                    <a:ext cx="768" cy="43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2"/>
                    </a:solidFill>
                    <a:prstDash val="dash"/>
                    <a:round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58098" name="Line 402">
                    <a:extLst>
                      <a:ext uri="{FF2B5EF4-FFF2-40B4-BE49-F238E27FC236}">
                        <a16:creationId xmlns:a16="http://schemas.microsoft.com/office/drawing/2014/main" id="{1860A314-8194-4EF0-AB77-01937C4FEDB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56" y="2736"/>
                    <a:ext cx="1680" cy="43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2"/>
                    </a:solidFill>
                    <a:prstDash val="dash"/>
                    <a:round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graphicFrame>
                <p:nvGraphicFramePr>
                  <p:cNvPr id="28699" name="Object 8">
                    <a:extLst>
                      <a:ext uri="{FF2B5EF4-FFF2-40B4-BE49-F238E27FC236}">
                        <a16:creationId xmlns:a16="http://schemas.microsoft.com/office/drawing/2014/main" id="{15FBEA2C-FC6E-456F-A9A0-4FB530253F56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312" y="2784"/>
                  <a:ext cx="197" cy="24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8774" name="Equation" r:id="rId19" imgW="152400" imgH="190704" progId="Equation.3">
                          <p:embed/>
                        </p:oleObj>
                      </mc:Choice>
                      <mc:Fallback>
                        <p:oleObj name="Equation" r:id="rId19" imgW="152400" imgH="190704" progId="Equation.3">
                          <p:embed/>
                          <p:pic>
                            <p:nvPicPr>
                              <p:cNvPr id="0" name="Object 8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312" y="2784"/>
                                <a:ext cx="197" cy="24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1905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1796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158100" name="Freeform 404">
                    <a:extLst>
                      <a:ext uri="{FF2B5EF4-FFF2-40B4-BE49-F238E27FC236}">
                        <a16:creationId xmlns:a16="http://schemas.microsoft.com/office/drawing/2014/main" id="{4214BE91-E5B9-4A8A-B959-BEFA4A7228D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12" y="3056"/>
                    <a:ext cx="480" cy="112"/>
                  </a:xfrm>
                  <a:custGeom>
                    <a:avLst/>
                    <a:gdLst/>
                    <a:ahLst/>
                    <a:cxnLst>
                      <a:cxn ang="0">
                        <a:pos x="480" y="112"/>
                      </a:cxn>
                      <a:cxn ang="0">
                        <a:pos x="240" y="16"/>
                      </a:cxn>
                      <a:cxn ang="0">
                        <a:pos x="0" y="16"/>
                      </a:cxn>
                    </a:cxnLst>
                    <a:rect l="0" t="0" r="r" b="b"/>
                    <a:pathLst>
                      <a:path w="480" h="112">
                        <a:moveTo>
                          <a:pt x="480" y="112"/>
                        </a:moveTo>
                        <a:cubicBezTo>
                          <a:pt x="400" y="72"/>
                          <a:pt x="320" y="32"/>
                          <a:pt x="240" y="16"/>
                        </a:cubicBezTo>
                        <a:cubicBezTo>
                          <a:pt x="160" y="0"/>
                          <a:pt x="80" y="8"/>
                          <a:pt x="0" y="16"/>
                        </a:cubicBezTo>
                      </a:path>
                    </a:pathLst>
                  </a:custGeom>
                  <a:noFill/>
                  <a:ln w="19050" cmpd="sng">
                    <a:solidFill>
                      <a:schemeClr val="tx2"/>
                    </a:solidFill>
                    <a:round/>
                    <a:headEnd type="none" w="sm" len="lg"/>
                    <a:tailEnd type="triangle" w="sm" len="lg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58101" name="Freeform 405">
                    <a:extLst>
                      <a:ext uri="{FF2B5EF4-FFF2-40B4-BE49-F238E27FC236}">
                        <a16:creationId xmlns:a16="http://schemas.microsoft.com/office/drawing/2014/main" id="{58E7256D-F7A8-4AFC-9EAA-DF5A2C5B68B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72" y="2976"/>
                    <a:ext cx="56" cy="192"/>
                  </a:xfrm>
                  <a:custGeom>
                    <a:avLst/>
                    <a:gdLst/>
                    <a:ahLst/>
                    <a:cxnLst>
                      <a:cxn ang="0">
                        <a:pos x="48" y="192"/>
                      </a:cxn>
                      <a:cxn ang="0">
                        <a:pos x="48" y="96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56" h="192">
                        <a:moveTo>
                          <a:pt x="48" y="192"/>
                        </a:moveTo>
                        <a:cubicBezTo>
                          <a:pt x="52" y="160"/>
                          <a:pt x="56" y="128"/>
                          <a:pt x="48" y="96"/>
                        </a:cubicBezTo>
                        <a:cubicBezTo>
                          <a:pt x="40" y="64"/>
                          <a:pt x="20" y="32"/>
                          <a:pt x="0" y="0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2"/>
                    </a:solidFill>
                    <a:prstDash val="lgDash"/>
                    <a:round/>
                    <a:headEnd type="none" w="sm" len="lg"/>
                    <a:tailEnd type="triangle" w="sm" len="lg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graphicFrame>
                <p:nvGraphicFramePr>
                  <p:cNvPr id="28702" name="Object 9">
                    <a:extLst>
                      <a:ext uri="{FF2B5EF4-FFF2-40B4-BE49-F238E27FC236}">
                        <a16:creationId xmlns:a16="http://schemas.microsoft.com/office/drawing/2014/main" id="{D8E48CA7-FA47-4181-95AD-28A37CFA6CD0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459" y="2928"/>
                  <a:ext cx="198" cy="24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8775" name="Equation" r:id="rId21" imgW="152400" imgH="190704" progId="Equation.3">
                          <p:embed/>
                        </p:oleObj>
                      </mc:Choice>
                      <mc:Fallback>
                        <p:oleObj name="Equation" r:id="rId21" imgW="152400" imgH="190704" progId="Equation.3">
                          <p:embed/>
                          <p:pic>
                            <p:nvPicPr>
                              <p:cNvPr id="0" name="Object 9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459" y="2928"/>
                                <a:ext cx="198" cy="24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1905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1796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8703" name="Object 10">
                    <a:extLst>
                      <a:ext uri="{FF2B5EF4-FFF2-40B4-BE49-F238E27FC236}">
                        <a16:creationId xmlns:a16="http://schemas.microsoft.com/office/drawing/2014/main" id="{9F1F9AB7-FEC5-4406-84E1-6CDEA017F58B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5280" y="3168"/>
                  <a:ext cx="236" cy="23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8776" name="公式" r:id="rId23" imgW="114198" imgH="114504" progId="Equation.3">
                          <p:embed/>
                        </p:oleObj>
                      </mc:Choice>
                      <mc:Fallback>
                        <p:oleObj name="公式" r:id="rId23" imgW="114198" imgH="114504" progId="Equation.3">
                          <p:embed/>
                          <p:pic>
                            <p:nvPicPr>
                              <p:cNvPr id="0" name="Object 10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280" y="3168"/>
                                <a:ext cx="236" cy="23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1905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1796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sp>
            <p:nvSpPr>
              <p:cNvPr id="158104" name="Line 408">
                <a:extLst>
                  <a:ext uri="{FF2B5EF4-FFF2-40B4-BE49-F238E27FC236}">
                    <a16:creationId xmlns:a16="http://schemas.microsoft.com/office/drawing/2014/main" id="{1C07CFAC-B880-40CF-8332-768C49F927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12" y="2736"/>
                <a:ext cx="0" cy="432"/>
              </a:xfrm>
              <a:prstGeom prst="line">
                <a:avLst/>
              </a:prstGeom>
              <a:noFill/>
              <a:ln w="19050">
                <a:solidFill>
                  <a:srgbClr val="FFCC99"/>
                </a:solidFill>
                <a:round/>
                <a:headEnd type="non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28693" name="Object 6">
                <a:extLst>
                  <a:ext uri="{FF2B5EF4-FFF2-40B4-BE49-F238E27FC236}">
                    <a16:creationId xmlns:a16="http://schemas.microsoft.com/office/drawing/2014/main" id="{88387502-6047-41E9-98D3-DF4DD039B88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60" y="2928"/>
              <a:ext cx="196" cy="1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777" name="公式" r:id="rId25" imgW="133299" imgH="133248" progId="Equation.3">
                      <p:embed/>
                    </p:oleObj>
                  </mc:Choice>
                  <mc:Fallback>
                    <p:oleObj name="公式" r:id="rId25" imgW="133299" imgH="133248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60" y="2928"/>
                            <a:ext cx="196" cy="1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1796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209925" name="Object 5">
            <a:extLst>
              <a:ext uri="{FF2B5EF4-FFF2-40B4-BE49-F238E27FC236}">
                <a16:creationId xmlns:a16="http://schemas.microsoft.com/office/drawing/2014/main" id="{A8DB2FCD-9452-4A18-A136-6569B4A051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5084763"/>
          <a:ext cx="345598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8" name="Equation" r:id="rId27" imgW="1600403" imgH="381000" progId="Equation.3">
                  <p:embed/>
                </p:oleObj>
              </mc:Choice>
              <mc:Fallback>
                <p:oleObj name="Equation" r:id="rId27" imgW="1600403" imgH="381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084763"/>
                        <a:ext cx="3455988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685" name="Group 43">
            <a:extLst>
              <a:ext uri="{FF2B5EF4-FFF2-40B4-BE49-F238E27FC236}">
                <a16:creationId xmlns:a16="http://schemas.microsoft.com/office/drawing/2014/main" id="{5BAF7264-250B-467F-B0C0-B5F0B7264102}"/>
              </a:ext>
            </a:extLst>
          </p:cNvPr>
          <p:cNvGrpSpPr>
            <a:grpSpLocks/>
          </p:cNvGrpSpPr>
          <p:nvPr/>
        </p:nvGrpSpPr>
        <p:grpSpPr bwMode="auto">
          <a:xfrm>
            <a:off x="0" y="115888"/>
            <a:ext cx="5715000" cy="1068387"/>
            <a:chOff x="0" y="191"/>
            <a:chExt cx="3600" cy="673"/>
          </a:xfrm>
        </p:grpSpPr>
        <p:pic>
          <p:nvPicPr>
            <p:cNvPr id="28686" name="Picture 44" descr="bar_1">
              <a:extLst>
                <a:ext uri="{FF2B5EF4-FFF2-40B4-BE49-F238E27FC236}">
                  <a16:creationId xmlns:a16="http://schemas.microsoft.com/office/drawing/2014/main" id="{BC0C82FD-378C-4CF1-B528-7EA0D2444C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1"/>
              <a:ext cx="3600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87" name="Text Box 45">
              <a:extLst>
                <a:ext uri="{FF2B5EF4-FFF2-40B4-BE49-F238E27FC236}">
                  <a16:creationId xmlns:a16="http://schemas.microsoft.com/office/drawing/2014/main" id="{D5B0C97C-91A0-4FE4-B1F2-8FB0FD338F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" y="336"/>
              <a:ext cx="2957" cy="3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C0C0C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99"/>
                  </a:solidFill>
                  <a:ea typeface="隶书" panose="02010509060101010101" pitchFamily="49" charset="-122"/>
                </a:rPr>
                <a:t>4-2</a:t>
              </a:r>
              <a:r>
                <a:rPr lang="en-US" altLang="zh-CN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 </a:t>
              </a:r>
              <a:r>
                <a:rPr lang="zh-CN" altLang="en-US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载流回路的磁场</a:t>
              </a:r>
              <a:endParaRPr kumimoji="0" lang="zh-CN" altLang="en-US">
                <a:solidFill>
                  <a:srgbClr val="FF3399"/>
                </a:solidFill>
                <a:ea typeface="隶书" panose="020105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9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9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9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9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9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09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9" grpId="0" autoUpdateAnimBg="0"/>
      <p:bldP spid="157702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日期占位符 1">
            <a:extLst>
              <a:ext uri="{FF2B5EF4-FFF2-40B4-BE49-F238E27FC236}">
                <a16:creationId xmlns:a16="http://schemas.microsoft.com/office/drawing/2014/main" id="{8AA66D50-0730-4996-9957-CB0076763D5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91250C7-F882-49F6-814F-C379EE5AA06F}" type="datetime9">
              <a:rPr lang="en-US"/>
              <a:pPr>
                <a:defRPr/>
              </a:pPr>
              <a:t>4/8/2020 9:41:38 PM</a:t>
            </a:fld>
            <a:endParaRPr lang="en-US" altLang="zh-CN"/>
          </a:p>
        </p:txBody>
      </p:sp>
      <p:sp>
        <p:nvSpPr>
          <p:cNvPr id="182" name="灯片编号占位符 3">
            <a:extLst>
              <a:ext uri="{FF2B5EF4-FFF2-40B4-BE49-F238E27FC236}">
                <a16:creationId xmlns:a16="http://schemas.microsoft.com/office/drawing/2014/main" id="{E9B4C645-6E55-4431-B5CC-3F6388F02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fld id="{80B73CD2-BC32-431A-9F8D-954BEF3E0750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28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grpSp>
        <p:nvGrpSpPr>
          <p:cNvPr id="29700" name="Group 345">
            <a:extLst>
              <a:ext uri="{FF2B5EF4-FFF2-40B4-BE49-F238E27FC236}">
                <a16:creationId xmlns:a16="http://schemas.microsoft.com/office/drawing/2014/main" id="{1F66D7DA-FFAE-4388-ACC5-18FAC437F154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3276600"/>
            <a:ext cx="5257800" cy="3124200"/>
            <a:chOff x="2256" y="2064"/>
            <a:chExt cx="3312" cy="1968"/>
          </a:xfrm>
        </p:grpSpPr>
        <p:grpSp>
          <p:nvGrpSpPr>
            <p:cNvPr id="29801" name="Group 346">
              <a:extLst>
                <a:ext uri="{FF2B5EF4-FFF2-40B4-BE49-F238E27FC236}">
                  <a16:creationId xmlns:a16="http://schemas.microsoft.com/office/drawing/2014/main" id="{0D4E2547-89DE-4DC9-A490-496F38C50B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2064"/>
              <a:ext cx="3312" cy="1968"/>
              <a:chOff x="2256" y="2064"/>
              <a:chExt cx="3312" cy="1968"/>
            </a:xfrm>
          </p:grpSpPr>
          <p:sp>
            <p:nvSpPr>
              <p:cNvPr id="159067" name="Rectangle 347">
                <a:extLst>
                  <a:ext uri="{FF2B5EF4-FFF2-40B4-BE49-F238E27FC236}">
                    <a16:creationId xmlns:a16="http://schemas.microsoft.com/office/drawing/2014/main" id="{71907433-6F8B-4DB1-AC53-A27F1E250E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064"/>
                <a:ext cx="3312" cy="1968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068" name="Rectangle 348">
                <a:extLst>
                  <a:ext uri="{FF2B5EF4-FFF2-40B4-BE49-F238E27FC236}">
                    <a16:creationId xmlns:a16="http://schemas.microsoft.com/office/drawing/2014/main" id="{779760A7-94B5-4014-8F85-70371AF6FA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4" y="3586"/>
                <a:ext cx="12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 sz="2000">
                    <a:solidFill>
                      <a:srgbClr val="FF7C80"/>
                    </a:solidFill>
                    <a:latin typeface="Symbol" pitchFamily="18" charset="2"/>
                    <a:ea typeface="文鼎CS中等线" pitchFamily="49" charset="-122"/>
                  </a:rPr>
                  <a:t>Ä</a:t>
                </a:r>
                <a:endParaRPr lang="en-US" altLang="zh-CN" sz="3200">
                  <a:solidFill>
                    <a:srgbClr val="FF7C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文鼎CS中等线" pitchFamily="49" charset="-122"/>
                </a:endParaRPr>
              </a:p>
            </p:txBody>
          </p:sp>
          <p:sp>
            <p:nvSpPr>
              <p:cNvPr id="159069" name="Rectangle 349">
                <a:extLst>
                  <a:ext uri="{FF2B5EF4-FFF2-40B4-BE49-F238E27FC236}">
                    <a16:creationId xmlns:a16="http://schemas.microsoft.com/office/drawing/2014/main" id="{CC996429-AA9F-4C03-9AD1-D415BDABC8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1" y="3586"/>
                <a:ext cx="12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 sz="2000">
                    <a:solidFill>
                      <a:srgbClr val="FF7C80"/>
                    </a:solidFill>
                    <a:latin typeface="Symbol" pitchFamily="18" charset="2"/>
                    <a:ea typeface="文鼎CS中等线" pitchFamily="49" charset="-122"/>
                  </a:rPr>
                  <a:t>Ä</a:t>
                </a:r>
                <a:endParaRPr lang="en-US" altLang="zh-CN" sz="3200">
                  <a:solidFill>
                    <a:srgbClr val="FF7C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文鼎CS中等线" pitchFamily="49" charset="-122"/>
                </a:endParaRPr>
              </a:p>
            </p:txBody>
          </p:sp>
          <p:sp>
            <p:nvSpPr>
              <p:cNvPr id="159070" name="Rectangle 350">
                <a:extLst>
                  <a:ext uri="{FF2B5EF4-FFF2-40B4-BE49-F238E27FC236}">
                    <a16:creationId xmlns:a16="http://schemas.microsoft.com/office/drawing/2014/main" id="{098AA99A-38BC-4BBB-A384-4D20AFB0F2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9" y="3586"/>
                <a:ext cx="12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 sz="2000">
                    <a:solidFill>
                      <a:srgbClr val="FF7C80"/>
                    </a:solidFill>
                    <a:latin typeface="Symbol" pitchFamily="18" charset="2"/>
                    <a:ea typeface="文鼎CS中等线" pitchFamily="49" charset="-122"/>
                  </a:rPr>
                  <a:t>Ä</a:t>
                </a:r>
                <a:endParaRPr lang="en-US" altLang="zh-CN" sz="3200">
                  <a:solidFill>
                    <a:srgbClr val="FF7C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文鼎CS中等线" pitchFamily="49" charset="-122"/>
                </a:endParaRPr>
              </a:p>
            </p:txBody>
          </p:sp>
          <p:sp>
            <p:nvSpPr>
              <p:cNvPr id="159071" name="Rectangle 351">
                <a:extLst>
                  <a:ext uri="{FF2B5EF4-FFF2-40B4-BE49-F238E27FC236}">
                    <a16:creationId xmlns:a16="http://schemas.microsoft.com/office/drawing/2014/main" id="{B4625BD1-B139-48B8-9CA8-3557AFA7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7" y="3586"/>
                <a:ext cx="12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 sz="2000">
                    <a:solidFill>
                      <a:srgbClr val="FF7C80"/>
                    </a:solidFill>
                    <a:latin typeface="Symbol" pitchFamily="18" charset="2"/>
                    <a:ea typeface="文鼎CS中等线" pitchFamily="49" charset="-122"/>
                  </a:rPr>
                  <a:t>Ä</a:t>
                </a:r>
                <a:endParaRPr lang="en-US" altLang="zh-CN" sz="3200">
                  <a:solidFill>
                    <a:srgbClr val="FF7C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文鼎CS中等线" pitchFamily="49" charset="-122"/>
                </a:endParaRPr>
              </a:p>
            </p:txBody>
          </p:sp>
          <p:sp>
            <p:nvSpPr>
              <p:cNvPr id="159072" name="Rectangle 352">
                <a:extLst>
                  <a:ext uri="{FF2B5EF4-FFF2-40B4-BE49-F238E27FC236}">
                    <a16:creationId xmlns:a16="http://schemas.microsoft.com/office/drawing/2014/main" id="{2FEC55C8-DAB8-4120-816C-A3758750E3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5" y="3586"/>
                <a:ext cx="12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 sz="2000">
                    <a:solidFill>
                      <a:srgbClr val="FF7C80"/>
                    </a:solidFill>
                    <a:latin typeface="Symbol" pitchFamily="18" charset="2"/>
                    <a:ea typeface="文鼎CS中等线" pitchFamily="49" charset="-122"/>
                  </a:rPr>
                  <a:t>Ä</a:t>
                </a:r>
                <a:endParaRPr lang="en-US" altLang="zh-CN" sz="3200">
                  <a:solidFill>
                    <a:srgbClr val="FF7C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文鼎CS中等线" pitchFamily="49" charset="-122"/>
                </a:endParaRPr>
              </a:p>
            </p:txBody>
          </p:sp>
          <p:sp>
            <p:nvSpPr>
              <p:cNvPr id="159073" name="Rectangle 353">
                <a:extLst>
                  <a:ext uri="{FF2B5EF4-FFF2-40B4-BE49-F238E27FC236}">
                    <a16:creationId xmlns:a16="http://schemas.microsoft.com/office/drawing/2014/main" id="{E3A4C29D-6006-455F-97C1-076039C0A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2" y="3586"/>
                <a:ext cx="12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 sz="2000">
                    <a:solidFill>
                      <a:srgbClr val="FF7C80"/>
                    </a:solidFill>
                    <a:latin typeface="Symbol" pitchFamily="18" charset="2"/>
                    <a:ea typeface="文鼎CS中等线" pitchFamily="49" charset="-122"/>
                  </a:rPr>
                  <a:t>Ä</a:t>
                </a:r>
                <a:endParaRPr lang="en-US" altLang="zh-CN" sz="3200">
                  <a:solidFill>
                    <a:srgbClr val="FF7C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文鼎CS中等线" pitchFamily="49" charset="-122"/>
                </a:endParaRPr>
              </a:p>
            </p:txBody>
          </p:sp>
          <p:sp>
            <p:nvSpPr>
              <p:cNvPr id="159074" name="Rectangle 354">
                <a:extLst>
                  <a:ext uri="{FF2B5EF4-FFF2-40B4-BE49-F238E27FC236}">
                    <a16:creationId xmlns:a16="http://schemas.microsoft.com/office/drawing/2014/main" id="{C6B57F14-57E0-472A-9651-8C98ED2B37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3586"/>
                <a:ext cx="12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 sz="2000">
                    <a:solidFill>
                      <a:srgbClr val="FF7C80"/>
                    </a:solidFill>
                    <a:latin typeface="Symbol" pitchFamily="18" charset="2"/>
                    <a:ea typeface="文鼎CS中等线" pitchFamily="49" charset="-122"/>
                  </a:rPr>
                  <a:t>Ä</a:t>
                </a:r>
                <a:endParaRPr lang="en-US" altLang="zh-CN" sz="3200">
                  <a:solidFill>
                    <a:srgbClr val="FF7C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文鼎CS中等线" pitchFamily="49" charset="-122"/>
                </a:endParaRPr>
              </a:p>
            </p:txBody>
          </p:sp>
          <p:sp>
            <p:nvSpPr>
              <p:cNvPr id="159075" name="Rectangle 355">
                <a:extLst>
                  <a:ext uri="{FF2B5EF4-FFF2-40B4-BE49-F238E27FC236}">
                    <a16:creationId xmlns:a16="http://schemas.microsoft.com/office/drawing/2014/main" id="{2856CF73-9436-460A-B032-1ADCDE7C6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8" y="3586"/>
                <a:ext cx="12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 sz="2000">
                    <a:solidFill>
                      <a:srgbClr val="FF7C80"/>
                    </a:solidFill>
                    <a:latin typeface="Symbol" pitchFamily="18" charset="2"/>
                    <a:ea typeface="文鼎CS中等线" pitchFamily="49" charset="-122"/>
                  </a:rPr>
                  <a:t>Ä</a:t>
                </a:r>
                <a:endParaRPr lang="en-US" altLang="zh-CN" sz="3200">
                  <a:solidFill>
                    <a:srgbClr val="FF7C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文鼎CS中等线" pitchFamily="49" charset="-122"/>
                </a:endParaRPr>
              </a:p>
            </p:txBody>
          </p:sp>
          <p:sp>
            <p:nvSpPr>
              <p:cNvPr id="159076" name="Rectangle 356">
                <a:extLst>
                  <a:ext uri="{FF2B5EF4-FFF2-40B4-BE49-F238E27FC236}">
                    <a16:creationId xmlns:a16="http://schemas.microsoft.com/office/drawing/2014/main" id="{9EC5AB53-CA10-486C-9483-CD77122E2E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6" y="3586"/>
                <a:ext cx="12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 sz="2000">
                    <a:solidFill>
                      <a:srgbClr val="FF7C80"/>
                    </a:solidFill>
                    <a:latin typeface="Symbol" pitchFamily="18" charset="2"/>
                    <a:ea typeface="文鼎CS中等线" pitchFamily="49" charset="-122"/>
                  </a:rPr>
                  <a:t>Ä</a:t>
                </a:r>
                <a:endParaRPr lang="en-US" altLang="zh-CN" sz="3200">
                  <a:solidFill>
                    <a:srgbClr val="FF7C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文鼎CS中等线" pitchFamily="49" charset="-122"/>
                </a:endParaRPr>
              </a:p>
            </p:txBody>
          </p:sp>
          <p:sp>
            <p:nvSpPr>
              <p:cNvPr id="159077" name="Rectangle 357">
                <a:extLst>
                  <a:ext uri="{FF2B5EF4-FFF2-40B4-BE49-F238E27FC236}">
                    <a16:creationId xmlns:a16="http://schemas.microsoft.com/office/drawing/2014/main" id="{71E72E40-DEDA-45C7-8649-0DD11BF2B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3" y="3586"/>
                <a:ext cx="12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 sz="2000">
                    <a:solidFill>
                      <a:srgbClr val="FF7C80"/>
                    </a:solidFill>
                    <a:latin typeface="Symbol" pitchFamily="18" charset="2"/>
                    <a:ea typeface="文鼎CS中等线" pitchFamily="49" charset="-122"/>
                  </a:rPr>
                  <a:t>Ä</a:t>
                </a:r>
                <a:endParaRPr lang="en-US" altLang="zh-CN" sz="3200">
                  <a:solidFill>
                    <a:srgbClr val="FF7C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文鼎CS中等线" pitchFamily="49" charset="-122"/>
                </a:endParaRPr>
              </a:p>
            </p:txBody>
          </p:sp>
          <p:sp>
            <p:nvSpPr>
              <p:cNvPr id="159078" name="Rectangle 358">
                <a:extLst>
                  <a:ext uri="{FF2B5EF4-FFF2-40B4-BE49-F238E27FC236}">
                    <a16:creationId xmlns:a16="http://schemas.microsoft.com/office/drawing/2014/main" id="{390230E6-CA18-44A7-9DBC-DD05D676C5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1" y="3586"/>
                <a:ext cx="12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 sz="2000">
                    <a:solidFill>
                      <a:srgbClr val="FF7C80"/>
                    </a:solidFill>
                    <a:latin typeface="Symbol" pitchFamily="18" charset="2"/>
                    <a:ea typeface="文鼎CS中等线" pitchFamily="49" charset="-122"/>
                  </a:rPr>
                  <a:t>Ä</a:t>
                </a:r>
                <a:endParaRPr lang="en-US" altLang="zh-CN" sz="3200">
                  <a:solidFill>
                    <a:srgbClr val="FF7C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文鼎CS中等线" pitchFamily="49" charset="-122"/>
                </a:endParaRPr>
              </a:p>
            </p:txBody>
          </p:sp>
          <p:sp>
            <p:nvSpPr>
              <p:cNvPr id="159079" name="Rectangle 359">
                <a:extLst>
                  <a:ext uri="{FF2B5EF4-FFF2-40B4-BE49-F238E27FC236}">
                    <a16:creationId xmlns:a16="http://schemas.microsoft.com/office/drawing/2014/main" id="{851E5C0B-4C2C-4DC4-AFFF-B3DB57155E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9" y="3586"/>
                <a:ext cx="12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 sz="2000">
                    <a:solidFill>
                      <a:srgbClr val="FF7C80"/>
                    </a:solidFill>
                    <a:latin typeface="Symbol" pitchFamily="18" charset="2"/>
                    <a:ea typeface="文鼎CS中等线" pitchFamily="49" charset="-122"/>
                  </a:rPr>
                  <a:t>Ä</a:t>
                </a:r>
                <a:endParaRPr lang="en-US" altLang="zh-CN" sz="3200">
                  <a:solidFill>
                    <a:srgbClr val="FF7C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文鼎CS中等线" pitchFamily="49" charset="-122"/>
                </a:endParaRPr>
              </a:p>
            </p:txBody>
          </p:sp>
          <p:sp>
            <p:nvSpPr>
              <p:cNvPr id="159080" name="Rectangle 360">
                <a:extLst>
                  <a:ext uri="{FF2B5EF4-FFF2-40B4-BE49-F238E27FC236}">
                    <a16:creationId xmlns:a16="http://schemas.microsoft.com/office/drawing/2014/main" id="{8AA6E18E-2BA6-48B3-A3D8-943A132555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7" y="3586"/>
                <a:ext cx="12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 sz="2000">
                    <a:solidFill>
                      <a:srgbClr val="FF7C80"/>
                    </a:solidFill>
                    <a:latin typeface="Symbol" pitchFamily="18" charset="2"/>
                    <a:ea typeface="文鼎CS中等线" pitchFamily="49" charset="-122"/>
                  </a:rPr>
                  <a:t>Ä</a:t>
                </a:r>
                <a:endParaRPr lang="en-US" altLang="zh-CN" sz="3200">
                  <a:solidFill>
                    <a:srgbClr val="FF7C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文鼎CS中等线" pitchFamily="49" charset="-122"/>
                </a:endParaRPr>
              </a:p>
            </p:txBody>
          </p:sp>
          <p:sp>
            <p:nvSpPr>
              <p:cNvPr id="159081" name="Rectangle 361">
                <a:extLst>
                  <a:ext uri="{FF2B5EF4-FFF2-40B4-BE49-F238E27FC236}">
                    <a16:creationId xmlns:a16="http://schemas.microsoft.com/office/drawing/2014/main" id="{DD53098D-C526-4448-B928-1C2334E0F6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4" y="3586"/>
                <a:ext cx="12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 sz="2000">
                    <a:solidFill>
                      <a:srgbClr val="FF7C80"/>
                    </a:solidFill>
                    <a:latin typeface="Symbol" pitchFamily="18" charset="2"/>
                    <a:ea typeface="文鼎CS中等线" pitchFamily="49" charset="-122"/>
                  </a:rPr>
                  <a:t>Ä</a:t>
                </a:r>
                <a:endParaRPr lang="en-US" altLang="zh-CN" sz="3200">
                  <a:solidFill>
                    <a:srgbClr val="FF7C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文鼎CS中等线" pitchFamily="49" charset="-122"/>
                </a:endParaRPr>
              </a:p>
            </p:txBody>
          </p:sp>
          <p:sp>
            <p:nvSpPr>
              <p:cNvPr id="159082" name="Rectangle 362">
                <a:extLst>
                  <a:ext uri="{FF2B5EF4-FFF2-40B4-BE49-F238E27FC236}">
                    <a16:creationId xmlns:a16="http://schemas.microsoft.com/office/drawing/2014/main" id="{A62DE736-0D0C-4623-8681-DBFE8381F0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2" y="3586"/>
                <a:ext cx="12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 sz="2000">
                    <a:solidFill>
                      <a:srgbClr val="FF7C80"/>
                    </a:solidFill>
                    <a:latin typeface="Symbol" pitchFamily="18" charset="2"/>
                    <a:ea typeface="文鼎CS中等线" pitchFamily="49" charset="-122"/>
                  </a:rPr>
                  <a:t>Ä</a:t>
                </a:r>
                <a:endParaRPr lang="en-US" altLang="zh-CN" sz="3200">
                  <a:solidFill>
                    <a:srgbClr val="FF7C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文鼎CS中等线" pitchFamily="49" charset="-122"/>
                </a:endParaRPr>
              </a:p>
            </p:txBody>
          </p:sp>
          <p:sp>
            <p:nvSpPr>
              <p:cNvPr id="159083" name="Rectangle 363">
                <a:extLst>
                  <a:ext uri="{FF2B5EF4-FFF2-40B4-BE49-F238E27FC236}">
                    <a16:creationId xmlns:a16="http://schemas.microsoft.com/office/drawing/2014/main" id="{B4FCE47D-AFA0-41A9-A0D6-3EA6CAF6D5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0" y="3586"/>
                <a:ext cx="12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 sz="2000">
                    <a:solidFill>
                      <a:srgbClr val="FF7C80"/>
                    </a:solidFill>
                    <a:latin typeface="Symbol" pitchFamily="18" charset="2"/>
                    <a:ea typeface="文鼎CS中等线" pitchFamily="49" charset="-122"/>
                  </a:rPr>
                  <a:t>Ä</a:t>
                </a:r>
                <a:endParaRPr lang="en-US" altLang="zh-CN" sz="3200">
                  <a:solidFill>
                    <a:srgbClr val="FF7C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文鼎CS中等线" pitchFamily="49" charset="-122"/>
                </a:endParaRPr>
              </a:p>
            </p:txBody>
          </p:sp>
          <p:sp>
            <p:nvSpPr>
              <p:cNvPr id="159084" name="Oval 364">
                <a:extLst>
                  <a:ext uri="{FF2B5EF4-FFF2-40B4-BE49-F238E27FC236}">
                    <a16:creationId xmlns:a16="http://schemas.microsoft.com/office/drawing/2014/main" id="{7D609352-6A0C-4CC5-B582-483FA413F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59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085" name="Oval 365">
                <a:extLst>
                  <a:ext uri="{FF2B5EF4-FFF2-40B4-BE49-F238E27FC236}">
                    <a16:creationId xmlns:a16="http://schemas.microsoft.com/office/drawing/2014/main" id="{C1F2E280-4BC1-499B-8B35-BCA1E66049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2640"/>
                <a:ext cx="48" cy="48"/>
              </a:xfrm>
              <a:prstGeom prst="ellipse">
                <a:avLst/>
              </a:prstGeom>
              <a:solidFill>
                <a:srgbClr val="FF7C80"/>
              </a:solidFill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086" name="Oval 366">
                <a:extLst>
                  <a:ext uri="{FF2B5EF4-FFF2-40B4-BE49-F238E27FC236}">
                    <a16:creationId xmlns:a16="http://schemas.microsoft.com/office/drawing/2014/main" id="{616322AA-28EB-4627-BF78-C3A1BE4AD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259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087" name="Oval 367">
                <a:extLst>
                  <a:ext uri="{FF2B5EF4-FFF2-40B4-BE49-F238E27FC236}">
                    <a16:creationId xmlns:a16="http://schemas.microsoft.com/office/drawing/2014/main" id="{7AC85ECD-FB84-4C8B-8D9E-6DFDE65F1F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2640"/>
                <a:ext cx="48" cy="48"/>
              </a:xfrm>
              <a:prstGeom prst="ellipse">
                <a:avLst/>
              </a:prstGeom>
              <a:solidFill>
                <a:srgbClr val="FF7C80"/>
              </a:solidFill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088" name="Oval 368">
                <a:extLst>
                  <a:ext uri="{FF2B5EF4-FFF2-40B4-BE49-F238E27FC236}">
                    <a16:creationId xmlns:a16="http://schemas.microsoft.com/office/drawing/2014/main" id="{BF4C3343-A932-439E-9B5B-914C651AB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259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089" name="Oval 369">
                <a:extLst>
                  <a:ext uri="{FF2B5EF4-FFF2-40B4-BE49-F238E27FC236}">
                    <a16:creationId xmlns:a16="http://schemas.microsoft.com/office/drawing/2014/main" id="{EEED9CDF-950A-46CE-B493-65400CA285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2640"/>
                <a:ext cx="48" cy="48"/>
              </a:xfrm>
              <a:prstGeom prst="ellipse">
                <a:avLst/>
              </a:prstGeom>
              <a:solidFill>
                <a:srgbClr val="FF7C80"/>
              </a:solidFill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090" name="Oval 370">
                <a:extLst>
                  <a:ext uri="{FF2B5EF4-FFF2-40B4-BE49-F238E27FC236}">
                    <a16:creationId xmlns:a16="http://schemas.microsoft.com/office/drawing/2014/main" id="{07B8581F-F296-4840-9246-BA4D0AF71C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259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091" name="Oval 371">
                <a:extLst>
                  <a:ext uri="{FF2B5EF4-FFF2-40B4-BE49-F238E27FC236}">
                    <a16:creationId xmlns:a16="http://schemas.microsoft.com/office/drawing/2014/main" id="{C83B8264-C79C-4779-8204-66720472AA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640"/>
                <a:ext cx="48" cy="48"/>
              </a:xfrm>
              <a:prstGeom prst="ellipse">
                <a:avLst/>
              </a:prstGeom>
              <a:solidFill>
                <a:srgbClr val="FF7C80"/>
              </a:solidFill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092" name="Oval 372">
                <a:extLst>
                  <a:ext uri="{FF2B5EF4-FFF2-40B4-BE49-F238E27FC236}">
                    <a16:creationId xmlns:a16="http://schemas.microsoft.com/office/drawing/2014/main" id="{741E4B99-F360-4436-9FC5-D335C079E5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59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093" name="Oval 373">
                <a:extLst>
                  <a:ext uri="{FF2B5EF4-FFF2-40B4-BE49-F238E27FC236}">
                    <a16:creationId xmlns:a16="http://schemas.microsoft.com/office/drawing/2014/main" id="{5078CAD6-76C5-4142-8018-AECD8A8F47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2640"/>
                <a:ext cx="48" cy="48"/>
              </a:xfrm>
              <a:prstGeom prst="ellipse">
                <a:avLst/>
              </a:prstGeom>
              <a:solidFill>
                <a:srgbClr val="FF7C80"/>
              </a:solidFill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094" name="Oval 374">
                <a:extLst>
                  <a:ext uri="{FF2B5EF4-FFF2-40B4-BE49-F238E27FC236}">
                    <a16:creationId xmlns:a16="http://schemas.microsoft.com/office/drawing/2014/main" id="{645F13E5-A567-40AA-AACE-718403A0D2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259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095" name="Oval 375">
                <a:extLst>
                  <a:ext uri="{FF2B5EF4-FFF2-40B4-BE49-F238E27FC236}">
                    <a16:creationId xmlns:a16="http://schemas.microsoft.com/office/drawing/2014/main" id="{14F022A9-B082-42DF-ABE6-5127CB01AC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2640"/>
                <a:ext cx="48" cy="48"/>
              </a:xfrm>
              <a:prstGeom prst="ellipse">
                <a:avLst/>
              </a:prstGeom>
              <a:solidFill>
                <a:srgbClr val="FF7C80"/>
              </a:solidFill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096" name="Oval 376">
                <a:extLst>
                  <a:ext uri="{FF2B5EF4-FFF2-40B4-BE49-F238E27FC236}">
                    <a16:creationId xmlns:a16="http://schemas.microsoft.com/office/drawing/2014/main" id="{364285F4-68F5-4078-9738-AE56DB7E1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259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097" name="Oval 377">
                <a:extLst>
                  <a:ext uri="{FF2B5EF4-FFF2-40B4-BE49-F238E27FC236}">
                    <a16:creationId xmlns:a16="http://schemas.microsoft.com/office/drawing/2014/main" id="{DBE16A3B-6DF0-4A82-801F-471348B4D7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640"/>
                <a:ext cx="48" cy="48"/>
              </a:xfrm>
              <a:prstGeom prst="ellipse">
                <a:avLst/>
              </a:prstGeom>
              <a:solidFill>
                <a:srgbClr val="FF7C80"/>
              </a:solidFill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098" name="Oval 378">
                <a:extLst>
                  <a:ext uri="{FF2B5EF4-FFF2-40B4-BE49-F238E27FC236}">
                    <a16:creationId xmlns:a16="http://schemas.microsoft.com/office/drawing/2014/main" id="{9F884649-C070-4BCF-943E-EA0BFEA36F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59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099" name="Oval 379">
                <a:extLst>
                  <a:ext uri="{FF2B5EF4-FFF2-40B4-BE49-F238E27FC236}">
                    <a16:creationId xmlns:a16="http://schemas.microsoft.com/office/drawing/2014/main" id="{0D27A809-2298-4662-8038-6E9BEAD23C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2640"/>
                <a:ext cx="48" cy="48"/>
              </a:xfrm>
              <a:prstGeom prst="ellipse">
                <a:avLst/>
              </a:prstGeom>
              <a:solidFill>
                <a:srgbClr val="FF7C80"/>
              </a:solidFill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100" name="Oval 380">
                <a:extLst>
                  <a:ext uri="{FF2B5EF4-FFF2-40B4-BE49-F238E27FC236}">
                    <a16:creationId xmlns:a16="http://schemas.microsoft.com/office/drawing/2014/main" id="{32C652BC-7279-49B8-BBC7-1FA53F0D4B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259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101" name="Oval 381">
                <a:extLst>
                  <a:ext uri="{FF2B5EF4-FFF2-40B4-BE49-F238E27FC236}">
                    <a16:creationId xmlns:a16="http://schemas.microsoft.com/office/drawing/2014/main" id="{F52E5068-695B-4BC5-AEED-AE4C04F49F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2640"/>
                <a:ext cx="48" cy="48"/>
              </a:xfrm>
              <a:prstGeom prst="ellipse">
                <a:avLst/>
              </a:prstGeom>
              <a:solidFill>
                <a:srgbClr val="FF7C80"/>
              </a:solidFill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102" name="Oval 382">
                <a:extLst>
                  <a:ext uri="{FF2B5EF4-FFF2-40B4-BE49-F238E27FC236}">
                    <a16:creationId xmlns:a16="http://schemas.microsoft.com/office/drawing/2014/main" id="{F4535706-C4C4-4E4F-93A6-005CC13593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259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103" name="Oval 383">
                <a:extLst>
                  <a:ext uri="{FF2B5EF4-FFF2-40B4-BE49-F238E27FC236}">
                    <a16:creationId xmlns:a16="http://schemas.microsoft.com/office/drawing/2014/main" id="{3CD19978-D755-4B6E-B7BE-F7A52F7CBC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2640"/>
                <a:ext cx="48" cy="48"/>
              </a:xfrm>
              <a:prstGeom prst="ellipse">
                <a:avLst/>
              </a:prstGeom>
              <a:solidFill>
                <a:srgbClr val="FF7C80"/>
              </a:solidFill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104" name="Oval 384">
                <a:extLst>
                  <a:ext uri="{FF2B5EF4-FFF2-40B4-BE49-F238E27FC236}">
                    <a16:creationId xmlns:a16="http://schemas.microsoft.com/office/drawing/2014/main" id="{7B950399-B311-4751-AE58-441013AA8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259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105" name="Oval 385">
                <a:extLst>
                  <a:ext uri="{FF2B5EF4-FFF2-40B4-BE49-F238E27FC236}">
                    <a16:creationId xmlns:a16="http://schemas.microsoft.com/office/drawing/2014/main" id="{434D01D5-6678-4468-8741-AD45D86CBB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2640"/>
                <a:ext cx="48" cy="48"/>
              </a:xfrm>
              <a:prstGeom prst="ellipse">
                <a:avLst/>
              </a:prstGeom>
              <a:solidFill>
                <a:srgbClr val="FF7C80"/>
              </a:solidFill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106" name="Oval 386">
                <a:extLst>
                  <a:ext uri="{FF2B5EF4-FFF2-40B4-BE49-F238E27FC236}">
                    <a16:creationId xmlns:a16="http://schemas.microsoft.com/office/drawing/2014/main" id="{ECA525E9-90D4-442B-8120-AB9838EFA2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259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107" name="Oval 387">
                <a:extLst>
                  <a:ext uri="{FF2B5EF4-FFF2-40B4-BE49-F238E27FC236}">
                    <a16:creationId xmlns:a16="http://schemas.microsoft.com/office/drawing/2014/main" id="{41024F20-B2AF-419C-A57C-E9D0207077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2640"/>
                <a:ext cx="48" cy="48"/>
              </a:xfrm>
              <a:prstGeom prst="ellipse">
                <a:avLst/>
              </a:prstGeom>
              <a:solidFill>
                <a:srgbClr val="FF7C80"/>
              </a:solidFill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108" name="Oval 388">
                <a:extLst>
                  <a:ext uri="{FF2B5EF4-FFF2-40B4-BE49-F238E27FC236}">
                    <a16:creationId xmlns:a16="http://schemas.microsoft.com/office/drawing/2014/main" id="{3771D9C7-089C-45FC-B223-B83F3F9911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259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109" name="Oval 389">
                <a:extLst>
                  <a:ext uri="{FF2B5EF4-FFF2-40B4-BE49-F238E27FC236}">
                    <a16:creationId xmlns:a16="http://schemas.microsoft.com/office/drawing/2014/main" id="{BCAA52C2-F7B0-4133-9B79-FD3AF7BFF0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2640"/>
                <a:ext cx="48" cy="48"/>
              </a:xfrm>
              <a:prstGeom prst="ellipse">
                <a:avLst/>
              </a:prstGeom>
              <a:solidFill>
                <a:srgbClr val="FF7C80"/>
              </a:solidFill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110" name="Oval 390">
                <a:extLst>
                  <a:ext uri="{FF2B5EF4-FFF2-40B4-BE49-F238E27FC236}">
                    <a16:creationId xmlns:a16="http://schemas.microsoft.com/office/drawing/2014/main" id="{7A775141-B4F6-45B3-815B-2D79259EC4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259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111" name="Oval 391">
                <a:extLst>
                  <a:ext uri="{FF2B5EF4-FFF2-40B4-BE49-F238E27FC236}">
                    <a16:creationId xmlns:a16="http://schemas.microsoft.com/office/drawing/2014/main" id="{A3AFF03B-0A69-4DC5-878C-D9E5B99A2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2640"/>
                <a:ext cx="48" cy="48"/>
              </a:xfrm>
              <a:prstGeom prst="ellipse">
                <a:avLst/>
              </a:prstGeom>
              <a:solidFill>
                <a:srgbClr val="FF7C80"/>
              </a:solidFill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112" name="Oval 392">
                <a:extLst>
                  <a:ext uri="{FF2B5EF4-FFF2-40B4-BE49-F238E27FC236}">
                    <a16:creationId xmlns:a16="http://schemas.microsoft.com/office/drawing/2014/main" id="{1F8F363A-5216-4625-BAEC-401160315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4" y="259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113" name="Oval 393">
                <a:extLst>
                  <a:ext uri="{FF2B5EF4-FFF2-40B4-BE49-F238E27FC236}">
                    <a16:creationId xmlns:a16="http://schemas.microsoft.com/office/drawing/2014/main" id="{F9AB0304-0015-4F0B-BF98-3BD2A611AA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" y="2640"/>
                <a:ext cx="48" cy="48"/>
              </a:xfrm>
              <a:prstGeom prst="ellipse">
                <a:avLst/>
              </a:prstGeom>
              <a:solidFill>
                <a:srgbClr val="FF7C80"/>
              </a:solidFill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114" name="Oval 394">
                <a:extLst>
                  <a:ext uri="{FF2B5EF4-FFF2-40B4-BE49-F238E27FC236}">
                    <a16:creationId xmlns:a16="http://schemas.microsoft.com/office/drawing/2014/main" id="{D89630B0-D9B0-4886-AC01-F9D0C4F09F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8" y="259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115" name="Oval 395">
                <a:extLst>
                  <a:ext uri="{FF2B5EF4-FFF2-40B4-BE49-F238E27FC236}">
                    <a16:creationId xmlns:a16="http://schemas.microsoft.com/office/drawing/2014/main" id="{35E1AE79-DCFF-45FD-BC25-183FAAD1F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2640"/>
                <a:ext cx="48" cy="48"/>
              </a:xfrm>
              <a:prstGeom prst="ellipse">
                <a:avLst/>
              </a:prstGeom>
              <a:solidFill>
                <a:srgbClr val="FF7C80"/>
              </a:solidFill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116" name="Oval 396">
                <a:extLst>
                  <a:ext uri="{FF2B5EF4-FFF2-40B4-BE49-F238E27FC236}">
                    <a16:creationId xmlns:a16="http://schemas.microsoft.com/office/drawing/2014/main" id="{D717BE7F-891C-48A5-9EF2-AD5126DEC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259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117" name="Oval 397">
                <a:extLst>
                  <a:ext uri="{FF2B5EF4-FFF2-40B4-BE49-F238E27FC236}">
                    <a16:creationId xmlns:a16="http://schemas.microsoft.com/office/drawing/2014/main" id="{2B5CC3E5-3D66-408B-929A-B5284ECA2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0" y="2640"/>
                <a:ext cx="48" cy="48"/>
              </a:xfrm>
              <a:prstGeom prst="ellipse">
                <a:avLst/>
              </a:prstGeom>
              <a:solidFill>
                <a:srgbClr val="FF7C80"/>
              </a:solidFill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118" name="Rectangle 398">
                <a:extLst>
                  <a:ext uri="{FF2B5EF4-FFF2-40B4-BE49-F238E27FC236}">
                    <a16:creationId xmlns:a16="http://schemas.microsoft.com/office/drawing/2014/main" id="{5CF43E7E-6096-4DB4-A200-FA27993412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2736"/>
                <a:ext cx="2544" cy="864"/>
              </a:xfrm>
              <a:prstGeom prst="rect">
                <a:avLst/>
              </a:prstGeom>
              <a:gradFill rotWithShape="0">
                <a:gsLst>
                  <a:gs pos="0">
                    <a:srgbClr val="9999FF">
                      <a:gamma/>
                      <a:shade val="46275"/>
                      <a:invGamma/>
                    </a:srgbClr>
                  </a:gs>
                  <a:gs pos="50000">
                    <a:srgbClr val="9999FF"/>
                  </a:gs>
                  <a:gs pos="100000">
                    <a:srgbClr val="9999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9050">
                <a:solidFill>
                  <a:srgbClr val="3333CC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9802" name="Group 399">
              <a:extLst>
                <a:ext uri="{FF2B5EF4-FFF2-40B4-BE49-F238E27FC236}">
                  <a16:creationId xmlns:a16="http://schemas.microsoft.com/office/drawing/2014/main" id="{19329393-27DE-48EA-98D3-2F07787F6A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2" y="2208"/>
              <a:ext cx="968" cy="1488"/>
              <a:chOff x="3272" y="2112"/>
              <a:chExt cx="968" cy="1488"/>
            </a:xfrm>
          </p:grpSpPr>
          <p:sp>
            <p:nvSpPr>
              <p:cNvPr id="159120" name="Line 400">
                <a:extLst>
                  <a:ext uri="{FF2B5EF4-FFF2-40B4-BE49-F238E27FC236}">
                    <a16:creationId xmlns:a16="http://schemas.microsoft.com/office/drawing/2014/main" id="{819C3679-361F-4FB6-B7A1-1A323D7867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72" y="2640"/>
                <a:ext cx="808" cy="432"/>
              </a:xfrm>
              <a:prstGeom prst="line">
                <a:avLst/>
              </a:prstGeom>
              <a:noFill/>
              <a:ln w="19050">
                <a:solidFill>
                  <a:srgbClr val="FF99CC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121" name="Freeform 401">
                <a:extLst>
                  <a:ext uri="{FF2B5EF4-FFF2-40B4-BE49-F238E27FC236}">
                    <a16:creationId xmlns:a16="http://schemas.microsoft.com/office/drawing/2014/main" id="{6E58DD15-2861-4C11-9CDC-F16A1265C3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6" y="2899"/>
                <a:ext cx="64" cy="150"/>
              </a:xfrm>
              <a:custGeom>
                <a:avLst/>
                <a:gdLst/>
                <a:ahLst/>
                <a:cxnLst>
                  <a:cxn ang="0">
                    <a:pos x="57" y="150"/>
                  </a:cxn>
                  <a:cxn ang="0">
                    <a:pos x="54" y="70"/>
                  </a:cxn>
                  <a:cxn ang="0">
                    <a:pos x="0" y="0"/>
                  </a:cxn>
                </a:cxnLst>
                <a:rect l="0" t="0" r="r" b="b"/>
                <a:pathLst>
                  <a:path w="64" h="150">
                    <a:moveTo>
                      <a:pt x="57" y="150"/>
                    </a:moveTo>
                    <a:cubicBezTo>
                      <a:pt x="56" y="137"/>
                      <a:pt x="64" y="95"/>
                      <a:pt x="54" y="70"/>
                    </a:cubicBezTo>
                    <a:cubicBezTo>
                      <a:pt x="44" y="45"/>
                      <a:pt x="11" y="15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99CC"/>
                </a:solidFill>
                <a:round/>
                <a:headEnd type="non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29819" name="Object 402">
                <a:extLst>
                  <a:ext uri="{FF2B5EF4-FFF2-40B4-BE49-F238E27FC236}">
                    <a16:creationId xmlns:a16="http://schemas.microsoft.com/office/drawing/2014/main" id="{F070C8F3-1C8D-41E7-A275-5B7A836C9ED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704" y="2832"/>
              <a:ext cx="140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879" name="公式" r:id="rId3" imgW="95098" imgH="171552" progId="Equation.3">
                      <p:embed/>
                    </p:oleObj>
                  </mc:Choice>
                  <mc:Fallback>
                    <p:oleObj name="公式" r:id="rId3" imgW="95098" imgH="171552" progId="Equation.3">
                      <p:embed/>
                      <p:pic>
                        <p:nvPicPr>
                          <p:cNvPr id="0" name="Object 40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04" y="2832"/>
                            <a:ext cx="140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17961" dir="2700000" algn="ctr" rotWithShape="0">
                              <a:schemeClr val="bg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9820" name="Group 403">
                <a:extLst>
                  <a:ext uri="{FF2B5EF4-FFF2-40B4-BE49-F238E27FC236}">
                    <a16:creationId xmlns:a16="http://schemas.microsoft.com/office/drawing/2014/main" id="{76F40C13-D71B-4C5B-8D71-EA60FE60C9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36" y="2112"/>
                <a:ext cx="304" cy="1488"/>
                <a:chOff x="3936" y="2112"/>
                <a:chExt cx="304" cy="1488"/>
              </a:xfrm>
            </p:grpSpPr>
            <p:sp>
              <p:nvSpPr>
                <p:cNvPr id="159124" name="Line 404">
                  <a:extLst>
                    <a:ext uri="{FF2B5EF4-FFF2-40B4-BE49-F238E27FC236}">
                      <a16:creationId xmlns:a16="http://schemas.microsoft.com/office/drawing/2014/main" id="{51E211EA-F49B-4EB3-ACED-69C1F5880A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52" y="235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00CC99"/>
                  </a:solidFill>
                  <a:prstDash val="lgDash"/>
                  <a:round/>
                  <a:headEnd type="none" w="sm" len="lg"/>
                  <a:tailEnd type="none" w="sm" len="lg"/>
                </a:ln>
                <a:effectLst>
                  <a:outerShdw dist="1796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59125" name="Line 405">
                  <a:extLst>
                    <a:ext uri="{FF2B5EF4-FFF2-40B4-BE49-F238E27FC236}">
                      <a16:creationId xmlns:a16="http://schemas.microsoft.com/office/drawing/2014/main" id="{D8B12119-B66A-4117-B142-12776C8F5D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40" y="235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00CC99"/>
                  </a:solidFill>
                  <a:prstDash val="lgDash"/>
                  <a:round/>
                  <a:headEnd type="none" w="sm" len="lg"/>
                  <a:tailEnd type="none" w="sm" len="lg"/>
                </a:ln>
                <a:effectLst>
                  <a:outerShdw dist="1796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59126" name="Line 406">
                  <a:extLst>
                    <a:ext uri="{FF2B5EF4-FFF2-40B4-BE49-F238E27FC236}">
                      <a16:creationId xmlns:a16="http://schemas.microsoft.com/office/drawing/2014/main" id="{60A1359E-5D63-431F-B010-AC7769729F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52" y="2400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rgbClr val="00CC99"/>
                  </a:solidFill>
                  <a:round/>
                  <a:headEnd type="triangle" w="sm" len="lg"/>
                  <a:tailEnd type="triangle" w="sm" len="lg"/>
                </a:ln>
                <a:effectLst>
                  <a:outerShdw dist="1796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59127" name="Line 407">
                  <a:extLst>
                    <a:ext uri="{FF2B5EF4-FFF2-40B4-BE49-F238E27FC236}">
                      <a16:creationId xmlns:a16="http://schemas.microsoft.com/office/drawing/2014/main" id="{D87181AF-DEFF-4A4A-8367-5CD6C22AF1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52" y="2496"/>
                  <a:ext cx="0" cy="1104"/>
                </a:xfrm>
                <a:prstGeom prst="line">
                  <a:avLst/>
                </a:prstGeom>
                <a:noFill/>
                <a:ln w="19050">
                  <a:solidFill>
                    <a:srgbClr val="FFCC99"/>
                  </a:solidFill>
                  <a:prstDash val="lgDash"/>
                  <a:round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59128" name="Line 408">
                  <a:extLst>
                    <a:ext uri="{FF2B5EF4-FFF2-40B4-BE49-F238E27FC236}">
                      <a16:creationId xmlns:a16="http://schemas.microsoft.com/office/drawing/2014/main" id="{B2D1698D-7991-4F9B-B42B-121A0C86B6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40" y="2496"/>
                  <a:ext cx="0" cy="1104"/>
                </a:xfrm>
                <a:prstGeom prst="line">
                  <a:avLst/>
                </a:prstGeom>
                <a:noFill/>
                <a:ln w="19050">
                  <a:solidFill>
                    <a:srgbClr val="FFCC99"/>
                  </a:solidFill>
                  <a:prstDash val="lgDash"/>
                  <a:round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aphicFrame>
              <p:nvGraphicFramePr>
                <p:cNvPr id="29826" name="Object 409">
                  <a:extLst>
                    <a:ext uri="{FF2B5EF4-FFF2-40B4-BE49-F238E27FC236}">
                      <a16:creationId xmlns:a16="http://schemas.microsoft.com/office/drawing/2014/main" id="{6A17223D-C8D1-48AF-93AF-8D85CA3D545D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936" y="2112"/>
                <a:ext cx="304" cy="26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9880" name="公式" r:id="rId5" imgW="171501" imgH="152400" progId="Equation.3">
                        <p:embed/>
                      </p:oleObj>
                    </mc:Choice>
                    <mc:Fallback>
                      <p:oleObj name="公式" r:id="rId5" imgW="171501" imgH="152400" progId="Equation.3">
                        <p:embed/>
                        <p:pic>
                          <p:nvPicPr>
                            <p:cNvPr id="0" name="Object 40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36" y="2112"/>
                              <a:ext cx="304" cy="26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>
                              <a:outerShdw dist="17961" dir="2700000" algn="ctr" rotWithShape="0">
                                <a:schemeClr val="bg2"/>
                              </a:outerShdw>
                            </a:effectLst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905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29803" name="Group 410">
              <a:extLst>
                <a:ext uri="{FF2B5EF4-FFF2-40B4-BE49-F238E27FC236}">
                  <a16:creationId xmlns:a16="http://schemas.microsoft.com/office/drawing/2014/main" id="{974DDA8A-EBEC-482D-9630-029127B545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736"/>
              <a:ext cx="3024" cy="672"/>
              <a:chOff x="2496" y="2736"/>
              <a:chExt cx="3024" cy="672"/>
            </a:xfrm>
          </p:grpSpPr>
          <p:grpSp>
            <p:nvGrpSpPr>
              <p:cNvPr id="29804" name="Group 411">
                <a:extLst>
                  <a:ext uri="{FF2B5EF4-FFF2-40B4-BE49-F238E27FC236}">
                    <a16:creationId xmlns:a16="http://schemas.microsoft.com/office/drawing/2014/main" id="{3EA8DAE1-289A-4518-855F-B521412539B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2736"/>
                <a:ext cx="3024" cy="672"/>
                <a:chOff x="2496" y="2736"/>
                <a:chExt cx="3024" cy="672"/>
              </a:xfrm>
            </p:grpSpPr>
            <p:graphicFrame>
              <p:nvGraphicFramePr>
                <p:cNvPr id="29807" name="Object 412">
                  <a:extLst>
                    <a:ext uri="{FF2B5EF4-FFF2-40B4-BE49-F238E27FC236}">
                      <a16:creationId xmlns:a16="http://schemas.microsoft.com/office/drawing/2014/main" id="{5E96262E-0B51-460A-ABC1-33B760E5956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264" y="3208"/>
                <a:ext cx="192" cy="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9881" name="公式" r:id="rId7" imgW="133299" imgH="152400" progId="Equation.3">
                        <p:embed/>
                      </p:oleObj>
                    </mc:Choice>
                    <mc:Fallback>
                      <p:oleObj name="公式" r:id="rId7" imgW="133299" imgH="152400" progId="Equation.3">
                        <p:embed/>
                        <p:pic>
                          <p:nvPicPr>
                            <p:cNvPr id="0" name="Object 4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264" y="3208"/>
                              <a:ext cx="192" cy="2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905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1796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29808" name="Group 413">
                  <a:extLst>
                    <a:ext uri="{FF2B5EF4-FFF2-40B4-BE49-F238E27FC236}">
                      <a16:creationId xmlns:a16="http://schemas.microsoft.com/office/drawing/2014/main" id="{52BEF5B8-3564-448C-8E26-55BFC0BEE09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96" y="2736"/>
                  <a:ext cx="3024" cy="668"/>
                  <a:chOff x="2496" y="2736"/>
                  <a:chExt cx="3024" cy="668"/>
                </a:xfrm>
              </p:grpSpPr>
              <p:sp>
                <p:nvSpPr>
                  <p:cNvPr id="159134" name="Line 414">
                    <a:extLst>
                      <a:ext uri="{FF2B5EF4-FFF2-40B4-BE49-F238E27FC236}">
                        <a16:creationId xmlns:a16="http://schemas.microsoft.com/office/drawing/2014/main" id="{2897F0E1-A01D-4018-B910-61208718856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96" y="3168"/>
                    <a:ext cx="302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lg"/>
                    <a:tailEnd type="triangle" w="sm" len="lg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59135" name="Line 415">
                    <a:extLst>
                      <a:ext uri="{FF2B5EF4-FFF2-40B4-BE49-F238E27FC236}">
                        <a16:creationId xmlns:a16="http://schemas.microsoft.com/office/drawing/2014/main" id="{2C8BEA92-66DB-47C1-B9BC-140C4CD06DC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688" y="2736"/>
                    <a:ext cx="768" cy="43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2"/>
                    </a:solidFill>
                    <a:prstDash val="dash"/>
                    <a:round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59136" name="Line 416">
                    <a:extLst>
                      <a:ext uri="{FF2B5EF4-FFF2-40B4-BE49-F238E27FC236}">
                        <a16:creationId xmlns:a16="http://schemas.microsoft.com/office/drawing/2014/main" id="{A8874941-E766-486C-93C2-10328561B99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56" y="2736"/>
                    <a:ext cx="1680" cy="43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2"/>
                    </a:solidFill>
                    <a:prstDash val="dash"/>
                    <a:round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graphicFrame>
                <p:nvGraphicFramePr>
                  <p:cNvPr id="29812" name="Object 417">
                    <a:extLst>
                      <a:ext uri="{FF2B5EF4-FFF2-40B4-BE49-F238E27FC236}">
                        <a16:creationId xmlns:a16="http://schemas.microsoft.com/office/drawing/2014/main" id="{7A1FF74F-899D-4DBA-8CE7-90FD09E5BE9E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312" y="2784"/>
                  <a:ext cx="197" cy="24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9882" name="Equation" r:id="rId9" imgW="152400" imgH="190704" progId="Equation.3">
                          <p:embed/>
                        </p:oleObj>
                      </mc:Choice>
                      <mc:Fallback>
                        <p:oleObj name="Equation" r:id="rId9" imgW="152400" imgH="190704" progId="Equation.3">
                          <p:embed/>
                          <p:pic>
                            <p:nvPicPr>
                              <p:cNvPr id="0" name="Object 417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312" y="2784"/>
                                <a:ext cx="197" cy="24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1905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1796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159138" name="Freeform 418">
                    <a:extLst>
                      <a:ext uri="{FF2B5EF4-FFF2-40B4-BE49-F238E27FC236}">
                        <a16:creationId xmlns:a16="http://schemas.microsoft.com/office/drawing/2014/main" id="{147EEAB8-EA59-4804-A033-FD55832148C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12" y="3056"/>
                    <a:ext cx="480" cy="112"/>
                  </a:xfrm>
                  <a:custGeom>
                    <a:avLst/>
                    <a:gdLst/>
                    <a:ahLst/>
                    <a:cxnLst>
                      <a:cxn ang="0">
                        <a:pos x="480" y="112"/>
                      </a:cxn>
                      <a:cxn ang="0">
                        <a:pos x="240" y="16"/>
                      </a:cxn>
                      <a:cxn ang="0">
                        <a:pos x="0" y="16"/>
                      </a:cxn>
                    </a:cxnLst>
                    <a:rect l="0" t="0" r="r" b="b"/>
                    <a:pathLst>
                      <a:path w="480" h="112">
                        <a:moveTo>
                          <a:pt x="480" y="112"/>
                        </a:moveTo>
                        <a:cubicBezTo>
                          <a:pt x="400" y="72"/>
                          <a:pt x="320" y="32"/>
                          <a:pt x="240" y="16"/>
                        </a:cubicBezTo>
                        <a:cubicBezTo>
                          <a:pt x="160" y="0"/>
                          <a:pt x="80" y="8"/>
                          <a:pt x="0" y="16"/>
                        </a:cubicBezTo>
                      </a:path>
                    </a:pathLst>
                  </a:custGeom>
                  <a:noFill/>
                  <a:ln w="19050" cmpd="sng">
                    <a:solidFill>
                      <a:schemeClr val="tx2"/>
                    </a:solidFill>
                    <a:round/>
                    <a:headEnd type="none" w="sm" len="lg"/>
                    <a:tailEnd type="triangle" w="sm" len="lg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59139" name="Freeform 419">
                    <a:extLst>
                      <a:ext uri="{FF2B5EF4-FFF2-40B4-BE49-F238E27FC236}">
                        <a16:creationId xmlns:a16="http://schemas.microsoft.com/office/drawing/2014/main" id="{77CAC6F8-1624-4C4E-83EB-A6C6A9A24E2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72" y="2976"/>
                    <a:ext cx="56" cy="192"/>
                  </a:xfrm>
                  <a:custGeom>
                    <a:avLst/>
                    <a:gdLst/>
                    <a:ahLst/>
                    <a:cxnLst>
                      <a:cxn ang="0">
                        <a:pos x="48" y="192"/>
                      </a:cxn>
                      <a:cxn ang="0">
                        <a:pos x="48" y="96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56" h="192">
                        <a:moveTo>
                          <a:pt x="48" y="192"/>
                        </a:moveTo>
                        <a:cubicBezTo>
                          <a:pt x="52" y="160"/>
                          <a:pt x="56" y="128"/>
                          <a:pt x="48" y="96"/>
                        </a:cubicBezTo>
                        <a:cubicBezTo>
                          <a:pt x="40" y="64"/>
                          <a:pt x="20" y="32"/>
                          <a:pt x="0" y="0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2"/>
                    </a:solidFill>
                    <a:prstDash val="lgDash"/>
                    <a:round/>
                    <a:headEnd type="none" w="sm" len="lg"/>
                    <a:tailEnd type="triangle" w="sm" len="lg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graphicFrame>
                <p:nvGraphicFramePr>
                  <p:cNvPr id="29815" name="Object 420">
                    <a:extLst>
                      <a:ext uri="{FF2B5EF4-FFF2-40B4-BE49-F238E27FC236}">
                        <a16:creationId xmlns:a16="http://schemas.microsoft.com/office/drawing/2014/main" id="{EF4914F9-1114-4EA8-974B-B29C027BB263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459" y="2928"/>
                  <a:ext cx="198" cy="24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9883" name="Equation" r:id="rId11" imgW="152400" imgH="190704" progId="Equation.3">
                          <p:embed/>
                        </p:oleObj>
                      </mc:Choice>
                      <mc:Fallback>
                        <p:oleObj name="Equation" r:id="rId11" imgW="152400" imgH="190704" progId="Equation.3">
                          <p:embed/>
                          <p:pic>
                            <p:nvPicPr>
                              <p:cNvPr id="0" name="Object 420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459" y="2928"/>
                                <a:ext cx="198" cy="24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1905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1796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9816" name="Object 421">
                    <a:extLst>
                      <a:ext uri="{FF2B5EF4-FFF2-40B4-BE49-F238E27FC236}">
                        <a16:creationId xmlns:a16="http://schemas.microsoft.com/office/drawing/2014/main" id="{47919709-E549-49FB-8A34-15E471598D93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5280" y="3168"/>
                  <a:ext cx="236" cy="23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9884" name="公式" r:id="rId13" imgW="114198" imgH="114504" progId="Equation.3">
                          <p:embed/>
                        </p:oleObj>
                      </mc:Choice>
                      <mc:Fallback>
                        <p:oleObj name="公式" r:id="rId13" imgW="114198" imgH="114504" progId="Equation.3">
                          <p:embed/>
                          <p:pic>
                            <p:nvPicPr>
                              <p:cNvPr id="0" name="Object 421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280" y="3168"/>
                                <a:ext cx="236" cy="23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1905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1796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sp>
            <p:nvSpPr>
              <p:cNvPr id="159142" name="Line 422">
                <a:extLst>
                  <a:ext uri="{FF2B5EF4-FFF2-40B4-BE49-F238E27FC236}">
                    <a16:creationId xmlns:a16="http://schemas.microsoft.com/office/drawing/2014/main" id="{F842EF57-8E76-47C5-9F77-419BC9692B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12" y="2736"/>
                <a:ext cx="0" cy="432"/>
              </a:xfrm>
              <a:prstGeom prst="line">
                <a:avLst/>
              </a:prstGeom>
              <a:noFill/>
              <a:ln w="19050">
                <a:solidFill>
                  <a:srgbClr val="FFCC99"/>
                </a:solidFill>
                <a:round/>
                <a:headEnd type="non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29806" name="Object 423">
                <a:extLst>
                  <a:ext uri="{FF2B5EF4-FFF2-40B4-BE49-F238E27FC236}">
                    <a16:creationId xmlns:a16="http://schemas.microsoft.com/office/drawing/2014/main" id="{77340019-F763-4E5E-BD54-DE0FDD85F0B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60" y="2928"/>
              <a:ext cx="196" cy="1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885" name="公式" r:id="rId15" imgW="133299" imgH="133248" progId="Equation.3">
                      <p:embed/>
                    </p:oleObj>
                  </mc:Choice>
                  <mc:Fallback>
                    <p:oleObj name="公式" r:id="rId15" imgW="133299" imgH="133248" progId="Equation.3">
                      <p:embed/>
                      <p:pic>
                        <p:nvPicPr>
                          <p:cNvPr id="0" name="Object 4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60" y="2928"/>
                            <a:ext cx="196" cy="1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1796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58722" name="Text Box 2">
            <a:extLst>
              <a:ext uri="{FF2B5EF4-FFF2-40B4-BE49-F238E27FC236}">
                <a16:creationId xmlns:a16="http://schemas.microsoft.com/office/drawing/2014/main" id="{D60D8A8B-F0EF-49AF-B247-31BAC86AE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341438"/>
            <a:ext cx="838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当螺线管趋于无限长时，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  <a:sym typeface="Symbol" pitchFamily="18" charset="2"/>
              </a:rPr>
              <a:t>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  <a:sym typeface="Symbol" pitchFamily="18" charset="2"/>
              </a:rPr>
              <a:t>1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  <a:sym typeface="Symbol" pitchFamily="18" charset="2"/>
              </a:rPr>
              <a:t>0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  <a:sym typeface="Symbol" pitchFamily="18" charset="2"/>
              </a:rPr>
              <a:t>；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  <a:sym typeface="Symbol" pitchFamily="18" charset="2"/>
              </a:rPr>
              <a:t>2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  <a:sym typeface="Symbol" pitchFamily="18" charset="2"/>
              </a:rPr>
              <a:t></a:t>
            </a:r>
          </a:p>
        </p:txBody>
      </p:sp>
      <p:graphicFrame>
        <p:nvGraphicFramePr>
          <p:cNvPr id="158723" name="Object 3">
            <a:extLst>
              <a:ext uri="{FF2B5EF4-FFF2-40B4-BE49-F238E27FC236}">
                <a16:creationId xmlns:a16="http://schemas.microsoft.com/office/drawing/2014/main" id="{2E2C691A-C66E-4487-A211-601CBFA9EB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1013" y="1858963"/>
          <a:ext cx="47593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86" name="公式" r:id="rId17" imgW="2019402" imgH="361848" progId="Equation.3">
                  <p:embed/>
                </p:oleObj>
              </mc:Choice>
              <mc:Fallback>
                <p:oleObj name="公式" r:id="rId17" imgW="2019402" imgH="361848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1013" y="1858963"/>
                        <a:ext cx="47593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24" name="Text Box 4">
            <a:extLst>
              <a:ext uri="{FF2B5EF4-FFF2-40B4-BE49-F238E27FC236}">
                <a16:creationId xmlns:a16="http://schemas.microsoft.com/office/drawing/2014/main" id="{2837922D-2C35-433D-A415-AACAF4646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708275"/>
            <a:ext cx="88360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当螺线管趋于半无限长，即在长直螺线管的端点附近，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  <a:sym typeface="Symbol" pitchFamily="18" charset="2"/>
              </a:rPr>
              <a:t>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  <a:sym typeface="Symbol" pitchFamily="18" charset="2"/>
              </a:rPr>
              <a:t>1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  <a:sym typeface="Symbol" pitchFamily="18" charset="2"/>
              </a:rPr>
              <a:t>0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  <a:sym typeface="Symbol" pitchFamily="18" charset="2"/>
              </a:rPr>
              <a:t>； 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  <a:sym typeface="Symbol" pitchFamily="18" charset="2"/>
              </a:rPr>
              <a:t>2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  <a:sym typeface="Symbol" pitchFamily="18" charset="2"/>
              </a:rPr>
              <a:t>/2</a:t>
            </a:r>
          </a:p>
        </p:txBody>
      </p:sp>
      <p:graphicFrame>
        <p:nvGraphicFramePr>
          <p:cNvPr id="158725" name="Object 5">
            <a:extLst>
              <a:ext uri="{FF2B5EF4-FFF2-40B4-BE49-F238E27FC236}">
                <a16:creationId xmlns:a16="http://schemas.microsoft.com/office/drawing/2014/main" id="{99ECF7B2-DD18-43D7-8C8D-7B34AC8E65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3860800"/>
          <a:ext cx="17526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87" name="公式" r:id="rId19" imgW="723798" imgH="381000" progId="Equation.3">
                  <p:embed/>
                </p:oleObj>
              </mc:Choice>
              <mc:Fallback>
                <p:oleObj name="公式" r:id="rId19" imgW="723798" imgH="381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860800"/>
                        <a:ext cx="17526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99">
            <a:extLst>
              <a:ext uri="{FF2B5EF4-FFF2-40B4-BE49-F238E27FC236}">
                <a16:creationId xmlns:a16="http://schemas.microsoft.com/office/drawing/2014/main" id="{3F1CF86D-35C2-48AF-97C9-E72D7A061014}"/>
              </a:ext>
            </a:extLst>
          </p:cNvPr>
          <p:cNvGrpSpPr>
            <a:grpSpLocks/>
          </p:cNvGrpSpPr>
          <p:nvPr/>
        </p:nvGrpSpPr>
        <p:grpSpPr bwMode="auto">
          <a:xfrm>
            <a:off x="3579813" y="3284538"/>
            <a:ext cx="5257800" cy="3124200"/>
            <a:chOff x="2256" y="1872"/>
            <a:chExt cx="3304" cy="1968"/>
          </a:xfrm>
        </p:grpSpPr>
        <p:sp>
          <p:nvSpPr>
            <p:cNvPr id="158807" name="Rectangle 87">
              <a:extLst>
                <a:ext uri="{FF2B5EF4-FFF2-40B4-BE49-F238E27FC236}">
                  <a16:creationId xmlns:a16="http://schemas.microsoft.com/office/drawing/2014/main" id="{4C4A8AE0-E98C-4B8C-BBB9-123694D7A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872"/>
              <a:ext cx="3304" cy="1968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8808" name="Line 88">
              <a:extLst>
                <a:ext uri="{FF2B5EF4-FFF2-40B4-BE49-F238E27FC236}">
                  <a16:creationId xmlns:a16="http://schemas.microsoft.com/office/drawing/2014/main" id="{D34A52E0-2722-4808-B72C-8A14904939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2" y="3368"/>
              <a:ext cx="3238" cy="1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lg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8809" name="Line 89">
              <a:extLst>
                <a:ext uri="{FF2B5EF4-FFF2-40B4-BE49-F238E27FC236}">
                  <a16:creationId xmlns:a16="http://schemas.microsoft.com/office/drawing/2014/main" id="{20B25BFD-8B11-4B85-B65B-26342699D5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08" y="2029"/>
              <a:ext cx="0" cy="149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lg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8810" name="Freeform 90">
              <a:extLst>
                <a:ext uri="{FF2B5EF4-FFF2-40B4-BE49-F238E27FC236}">
                  <a16:creationId xmlns:a16="http://schemas.microsoft.com/office/drawing/2014/main" id="{B8BC00B1-C1DA-4748-9A26-8D91B7D85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0" y="2705"/>
              <a:ext cx="2801" cy="605"/>
            </a:xfrm>
            <a:custGeom>
              <a:avLst/>
              <a:gdLst/>
              <a:ahLst/>
              <a:cxnLst>
                <a:cxn ang="0">
                  <a:pos x="0" y="356"/>
                </a:cxn>
                <a:cxn ang="0">
                  <a:pos x="122" y="329"/>
                </a:cxn>
                <a:cxn ang="0">
                  <a:pos x="207" y="212"/>
                </a:cxn>
                <a:cxn ang="0">
                  <a:pos x="410" y="32"/>
                </a:cxn>
                <a:cxn ang="0">
                  <a:pos x="960" y="20"/>
                </a:cxn>
                <a:cxn ang="0">
                  <a:pos x="1602" y="40"/>
                </a:cxn>
                <a:cxn ang="0">
                  <a:pos x="1813" y="220"/>
                </a:cxn>
                <a:cxn ang="0">
                  <a:pos x="1906" y="344"/>
                </a:cxn>
                <a:cxn ang="0">
                  <a:pos x="2039" y="368"/>
                </a:cxn>
              </a:cxnLst>
              <a:rect l="0" t="0" r="r" b="b"/>
              <a:pathLst>
                <a:path w="2039" h="369">
                  <a:moveTo>
                    <a:pt x="0" y="356"/>
                  </a:moveTo>
                  <a:cubicBezTo>
                    <a:pt x="20" y="352"/>
                    <a:pt x="88" y="353"/>
                    <a:pt x="122" y="329"/>
                  </a:cubicBezTo>
                  <a:cubicBezTo>
                    <a:pt x="156" y="305"/>
                    <a:pt x="159" y="261"/>
                    <a:pt x="207" y="212"/>
                  </a:cubicBezTo>
                  <a:cubicBezTo>
                    <a:pt x="255" y="163"/>
                    <a:pt x="285" y="64"/>
                    <a:pt x="410" y="32"/>
                  </a:cubicBezTo>
                  <a:cubicBezTo>
                    <a:pt x="535" y="0"/>
                    <a:pt x="761" y="19"/>
                    <a:pt x="960" y="20"/>
                  </a:cubicBezTo>
                  <a:cubicBezTo>
                    <a:pt x="1159" y="21"/>
                    <a:pt x="1460" y="7"/>
                    <a:pt x="1602" y="40"/>
                  </a:cubicBezTo>
                  <a:cubicBezTo>
                    <a:pt x="1744" y="73"/>
                    <a:pt x="1762" y="169"/>
                    <a:pt x="1813" y="220"/>
                  </a:cubicBezTo>
                  <a:cubicBezTo>
                    <a:pt x="1864" y="271"/>
                    <a:pt x="1868" y="319"/>
                    <a:pt x="1906" y="344"/>
                  </a:cubicBezTo>
                  <a:cubicBezTo>
                    <a:pt x="1944" y="369"/>
                    <a:pt x="2011" y="363"/>
                    <a:pt x="2039" y="368"/>
                  </a:cubicBezTo>
                </a:path>
              </a:pathLst>
            </a:custGeom>
            <a:noFill/>
            <a:ln w="19050" cmpd="sng">
              <a:solidFill>
                <a:schemeClr val="accent1"/>
              </a:solidFill>
              <a:round/>
              <a:headEnd/>
              <a:tailEnd type="none" w="sm" len="lg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29794" name="Object 91">
              <a:extLst>
                <a:ext uri="{FF2B5EF4-FFF2-40B4-BE49-F238E27FC236}">
                  <a16:creationId xmlns:a16="http://schemas.microsoft.com/office/drawing/2014/main" id="{D5D87ADD-D0EB-406C-8721-E79FEC30271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74" y="1951"/>
            <a:ext cx="216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88" name="公式" r:id="rId21" imgW="133299" imgH="133248" progId="Equation.3">
                    <p:embed/>
                  </p:oleObj>
                </mc:Choice>
                <mc:Fallback>
                  <p:oleObj name="公式" r:id="rId21" imgW="133299" imgH="133248" progId="Equation.3">
                    <p:embed/>
                    <p:pic>
                      <p:nvPicPr>
                        <p:cNvPr id="0" name="Object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4" y="1951"/>
                          <a:ext cx="216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hlink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95" name="Object 92">
              <a:extLst>
                <a:ext uri="{FF2B5EF4-FFF2-40B4-BE49-F238E27FC236}">
                  <a16:creationId xmlns:a16="http://schemas.microsoft.com/office/drawing/2014/main" id="{4D77E13B-43E5-4FF6-86CA-0201AF64A8B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32" y="3408"/>
            <a:ext cx="231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89" name="公式" r:id="rId23" imgW="114198" imgH="114504" progId="Equation.3">
                    <p:embed/>
                  </p:oleObj>
                </mc:Choice>
                <mc:Fallback>
                  <p:oleObj name="公式" r:id="rId23" imgW="114198" imgH="114504" progId="Equation.3">
                    <p:embed/>
                    <p:pic>
                      <p:nvPicPr>
                        <p:cNvPr id="0" name="Object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3408"/>
                          <a:ext cx="231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27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hlink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96" name="Object 93">
              <a:extLst>
                <a:ext uri="{FF2B5EF4-FFF2-40B4-BE49-F238E27FC236}">
                  <a16:creationId xmlns:a16="http://schemas.microsoft.com/office/drawing/2014/main" id="{3AB06A10-D5B0-4FF8-9DA6-03A07B0E373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48" y="3408"/>
            <a:ext cx="194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90" name="公式" r:id="rId25" imgW="133299" imgH="152400" progId="Equation.3">
                    <p:embed/>
                  </p:oleObj>
                </mc:Choice>
                <mc:Fallback>
                  <p:oleObj name="公式" r:id="rId25" imgW="133299" imgH="152400" progId="Equation.3">
                    <p:embed/>
                    <p:pic>
                      <p:nvPicPr>
                        <p:cNvPr id="0" name="Object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3408"/>
                          <a:ext cx="194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hlink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8815" name="Line 95">
              <a:extLst>
                <a:ext uri="{FF2B5EF4-FFF2-40B4-BE49-F238E27FC236}">
                  <a16:creationId xmlns:a16="http://schemas.microsoft.com/office/drawing/2014/main" id="{D8EA8D7A-E35A-4988-A55E-757966E29C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976"/>
              <a:ext cx="0" cy="38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29798" name="Object 96">
              <a:extLst>
                <a:ext uri="{FF2B5EF4-FFF2-40B4-BE49-F238E27FC236}">
                  <a16:creationId xmlns:a16="http://schemas.microsoft.com/office/drawing/2014/main" id="{91100C60-FBE2-4C31-8990-1216DEF7AAD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09" y="3408"/>
            <a:ext cx="448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91" name="Equation" r:id="rId27" imgW="352349" imgH="152400" progId="Equation.3">
                    <p:embed/>
                  </p:oleObj>
                </mc:Choice>
                <mc:Fallback>
                  <p:oleObj name="Equation" r:id="rId27" imgW="352349" imgH="152400" progId="Equation.3">
                    <p:embed/>
                    <p:pic>
                      <p:nvPicPr>
                        <p:cNvPr id="0" name="Object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9" y="3408"/>
                          <a:ext cx="448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hlink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8817" name="Line 97">
              <a:extLst>
                <a:ext uri="{FF2B5EF4-FFF2-40B4-BE49-F238E27FC236}">
                  <a16:creationId xmlns:a16="http://schemas.microsoft.com/office/drawing/2014/main" id="{0595B2FE-AA21-4A43-A050-4A21DC768E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6" y="2976"/>
              <a:ext cx="0" cy="38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29800" name="Object 98">
              <a:extLst>
                <a:ext uri="{FF2B5EF4-FFF2-40B4-BE49-F238E27FC236}">
                  <a16:creationId xmlns:a16="http://schemas.microsoft.com/office/drawing/2014/main" id="{E555D2D7-5E75-4CA1-BE70-757B183AD85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85" y="3408"/>
            <a:ext cx="313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92" name="Equation" r:id="rId29" imgW="238150" imgH="152400" progId="Equation.3">
                    <p:embed/>
                  </p:oleObj>
                </mc:Choice>
                <mc:Fallback>
                  <p:oleObj name="Equation" r:id="rId29" imgW="238150" imgH="152400" progId="Equation.3">
                    <p:embed/>
                    <p:pic>
                      <p:nvPicPr>
                        <p:cNvPr id="0" name="Object 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5" y="3408"/>
                          <a:ext cx="313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hlink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8805" name="Text Box 85">
            <a:extLst>
              <a:ext uri="{FF2B5EF4-FFF2-40B4-BE49-F238E27FC236}">
                <a16:creationId xmlns:a16="http://schemas.microsoft.com/office/drawing/2014/main" id="{48406E28-B184-43E9-B665-57FDA3976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864100"/>
            <a:ext cx="34290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无限长螺线管中部的磁场分布近似为均匀场。</a:t>
            </a:r>
          </a:p>
        </p:txBody>
      </p:sp>
      <p:grpSp>
        <p:nvGrpSpPr>
          <p:cNvPr id="10" name="Group 266">
            <a:extLst>
              <a:ext uri="{FF2B5EF4-FFF2-40B4-BE49-F238E27FC236}">
                <a16:creationId xmlns:a16="http://schemas.microsoft.com/office/drawing/2014/main" id="{7899AC6B-A5BF-404C-AC89-8885D89210DF}"/>
              </a:ext>
            </a:extLst>
          </p:cNvPr>
          <p:cNvGrpSpPr>
            <a:grpSpLocks/>
          </p:cNvGrpSpPr>
          <p:nvPr/>
        </p:nvGrpSpPr>
        <p:grpSpPr bwMode="auto">
          <a:xfrm>
            <a:off x="3579813" y="3241675"/>
            <a:ext cx="5284787" cy="3168650"/>
            <a:chOff x="2431" y="128"/>
            <a:chExt cx="3329" cy="1996"/>
          </a:xfrm>
        </p:grpSpPr>
        <p:sp>
          <p:nvSpPr>
            <p:cNvPr id="158987" name="Rectangle 267">
              <a:extLst>
                <a:ext uri="{FF2B5EF4-FFF2-40B4-BE49-F238E27FC236}">
                  <a16:creationId xmlns:a16="http://schemas.microsoft.com/office/drawing/2014/main" id="{C7FDDDC0-97F0-428B-8D10-9F86F55C8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1" y="128"/>
              <a:ext cx="3329" cy="19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8988" name="Oval 268">
              <a:extLst>
                <a:ext uri="{FF2B5EF4-FFF2-40B4-BE49-F238E27FC236}">
                  <a16:creationId xmlns:a16="http://schemas.microsoft.com/office/drawing/2014/main" id="{64045D3F-3194-405E-9396-E97AE39B6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664"/>
              <a:ext cx="1724" cy="453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8989" name="Oval 269">
              <a:extLst>
                <a:ext uri="{FF2B5EF4-FFF2-40B4-BE49-F238E27FC236}">
                  <a16:creationId xmlns:a16="http://schemas.microsoft.com/office/drawing/2014/main" id="{17EE2DF5-5B8A-4342-87D6-046B54855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437"/>
              <a:ext cx="1996" cy="725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8990" name="Oval 270">
              <a:extLst>
                <a:ext uri="{FF2B5EF4-FFF2-40B4-BE49-F238E27FC236}">
                  <a16:creationId xmlns:a16="http://schemas.microsoft.com/office/drawing/2014/main" id="{E3FFF639-9EBF-4D29-A48A-6775C8DDDD9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288" y="1160"/>
              <a:ext cx="1724" cy="453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8991" name="Oval 271">
              <a:extLst>
                <a:ext uri="{FF2B5EF4-FFF2-40B4-BE49-F238E27FC236}">
                  <a16:creationId xmlns:a16="http://schemas.microsoft.com/office/drawing/2014/main" id="{F38A5D3A-1431-4555-A852-ECB03B1BED7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152" y="1117"/>
              <a:ext cx="1996" cy="725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8992" name="Line 272">
              <a:extLst>
                <a:ext uri="{FF2B5EF4-FFF2-40B4-BE49-F238E27FC236}">
                  <a16:creationId xmlns:a16="http://schemas.microsoft.com/office/drawing/2014/main" id="{7707F40D-E1E3-4D28-A4B0-77D747B524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3" y="1125"/>
              <a:ext cx="771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 type="none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8993" name="Line 273">
              <a:extLst>
                <a:ext uri="{FF2B5EF4-FFF2-40B4-BE49-F238E27FC236}">
                  <a16:creationId xmlns:a16="http://schemas.microsoft.com/office/drawing/2014/main" id="{A80C212D-A5C0-4ADD-90E2-12FA36EE54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59" y="438"/>
              <a:ext cx="13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 type="stealth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8994" name="Line 274">
              <a:extLst>
                <a:ext uri="{FF2B5EF4-FFF2-40B4-BE49-F238E27FC236}">
                  <a16:creationId xmlns:a16="http://schemas.microsoft.com/office/drawing/2014/main" id="{712266CD-3070-4970-8F52-4BCC8DF521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59" y="670"/>
              <a:ext cx="13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 type="stealth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8995" name="Line 275">
              <a:extLst>
                <a:ext uri="{FF2B5EF4-FFF2-40B4-BE49-F238E27FC236}">
                  <a16:creationId xmlns:a16="http://schemas.microsoft.com/office/drawing/2014/main" id="{64D1E8DC-35ED-4A91-8B12-5848259837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59" y="1616"/>
              <a:ext cx="13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 type="stealth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8996" name="Line 276">
              <a:extLst>
                <a:ext uri="{FF2B5EF4-FFF2-40B4-BE49-F238E27FC236}">
                  <a16:creationId xmlns:a16="http://schemas.microsoft.com/office/drawing/2014/main" id="{01DB01EF-71EA-46FB-BCA0-B29C449848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60" y="1843"/>
              <a:ext cx="13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 type="stealth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8997" name="Freeform 277">
              <a:extLst>
                <a:ext uri="{FF2B5EF4-FFF2-40B4-BE49-F238E27FC236}">
                  <a16:creationId xmlns:a16="http://schemas.microsoft.com/office/drawing/2014/main" id="{92FD39F7-BE3E-44E9-B4DF-9448AEFF231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25" y="404"/>
              <a:ext cx="597" cy="680"/>
            </a:xfrm>
            <a:custGeom>
              <a:avLst/>
              <a:gdLst/>
              <a:ahLst/>
              <a:cxnLst>
                <a:cxn ang="0">
                  <a:pos x="0" y="680"/>
                </a:cxn>
                <a:cxn ang="0">
                  <a:pos x="197" y="648"/>
                </a:cxn>
                <a:cxn ang="0">
                  <a:pos x="383" y="576"/>
                </a:cxn>
                <a:cxn ang="0">
                  <a:pos x="491" y="486"/>
                </a:cxn>
                <a:cxn ang="0">
                  <a:pos x="563" y="342"/>
                </a:cxn>
                <a:cxn ang="0">
                  <a:pos x="593" y="174"/>
                </a:cxn>
                <a:cxn ang="0">
                  <a:pos x="587" y="0"/>
                </a:cxn>
              </a:cxnLst>
              <a:rect l="0" t="0" r="r" b="b"/>
              <a:pathLst>
                <a:path w="597" h="680">
                  <a:moveTo>
                    <a:pt x="0" y="680"/>
                  </a:moveTo>
                  <a:cubicBezTo>
                    <a:pt x="33" y="675"/>
                    <a:pt x="133" y="665"/>
                    <a:pt x="197" y="648"/>
                  </a:cubicBezTo>
                  <a:cubicBezTo>
                    <a:pt x="261" y="631"/>
                    <a:pt x="334" y="603"/>
                    <a:pt x="383" y="576"/>
                  </a:cubicBezTo>
                  <a:cubicBezTo>
                    <a:pt x="432" y="549"/>
                    <a:pt x="461" y="525"/>
                    <a:pt x="491" y="486"/>
                  </a:cubicBezTo>
                  <a:cubicBezTo>
                    <a:pt x="521" y="447"/>
                    <a:pt x="546" y="394"/>
                    <a:pt x="563" y="342"/>
                  </a:cubicBezTo>
                  <a:cubicBezTo>
                    <a:pt x="580" y="290"/>
                    <a:pt x="589" y="231"/>
                    <a:pt x="593" y="174"/>
                  </a:cubicBezTo>
                  <a:cubicBezTo>
                    <a:pt x="597" y="117"/>
                    <a:pt x="588" y="36"/>
                    <a:pt x="587" y="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8998" name="Freeform 278">
              <a:extLst>
                <a:ext uri="{FF2B5EF4-FFF2-40B4-BE49-F238E27FC236}">
                  <a16:creationId xmlns:a16="http://schemas.microsoft.com/office/drawing/2014/main" id="{B8900C36-FA8A-4C3D-BFC2-B8A10C1EB2E6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829" y="1163"/>
              <a:ext cx="597" cy="680"/>
            </a:xfrm>
            <a:custGeom>
              <a:avLst/>
              <a:gdLst/>
              <a:ahLst/>
              <a:cxnLst>
                <a:cxn ang="0">
                  <a:pos x="0" y="680"/>
                </a:cxn>
                <a:cxn ang="0">
                  <a:pos x="197" y="648"/>
                </a:cxn>
                <a:cxn ang="0">
                  <a:pos x="383" y="576"/>
                </a:cxn>
                <a:cxn ang="0">
                  <a:pos x="491" y="486"/>
                </a:cxn>
                <a:cxn ang="0">
                  <a:pos x="563" y="342"/>
                </a:cxn>
                <a:cxn ang="0">
                  <a:pos x="593" y="174"/>
                </a:cxn>
                <a:cxn ang="0">
                  <a:pos x="587" y="0"/>
                </a:cxn>
              </a:cxnLst>
              <a:rect l="0" t="0" r="r" b="b"/>
              <a:pathLst>
                <a:path w="597" h="680">
                  <a:moveTo>
                    <a:pt x="0" y="680"/>
                  </a:moveTo>
                  <a:cubicBezTo>
                    <a:pt x="33" y="675"/>
                    <a:pt x="133" y="665"/>
                    <a:pt x="197" y="648"/>
                  </a:cubicBezTo>
                  <a:cubicBezTo>
                    <a:pt x="261" y="631"/>
                    <a:pt x="334" y="603"/>
                    <a:pt x="383" y="576"/>
                  </a:cubicBezTo>
                  <a:cubicBezTo>
                    <a:pt x="432" y="549"/>
                    <a:pt x="461" y="525"/>
                    <a:pt x="491" y="486"/>
                  </a:cubicBezTo>
                  <a:cubicBezTo>
                    <a:pt x="521" y="447"/>
                    <a:pt x="546" y="394"/>
                    <a:pt x="563" y="342"/>
                  </a:cubicBezTo>
                  <a:cubicBezTo>
                    <a:pt x="580" y="290"/>
                    <a:pt x="589" y="231"/>
                    <a:pt x="593" y="174"/>
                  </a:cubicBezTo>
                  <a:cubicBezTo>
                    <a:pt x="597" y="117"/>
                    <a:pt x="588" y="36"/>
                    <a:pt x="587" y="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9724" name="Group 279">
              <a:extLst>
                <a:ext uri="{FF2B5EF4-FFF2-40B4-BE49-F238E27FC236}">
                  <a16:creationId xmlns:a16="http://schemas.microsoft.com/office/drawing/2014/main" id="{29CF4E98-7EBD-49A3-AAC5-0B5C027E1D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6" y="863"/>
              <a:ext cx="1587" cy="503"/>
              <a:chOff x="2983" y="1452"/>
              <a:chExt cx="1587" cy="503"/>
            </a:xfrm>
          </p:grpSpPr>
          <p:sp>
            <p:nvSpPr>
              <p:cNvPr id="159000" name="AutoShape 280">
                <a:extLst>
                  <a:ext uri="{FF2B5EF4-FFF2-40B4-BE49-F238E27FC236}">
                    <a16:creationId xmlns:a16="http://schemas.microsoft.com/office/drawing/2014/main" id="{85AF2287-AA07-42C1-960E-B07FBF550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550" y="912"/>
                <a:ext cx="454" cy="1587"/>
              </a:xfrm>
              <a:prstGeom prst="can">
                <a:avLst>
                  <a:gd name="adj" fmla="val 40296"/>
                </a:avLst>
              </a:prstGeom>
              <a:gradFill rotWithShape="1">
                <a:gsLst>
                  <a:gs pos="0">
                    <a:srgbClr val="33CCFF">
                      <a:gamma/>
                      <a:shade val="46275"/>
                      <a:invGamma/>
                    </a:srgbClr>
                  </a:gs>
                  <a:gs pos="50000">
                    <a:srgbClr val="33CCFF"/>
                  </a:gs>
                  <a:gs pos="100000">
                    <a:srgbClr val="33C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rot="10800000" vert="eaVert" wrap="none" anchor="ctr"/>
              <a:lstStyle/>
              <a:p>
                <a:pPr algn="ctr">
                  <a:defRPr/>
                </a:pPr>
                <a:endParaRPr lang="zh-CN" altLang="zh-CN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59001" name="Arc 281">
                <a:extLst>
                  <a:ext uri="{FF2B5EF4-FFF2-40B4-BE49-F238E27FC236}">
                    <a16:creationId xmlns:a16="http://schemas.microsoft.com/office/drawing/2014/main" id="{3A1D1E5F-B053-4439-AB7B-88A37F02B576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061" y="1456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002" name="Arc 282">
                <a:extLst>
                  <a:ext uri="{FF2B5EF4-FFF2-40B4-BE49-F238E27FC236}">
                    <a16:creationId xmlns:a16="http://schemas.microsoft.com/office/drawing/2014/main" id="{BC9B0C9F-C00E-479F-A546-8A588495C87F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090" y="1456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003" name="Arc 283">
                <a:extLst>
                  <a:ext uri="{FF2B5EF4-FFF2-40B4-BE49-F238E27FC236}">
                    <a16:creationId xmlns:a16="http://schemas.microsoft.com/office/drawing/2014/main" id="{78E4F23E-245A-4C12-98BB-EB4B72856ABB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118" y="1456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004" name="Arc 284">
                <a:extLst>
                  <a:ext uri="{FF2B5EF4-FFF2-40B4-BE49-F238E27FC236}">
                    <a16:creationId xmlns:a16="http://schemas.microsoft.com/office/drawing/2014/main" id="{DE19BBF6-36F7-40A7-B34D-8F8C778AFEB9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147" y="1456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005" name="Arc 285">
                <a:extLst>
                  <a:ext uri="{FF2B5EF4-FFF2-40B4-BE49-F238E27FC236}">
                    <a16:creationId xmlns:a16="http://schemas.microsoft.com/office/drawing/2014/main" id="{E36D8CE2-A2A6-4AF4-84E9-F886B62277C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177" y="1455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006" name="Arc 286">
                <a:extLst>
                  <a:ext uri="{FF2B5EF4-FFF2-40B4-BE49-F238E27FC236}">
                    <a16:creationId xmlns:a16="http://schemas.microsoft.com/office/drawing/2014/main" id="{4E4A3968-5325-469B-A86D-F08B290DA21E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206" y="1455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007" name="Arc 287">
                <a:extLst>
                  <a:ext uri="{FF2B5EF4-FFF2-40B4-BE49-F238E27FC236}">
                    <a16:creationId xmlns:a16="http://schemas.microsoft.com/office/drawing/2014/main" id="{259576FE-585A-467D-9937-FB250F592982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234" y="1455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008" name="Arc 288">
                <a:extLst>
                  <a:ext uri="{FF2B5EF4-FFF2-40B4-BE49-F238E27FC236}">
                    <a16:creationId xmlns:a16="http://schemas.microsoft.com/office/drawing/2014/main" id="{B45995C5-E82A-4BE6-AC18-7034E270EBF7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263" y="1455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009" name="Arc 289">
                <a:extLst>
                  <a:ext uri="{FF2B5EF4-FFF2-40B4-BE49-F238E27FC236}">
                    <a16:creationId xmlns:a16="http://schemas.microsoft.com/office/drawing/2014/main" id="{A201DB1B-EC4F-42F8-87F3-12C55B84BB3E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293" y="1456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010" name="Arc 290">
                <a:extLst>
                  <a:ext uri="{FF2B5EF4-FFF2-40B4-BE49-F238E27FC236}">
                    <a16:creationId xmlns:a16="http://schemas.microsoft.com/office/drawing/2014/main" id="{426739A7-8998-42CE-BDCA-80118520324D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322" y="1456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011" name="Arc 291">
                <a:extLst>
                  <a:ext uri="{FF2B5EF4-FFF2-40B4-BE49-F238E27FC236}">
                    <a16:creationId xmlns:a16="http://schemas.microsoft.com/office/drawing/2014/main" id="{30DBB46F-EFF4-42D0-B502-FBB141E66B0C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350" y="1456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012" name="Arc 292">
                <a:extLst>
                  <a:ext uri="{FF2B5EF4-FFF2-40B4-BE49-F238E27FC236}">
                    <a16:creationId xmlns:a16="http://schemas.microsoft.com/office/drawing/2014/main" id="{A8B02B17-1F32-4D6F-820E-9690D44C4B0A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379" y="1456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013" name="Arc 293">
                <a:extLst>
                  <a:ext uri="{FF2B5EF4-FFF2-40B4-BE49-F238E27FC236}">
                    <a16:creationId xmlns:a16="http://schemas.microsoft.com/office/drawing/2014/main" id="{3B1B2F52-8C90-4810-A72A-62745CD7587A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409" y="1455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014" name="Arc 294">
                <a:extLst>
                  <a:ext uri="{FF2B5EF4-FFF2-40B4-BE49-F238E27FC236}">
                    <a16:creationId xmlns:a16="http://schemas.microsoft.com/office/drawing/2014/main" id="{964AAF5B-EEA3-4B79-8AF9-3E78E55B89D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438" y="1455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015" name="Arc 295">
                <a:extLst>
                  <a:ext uri="{FF2B5EF4-FFF2-40B4-BE49-F238E27FC236}">
                    <a16:creationId xmlns:a16="http://schemas.microsoft.com/office/drawing/2014/main" id="{D7EA6B2B-8704-4688-914E-955FEC80697B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466" y="1455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016" name="Arc 296">
                <a:extLst>
                  <a:ext uri="{FF2B5EF4-FFF2-40B4-BE49-F238E27FC236}">
                    <a16:creationId xmlns:a16="http://schemas.microsoft.com/office/drawing/2014/main" id="{097F39D3-4AA0-4452-9D1E-BD969951E3BE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495" y="1455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017" name="Arc 297">
                <a:extLst>
                  <a:ext uri="{FF2B5EF4-FFF2-40B4-BE49-F238E27FC236}">
                    <a16:creationId xmlns:a16="http://schemas.microsoft.com/office/drawing/2014/main" id="{F43C91FD-7F73-477C-A6AD-F91EE835F41F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525" y="1456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018" name="Arc 298">
                <a:extLst>
                  <a:ext uri="{FF2B5EF4-FFF2-40B4-BE49-F238E27FC236}">
                    <a16:creationId xmlns:a16="http://schemas.microsoft.com/office/drawing/2014/main" id="{1A1AE8CB-AEB2-42AB-86B3-491F7D99BA67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554" y="1456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019" name="Arc 299">
                <a:extLst>
                  <a:ext uri="{FF2B5EF4-FFF2-40B4-BE49-F238E27FC236}">
                    <a16:creationId xmlns:a16="http://schemas.microsoft.com/office/drawing/2014/main" id="{158A9F1C-C14C-4DF6-9F59-87FB281A6274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582" y="1456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020" name="Arc 300">
                <a:extLst>
                  <a:ext uri="{FF2B5EF4-FFF2-40B4-BE49-F238E27FC236}">
                    <a16:creationId xmlns:a16="http://schemas.microsoft.com/office/drawing/2014/main" id="{6FD48677-4560-4822-A75B-CCD7DDFCDC93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611" y="1456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021" name="Arc 301">
                <a:extLst>
                  <a:ext uri="{FF2B5EF4-FFF2-40B4-BE49-F238E27FC236}">
                    <a16:creationId xmlns:a16="http://schemas.microsoft.com/office/drawing/2014/main" id="{9AB77200-6305-419E-87B0-357BB8DA10E9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641" y="1455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022" name="Arc 302">
                <a:extLst>
                  <a:ext uri="{FF2B5EF4-FFF2-40B4-BE49-F238E27FC236}">
                    <a16:creationId xmlns:a16="http://schemas.microsoft.com/office/drawing/2014/main" id="{B13AD920-9676-4EE8-B0D3-2DF2D49B6402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670" y="1455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023" name="Arc 303">
                <a:extLst>
                  <a:ext uri="{FF2B5EF4-FFF2-40B4-BE49-F238E27FC236}">
                    <a16:creationId xmlns:a16="http://schemas.microsoft.com/office/drawing/2014/main" id="{AC842209-53C8-447C-9321-9451913C4898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698" y="1455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024" name="Arc 304">
                <a:extLst>
                  <a:ext uri="{FF2B5EF4-FFF2-40B4-BE49-F238E27FC236}">
                    <a16:creationId xmlns:a16="http://schemas.microsoft.com/office/drawing/2014/main" id="{AB8B8C54-E95C-4732-ACD0-DFEBD847A6C5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727" y="1455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025" name="Arc 305">
                <a:extLst>
                  <a:ext uri="{FF2B5EF4-FFF2-40B4-BE49-F238E27FC236}">
                    <a16:creationId xmlns:a16="http://schemas.microsoft.com/office/drawing/2014/main" id="{F32742CA-AF9E-40B8-9E69-7ACB48006843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757" y="1456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026" name="Arc 306">
                <a:extLst>
                  <a:ext uri="{FF2B5EF4-FFF2-40B4-BE49-F238E27FC236}">
                    <a16:creationId xmlns:a16="http://schemas.microsoft.com/office/drawing/2014/main" id="{6ACB12CE-AF46-45C1-A217-5B902B3BF207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786" y="1456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027" name="Arc 307">
                <a:extLst>
                  <a:ext uri="{FF2B5EF4-FFF2-40B4-BE49-F238E27FC236}">
                    <a16:creationId xmlns:a16="http://schemas.microsoft.com/office/drawing/2014/main" id="{B3D49C48-C0C9-43B2-A843-DD954A54A250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814" y="1456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028" name="Arc 308">
                <a:extLst>
                  <a:ext uri="{FF2B5EF4-FFF2-40B4-BE49-F238E27FC236}">
                    <a16:creationId xmlns:a16="http://schemas.microsoft.com/office/drawing/2014/main" id="{79DDC972-26D1-4999-80A0-A05356D0AE38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843" y="1456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029" name="Arc 309">
                <a:extLst>
                  <a:ext uri="{FF2B5EF4-FFF2-40B4-BE49-F238E27FC236}">
                    <a16:creationId xmlns:a16="http://schemas.microsoft.com/office/drawing/2014/main" id="{5A81BAA2-5B00-408A-8DB3-CAF9D09CF7E4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873" y="1455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030" name="Arc 310">
                <a:extLst>
                  <a:ext uri="{FF2B5EF4-FFF2-40B4-BE49-F238E27FC236}">
                    <a16:creationId xmlns:a16="http://schemas.microsoft.com/office/drawing/2014/main" id="{C70F3112-1DE6-4662-B45D-6DDFB518860A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902" y="1455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031" name="Arc 311">
                <a:extLst>
                  <a:ext uri="{FF2B5EF4-FFF2-40B4-BE49-F238E27FC236}">
                    <a16:creationId xmlns:a16="http://schemas.microsoft.com/office/drawing/2014/main" id="{13C37EDA-91A0-493B-B203-5DD9015D235A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930" y="1455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032" name="Arc 312">
                <a:extLst>
                  <a:ext uri="{FF2B5EF4-FFF2-40B4-BE49-F238E27FC236}">
                    <a16:creationId xmlns:a16="http://schemas.microsoft.com/office/drawing/2014/main" id="{877938B6-2314-44FC-8B3A-657B12079FF3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959" y="1455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033" name="Arc 313">
                <a:extLst>
                  <a:ext uri="{FF2B5EF4-FFF2-40B4-BE49-F238E27FC236}">
                    <a16:creationId xmlns:a16="http://schemas.microsoft.com/office/drawing/2014/main" id="{BEE24362-0753-4A16-BB8C-556C57AB089F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990" y="1455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034" name="Arc 314">
                <a:extLst>
                  <a:ext uri="{FF2B5EF4-FFF2-40B4-BE49-F238E27FC236}">
                    <a16:creationId xmlns:a16="http://schemas.microsoft.com/office/drawing/2014/main" id="{20E8CBE8-6F9B-4789-B934-AD2C7F3D3C7C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4020" y="1456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035" name="Arc 315">
                <a:extLst>
                  <a:ext uri="{FF2B5EF4-FFF2-40B4-BE49-F238E27FC236}">
                    <a16:creationId xmlns:a16="http://schemas.microsoft.com/office/drawing/2014/main" id="{BBE03184-C37A-4808-89D1-8524E96653DD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4049" y="1456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036" name="Arc 316">
                <a:extLst>
                  <a:ext uri="{FF2B5EF4-FFF2-40B4-BE49-F238E27FC236}">
                    <a16:creationId xmlns:a16="http://schemas.microsoft.com/office/drawing/2014/main" id="{A5DEDAF2-DF2C-4A09-A088-1FFCB2E74CF8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4077" y="1456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037" name="Arc 317">
                <a:extLst>
                  <a:ext uri="{FF2B5EF4-FFF2-40B4-BE49-F238E27FC236}">
                    <a16:creationId xmlns:a16="http://schemas.microsoft.com/office/drawing/2014/main" id="{8162D002-5A7A-4420-BD00-67DC21AC297F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4106" y="1456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038" name="Arc 318">
                <a:extLst>
                  <a:ext uri="{FF2B5EF4-FFF2-40B4-BE49-F238E27FC236}">
                    <a16:creationId xmlns:a16="http://schemas.microsoft.com/office/drawing/2014/main" id="{67C1EC4D-0A69-4044-B130-F02286ED7EDE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4136" y="1455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039" name="Arc 319">
                <a:extLst>
                  <a:ext uri="{FF2B5EF4-FFF2-40B4-BE49-F238E27FC236}">
                    <a16:creationId xmlns:a16="http://schemas.microsoft.com/office/drawing/2014/main" id="{0136A4B3-518F-4C28-A1FA-6AE91E26F770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4165" y="1455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040" name="Arc 320">
                <a:extLst>
                  <a:ext uri="{FF2B5EF4-FFF2-40B4-BE49-F238E27FC236}">
                    <a16:creationId xmlns:a16="http://schemas.microsoft.com/office/drawing/2014/main" id="{93F100E2-DD32-4C2D-ADE4-77C7AB21917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4193" y="1455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041" name="Arc 321">
                <a:extLst>
                  <a:ext uri="{FF2B5EF4-FFF2-40B4-BE49-F238E27FC236}">
                    <a16:creationId xmlns:a16="http://schemas.microsoft.com/office/drawing/2014/main" id="{E95C85F0-2F89-4000-9597-0BA4124E675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4222" y="1455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042" name="Arc 322">
                <a:extLst>
                  <a:ext uri="{FF2B5EF4-FFF2-40B4-BE49-F238E27FC236}">
                    <a16:creationId xmlns:a16="http://schemas.microsoft.com/office/drawing/2014/main" id="{04F397ED-0F40-4487-9196-FC228AFC6F6B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4253" y="1452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043" name="Arc 323">
                <a:extLst>
                  <a:ext uri="{FF2B5EF4-FFF2-40B4-BE49-F238E27FC236}">
                    <a16:creationId xmlns:a16="http://schemas.microsoft.com/office/drawing/2014/main" id="{7E446029-BA54-4832-84A8-88791C72932A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4282" y="1452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044" name="Arc 324">
                <a:extLst>
                  <a:ext uri="{FF2B5EF4-FFF2-40B4-BE49-F238E27FC236}">
                    <a16:creationId xmlns:a16="http://schemas.microsoft.com/office/drawing/2014/main" id="{2AE990E4-4468-406E-8D97-47E7CAD35BDF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4310" y="1452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045" name="Arc 325">
                <a:extLst>
                  <a:ext uri="{FF2B5EF4-FFF2-40B4-BE49-F238E27FC236}">
                    <a16:creationId xmlns:a16="http://schemas.microsoft.com/office/drawing/2014/main" id="{D224E2E4-2DAC-42B8-8DD1-E30E538136E3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4339" y="1452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59046" name="Freeform 326">
              <a:extLst>
                <a:ext uri="{FF2B5EF4-FFF2-40B4-BE49-F238E27FC236}">
                  <a16:creationId xmlns:a16="http://schemas.microsoft.com/office/drawing/2014/main" id="{38FE213F-524A-4D6D-80E4-92611F39E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0" y="971"/>
              <a:ext cx="129" cy="60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63" y="36"/>
                </a:cxn>
                <a:cxn ang="0">
                  <a:pos x="0" y="60"/>
                </a:cxn>
              </a:cxnLst>
              <a:rect l="0" t="0" r="r" b="b"/>
              <a:pathLst>
                <a:path w="129" h="60">
                  <a:moveTo>
                    <a:pt x="129" y="0"/>
                  </a:moveTo>
                  <a:cubicBezTo>
                    <a:pt x="118" y="5"/>
                    <a:pt x="84" y="26"/>
                    <a:pt x="63" y="36"/>
                  </a:cubicBezTo>
                  <a:cubicBezTo>
                    <a:pt x="42" y="46"/>
                    <a:pt x="13" y="55"/>
                    <a:pt x="0" y="6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solid"/>
              <a:miter lim="800000"/>
              <a:headEnd type="stealth" w="lg" len="lg"/>
              <a:tailEnd type="none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9047" name="Freeform 327">
              <a:extLst>
                <a:ext uri="{FF2B5EF4-FFF2-40B4-BE49-F238E27FC236}">
                  <a16:creationId xmlns:a16="http://schemas.microsoft.com/office/drawing/2014/main" id="{C0EB1CD9-7D5F-49FB-B6FA-A86639C99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3" y="990"/>
              <a:ext cx="129" cy="60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63" y="36"/>
                </a:cxn>
                <a:cxn ang="0">
                  <a:pos x="0" y="60"/>
                </a:cxn>
              </a:cxnLst>
              <a:rect l="0" t="0" r="r" b="b"/>
              <a:pathLst>
                <a:path w="129" h="60">
                  <a:moveTo>
                    <a:pt x="129" y="0"/>
                  </a:moveTo>
                  <a:cubicBezTo>
                    <a:pt x="118" y="5"/>
                    <a:pt x="84" y="26"/>
                    <a:pt x="63" y="36"/>
                  </a:cubicBezTo>
                  <a:cubicBezTo>
                    <a:pt x="42" y="46"/>
                    <a:pt x="13" y="55"/>
                    <a:pt x="0" y="6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solid"/>
              <a:miter lim="800000"/>
              <a:headEnd type="stealth" w="lg" len="lg"/>
              <a:tailEnd type="none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9048" name="Freeform 328">
              <a:extLst>
                <a:ext uri="{FF2B5EF4-FFF2-40B4-BE49-F238E27FC236}">
                  <a16:creationId xmlns:a16="http://schemas.microsoft.com/office/drawing/2014/main" id="{8D55616C-BB89-4174-B42B-3853861E167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843" y="1216"/>
              <a:ext cx="129" cy="60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63" y="36"/>
                </a:cxn>
                <a:cxn ang="0">
                  <a:pos x="0" y="60"/>
                </a:cxn>
              </a:cxnLst>
              <a:rect l="0" t="0" r="r" b="b"/>
              <a:pathLst>
                <a:path w="129" h="60">
                  <a:moveTo>
                    <a:pt x="129" y="0"/>
                  </a:moveTo>
                  <a:cubicBezTo>
                    <a:pt x="118" y="5"/>
                    <a:pt x="84" y="26"/>
                    <a:pt x="63" y="36"/>
                  </a:cubicBezTo>
                  <a:cubicBezTo>
                    <a:pt x="42" y="46"/>
                    <a:pt x="13" y="55"/>
                    <a:pt x="0" y="6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solid"/>
              <a:miter lim="800000"/>
              <a:headEnd type="stealth" w="lg" len="lg"/>
              <a:tailEnd type="none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9049" name="Freeform 329">
              <a:extLst>
                <a:ext uri="{FF2B5EF4-FFF2-40B4-BE49-F238E27FC236}">
                  <a16:creationId xmlns:a16="http://schemas.microsoft.com/office/drawing/2014/main" id="{7964C099-2AC1-4F15-8171-303EFC261763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831" y="1249"/>
              <a:ext cx="129" cy="60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63" y="36"/>
                </a:cxn>
                <a:cxn ang="0">
                  <a:pos x="0" y="60"/>
                </a:cxn>
              </a:cxnLst>
              <a:rect l="0" t="0" r="r" b="b"/>
              <a:pathLst>
                <a:path w="129" h="60">
                  <a:moveTo>
                    <a:pt x="129" y="0"/>
                  </a:moveTo>
                  <a:cubicBezTo>
                    <a:pt x="118" y="5"/>
                    <a:pt x="84" y="26"/>
                    <a:pt x="63" y="36"/>
                  </a:cubicBezTo>
                  <a:cubicBezTo>
                    <a:pt x="42" y="46"/>
                    <a:pt x="13" y="55"/>
                    <a:pt x="0" y="6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solid"/>
              <a:miter lim="800000"/>
              <a:headEnd type="stealth" w="lg" len="lg"/>
              <a:tailEnd type="none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9050" name="Line 330">
              <a:extLst>
                <a:ext uri="{FF2B5EF4-FFF2-40B4-BE49-F238E27FC236}">
                  <a16:creationId xmlns:a16="http://schemas.microsoft.com/office/drawing/2014/main" id="{B46C6C64-9EF8-4720-BDDB-973DA8A01E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1" y="1124"/>
              <a:ext cx="771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 type="none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9051" name="Freeform 331">
              <a:extLst>
                <a:ext uri="{FF2B5EF4-FFF2-40B4-BE49-F238E27FC236}">
                  <a16:creationId xmlns:a16="http://schemas.microsoft.com/office/drawing/2014/main" id="{D3575BD3-AF32-454F-AF72-0F1D1C2D0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4" y="407"/>
              <a:ext cx="597" cy="680"/>
            </a:xfrm>
            <a:custGeom>
              <a:avLst/>
              <a:gdLst/>
              <a:ahLst/>
              <a:cxnLst>
                <a:cxn ang="0">
                  <a:pos x="0" y="680"/>
                </a:cxn>
                <a:cxn ang="0">
                  <a:pos x="197" y="648"/>
                </a:cxn>
                <a:cxn ang="0">
                  <a:pos x="383" y="576"/>
                </a:cxn>
                <a:cxn ang="0">
                  <a:pos x="491" y="486"/>
                </a:cxn>
                <a:cxn ang="0">
                  <a:pos x="563" y="342"/>
                </a:cxn>
                <a:cxn ang="0">
                  <a:pos x="593" y="174"/>
                </a:cxn>
                <a:cxn ang="0">
                  <a:pos x="587" y="0"/>
                </a:cxn>
              </a:cxnLst>
              <a:rect l="0" t="0" r="r" b="b"/>
              <a:pathLst>
                <a:path w="597" h="680">
                  <a:moveTo>
                    <a:pt x="0" y="680"/>
                  </a:moveTo>
                  <a:cubicBezTo>
                    <a:pt x="33" y="675"/>
                    <a:pt x="133" y="665"/>
                    <a:pt x="197" y="648"/>
                  </a:cubicBezTo>
                  <a:cubicBezTo>
                    <a:pt x="261" y="631"/>
                    <a:pt x="334" y="603"/>
                    <a:pt x="383" y="576"/>
                  </a:cubicBezTo>
                  <a:cubicBezTo>
                    <a:pt x="432" y="549"/>
                    <a:pt x="461" y="525"/>
                    <a:pt x="491" y="486"/>
                  </a:cubicBezTo>
                  <a:cubicBezTo>
                    <a:pt x="521" y="447"/>
                    <a:pt x="546" y="394"/>
                    <a:pt x="563" y="342"/>
                  </a:cubicBezTo>
                  <a:cubicBezTo>
                    <a:pt x="580" y="290"/>
                    <a:pt x="589" y="231"/>
                    <a:pt x="593" y="174"/>
                  </a:cubicBezTo>
                  <a:cubicBezTo>
                    <a:pt x="597" y="117"/>
                    <a:pt x="588" y="36"/>
                    <a:pt x="587" y="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9052" name="Freeform 332">
              <a:extLst>
                <a:ext uri="{FF2B5EF4-FFF2-40B4-BE49-F238E27FC236}">
                  <a16:creationId xmlns:a16="http://schemas.microsoft.com/office/drawing/2014/main" id="{4D84B955-6784-4E36-9B73-F1CEB444409E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868" y="1166"/>
              <a:ext cx="597" cy="680"/>
            </a:xfrm>
            <a:custGeom>
              <a:avLst/>
              <a:gdLst/>
              <a:ahLst/>
              <a:cxnLst>
                <a:cxn ang="0">
                  <a:pos x="0" y="680"/>
                </a:cxn>
                <a:cxn ang="0">
                  <a:pos x="197" y="648"/>
                </a:cxn>
                <a:cxn ang="0">
                  <a:pos x="383" y="576"/>
                </a:cxn>
                <a:cxn ang="0">
                  <a:pos x="491" y="486"/>
                </a:cxn>
                <a:cxn ang="0">
                  <a:pos x="563" y="342"/>
                </a:cxn>
                <a:cxn ang="0">
                  <a:pos x="593" y="174"/>
                </a:cxn>
                <a:cxn ang="0">
                  <a:pos x="587" y="0"/>
                </a:cxn>
              </a:cxnLst>
              <a:rect l="0" t="0" r="r" b="b"/>
              <a:pathLst>
                <a:path w="597" h="680">
                  <a:moveTo>
                    <a:pt x="0" y="680"/>
                  </a:moveTo>
                  <a:cubicBezTo>
                    <a:pt x="33" y="675"/>
                    <a:pt x="133" y="665"/>
                    <a:pt x="197" y="648"/>
                  </a:cubicBezTo>
                  <a:cubicBezTo>
                    <a:pt x="261" y="631"/>
                    <a:pt x="334" y="603"/>
                    <a:pt x="383" y="576"/>
                  </a:cubicBezTo>
                  <a:cubicBezTo>
                    <a:pt x="432" y="549"/>
                    <a:pt x="461" y="525"/>
                    <a:pt x="491" y="486"/>
                  </a:cubicBezTo>
                  <a:cubicBezTo>
                    <a:pt x="521" y="447"/>
                    <a:pt x="546" y="394"/>
                    <a:pt x="563" y="342"/>
                  </a:cubicBezTo>
                  <a:cubicBezTo>
                    <a:pt x="580" y="290"/>
                    <a:pt x="589" y="231"/>
                    <a:pt x="593" y="174"/>
                  </a:cubicBezTo>
                  <a:cubicBezTo>
                    <a:pt x="597" y="117"/>
                    <a:pt x="588" y="36"/>
                    <a:pt x="587" y="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9053" name="Line 333">
              <a:extLst>
                <a:ext uri="{FF2B5EF4-FFF2-40B4-BE49-F238E27FC236}">
                  <a16:creationId xmlns:a16="http://schemas.microsoft.com/office/drawing/2014/main" id="{CD4360C3-BCC1-4E76-9226-111E712A70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1" y="1123"/>
              <a:ext cx="272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 type="stealth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9054" name="Line 334">
              <a:extLst>
                <a:ext uri="{FF2B5EF4-FFF2-40B4-BE49-F238E27FC236}">
                  <a16:creationId xmlns:a16="http://schemas.microsoft.com/office/drawing/2014/main" id="{8DE9A208-3B41-4AB5-AE4D-A8018B6570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123"/>
              <a:ext cx="227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 type="stealth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9055" name="Freeform 335">
              <a:extLst>
                <a:ext uri="{FF2B5EF4-FFF2-40B4-BE49-F238E27FC236}">
                  <a16:creationId xmlns:a16="http://schemas.microsoft.com/office/drawing/2014/main" id="{CE876717-A65D-4154-8DB3-A876313EC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7" y="929"/>
              <a:ext cx="186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08" y="60"/>
                </a:cxn>
                <a:cxn ang="0">
                  <a:pos x="186" y="0"/>
                </a:cxn>
              </a:cxnLst>
              <a:rect l="0" t="0" r="r" b="b"/>
              <a:pathLst>
                <a:path w="186" h="102">
                  <a:moveTo>
                    <a:pt x="0" y="102"/>
                  </a:moveTo>
                  <a:cubicBezTo>
                    <a:pt x="17" y="95"/>
                    <a:pt x="77" y="77"/>
                    <a:pt x="108" y="60"/>
                  </a:cubicBezTo>
                  <a:cubicBezTo>
                    <a:pt x="139" y="43"/>
                    <a:pt x="170" y="12"/>
                    <a:pt x="186" y="0"/>
                  </a:cubicBezTo>
                </a:path>
              </a:pathLst>
            </a:custGeom>
            <a:noFill/>
            <a:ln w="9525" cap="flat" cmpd="sng">
              <a:solidFill>
                <a:schemeClr val="tx2"/>
              </a:solidFill>
              <a:prstDash val="solid"/>
              <a:miter lim="800000"/>
              <a:headEnd type="none" w="med" len="med"/>
              <a:tailEnd type="stealth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9056" name="Freeform 336">
              <a:extLst>
                <a:ext uri="{FF2B5EF4-FFF2-40B4-BE49-F238E27FC236}">
                  <a16:creationId xmlns:a16="http://schemas.microsoft.com/office/drawing/2014/main" id="{41620B32-D22C-4EB8-9D0E-26E1CF1A066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133" y="1221"/>
              <a:ext cx="186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08" y="60"/>
                </a:cxn>
                <a:cxn ang="0">
                  <a:pos x="186" y="0"/>
                </a:cxn>
              </a:cxnLst>
              <a:rect l="0" t="0" r="r" b="b"/>
              <a:pathLst>
                <a:path w="186" h="102">
                  <a:moveTo>
                    <a:pt x="0" y="102"/>
                  </a:moveTo>
                  <a:cubicBezTo>
                    <a:pt x="17" y="95"/>
                    <a:pt x="77" y="77"/>
                    <a:pt x="108" y="60"/>
                  </a:cubicBezTo>
                  <a:cubicBezTo>
                    <a:pt x="139" y="43"/>
                    <a:pt x="170" y="12"/>
                    <a:pt x="186" y="0"/>
                  </a:cubicBezTo>
                </a:path>
              </a:pathLst>
            </a:custGeom>
            <a:noFill/>
            <a:ln w="9525" cap="flat" cmpd="sng">
              <a:solidFill>
                <a:schemeClr val="tx2"/>
              </a:solidFill>
              <a:prstDash val="solid"/>
              <a:miter lim="800000"/>
              <a:headEnd type="none" w="med" len="med"/>
              <a:tailEnd type="stealth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9057" name="Freeform 337">
              <a:extLst>
                <a:ext uri="{FF2B5EF4-FFF2-40B4-BE49-F238E27FC236}">
                  <a16:creationId xmlns:a16="http://schemas.microsoft.com/office/drawing/2014/main" id="{4E97702E-57C1-443F-B840-64841745AE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39" y="907"/>
              <a:ext cx="186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08" y="60"/>
                </a:cxn>
                <a:cxn ang="0">
                  <a:pos x="186" y="0"/>
                </a:cxn>
              </a:cxnLst>
              <a:rect l="0" t="0" r="r" b="b"/>
              <a:pathLst>
                <a:path w="186" h="102">
                  <a:moveTo>
                    <a:pt x="0" y="102"/>
                  </a:moveTo>
                  <a:cubicBezTo>
                    <a:pt x="17" y="95"/>
                    <a:pt x="77" y="77"/>
                    <a:pt x="108" y="60"/>
                  </a:cubicBezTo>
                  <a:cubicBezTo>
                    <a:pt x="139" y="43"/>
                    <a:pt x="170" y="12"/>
                    <a:pt x="186" y="0"/>
                  </a:cubicBezTo>
                </a:path>
              </a:pathLst>
            </a:custGeom>
            <a:noFill/>
            <a:ln w="9525" cap="flat" cmpd="sng">
              <a:solidFill>
                <a:schemeClr val="tx2"/>
              </a:solidFill>
              <a:prstDash val="solid"/>
              <a:miter lim="800000"/>
              <a:headEnd type="stealth" w="lg" len="lg"/>
              <a:tailEnd type="none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9058" name="Freeform 338">
              <a:extLst>
                <a:ext uri="{FF2B5EF4-FFF2-40B4-BE49-F238E27FC236}">
                  <a16:creationId xmlns:a16="http://schemas.microsoft.com/office/drawing/2014/main" id="{A99195F5-39F9-4669-852E-47E75088A322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963" y="1220"/>
              <a:ext cx="186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08" y="60"/>
                </a:cxn>
                <a:cxn ang="0">
                  <a:pos x="186" y="0"/>
                </a:cxn>
              </a:cxnLst>
              <a:rect l="0" t="0" r="r" b="b"/>
              <a:pathLst>
                <a:path w="186" h="102">
                  <a:moveTo>
                    <a:pt x="0" y="102"/>
                  </a:moveTo>
                  <a:cubicBezTo>
                    <a:pt x="17" y="95"/>
                    <a:pt x="77" y="77"/>
                    <a:pt x="108" y="60"/>
                  </a:cubicBezTo>
                  <a:cubicBezTo>
                    <a:pt x="139" y="43"/>
                    <a:pt x="170" y="12"/>
                    <a:pt x="186" y="0"/>
                  </a:cubicBezTo>
                </a:path>
              </a:pathLst>
            </a:custGeom>
            <a:noFill/>
            <a:ln w="9525" cap="flat" cmpd="sng">
              <a:solidFill>
                <a:schemeClr val="tx2"/>
              </a:solidFill>
              <a:prstDash val="solid"/>
              <a:miter lim="800000"/>
              <a:headEnd type="stealth" w="lg" len="lg"/>
              <a:tailEnd type="none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9059" name="Line 339">
              <a:extLst>
                <a:ext uri="{FF2B5EF4-FFF2-40B4-BE49-F238E27FC236}">
                  <a16:creationId xmlns:a16="http://schemas.microsoft.com/office/drawing/2014/main" id="{705373DF-E6C2-4609-8BA5-566AE9C379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4" y="1344"/>
              <a:ext cx="0" cy="453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miter lim="800000"/>
              <a:headEnd/>
              <a:tailEnd type="none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9060" name="Line 340">
              <a:extLst>
                <a:ext uri="{FF2B5EF4-FFF2-40B4-BE49-F238E27FC236}">
                  <a16:creationId xmlns:a16="http://schemas.microsoft.com/office/drawing/2014/main" id="{6A92F9BE-CDE0-4226-90F3-A5D3FB9DEF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4" y="1414"/>
              <a:ext cx="0" cy="227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miter lim="800000"/>
              <a:headEnd/>
              <a:tailEnd type="stealth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9061" name="Line 341">
              <a:extLst>
                <a:ext uri="{FF2B5EF4-FFF2-40B4-BE49-F238E27FC236}">
                  <a16:creationId xmlns:a16="http://schemas.microsoft.com/office/drawing/2014/main" id="{E57B15D1-B37E-4A00-A743-E74E051429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5" y="1348"/>
              <a:ext cx="0" cy="453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miter lim="800000"/>
              <a:headEnd/>
              <a:tailEnd type="none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9062" name="Line 342">
              <a:extLst>
                <a:ext uri="{FF2B5EF4-FFF2-40B4-BE49-F238E27FC236}">
                  <a16:creationId xmlns:a16="http://schemas.microsoft.com/office/drawing/2014/main" id="{D272B9E4-324C-45DC-B096-86D24D5EBB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5" y="1414"/>
              <a:ext cx="0" cy="227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miter lim="800000"/>
              <a:headEnd/>
              <a:tailEnd type="stealth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29742" name="Object 343">
              <a:extLst>
                <a:ext uri="{FF2B5EF4-FFF2-40B4-BE49-F238E27FC236}">
                  <a16:creationId xmlns:a16="http://schemas.microsoft.com/office/drawing/2014/main" id="{CDEEB868-EF41-43E4-A43A-10DFEBFCF52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14" y="1480"/>
            <a:ext cx="171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93" name="公式" r:id="rId31" imgW="95098" imgH="133248" progId="Equation.3">
                    <p:embed/>
                  </p:oleObj>
                </mc:Choice>
                <mc:Fallback>
                  <p:oleObj name="公式" r:id="rId31" imgW="95098" imgH="133248" progId="Equation.3">
                    <p:embed/>
                    <p:pic>
                      <p:nvPicPr>
                        <p:cNvPr id="0" name="Object 3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4" y="1480"/>
                          <a:ext cx="171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43" name="Object 344">
              <a:extLst>
                <a:ext uri="{FF2B5EF4-FFF2-40B4-BE49-F238E27FC236}">
                  <a16:creationId xmlns:a16="http://schemas.microsoft.com/office/drawing/2014/main" id="{EEF2B231-4343-443F-BAD8-F025FBB80CD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95" y="1182"/>
            <a:ext cx="222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94" name="公式" r:id="rId33" imgW="133299" imgH="171552" progId="Equation.3">
                    <p:embed/>
                  </p:oleObj>
                </mc:Choice>
                <mc:Fallback>
                  <p:oleObj name="公式" r:id="rId33" imgW="133299" imgH="171552" progId="Equation.3">
                    <p:embed/>
                    <p:pic>
                      <p:nvPicPr>
                        <p:cNvPr id="0" name="Object 3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5" y="1182"/>
                          <a:ext cx="222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58814" name="Picture 94" descr="Tu1104">
            <a:extLst>
              <a:ext uri="{FF2B5EF4-FFF2-40B4-BE49-F238E27FC236}">
                <a16:creationId xmlns:a16="http://schemas.microsoft.com/office/drawing/2014/main" id="{FADEB5D5-F440-44BC-8EA0-1E6BD12CB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813" y="3270250"/>
            <a:ext cx="5257800" cy="312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709" name="Group 43">
            <a:extLst>
              <a:ext uri="{FF2B5EF4-FFF2-40B4-BE49-F238E27FC236}">
                <a16:creationId xmlns:a16="http://schemas.microsoft.com/office/drawing/2014/main" id="{19F903E7-7261-4421-8889-9F674AA96AD7}"/>
              </a:ext>
            </a:extLst>
          </p:cNvPr>
          <p:cNvGrpSpPr>
            <a:grpSpLocks/>
          </p:cNvGrpSpPr>
          <p:nvPr/>
        </p:nvGrpSpPr>
        <p:grpSpPr bwMode="auto">
          <a:xfrm>
            <a:off x="0" y="115888"/>
            <a:ext cx="5715000" cy="1068387"/>
            <a:chOff x="0" y="191"/>
            <a:chExt cx="3600" cy="673"/>
          </a:xfrm>
        </p:grpSpPr>
        <p:pic>
          <p:nvPicPr>
            <p:cNvPr id="29710" name="Picture 44" descr="bar_1">
              <a:extLst>
                <a:ext uri="{FF2B5EF4-FFF2-40B4-BE49-F238E27FC236}">
                  <a16:creationId xmlns:a16="http://schemas.microsoft.com/office/drawing/2014/main" id="{74987575-FE03-4BD3-B48D-687FBDD802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1"/>
              <a:ext cx="3600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11" name="Text Box 45">
              <a:extLst>
                <a:ext uri="{FF2B5EF4-FFF2-40B4-BE49-F238E27FC236}">
                  <a16:creationId xmlns:a16="http://schemas.microsoft.com/office/drawing/2014/main" id="{8C966275-CCD5-4F9F-BA8C-01CCE266E2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" y="336"/>
              <a:ext cx="2957" cy="3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C0C0C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99"/>
                  </a:solidFill>
                  <a:ea typeface="隶书" panose="02010509060101010101" pitchFamily="49" charset="-122"/>
                </a:rPr>
                <a:t>4-2</a:t>
              </a:r>
              <a:r>
                <a:rPr lang="en-US" altLang="zh-CN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 </a:t>
              </a:r>
              <a:r>
                <a:rPr lang="zh-CN" altLang="en-US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载流回路的磁场</a:t>
              </a:r>
              <a:endParaRPr kumimoji="0" lang="zh-CN" altLang="en-US">
                <a:solidFill>
                  <a:srgbClr val="FF3399"/>
                </a:solidFill>
                <a:ea typeface="隶书" panose="020105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8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58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2" grpId="0" autoUpdateAnimBg="0"/>
      <p:bldP spid="158724" grpId="0" autoUpdateAnimBg="0"/>
      <p:bldP spid="158805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日期占位符 1">
            <a:extLst>
              <a:ext uri="{FF2B5EF4-FFF2-40B4-BE49-F238E27FC236}">
                <a16:creationId xmlns:a16="http://schemas.microsoft.com/office/drawing/2014/main" id="{EE2C30CC-EAAC-4E16-98D2-F58D1CABB32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33E3367-02CD-430F-AEF9-989D41FDC9B5}" type="datetime9">
              <a:rPr lang="en-US"/>
              <a:pPr>
                <a:defRPr/>
              </a:pPr>
              <a:t>4/8/2020 9:41:38 PM</a:t>
            </a:fld>
            <a:endParaRPr lang="en-US" altLang="zh-CN"/>
          </a:p>
        </p:txBody>
      </p:sp>
      <p:sp>
        <p:nvSpPr>
          <p:cNvPr id="109" name="灯片编号占位符 3">
            <a:extLst>
              <a:ext uri="{FF2B5EF4-FFF2-40B4-BE49-F238E27FC236}">
                <a16:creationId xmlns:a16="http://schemas.microsoft.com/office/drawing/2014/main" id="{378100E8-F512-4A7A-B018-C83AA8E6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fld id="{FB43627A-5232-4769-A56B-80B54D0BE868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29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169986" name="Text Box 2">
            <a:extLst>
              <a:ext uri="{FF2B5EF4-FFF2-40B4-BE49-F238E27FC236}">
                <a16:creationId xmlns:a16="http://schemas.microsoft.com/office/drawing/2014/main" id="{A4CD2F5F-E66E-458E-A250-78422FCA1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58888"/>
            <a:ext cx="8439150" cy="946150"/>
          </a:xfrm>
          <a:prstGeom prst="rect">
            <a:avLst/>
          </a:prstGeom>
          <a:noFill/>
          <a:ln w="19050">
            <a:noFill/>
            <a:miter lim="800000"/>
            <a:headEnd type="none" w="sm" len="lg"/>
            <a:tailEnd type="none" w="sm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zh-CN" altLang="en-US">
                <a:solidFill>
                  <a:schemeClr val="tx2"/>
                </a:solidFill>
              </a:rPr>
              <a:t>例题：</a:t>
            </a:r>
            <a:r>
              <a:rPr kumimoji="0"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电流均匀的通过无限长的平面导体薄板，求中轴线上到薄板的距离为</a:t>
            </a:r>
            <a:r>
              <a:rPr kumimoji="0"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kumimoji="0"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处的磁感强度。</a:t>
            </a:r>
          </a:p>
        </p:txBody>
      </p:sp>
      <p:sp>
        <p:nvSpPr>
          <p:cNvPr id="170049" name="Text Box 65">
            <a:extLst>
              <a:ext uri="{FF2B5EF4-FFF2-40B4-BE49-F238E27FC236}">
                <a16:creationId xmlns:a16="http://schemas.microsoft.com/office/drawing/2014/main" id="{B8D59570-E766-4664-A34A-6C57DA806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200275"/>
            <a:ext cx="8596312" cy="1373188"/>
          </a:xfrm>
          <a:prstGeom prst="rect">
            <a:avLst/>
          </a:prstGeom>
          <a:noFill/>
          <a:ln w="19050">
            <a:noFill/>
            <a:miter lim="800000"/>
            <a:headEnd type="none" w="sm" len="lg"/>
            <a:tailEnd type="none" w="sm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zh-CN" altLang="en-US" dirty="0">
                <a:solidFill>
                  <a:srgbClr val="99FF99"/>
                </a:solidFill>
              </a:rPr>
              <a:t>解：</a:t>
            </a:r>
            <a:r>
              <a:rPr kumimoji="0"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将导体板分割成宽度为</a:t>
            </a:r>
            <a:r>
              <a:rPr kumimoji="0" lang="en-US" altLang="zh-CN" i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dy</a:t>
            </a:r>
            <a:r>
              <a:rPr kumimoji="0"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的狭条，每一根狭条均可视作线电流，</a:t>
            </a:r>
            <a:r>
              <a:rPr kumimoji="0" lang="zh-CN" altLang="en-US" dirty="0">
                <a:solidFill>
                  <a:srgbClr val="66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定义单位长度通过的面电流为面电流密度</a:t>
            </a:r>
          </a:p>
        </p:txBody>
      </p:sp>
      <p:graphicFrame>
        <p:nvGraphicFramePr>
          <p:cNvPr id="210944" name="Object 1024">
            <a:extLst>
              <a:ext uri="{FF2B5EF4-FFF2-40B4-BE49-F238E27FC236}">
                <a16:creationId xmlns:a16="http://schemas.microsoft.com/office/drawing/2014/main" id="{342D27E6-63D1-456E-899A-C9DE860A63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90675" y="3573463"/>
          <a:ext cx="10604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0" name="公式" r:id="rId3" imgW="438099" imgH="381000" progId="Equation.3">
                  <p:embed/>
                </p:oleObj>
              </mc:Choice>
              <mc:Fallback>
                <p:oleObj name="公式" r:id="rId3" imgW="438099" imgH="3810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675" y="3573463"/>
                        <a:ext cx="10604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0073" name="Text Box 89">
            <a:extLst>
              <a:ext uri="{FF2B5EF4-FFF2-40B4-BE49-F238E27FC236}">
                <a16:creationId xmlns:a16="http://schemas.microsoft.com/office/drawing/2014/main" id="{D208C1BF-4BCE-4E9D-8A09-74244B89E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08500"/>
            <a:ext cx="3581400" cy="946150"/>
          </a:xfrm>
          <a:prstGeom prst="rect">
            <a:avLst/>
          </a:prstGeom>
          <a:noFill/>
          <a:ln w="19050">
            <a:noFill/>
            <a:miter lim="800000"/>
            <a:headEnd type="none" w="sm" len="lg"/>
            <a:tailEnd type="none" w="sm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每一根无限长线电流</a:t>
            </a:r>
            <a:r>
              <a:rPr kumimoji="0" lang="el-GR" altLang="zh-CN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δ</a:t>
            </a:r>
            <a:r>
              <a:rPr kumimoji="0" lang="en-US" altLang="zh-CN" i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dy</a:t>
            </a:r>
            <a:r>
              <a:rPr kumimoji="0"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激发的磁场</a:t>
            </a:r>
          </a:p>
        </p:txBody>
      </p:sp>
      <p:graphicFrame>
        <p:nvGraphicFramePr>
          <p:cNvPr id="210945" name="Object 1025">
            <a:extLst>
              <a:ext uri="{FF2B5EF4-FFF2-40B4-BE49-F238E27FC236}">
                <a16:creationId xmlns:a16="http://schemas.microsoft.com/office/drawing/2014/main" id="{91684846-884B-4B2A-BB1E-BAF913056E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1725" y="5410200"/>
          <a:ext cx="1825625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1" name="公式" r:id="rId5" imgW="819302" imgH="381000" progId="Equation.3">
                  <p:embed/>
                </p:oleObj>
              </mc:Choice>
              <mc:Fallback>
                <p:oleObj name="公式" r:id="rId5" imgW="819302" imgH="3810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725" y="5410200"/>
                        <a:ext cx="1825625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3">
            <a:extLst>
              <a:ext uri="{FF2B5EF4-FFF2-40B4-BE49-F238E27FC236}">
                <a16:creationId xmlns:a16="http://schemas.microsoft.com/office/drawing/2014/main" id="{2924F431-0CF3-4483-91EE-0079123FBC90}"/>
              </a:ext>
            </a:extLst>
          </p:cNvPr>
          <p:cNvGrpSpPr>
            <a:grpSpLocks/>
          </p:cNvGrpSpPr>
          <p:nvPr/>
        </p:nvGrpSpPr>
        <p:grpSpPr bwMode="auto">
          <a:xfrm>
            <a:off x="4095750" y="3252788"/>
            <a:ext cx="4648200" cy="3200400"/>
            <a:chOff x="2496" y="1968"/>
            <a:chExt cx="2928" cy="2016"/>
          </a:xfrm>
        </p:grpSpPr>
        <p:sp>
          <p:nvSpPr>
            <p:cNvPr id="170050" name="Rectangle 66">
              <a:extLst>
                <a:ext uri="{FF2B5EF4-FFF2-40B4-BE49-F238E27FC236}">
                  <a16:creationId xmlns:a16="http://schemas.microsoft.com/office/drawing/2014/main" id="{A4014B97-6CF7-43D4-9015-CC1261662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968"/>
              <a:ext cx="2928" cy="2016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0051" name="Line 67">
              <a:extLst>
                <a:ext uri="{FF2B5EF4-FFF2-40B4-BE49-F238E27FC236}">
                  <a16:creationId xmlns:a16="http://schemas.microsoft.com/office/drawing/2014/main" id="{5F3DE625-ED83-4D3C-93B8-EF7BCCF660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400"/>
              <a:ext cx="0" cy="134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lg"/>
              <a:tailEnd type="none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0052" name="Line 68">
              <a:extLst>
                <a:ext uri="{FF2B5EF4-FFF2-40B4-BE49-F238E27FC236}">
                  <a16:creationId xmlns:a16="http://schemas.microsoft.com/office/drawing/2014/main" id="{1F5F5537-2692-42D5-BF25-6B8531F84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160"/>
              <a:ext cx="0" cy="134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lg"/>
              <a:tailEnd type="none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0053" name="Freeform 69">
              <a:extLst>
                <a:ext uri="{FF2B5EF4-FFF2-40B4-BE49-F238E27FC236}">
                  <a16:creationId xmlns:a16="http://schemas.microsoft.com/office/drawing/2014/main" id="{7DF7E341-07AC-4DDD-87AA-C0F8A927C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2" y="2160"/>
              <a:ext cx="912" cy="240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144" y="192"/>
                </a:cxn>
                <a:cxn ang="0">
                  <a:pos x="480" y="192"/>
                </a:cxn>
                <a:cxn ang="0">
                  <a:pos x="768" y="48"/>
                </a:cxn>
                <a:cxn ang="0">
                  <a:pos x="912" y="0"/>
                </a:cxn>
              </a:cxnLst>
              <a:rect l="0" t="0" r="r" b="b"/>
              <a:pathLst>
                <a:path w="912" h="240">
                  <a:moveTo>
                    <a:pt x="0" y="240"/>
                  </a:moveTo>
                  <a:cubicBezTo>
                    <a:pt x="32" y="220"/>
                    <a:pt x="64" y="200"/>
                    <a:pt x="144" y="192"/>
                  </a:cubicBezTo>
                  <a:cubicBezTo>
                    <a:pt x="224" y="184"/>
                    <a:pt x="376" y="216"/>
                    <a:pt x="480" y="192"/>
                  </a:cubicBezTo>
                  <a:cubicBezTo>
                    <a:pt x="584" y="168"/>
                    <a:pt x="696" y="80"/>
                    <a:pt x="768" y="48"/>
                  </a:cubicBezTo>
                  <a:cubicBezTo>
                    <a:pt x="840" y="16"/>
                    <a:pt x="876" y="8"/>
                    <a:pt x="912" y="0"/>
                  </a:cubicBez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sm" len="lg"/>
              <a:tailEnd type="none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0054" name="Freeform 70">
              <a:extLst>
                <a:ext uri="{FF2B5EF4-FFF2-40B4-BE49-F238E27FC236}">
                  <a16:creationId xmlns:a16="http://schemas.microsoft.com/office/drawing/2014/main" id="{C2D428BF-4FA3-498A-BFE2-EA0CA1EB3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2" y="3472"/>
              <a:ext cx="912" cy="328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192" y="320"/>
                </a:cxn>
                <a:cxn ang="0">
                  <a:pos x="480" y="224"/>
                </a:cxn>
                <a:cxn ang="0">
                  <a:pos x="720" y="32"/>
                </a:cxn>
                <a:cxn ang="0">
                  <a:pos x="912" y="32"/>
                </a:cxn>
              </a:cxnLst>
              <a:rect l="0" t="0" r="r" b="b"/>
              <a:pathLst>
                <a:path w="912" h="328">
                  <a:moveTo>
                    <a:pt x="0" y="272"/>
                  </a:moveTo>
                  <a:cubicBezTo>
                    <a:pt x="56" y="300"/>
                    <a:pt x="112" y="328"/>
                    <a:pt x="192" y="320"/>
                  </a:cubicBezTo>
                  <a:cubicBezTo>
                    <a:pt x="272" y="312"/>
                    <a:pt x="392" y="272"/>
                    <a:pt x="480" y="224"/>
                  </a:cubicBezTo>
                  <a:cubicBezTo>
                    <a:pt x="568" y="176"/>
                    <a:pt x="648" y="64"/>
                    <a:pt x="720" y="32"/>
                  </a:cubicBezTo>
                  <a:cubicBezTo>
                    <a:pt x="792" y="0"/>
                    <a:pt x="852" y="16"/>
                    <a:pt x="912" y="32"/>
                  </a:cubicBez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sm" len="lg"/>
              <a:tailEnd type="none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0055" name="Rectangle 71" descr="深色下对角线">
              <a:extLst>
                <a:ext uri="{FF2B5EF4-FFF2-40B4-BE49-F238E27FC236}">
                  <a16:creationId xmlns:a16="http://schemas.microsoft.com/office/drawing/2014/main" id="{2B6C8181-736C-4780-BDD2-AF8EEF472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238"/>
              <a:ext cx="48" cy="1248"/>
            </a:xfrm>
            <a:prstGeom prst="rect">
              <a:avLst/>
            </a:prstGeom>
            <a:pattFill prst="dkDnDiag">
              <a:fgClr>
                <a:schemeClr val="accent1"/>
              </a:fgClr>
              <a:bgClr>
                <a:schemeClr val="bg2"/>
              </a:bgClr>
            </a:pattFill>
            <a:ln w="19050">
              <a:noFill/>
              <a:miter lim="800000"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0056" name="Freeform 72">
              <a:extLst>
                <a:ext uri="{FF2B5EF4-FFF2-40B4-BE49-F238E27FC236}">
                  <a16:creationId xmlns:a16="http://schemas.microsoft.com/office/drawing/2014/main" id="{2897B9DB-7FB9-470C-A5B5-A8A541E9E2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" y="2209"/>
              <a:ext cx="55" cy="45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48" y="2"/>
                </a:cxn>
                <a:cxn ang="0">
                  <a:pos x="42" y="41"/>
                </a:cxn>
                <a:cxn ang="0">
                  <a:pos x="0" y="29"/>
                </a:cxn>
              </a:cxnLst>
              <a:rect l="0" t="0" r="r" b="b"/>
              <a:pathLst>
                <a:path w="55" h="45">
                  <a:moveTo>
                    <a:pt x="0" y="29"/>
                  </a:moveTo>
                  <a:cubicBezTo>
                    <a:pt x="1" y="23"/>
                    <a:pt x="41" y="0"/>
                    <a:pt x="48" y="2"/>
                  </a:cubicBezTo>
                  <a:cubicBezTo>
                    <a:pt x="55" y="4"/>
                    <a:pt x="50" y="37"/>
                    <a:pt x="42" y="41"/>
                  </a:cubicBezTo>
                  <a:cubicBezTo>
                    <a:pt x="34" y="45"/>
                    <a:pt x="9" y="31"/>
                    <a:pt x="0" y="29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noFill/>
              <a:prstDash val="solid"/>
              <a:round/>
              <a:headEnd type="none" w="sm" len="lg"/>
              <a:tailEnd type="none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0057" name="Freeform 73">
              <a:extLst>
                <a:ext uri="{FF2B5EF4-FFF2-40B4-BE49-F238E27FC236}">
                  <a16:creationId xmlns:a16="http://schemas.microsoft.com/office/drawing/2014/main" id="{B0F6D4BA-AC85-497C-B12F-FFC268316A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8" y="3447"/>
              <a:ext cx="49" cy="56"/>
            </a:xfrm>
            <a:custGeom>
              <a:avLst/>
              <a:gdLst/>
              <a:ahLst/>
              <a:cxnLst>
                <a:cxn ang="0">
                  <a:pos x="7" y="51"/>
                </a:cxn>
                <a:cxn ang="0">
                  <a:pos x="49" y="33"/>
                </a:cxn>
                <a:cxn ang="0">
                  <a:pos x="7" y="3"/>
                </a:cxn>
                <a:cxn ang="0">
                  <a:pos x="7" y="51"/>
                </a:cxn>
              </a:cxnLst>
              <a:rect l="0" t="0" r="r" b="b"/>
              <a:pathLst>
                <a:path w="49" h="56">
                  <a:moveTo>
                    <a:pt x="7" y="51"/>
                  </a:moveTo>
                  <a:cubicBezTo>
                    <a:pt x="14" y="56"/>
                    <a:pt x="49" y="41"/>
                    <a:pt x="49" y="33"/>
                  </a:cubicBezTo>
                  <a:cubicBezTo>
                    <a:pt x="49" y="25"/>
                    <a:pt x="14" y="0"/>
                    <a:pt x="7" y="3"/>
                  </a:cubicBezTo>
                  <a:cubicBezTo>
                    <a:pt x="0" y="6"/>
                    <a:pt x="0" y="46"/>
                    <a:pt x="7" y="5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noFill/>
              <a:prstDash val="solid"/>
              <a:round/>
              <a:headEnd type="none" w="sm" len="lg"/>
              <a:tailEnd type="none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0058" name="Line 74">
              <a:extLst>
                <a:ext uri="{FF2B5EF4-FFF2-40B4-BE49-F238E27FC236}">
                  <a16:creationId xmlns:a16="http://schemas.microsoft.com/office/drawing/2014/main" id="{7F362B00-259B-4B60-AECF-8EF0F80468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2" y="2064"/>
              <a:ext cx="0" cy="1824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0059" name="Line 75">
              <a:extLst>
                <a:ext uri="{FF2B5EF4-FFF2-40B4-BE49-F238E27FC236}">
                  <a16:creationId xmlns:a16="http://schemas.microsoft.com/office/drawing/2014/main" id="{CEFD529C-E493-4416-8CEB-A8E4B1CF5A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976"/>
              <a:ext cx="2016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0060" name="Line 76">
              <a:extLst>
                <a:ext uri="{FF2B5EF4-FFF2-40B4-BE49-F238E27FC236}">
                  <a16:creationId xmlns:a16="http://schemas.microsoft.com/office/drawing/2014/main" id="{213F77C5-E856-43AC-8D90-8D76948B03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8" y="2736"/>
              <a:ext cx="1392" cy="432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0061" name="Line 77">
              <a:extLst>
                <a:ext uri="{FF2B5EF4-FFF2-40B4-BE49-F238E27FC236}">
                  <a16:creationId xmlns:a16="http://schemas.microsoft.com/office/drawing/2014/main" id="{690F58AD-00D2-42E7-BACF-9503ADCFB7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3216"/>
              <a:ext cx="0" cy="43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0062" name="Line 78">
              <a:extLst>
                <a:ext uri="{FF2B5EF4-FFF2-40B4-BE49-F238E27FC236}">
                  <a16:creationId xmlns:a16="http://schemas.microsoft.com/office/drawing/2014/main" id="{2CE43FF3-3F31-4413-B8F4-34DD2396E4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6" y="3072"/>
              <a:ext cx="0" cy="43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30821" name="Object 1034">
              <a:extLst>
                <a:ext uri="{FF2B5EF4-FFF2-40B4-BE49-F238E27FC236}">
                  <a16:creationId xmlns:a16="http://schemas.microsoft.com/office/drawing/2014/main" id="{6B193224-372B-4CE1-940C-FC6BB41F76E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36" y="2784"/>
            <a:ext cx="188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2" name="Equation" r:id="rId7" imgW="114198" imgH="114504" progId="Equation.3">
                    <p:embed/>
                  </p:oleObj>
                </mc:Choice>
                <mc:Fallback>
                  <p:oleObj name="Equation" r:id="rId7" imgW="114198" imgH="114504" progId="Equation.3">
                    <p:embed/>
                    <p:pic>
                      <p:nvPicPr>
                        <p:cNvPr id="0" name="Object 10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2784"/>
                          <a:ext cx="188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22" name="Object 1035">
              <a:extLst>
                <a:ext uri="{FF2B5EF4-FFF2-40B4-BE49-F238E27FC236}">
                  <a16:creationId xmlns:a16="http://schemas.microsoft.com/office/drawing/2014/main" id="{DF0DC214-A50B-477F-BF8C-9F1D7EF759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88" y="2527"/>
            <a:ext cx="188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3" name="Equation" r:id="rId9" imgW="114198" imgH="133248" progId="Equation.3">
                    <p:embed/>
                  </p:oleObj>
                </mc:Choice>
                <mc:Fallback>
                  <p:oleObj name="Equation" r:id="rId9" imgW="114198" imgH="133248" progId="Equation.3">
                    <p:embed/>
                    <p:pic>
                      <p:nvPicPr>
                        <p:cNvPr id="0" name="Object 10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2527"/>
                          <a:ext cx="188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23" name="Object 1036">
              <a:extLst>
                <a:ext uri="{FF2B5EF4-FFF2-40B4-BE49-F238E27FC236}">
                  <a16:creationId xmlns:a16="http://schemas.microsoft.com/office/drawing/2014/main" id="{5FD7F9BA-D7C4-49F4-9283-600CB937E6D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20" y="2068"/>
            <a:ext cx="153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4" name="Equation" r:id="rId11" imgW="85750" imgH="114504" progId="Equation.3">
                    <p:embed/>
                  </p:oleObj>
                </mc:Choice>
                <mc:Fallback>
                  <p:oleObj name="Equation" r:id="rId11" imgW="85750" imgH="114504" progId="Equation.3">
                    <p:embed/>
                    <p:pic>
                      <p:nvPicPr>
                        <p:cNvPr id="0" name="Object 10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2068"/>
                          <a:ext cx="153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0066" name="Line 82">
              <a:extLst>
                <a:ext uri="{FF2B5EF4-FFF2-40B4-BE49-F238E27FC236}">
                  <a16:creationId xmlns:a16="http://schemas.microsoft.com/office/drawing/2014/main" id="{CC53D477-CD95-44D8-92A3-46BAD010F8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0" y="2889"/>
              <a:ext cx="846" cy="87"/>
            </a:xfrm>
            <a:prstGeom prst="line">
              <a:avLst/>
            </a:prstGeom>
            <a:noFill/>
            <a:ln w="19050">
              <a:solidFill>
                <a:srgbClr val="9999FF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30825" name="Object 1037">
              <a:extLst>
                <a:ext uri="{FF2B5EF4-FFF2-40B4-BE49-F238E27FC236}">
                  <a16:creationId xmlns:a16="http://schemas.microsoft.com/office/drawing/2014/main" id="{035E4D96-1AF2-43A1-B2BF-9FDABAE172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5" y="2714"/>
            <a:ext cx="222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5" name="Equation" r:id="rId13" imgW="133299" imgH="171552" progId="Equation.3">
                    <p:embed/>
                  </p:oleObj>
                </mc:Choice>
                <mc:Fallback>
                  <p:oleObj name="Equation" r:id="rId13" imgW="133299" imgH="171552" progId="Equation.3">
                    <p:embed/>
                    <p:pic>
                      <p:nvPicPr>
                        <p:cNvPr id="0" name="Object 10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5" y="2714"/>
                          <a:ext cx="222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0068" name="Line 84">
              <a:extLst>
                <a:ext uri="{FF2B5EF4-FFF2-40B4-BE49-F238E27FC236}">
                  <a16:creationId xmlns:a16="http://schemas.microsoft.com/office/drawing/2014/main" id="{B77C2161-4B72-4CF2-84D2-5530BF43DC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6" y="2880"/>
              <a:ext cx="240" cy="96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30827" name="Object 1038">
              <a:extLst>
                <a:ext uri="{FF2B5EF4-FFF2-40B4-BE49-F238E27FC236}">
                  <a16:creationId xmlns:a16="http://schemas.microsoft.com/office/drawing/2014/main" id="{2D0422D3-FF0C-408E-B445-D886E63D012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86" y="2619"/>
            <a:ext cx="308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6" name="Equation" r:id="rId15" imgW="199949" imgH="190704" progId="Equation.3">
                    <p:embed/>
                  </p:oleObj>
                </mc:Choice>
                <mc:Fallback>
                  <p:oleObj name="Equation" r:id="rId15" imgW="199949" imgH="190704" progId="Equation.3">
                    <p:embed/>
                    <p:pic>
                      <p:nvPicPr>
                        <p:cNvPr id="0" name="Object 10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6" y="2619"/>
                          <a:ext cx="308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28" name="Object 1039">
              <a:extLst>
                <a:ext uri="{FF2B5EF4-FFF2-40B4-BE49-F238E27FC236}">
                  <a16:creationId xmlns:a16="http://schemas.microsoft.com/office/drawing/2014/main" id="{7C95355E-B9E6-4657-A611-BD3CEB923D8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84" y="3430"/>
            <a:ext cx="13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7" name="Equation" r:id="rId17" imgW="76403" imgH="152400" progId="Equation.3">
                    <p:embed/>
                  </p:oleObj>
                </mc:Choice>
                <mc:Fallback>
                  <p:oleObj name="Equation" r:id="rId17" imgW="76403" imgH="152400" progId="Equation.3">
                    <p:embed/>
                    <p:pic>
                      <p:nvPicPr>
                        <p:cNvPr id="0" name="Object 10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4" y="3430"/>
                          <a:ext cx="13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29" name="Object 1040">
              <a:extLst>
                <a:ext uri="{FF2B5EF4-FFF2-40B4-BE49-F238E27FC236}">
                  <a16:creationId xmlns:a16="http://schemas.microsoft.com/office/drawing/2014/main" id="{1E3FC2D3-31E7-42B6-8381-D6F53602A16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03" y="2986"/>
            <a:ext cx="222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8" name="Equation" r:id="rId19" imgW="133299" imgH="133248" progId="Equation.3">
                    <p:embed/>
                  </p:oleObj>
                </mc:Choice>
                <mc:Fallback>
                  <p:oleObj name="Equation" r:id="rId19" imgW="133299" imgH="133248" progId="Equation.3">
                    <p:embed/>
                    <p:pic>
                      <p:nvPicPr>
                        <p:cNvPr id="0" name="Object 10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3" y="2986"/>
                          <a:ext cx="222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9987" name="Rectangle 3">
            <a:extLst>
              <a:ext uri="{FF2B5EF4-FFF2-40B4-BE49-F238E27FC236}">
                <a16:creationId xmlns:a16="http://schemas.microsoft.com/office/drawing/2014/main" id="{AFE32E1E-9EE3-4B44-8E97-2FF915062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0513" y="3255963"/>
            <a:ext cx="4648200" cy="32004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Group 111">
            <a:extLst>
              <a:ext uri="{FF2B5EF4-FFF2-40B4-BE49-F238E27FC236}">
                <a16:creationId xmlns:a16="http://schemas.microsoft.com/office/drawing/2014/main" id="{7165D2FF-1E64-492E-BF9C-0D4F6BB277AB}"/>
              </a:ext>
            </a:extLst>
          </p:cNvPr>
          <p:cNvGrpSpPr>
            <a:grpSpLocks/>
          </p:cNvGrpSpPr>
          <p:nvPr/>
        </p:nvGrpSpPr>
        <p:grpSpPr bwMode="auto">
          <a:xfrm>
            <a:off x="5026025" y="3576638"/>
            <a:ext cx="111125" cy="2847975"/>
            <a:chOff x="3180" y="2172"/>
            <a:chExt cx="70" cy="1794"/>
          </a:xfrm>
        </p:grpSpPr>
        <p:sp>
          <p:nvSpPr>
            <p:cNvPr id="169988" name="Rectangle 4">
              <a:extLst>
                <a:ext uri="{FF2B5EF4-FFF2-40B4-BE49-F238E27FC236}">
                  <a16:creationId xmlns:a16="http://schemas.microsoft.com/office/drawing/2014/main" id="{25BACC2A-2EA6-4967-AD8B-C05E856F0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0" y="2172"/>
              <a:ext cx="68" cy="68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9989" name="Oval 5">
              <a:extLst>
                <a:ext uri="{FF2B5EF4-FFF2-40B4-BE49-F238E27FC236}">
                  <a16:creationId xmlns:a16="http://schemas.microsoft.com/office/drawing/2014/main" id="{5F3423CC-A89A-42A6-948D-56673F8DD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2194"/>
              <a:ext cx="23" cy="23"/>
            </a:xfrm>
            <a:prstGeom prst="ellipse">
              <a:avLst/>
            </a:prstGeom>
            <a:solidFill>
              <a:schemeClr val="tx2"/>
            </a:solidFill>
            <a:ln w="19050">
              <a:noFill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9990" name="Rectangle 6">
              <a:extLst>
                <a:ext uri="{FF2B5EF4-FFF2-40B4-BE49-F238E27FC236}">
                  <a16:creationId xmlns:a16="http://schemas.microsoft.com/office/drawing/2014/main" id="{4F7E36C0-F7DD-4CE3-8B11-E8D417C80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0" y="2242"/>
              <a:ext cx="68" cy="68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9991" name="Oval 7">
              <a:extLst>
                <a:ext uri="{FF2B5EF4-FFF2-40B4-BE49-F238E27FC236}">
                  <a16:creationId xmlns:a16="http://schemas.microsoft.com/office/drawing/2014/main" id="{EB5F474B-BEEE-4C2E-916D-6C852813B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2264"/>
              <a:ext cx="23" cy="23"/>
            </a:xfrm>
            <a:prstGeom prst="ellipse">
              <a:avLst/>
            </a:prstGeom>
            <a:solidFill>
              <a:schemeClr val="tx2"/>
            </a:solidFill>
            <a:ln w="19050">
              <a:noFill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9992" name="Rectangle 8">
              <a:extLst>
                <a:ext uri="{FF2B5EF4-FFF2-40B4-BE49-F238E27FC236}">
                  <a16:creationId xmlns:a16="http://schemas.microsoft.com/office/drawing/2014/main" id="{E1C52C68-8E03-4C1E-A315-7D25A1222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0" y="2310"/>
              <a:ext cx="68" cy="68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9993" name="Oval 9">
              <a:extLst>
                <a:ext uri="{FF2B5EF4-FFF2-40B4-BE49-F238E27FC236}">
                  <a16:creationId xmlns:a16="http://schemas.microsoft.com/office/drawing/2014/main" id="{EB08C3AF-D42B-4FA2-ADF9-9ABF5C5B0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2332"/>
              <a:ext cx="23" cy="23"/>
            </a:xfrm>
            <a:prstGeom prst="ellipse">
              <a:avLst/>
            </a:prstGeom>
            <a:solidFill>
              <a:schemeClr val="tx2"/>
            </a:solidFill>
            <a:ln w="19050">
              <a:noFill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9994" name="Rectangle 10">
              <a:extLst>
                <a:ext uri="{FF2B5EF4-FFF2-40B4-BE49-F238E27FC236}">
                  <a16:creationId xmlns:a16="http://schemas.microsoft.com/office/drawing/2014/main" id="{59FFDE94-C4C0-4C04-896F-4A90ECEF9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0" y="2380"/>
              <a:ext cx="68" cy="68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9995" name="Oval 11">
              <a:extLst>
                <a:ext uri="{FF2B5EF4-FFF2-40B4-BE49-F238E27FC236}">
                  <a16:creationId xmlns:a16="http://schemas.microsoft.com/office/drawing/2014/main" id="{17B71A73-2ACC-4B03-9FB4-77F2F2449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2402"/>
              <a:ext cx="23" cy="23"/>
            </a:xfrm>
            <a:prstGeom prst="ellipse">
              <a:avLst/>
            </a:prstGeom>
            <a:solidFill>
              <a:schemeClr val="tx2"/>
            </a:solidFill>
            <a:ln w="19050">
              <a:noFill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9996" name="Rectangle 12">
              <a:extLst>
                <a:ext uri="{FF2B5EF4-FFF2-40B4-BE49-F238E27FC236}">
                  <a16:creationId xmlns:a16="http://schemas.microsoft.com/office/drawing/2014/main" id="{77EF4F02-39E3-4084-AF2B-AAC34A7FD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0" y="2448"/>
              <a:ext cx="68" cy="68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9997" name="Oval 13">
              <a:extLst>
                <a:ext uri="{FF2B5EF4-FFF2-40B4-BE49-F238E27FC236}">
                  <a16:creationId xmlns:a16="http://schemas.microsoft.com/office/drawing/2014/main" id="{15BBB391-4090-4E9C-9495-FBE8E793D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2470"/>
              <a:ext cx="23" cy="23"/>
            </a:xfrm>
            <a:prstGeom prst="ellipse">
              <a:avLst/>
            </a:prstGeom>
            <a:solidFill>
              <a:schemeClr val="tx2"/>
            </a:solidFill>
            <a:ln w="19050">
              <a:noFill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9998" name="Rectangle 14">
              <a:extLst>
                <a:ext uri="{FF2B5EF4-FFF2-40B4-BE49-F238E27FC236}">
                  <a16:creationId xmlns:a16="http://schemas.microsoft.com/office/drawing/2014/main" id="{27C4D4F8-1ABE-4197-A313-BA64416C4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0" y="2518"/>
              <a:ext cx="68" cy="68"/>
            </a:xfrm>
            <a:prstGeom prst="rect">
              <a:avLst/>
            </a:prstGeom>
            <a:solidFill>
              <a:srgbClr val="FF66CC"/>
            </a:solidFill>
            <a:ln w="19050">
              <a:solidFill>
                <a:srgbClr val="FF66CC"/>
              </a:solidFill>
              <a:miter lim="800000"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9999" name="Oval 15">
              <a:extLst>
                <a:ext uri="{FF2B5EF4-FFF2-40B4-BE49-F238E27FC236}">
                  <a16:creationId xmlns:a16="http://schemas.microsoft.com/office/drawing/2014/main" id="{D5DC97C1-2286-49D0-A373-816A161413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2540"/>
              <a:ext cx="23" cy="23"/>
            </a:xfrm>
            <a:prstGeom prst="ellipse">
              <a:avLst/>
            </a:prstGeom>
            <a:solidFill>
              <a:schemeClr val="tx2"/>
            </a:solidFill>
            <a:ln w="19050">
              <a:noFill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0000" name="Rectangle 16">
              <a:extLst>
                <a:ext uri="{FF2B5EF4-FFF2-40B4-BE49-F238E27FC236}">
                  <a16:creationId xmlns:a16="http://schemas.microsoft.com/office/drawing/2014/main" id="{CB5C4730-19B8-416B-975C-B2E9575CF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0" y="2586"/>
              <a:ext cx="68" cy="68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0001" name="Oval 17">
              <a:extLst>
                <a:ext uri="{FF2B5EF4-FFF2-40B4-BE49-F238E27FC236}">
                  <a16:creationId xmlns:a16="http://schemas.microsoft.com/office/drawing/2014/main" id="{C5E29D11-5F96-45AD-9257-EB1D1715C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2608"/>
              <a:ext cx="23" cy="23"/>
            </a:xfrm>
            <a:prstGeom prst="ellipse">
              <a:avLst/>
            </a:prstGeom>
            <a:solidFill>
              <a:schemeClr val="tx2"/>
            </a:solidFill>
            <a:ln w="19050">
              <a:noFill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0002" name="Rectangle 18">
              <a:extLst>
                <a:ext uri="{FF2B5EF4-FFF2-40B4-BE49-F238E27FC236}">
                  <a16:creationId xmlns:a16="http://schemas.microsoft.com/office/drawing/2014/main" id="{F6417D57-F16A-4748-B408-C8BBA2915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0" y="2656"/>
              <a:ext cx="68" cy="68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0003" name="Oval 19">
              <a:extLst>
                <a:ext uri="{FF2B5EF4-FFF2-40B4-BE49-F238E27FC236}">
                  <a16:creationId xmlns:a16="http://schemas.microsoft.com/office/drawing/2014/main" id="{FAD08195-1CE0-4801-99DB-96C26121A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2678"/>
              <a:ext cx="23" cy="23"/>
            </a:xfrm>
            <a:prstGeom prst="ellipse">
              <a:avLst/>
            </a:prstGeom>
            <a:solidFill>
              <a:schemeClr val="tx2"/>
            </a:solidFill>
            <a:ln w="19050">
              <a:noFill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0004" name="Rectangle 20">
              <a:extLst>
                <a:ext uri="{FF2B5EF4-FFF2-40B4-BE49-F238E27FC236}">
                  <a16:creationId xmlns:a16="http://schemas.microsoft.com/office/drawing/2014/main" id="{EF964B32-E8B3-4C1B-ADF8-F3D13987F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1" y="2724"/>
              <a:ext cx="68" cy="68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0005" name="Oval 21">
              <a:extLst>
                <a:ext uri="{FF2B5EF4-FFF2-40B4-BE49-F238E27FC236}">
                  <a16:creationId xmlns:a16="http://schemas.microsoft.com/office/drawing/2014/main" id="{721B3352-7D7E-4833-B4E9-23AC3B182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5" y="2746"/>
              <a:ext cx="23" cy="23"/>
            </a:xfrm>
            <a:prstGeom prst="ellipse">
              <a:avLst/>
            </a:prstGeom>
            <a:solidFill>
              <a:schemeClr val="tx2"/>
            </a:solidFill>
            <a:ln w="19050">
              <a:noFill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0006" name="Rectangle 22">
              <a:extLst>
                <a:ext uri="{FF2B5EF4-FFF2-40B4-BE49-F238E27FC236}">
                  <a16:creationId xmlns:a16="http://schemas.microsoft.com/office/drawing/2014/main" id="{D6B1C8FE-C8B7-40D5-A844-5DF9B00D5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1" y="2794"/>
              <a:ext cx="68" cy="68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0007" name="Oval 23">
              <a:extLst>
                <a:ext uri="{FF2B5EF4-FFF2-40B4-BE49-F238E27FC236}">
                  <a16:creationId xmlns:a16="http://schemas.microsoft.com/office/drawing/2014/main" id="{9D484A3F-B98C-4C11-8E07-A4E1C1999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5" y="2816"/>
              <a:ext cx="23" cy="23"/>
            </a:xfrm>
            <a:prstGeom prst="ellipse">
              <a:avLst/>
            </a:prstGeom>
            <a:solidFill>
              <a:schemeClr val="tx2"/>
            </a:solidFill>
            <a:ln w="19050">
              <a:noFill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0008" name="Rectangle 24">
              <a:extLst>
                <a:ext uri="{FF2B5EF4-FFF2-40B4-BE49-F238E27FC236}">
                  <a16:creationId xmlns:a16="http://schemas.microsoft.com/office/drawing/2014/main" id="{221BF6CD-DCDE-4A3E-AEB3-C6CF2DA2A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1" y="2862"/>
              <a:ext cx="68" cy="68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0009" name="Oval 25">
              <a:extLst>
                <a:ext uri="{FF2B5EF4-FFF2-40B4-BE49-F238E27FC236}">
                  <a16:creationId xmlns:a16="http://schemas.microsoft.com/office/drawing/2014/main" id="{96655925-9D2D-4D84-9060-14099D7110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5" y="2884"/>
              <a:ext cx="23" cy="23"/>
            </a:xfrm>
            <a:prstGeom prst="ellipse">
              <a:avLst/>
            </a:prstGeom>
            <a:solidFill>
              <a:schemeClr val="tx2"/>
            </a:solidFill>
            <a:ln w="19050">
              <a:noFill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0010" name="Rectangle 26">
              <a:extLst>
                <a:ext uri="{FF2B5EF4-FFF2-40B4-BE49-F238E27FC236}">
                  <a16:creationId xmlns:a16="http://schemas.microsoft.com/office/drawing/2014/main" id="{B0ACEAB5-A47B-4F9C-89A9-74B1CBD6E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1" y="2932"/>
              <a:ext cx="68" cy="68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0011" name="Oval 27">
              <a:extLst>
                <a:ext uri="{FF2B5EF4-FFF2-40B4-BE49-F238E27FC236}">
                  <a16:creationId xmlns:a16="http://schemas.microsoft.com/office/drawing/2014/main" id="{EF68052C-741D-4C26-9BFF-08C21A848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5" y="2954"/>
              <a:ext cx="23" cy="23"/>
            </a:xfrm>
            <a:prstGeom prst="ellipse">
              <a:avLst/>
            </a:prstGeom>
            <a:solidFill>
              <a:schemeClr val="tx2"/>
            </a:solidFill>
            <a:ln w="19050">
              <a:noFill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0012" name="Rectangle 28">
              <a:extLst>
                <a:ext uri="{FF2B5EF4-FFF2-40B4-BE49-F238E27FC236}">
                  <a16:creationId xmlns:a16="http://schemas.microsoft.com/office/drawing/2014/main" id="{C3F5B813-5935-45A1-916A-98BF2CF6C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1" y="3000"/>
              <a:ext cx="68" cy="68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0013" name="Oval 29">
              <a:extLst>
                <a:ext uri="{FF2B5EF4-FFF2-40B4-BE49-F238E27FC236}">
                  <a16:creationId xmlns:a16="http://schemas.microsoft.com/office/drawing/2014/main" id="{7D28D470-745C-453C-9B9A-2107AF901E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5" y="3022"/>
              <a:ext cx="23" cy="23"/>
            </a:xfrm>
            <a:prstGeom prst="ellipse">
              <a:avLst/>
            </a:prstGeom>
            <a:solidFill>
              <a:schemeClr val="tx2"/>
            </a:solidFill>
            <a:ln w="19050">
              <a:noFill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0014" name="Rectangle 30">
              <a:extLst>
                <a:ext uri="{FF2B5EF4-FFF2-40B4-BE49-F238E27FC236}">
                  <a16:creationId xmlns:a16="http://schemas.microsoft.com/office/drawing/2014/main" id="{FAC4150B-C4A3-4A4F-A9F9-3C337AA77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1" y="3070"/>
              <a:ext cx="68" cy="68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0015" name="Oval 31">
              <a:extLst>
                <a:ext uri="{FF2B5EF4-FFF2-40B4-BE49-F238E27FC236}">
                  <a16:creationId xmlns:a16="http://schemas.microsoft.com/office/drawing/2014/main" id="{1F72DCEA-8472-4912-B087-D7E0D88EE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5" y="3092"/>
              <a:ext cx="23" cy="23"/>
            </a:xfrm>
            <a:prstGeom prst="ellipse">
              <a:avLst/>
            </a:prstGeom>
            <a:solidFill>
              <a:schemeClr val="tx2"/>
            </a:solidFill>
            <a:ln w="19050">
              <a:noFill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0016" name="Rectangle 32">
              <a:extLst>
                <a:ext uri="{FF2B5EF4-FFF2-40B4-BE49-F238E27FC236}">
                  <a16:creationId xmlns:a16="http://schemas.microsoft.com/office/drawing/2014/main" id="{F4039E7E-E876-4249-8C4F-4A617ED11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1" y="3138"/>
              <a:ext cx="68" cy="68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0017" name="Oval 33">
              <a:extLst>
                <a:ext uri="{FF2B5EF4-FFF2-40B4-BE49-F238E27FC236}">
                  <a16:creationId xmlns:a16="http://schemas.microsoft.com/office/drawing/2014/main" id="{61479C11-3D2E-4602-8CF0-A6C9E9FBB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5" y="3160"/>
              <a:ext cx="23" cy="23"/>
            </a:xfrm>
            <a:prstGeom prst="ellipse">
              <a:avLst/>
            </a:prstGeom>
            <a:solidFill>
              <a:schemeClr val="tx2"/>
            </a:solidFill>
            <a:ln w="19050">
              <a:noFill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0018" name="Rectangle 34">
              <a:extLst>
                <a:ext uri="{FF2B5EF4-FFF2-40B4-BE49-F238E27FC236}">
                  <a16:creationId xmlns:a16="http://schemas.microsoft.com/office/drawing/2014/main" id="{2D4F3B3E-B09E-4D94-A310-B0CA06688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1" y="3208"/>
              <a:ext cx="68" cy="68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0019" name="Oval 35">
              <a:extLst>
                <a:ext uri="{FF2B5EF4-FFF2-40B4-BE49-F238E27FC236}">
                  <a16:creationId xmlns:a16="http://schemas.microsoft.com/office/drawing/2014/main" id="{D3BB13E9-D0DA-46F8-A64E-85C056281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5" y="3230"/>
              <a:ext cx="23" cy="23"/>
            </a:xfrm>
            <a:prstGeom prst="ellipse">
              <a:avLst/>
            </a:prstGeom>
            <a:solidFill>
              <a:schemeClr val="tx2"/>
            </a:solidFill>
            <a:ln w="19050">
              <a:noFill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0020" name="Rectangle 36">
              <a:extLst>
                <a:ext uri="{FF2B5EF4-FFF2-40B4-BE49-F238E27FC236}">
                  <a16:creationId xmlns:a16="http://schemas.microsoft.com/office/drawing/2014/main" id="{4EF1BF6A-C803-40A0-80A3-4918F9213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" y="3276"/>
              <a:ext cx="68" cy="68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0021" name="Oval 37">
              <a:extLst>
                <a:ext uri="{FF2B5EF4-FFF2-40B4-BE49-F238E27FC236}">
                  <a16:creationId xmlns:a16="http://schemas.microsoft.com/office/drawing/2014/main" id="{6824F054-DCE4-449F-A7E3-0DBAED569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6" y="3298"/>
              <a:ext cx="23" cy="23"/>
            </a:xfrm>
            <a:prstGeom prst="ellipse">
              <a:avLst/>
            </a:prstGeom>
            <a:solidFill>
              <a:schemeClr val="tx2"/>
            </a:solidFill>
            <a:ln w="19050">
              <a:noFill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0022" name="Rectangle 38">
              <a:extLst>
                <a:ext uri="{FF2B5EF4-FFF2-40B4-BE49-F238E27FC236}">
                  <a16:creationId xmlns:a16="http://schemas.microsoft.com/office/drawing/2014/main" id="{1B82A48B-1D59-4D42-8BCA-0C4F38FF9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" y="3346"/>
              <a:ext cx="68" cy="68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0023" name="Oval 39">
              <a:extLst>
                <a:ext uri="{FF2B5EF4-FFF2-40B4-BE49-F238E27FC236}">
                  <a16:creationId xmlns:a16="http://schemas.microsoft.com/office/drawing/2014/main" id="{D797CAD3-45A6-4E73-AE5D-49A6B1E80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6" y="3368"/>
              <a:ext cx="23" cy="23"/>
            </a:xfrm>
            <a:prstGeom prst="ellipse">
              <a:avLst/>
            </a:prstGeom>
            <a:solidFill>
              <a:schemeClr val="tx2"/>
            </a:solidFill>
            <a:ln w="19050">
              <a:noFill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0024" name="Rectangle 40">
              <a:extLst>
                <a:ext uri="{FF2B5EF4-FFF2-40B4-BE49-F238E27FC236}">
                  <a16:creationId xmlns:a16="http://schemas.microsoft.com/office/drawing/2014/main" id="{64B08087-E33C-45CC-A8D4-3A53CE73BB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" y="3414"/>
              <a:ext cx="68" cy="68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0025" name="Oval 41">
              <a:extLst>
                <a:ext uri="{FF2B5EF4-FFF2-40B4-BE49-F238E27FC236}">
                  <a16:creationId xmlns:a16="http://schemas.microsoft.com/office/drawing/2014/main" id="{B618DC25-E3C0-4539-8B6F-6C36C0D24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6" y="3436"/>
              <a:ext cx="23" cy="23"/>
            </a:xfrm>
            <a:prstGeom prst="ellipse">
              <a:avLst/>
            </a:prstGeom>
            <a:solidFill>
              <a:schemeClr val="tx2"/>
            </a:solidFill>
            <a:ln w="19050">
              <a:noFill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0026" name="Rectangle 42">
              <a:extLst>
                <a:ext uri="{FF2B5EF4-FFF2-40B4-BE49-F238E27FC236}">
                  <a16:creationId xmlns:a16="http://schemas.microsoft.com/office/drawing/2014/main" id="{62C9B484-32CD-4B9D-9D0B-FD2BA1B05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" y="3484"/>
              <a:ext cx="68" cy="68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0027" name="Oval 43">
              <a:extLst>
                <a:ext uri="{FF2B5EF4-FFF2-40B4-BE49-F238E27FC236}">
                  <a16:creationId xmlns:a16="http://schemas.microsoft.com/office/drawing/2014/main" id="{6892EA5E-0084-4378-9B63-A0B27B643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6" y="3506"/>
              <a:ext cx="23" cy="23"/>
            </a:xfrm>
            <a:prstGeom prst="ellipse">
              <a:avLst/>
            </a:prstGeom>
            <a:solidFill>
              <a:schemeClr val="tx2"/>
            </a:solidFill>
            <a:ln w="19050">
              <a:noFill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0028" name="Rectangle 44">
              <a:extLst>
                <a:ext uri="{FF2B5EF4-FFF2-40B4-BE49-F238E27FC236}">
                  <a16:creationId xmlns:a16="http://schemas.microsoft.com/office/drawing/2014/main" id="{6F222642-8A0E-41DB-9ECC-BB3D2B026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" y="3552"/>
              <a:ext cx="68" cy="68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0029" name="Oval 45">
              <a:extLst>
                <a:ext uri="{FF2B5EF4-FFF2-40B4-BE49-F238E27FC236}">
                  <a16:creationId xmlns:a16="http://schemas.microsoft.com/office/drawing/2014/main" id="{FD67759C-0C04-4B3C-A2F5-AD587C491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6" y="3574"/>
              <a:ext cx="23" cy="23"/>
            </a:xfrm>
            <a:prstGeom prst="ellipse">
              <a:avLst/>
            </a:prstGeom>
            <a:solidFill>
              <a:schemeClr val="tx2"/>
            </a:solidFill>
            <a:ln w="19050">
              <a:noFill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0030" name="Rectangle 46">
              <a:extLst>
                <a:ext uri="{FF2B5EF4-FFF2-40B4-BE49-F238E27FC236}">
                  <a16:creationId xmlns:a16="http://schemas.microsoft.com/office/drawing/2014/main" id="{F0F2D30C-9A64-4D42-8BC0-FB878B36F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" y="3622"/>
              <a:ext cx="68" cy="68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0031" name="Oval 47">
              <a:extLst>
                <a:ext uri="{FF2B5EF4-FFF2-40B4-BE49-F238E27FC236}">
                  <a16:creationId xmlns:a16="http://schemas.microsoft.com/office/drawing/2014/main" id="{02065917-0718-46E9-8EBB-FD266123C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6" y="3644"/>
              <a:ext cx="23" cy="23"/>
            </a:xfrm>
            <a:prstGeom prst="ellipse">
              <a:avLst/>
            </a:prstGeom>
            <a:solidFill>
              <a:schemeClr val="tx2"/>
            </a:solidFill>
            <a:ln w="19050">
              <a:noFill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0032" name="Rectangle 48">
              <a:extLst>
                <a:ext uri="{FF2B5EF4-FFF2-40B4-BE49-F238E27FC236}">
                  <a16:creationId xmlns:a16="http://schemas.microsoft.com/office/drawing/2014/main" id="{F5C0EE87-C5F1-437A-8E78-DAD18400C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" y="3690"/>
              <a:ext cx="68" cy="68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0033" name="Oval 49">
              <a:extLst>
                <a:ext uri="{FF2B5EF4-FFF2-40B4-BE49-F238E27FC236}">
                  <a16:creationId xmlns:a16="http://schemas.microsoft.com/office/drawing/2014/main" id="{58D06CEE-FE12-49F9-B108-8D45BBC50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6" y="3712"/>
              <a:ext cx="23" cy="23"/>
            </a:xfrm>
            <a:prstGeom prst="ellipse">
              <a:avLst/>
            </a:prstGeom>
            <a:solidFill>
              <a:schemeClr val="tx2"/>
            </a:solidFill>
            <a:ln w="19050">
              <a:noFill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0034" name="Rectangle 50">
              <a:extLst>
                <a:ext uri="{FF2B5EF4-FFF2-40B4-BE49-F238E27FC236}">
                  <a16:creationId xmlns:a16="http://schemas.microsoft.com/office/drawing/2014/main" id="{7BFD9552-D153-4BD4-BF07-319AC1030D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" y="3760"/>
              <a:ext cx="68" cy="68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0035" name="Oval 51">
              <a:extLst>
                <a:ext uri="{FF2B5EF4-FFF2-40B4-BE49-F238E27FC236}">
                  <a16:creationId xmlns:a16="http://schemas.microsoft.com/office/drawing/2014/main" id="{26BEEDF8-D417-4E28-AAB7-21A88133E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6" y="3782"/>
              <a:ext cx="23" cy="23"/>
            </a:xfrm>
            <a:prstGeom prst="ellipse">
              <a:avLst/>
            </a:prstGeom>
            <a:solidFill>
              <a:schemeClr val="tx2"/>
            </a:solidFill>
            <a:ln w="19050">
              <a:noFill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0079" name="Rectangle 95">
              <a:extLst>
                <a:ext uri="{FF2B5EF4-FFF2-40B4-BE49-F238E27FC236}">
                  <a16:creationId xmlns:a16="http://schemas.microsoft.com/office/drawing/2014/main" id="{F0372F70-C0D3-4935-866A-91EE7DA7D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" y="3828"/>
              <a:ext cx="68" cy="68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0080" name="Oval 96">
              <a:extLst>
                <a:ext uri="{FF2B5EF4-FFF2-40B4-BE49-F238E27FC236}">
                  <a16:creationId xmlns:a16="http://schemas.microsoft.com/office/drawing/2014/main" id="{1341610B-9A2F-44B2-82C9-E57A85DEF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6" y="3850"/>
              <a:ext cx="23" cy="23"/>
            </a:xfrm>
            <a:prstGeom prst="ellipse">
              <a:avLst/>
            </a:prstGeom>
            <a:solidFill>
              <a:schemeClr val="tx2"/>
            </a:solidFill>
            <a:ln w="19050">
              <a:noFill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0081" name="Rectangle 97">
              <a:extLst>
                <a:ext uri="{FF2B5EF4-FFF2-40B4-BE49-F238E27FC236}">
                  <a16:creationId xmlns:a16="http://schemas.microsoft.com/office/drawing/2014/main" id="{F682F73F-1D34-404B-AC97-A617A24FA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" y="3898"/>
              <a:ext cx="68" cy="68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0082" name="Oval 98">
              <a:extLst>
                <a:ext uri="{FF2B5EF4-FFF2-40B4-BE49-F238E27FC236}">
                  <a16:creationId xmlns:a16="http://schemas.microsoft.com/office/drawing/2014/main" id="{17FD1479-1612-48C7-A639-9813418A4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6" y="3920"/>
              <a:ext cx="23" cy="23"/>
            </a:xfrm>
            <a:prstGeom prst="ellipse">
              <a:avLst/>
            </a:prstGeom>
            <a:solidFill>
              <a:schemeClr val="tx2"/>
            </a:solidFill>
            <a:ln w="19050">
              <a:noFill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112">
            <a:extLst>
              <a:ext uri="{FF2B5EF4-FFF2-40B4-BE49-F238E27FC236}">
                <a16:creationId xmlns:a16="http://schemas.microsoft.com/office/drawing/2014/main" id="{9A713316-703B-4E75-8928-6F2CC270727F}"/>
              </a:ext>
            </a:extLst>
          </p:cNvPr>
          <p:cNvGrpSpPr>
            <a:grpSpLocks/>
          </p:cNvGrpSpPr>
          <p:nvPr/>
        </p:nvGrpSpPr>
        <p:grpSpPr bwMode="auto">
          <a:xfrm>
            <a:off x="4705350" y="3357563"/>
            <a:ext cx="3659188" cy="3048000"/>
            <a:chOff x="2975" y="2016"/>
            <a:chExt cx="2305" cy="1920"/>
          </a:xfrm>
        </p:grpSpPr>
        <p:sp>
          <p:nvSpPr>
            <p:cNvPr id="170037" name="Line 53">
              <a:extLst>
                <a:ext uri="{FF2B5EF4-FFF2-40B4-BE49-F238E27FC236}">
                  <a16:creationId xmlns:a16="http://schemas.microsoft.com/office/drawing/2014/main" id="{F43237A1-C927-46CD-9999-A407E8F398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6" y="2016"/>
              <a:ext cx="0" cy="1920"/>
            </a:xfrm>
            <a:prstGeom prst="line">
              <a:avLst/>
            </a:prstGeom>
            <a:noFill/>
            <a:ln w="19050">
              <a:solidFill>
                <a:srgbClr val="99FF99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0038" name="Line 54">
              <a:extLst>
                <a:ext uri="{FF2B5EF4-FFF2-40B4-BE49-F238E27FC236}">
                  <a16:creationId xmlns:a16="http://schemas.microsoft.com/office/drawing/2014/main" id="{DDCE1940-AA6F-4933-A3AE-7272A534E1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3312"/>
              <a:ext cx="2304" cy="0"/>
            </a:xfrm>
            <a:prstGeom prst="line">
              <a:avLst/>
            </a:prstGeom>
            <a:noFill/>
            <a:ln w="19050">
              <a:solidFill>
                <a:srgbClr val="99FF99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0039" name="Line 55">
              <a:extLst>
                <a:ext uri="{FF2B5EF4-FFF2-40B4-BE49-F238E27FC236}">
                  <a16:creationId xmlns:a16="http://schemas.microsoft.com/office/drawing/2014/main" id="{39463492-C346-4C58-A5F2-096B6C2F8E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544"/>
              <a:ext cx="1440" cy="768"/>
            </a:xfrm>
            <a:prstGeom prst="line">
              <a:avLst/>
            </a:prstGeom>
            <a:noFill/>
            <a:ln w="19050">
              <a:solidFill>
                <a:srgbClr val="9999FF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30749" name="Object 1028">
              <a:extLst>
                <a:ext uri="{FF2B5EF4-FFF2-40B4-BE49-F238E27FC236}">
                  <a16:creationId xmlns:a16="http://schemas.microsoft.com/office/drawing/2014/main" id="{CEA11112-30E3-4D7C-AD19-B422C1167B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4" y="2641"/>
            <a:ext cx="151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9" name="公式" r:id="rId21" imgW="95098" imgH="133248" progId="Equation.3">
                    <p:embed/>
                  </p:oleObj>
                </mc:Choice>
                <mc:Fallback>
                  <p:oleObj name="公式" r:id="rId21" imgW="95098" imgH="133248" progId="Equation.3">
                    <p:embed/>
                    <p:pic>
                      <p:nvPicPr>
                        <p:cNvPr id="0" name="Object 10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641"/>
                          <a:ext cx="151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0" name="Object 1029">
              <a:extLst>
                <a:ext uri="{FF2B5EF4-FFF2-40B4-BE49-F238E27FC236}">
                  <a16:creationId xmlns:a16="http://schemas.microsoft.com/office/drawing/2014/main" id="{65AE7F82-AA06-4D76-8C04-56814B0FECF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05" y="2016"/>
            <a:ext cx="166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0" name="Equation" r:id="rId23" imgW="114198" imgH="133248" progId="Equation.3">
                    <p:embed/>
                  </p:oleObj>
                </mc:Choice>
                <mc:Fallback>
                  <p:oleObj name="Equation" r:id="rId23" imgW="114198" imgH="133248" progId="Equation.3">
                    <p:embed/>
                    <p:pic>
                      <p:nvPicPr>
                        <p:cNvPr id="0" name="Object 10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5" y="2016"/>
                          <a:ext cx="166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1" name="Object 1030">
              <a:extLst>
                <a:ext uri="{FF2B5EF4-FFF2-40B4-BE49-F238E27FC236}">
                  <a16:creationId xmlns:a16="http://schemas.microsoft.com/office/drawing/2014/main" id="{43B16755-DA31-4F87-848E-B416F833A2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88" y="3105"/>
            <a:ext cx="166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1" name="Equation" r:id="rId25" imgW="114198" imgH="114504" progId="Equation.3">
                    <p:embed/>
                  </p:oleObj>
                </mc:Choice>
                <mc:Fallback>
                  <p:oleObj name="Equation" r:id="rId25" imgW="114198" imgH="114504" progId="Equation.3">
                    <p:embed/>
                    <p:pic>
                      <p:nvPicPr>
                        <p:cNvPr id="0" name="Object 10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3105"/>
                          <a:ext cx="166" cy="1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0045" name="Line 61">
              <a:extLst>
                <a:ext uri="{FF2B5EF4-FFF2-40B4-BE49-F238E27FC236}">
                  <a16:creationId xmlns:a16="http://schemas.microsoft.com/office/drawing/2014/main" id="{988A0614-B9B1-449C-B811-C7E6736EFC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29" y="2880"/>
              <a:ext cx="267" cy="432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30753" name="Object 1031">
              <a:extLst>
                <a:ext uri="{FF2B5EF4-FFF2-40B4-BE49-F238E27FC236}">
                  <a16:creationId xmlns:a16="http://schemas.microsoft.com/office/drawing/2014/main" id="{DDF8E21A-B12B-42EE-A475-923F4FD9B9F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51" y="2658"/>
            <a:ext cx="272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2" name="Equation" r:id="rId27" imgW="199949" imgH="190704" progId="Equation.3">
                    <p:embed/>
                  </p:oleObj>
                </mc:Choice>
                <mc:Fallback>
                  <p:oleObj name="Equation" r:id="rId27" imgW="199949" imgH="190704" progId="Equation.3">
                    <p:embed/>
                    <p:pic>
                      <p:nvPicPr>
                        <p:cNvPr id="0" name="Object 10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1" y="2658"/>
                          <a:ext cx="272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4" name="Object 1032">
              <a:extLst>
                <a:ext uri="{FF2B5EF4-FFF2-40B4-BE49-F238E27FC236}">
                  <a16:creationId xmlns:a16="http://schemas.microsoft.com/office/drawing/2014/main" id="{0846A10A-376A-4A71-8676-FC593096DC2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95" y="3343"/>
            <a:ext cx="222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3" name="Equation" r:id="rId29" imgW="133299" imgH="133248" progId="Equation.3">
                    <p:embed/>
                  </p:oleObj>
                </mc:Choice>
                <mc:Fallback>
                  <p:oleObj name="Equation" r:id="rId29" imgW="133299" imgH="133248" progId="Equation.3">
                    <p:embed/>
                    <p:pic>
                      <p:nvPicPr>
                        <p:cNvPr id="0" name="Object 10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5" y="3343"/>
                          <a:ext cx="222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5" name="Object 1033">
              <a:extLst>
                <a:ext uri="{FF2B5EF4-FFF2-40B4-BE49-F238E27FC236}">
                  <a16:creationId xmlns:a16="http://schemas.microsoft.com/office/drawing/2014/main" id="{637E3DF1-92D3-4572-9F9A-0551D424B1C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75" y="3314"/>
            <a:ext cx="196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4" name="Equation" r:id="rId31" imgW="133299" imgH="152400" progId="Equation.3">
                    <p:embed/>
                  </p:oleObj>
                </mc:Choice>
                <mc:Fallback>
                  <p:oleObj name="Equation" r:id="rId31" imgW="133299" imgH="152400" progId="Equation.3">
                    <p:embed/>
                    <p:pic>
                      <p:nvPicPr>
                        <p:cNvPr id="0" name="Object 10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5" y="3314"/>
                          <a:ext cx="196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0093" name="Rectangle 109">
            <a:extLst>
              <a:ext uri="{FF2B5EF4-FFF2-40B4-BE49-F238E27FC236}">
                <a16:creationId xmlns:a16="http://schemas.microsoft.com/office/drawing/2014/main" id="{F885B898-4B32-4BAF-BFE8-276B82940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563938"/>
            <a:ext cx="107950" cy="2879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5" name="Group 133">
            <a:extLst>
              <a:ext uri="{FF2B5EF4-FFF2-40B4-BE49-F238E27FC236}">
                <a16:creationId xmlns:a16="http://schemas.microsoft.com/office/drawing/2014/main" id="{B525A6D5-C5C1-482F-AC91-686D8F6CE003}"/>
              </a:ext>
            </a:extLst>
          </p:cNvPr>
          <p:cNvGrpSpPr>
            <a:grpSpLocks/>
          </p:cNvGrpSpPr>
          <p:nvPr/>
        </p:nvGrpSpPr>
        <p:grpSpPr bwMode="auto">
          <a:xfrm>
            <a:off x="4418013" y="3563938"/>
            <a:ext cx="574675" cy="1871662"/>
            <a:chOff x="2699" y="2245"/>
            <a:chExt cx="362" cy="1179"/>
          </a:xfrm>
        </p:grpSpPr>
        <p:sp>
          <p:nvSpPr>
            <p:cNvPr id="170097" name="Line 113">
              <a:extLst>
                <a:ext uri="{FF2B5EF4-FFF2-40B4-BE49-F238E27FC236}">
                  <a16:creationId xmlns:a16="http://schemas.microsoft.com/office/drawing/2014/main" id="{F5FBE052-052C-434C-9CB3-16225BCB19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9" y="2251"/>
              <a:ext cx="272" cy="0"/>
            </a:xfrm>
            <a:prstGeom prst="line">
              <a:avLst/>
            </a:prstGeom>
            <a:noFill/>
            <a:ln w="9525">
              <a:solidFill>
                <a:srgbClr val="66FFCC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0098" name="Line 114">
              <a:extLst>
                <a:ext uri="{FF2B5EF4-FFF2-40B4-BE49-F238E27FC236}">
                  <a16:creationId xmlns:a16="http://schemas.microsoft.com/office/drawing/2014/main" id="{C5AA583F-28A6-4B9B-B418-B2B7A4E9AB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62" y="3412"/>
              <a:ext cx="91" cy="0"/>
            </a:xfrm>
            <a:prstGeom prst="line">
              <a:avLst/>
            </a:prstGeom>
            <a:noFill/>
            <a:ln w="9525">
              <a:solidFill>
                <a:srgbClr val="66FFCC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0099" name="Line 115">
              <a:extLst>
                <a:ext uri="{FF2B5EF4-FFF2-40B4-BE49-F238E27FC236}">
                  <a16:creationId xmlns:a16="http://schemas.microsoft.com/office/drawing/2014/main" id="{3BB2BB92-4D4A-4DC1-A994-3BCD17CEDD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5" y="2245"/>
              <a:ext cx="0" cy="1179"/>
            </a:xfrm>
            <a:prstGeom prst="line">
              <a:avLst/>
            </a:prstGeom>
            <a:noFill/>
            <a:ln w="9525">
              <a:solidFill>
                <a:srgbClr val="66FFCC"/>
              </a:solidFill>
              <a:miter lim="800000"/>
              <a:headEnd type="stealth" w="med" len="lg"/>
              <a:tailEnd type="stealth" w="med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30745" name="Object 1027">
              <a:extLst>
                <a:ext uri="{FF2B5EF4-FFF2-40B4-BE49-F238E27FC236}">
                  <a16:creationId xmlns:a16="http://schemas.microsoft.com/office/drawing/2014/main" id="{CC15A4FD-1466-459E-990C-4B35F611DC8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99" y="2704"/>
            <a:ext cx="123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5" name="公式" r:id="rId33" imgW="95098" imgH="114504" progId="Equation.3">
                    <p:embed/>
                  </p:oleObj>
                </mc:Choice>
                <mc:Fallback>
                  <p:oleObj name="公式" r:id="rId33" imgW="95098" imgH="114504" progId="Equation.3">
                    <p:embed/>
                    <p:pic>
                      <p:nvPicPr>
                        <p:cNvPr id="0" name="Object 10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" y="2704"/>
                          <a:ext cx="123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132">
            <a:extLst>
              <a:ext uri="{FF2B5EF4-FFF2-40B4-BE49-F238E27FC236}">
                <a16:creationId xmlns:a16="http://schemas.microsoft.com/office/drawing/2014/main" id="{8FF95040-2FA9-4A35-A09B-84454261363F}"/>
              </a:ext>
            </a:extLst>
          </p:cNvPr>
          <p:cNvGrpSpPr>
            <a:grpSpLocks/>
          </p:cNvGrpSpPr>
          <p:nvPr/>
        </p:nvGrpSpPr>
        <p:grpSpPr bwMode="auto">
          <a:xfrm>
            <a:off x="4921250" y="3822700"/>
            <a:ext cx="1109663" cy="685800"/>
            <a:chOff x="3016" y="2408"/>
            <a:chExt cx="699" cy="432"/>
          </a:xfrm>
        </p:grpSpPr>
        <p:sp>
          <p:nvSpPr>
            <p:cNvPr id="170112" name="Line 128">
              <a:extLst>
                <a:ext uri="{FF2B5EF4-FFF2-40B4-BE49-F238E27FC236}">
                  <a16:creationId xmlns:a16="http://schemas.microsoft.com/office/drawing/2014/main" id="{6F90D114-766B-4E7F-AAF6-AD26DC3F35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6" y="2408"/>
              <a:ext cx="0" cy="182"/>
            </a:xfrm>
            <a:prstGeom prst="line">
              <a:avLst/>
            </a:prstGeom>
            <a:noFill/>
            <a:ln w="9525">
              <a:solidFill>
                <a:srgbClr val="FF66CC"/>
              </a:solidFill>
              <a:miter lim="800000"/>
              <a:headEnd/>
              <a:tailEnd type="stealth" w="med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0113" name="Line 129">
              <a:extLst>
                <a:ext uri="{FF2B5EF4-FFF2-40B4-BE49-F238E27FC236}">
                  <a16:creationId xmlns:a16="http://schemas.microsoft.com/office/drawing/2014/main" id="{612FB36E-AD21-4303-8A98-E6C9A1326D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6" y="2658"/>
              <a:ext cx="0" cy="182"/>
            </a:xfrm>
            <a:prstGeom prst="line">
              <a:avLst/>
            </a:prstGeom>
            <a:noFill/>
            <a:ln w="9525">
              <a:solidFill>
                <a:srgbClr val="FF66CC"/>
              </a:solidFill>
              <a:miter lim="800000"/>
              <a:headEnd/>
              <a:tailEnd type="stealth" w="med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30741" name="Object 1026">
              <a:extLst>
                <a:ext uri="{FF2B5EF4-FFF2-40B4-BE49-F238E27FC236}">
                  <a16:creationId xmlns:a16="http://schemas.microsoft.com/office/drawing/2014/main" id="{8F50B451-808A-494A-9CA1-ABE651A34AF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80" y="2478"/>
            <a:ext cx="535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6" name="公式" r:id="rId35" imgW="552298" imgH="171552" progId="Equation.3">
                    <p:embed/>
                  </p:oleObj>
                </mc:Choice>
                <mc:Fallback>
                  <p:oleObj name="公式" r:id="rId35" imgW="552298" imgH="171552" progId="Equation.3">
                    <p:embed/>
                    <p:pic>
                      <p:nvPicPr>
                        <p:cNvPr id="0" name="Object 10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0" y="2478"/>
                          <a:ext cx="535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736" name="Group 43">
            <a:extLst>
              <a:ext uri="{FF2B5EF4-FFF2-40B4-BE49-F238E27FC236}">
                <a16:creationId xmlns:a16="http://schemas.microsoft.com/office/drawing/2014/main" id="{2375F448-409C-47E6-A01E-89A32C02673D}"/>
              </a:ext>
            </a:extLst>
          </p:cNvPr>
          <p:cNvGrpSpPr>
            <a:grpSpLocks/>
          </p:cNvGrpSpPr>
          <p:nvPr/>
        </p:nvGrpSpPr>
        <p:grpSpPr bwMode="auto">
          <a:xfrm>
            <a:off x="0" y="115888"/>
            <a:ext cx="5715000" cy="1068387"/>
            <a:chOff x="0" y="191"/>
            <a:chExt cx="3600" cy="673"/>
          </a:xfrm>
        </p:grpSpPr>
        <p:pic>
          <p:nvPicPr>
            <p:cNvPr id="30737" name="Picture 44" descr="bar_1">
              <a:extLst>
                <a:ext uri="{FF2B5EF4-FFF2-40B4-BE49-F238E27FC236}">
                  <a16:creationId xmlns:a16="http://schemas.microsoft.com/office/drawing/2014/main" id="{22E076F3-910A-4AFC-8560-5923D35012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1"/>
              <a:ext cx="3600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38" name="Text Box 45">
              <a:extLst>
                <a:ext uri="{FF2B5EF4-FFF2-40B4-BE49-F238E27FC236}">
                  <a16:creationId xmlns:a16="http://schemas.microsoft.com/office/drawing/2014/main" id="{7064CAF5-9117-449A-82E0-80A9F42A13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" y="336"/>
              <a:ext cx="2957" cy="3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C0C0C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99"/>
                  </a:solidFill>
                  <a:ea typeface="隶书" panose="02010509060101010101" pitchFamily="49" charset="-122"/>
                </a:rPr>
                <a:t>4-2</a:t>
              </a:r>
              <a:r>
                <a:rPr lang="en-US" altLang="zh-CN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 </a:t>
              </a:r>
              <a:r>
                <a:rPr lang="zh-CN" altLang="en-US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载流回路的磁场</a:t>
              </a:r>
              <a:endParaRPr kumimoji="0" lang="zh-CN" altLang="en-US">
                <a:solidFill>
                  <a:srgbClr val="FF3399"/>
                </a:solidFill>
                <a:ea typeface="隶书" panose="020105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9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0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0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9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0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70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10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6" grpId="0" autoUpdateAnimBg="0"/>
      <p:bldP spid="170049" grpId="0" autoUpdateAnimBg="0"/>
      <p:bldP spid="170073" grpId="0" autoUpdateAnimBg="0"/>
      <p:bldP spid="169987" grpId="0" animBg="1"/>
      <p:bldP spid="17009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日期占位符 1">
            <a:extLst>
              <a:ext uri="{FF2B5EF4-FFF2-40B4-BE49-F238E27FC236}">
                <a16:creationId xmlns:a16="http://schemas.microsoft.com/office/drawing/2014/main" id="{5A4BCF47-75C2-41E7-9F89-BEDE1DBCC9B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8D13C76-1032-4AF8-8996-19FDCFA7B499}" type="datetime9">
              <a:rPr lang="en-US"/>
              <a:pPr>
                <a:defRPr/>
              </a:pPr>
              <a:t>4/8/2020 9:41:36 PM</a:t>
            </a:fld>
            <a:endParaRPr lang="en-US" altLang="zh-CN"/>
          </a:p>
        </p:txBody>
      </p:sp>
      <p:sp>
        <p:nvSpPr>
          <p:cNvPr id="16" name="灯片编号占位符 3">
            <a:extLst>
              <a:ext uri="{FF2B5EF4-FFF2-40B4-BE49-F238E27FC236}">
                <a16:creationId xmlns:a16="http://schemas.microsoft.com/office/drawing/2014/main" id="{05A49B30-94B3-4776-89D9-754F9FAF6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fld id="{1617B1A3-E7B5-4D0D-9EC8-3D83B6C48281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3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7170" name="Text Box 2">
            <a:extLst>
              <a:ext uri="{FF2B5EF4-FFF2-40B4-BE49-F238E27FC236}">
                <a16:creationId xmlns:a16="http://schemas.microsoft.com/office/drawing/2014/main" id="{620DA904-0B38-4BE3-8F02-7177BD403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738" y="4868863"/>
            <a:ext cx="1219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磁铁</a:t>
            </a:r>
          </a:p>
        </p:txBody>
      </p:sp>
      <p:sp>
        <p:nvSpPr>
          <p:cNvPr id="7171" name="Text Box 3">
            <a:extLst>
              <a:ext uri="{FF2B5EF4-FFF2-40B4-BE49-F238E27FC236}">
                <a16:creationId xmlns:a16="http://schemas.microsoft.com/office/drawing/2014/main" id="{5E16E749-65DD-407B-9395-A2CF3F477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5300663"/>
            <a:ext cx="1143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电流</a:t>
            </a:r>
          </a:p>
        </p:txBody>
      </p:sp>
      <p:sp>
        <p:nvSpPr>
          <p:cNvPr id="7180" name="Text Box 12">
            <a:extLst>
              <a:ext uri="{FF2B5EF4-FFF2-40B4-BE49-F238E27FC236}">
                <a16:creationId xmlns:a16="http://schemas.microsoft.com/office/drawing/2014/main" id="{750D4146-74CE-47D8-B067-9AB3C7EFF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4868863"/>
            <a:ext cx="1219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磁铁</a:t>
            </a:r>
          </a:p>
        </p:txBody>
      </p:sp>
      <p:sp>
        <p:nvSpPr>
          <p:cNvPr id="7181" name="Text Box 13">
            <a:extLst>
              <a:ext uri="{FF2B5EF4-FFF2-40B4-BE49-F238E27FC236}">
                <a16:creationId xmlns:a16="http://schemas.microsoft.com/office/drawing/2014/main" id="{D89D32FB-1B90-44E6-A5CE-609E21220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7850" y="5300663"/>
            <a:ext cx="1143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电流</a:t>
            </a:r>
          </a:p>
        </p:txBody>
      </p:sp>
      <p:sp>
        <p:nvSpPr>
          <p:cNvPr id="7183" name="AutoShape 15">
            <a:extLst>
              <a:ext uri="{FF2B5EF4-FFF2-40B4-BE49-F238E27FC236}">
                <a16:creationId xmlns:a16="http://schemas.microsoft.com/office/drawing/2014/main" id="{A07FE69B-86D2-4E5E-A99F-2A5657785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850" y="5072063"/>
            <a:ext cx="838200" cy="533400"/>
          </a:xfrm>
          <a:prstGeom prst="leftRightArrow">
            <a:avLst>
              <a:gd name="adj1" fmla="val 60713"/>
              <a:gd name="adj2" fmla="val 28868"/>
            </a:avLst>
          </a:prstGeom>
          <a:gradFill rotWithShape="0">
            <a:gsLst>
              <a:gs pos="0">
                <a:schemeClr val="accent1">
                  <a:gamma/>
                  <a:shade val="36078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36078"/>
                  <a:invGamma/>
                </a:schemeClr>
              </a:gs>
            </a:gsLst>
            <a:lin ang="0" scaled="1"/>
          </a:gradFill>
          <a:ln w="9525">
            <a:solidFill>
              <a:srgbClr val="FF66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84" name="Text Box 16">
            <a:extLst>
              <a:ext uri="{FF2B5EF4-FFF2-40B4-BE49-F238E27FC236}">
                <a16:creationId xmlns:a16="http://schemas.microsoft.com/office/drawing/2014/main" id="{75907EDC-71E1-4E97-8CF5-44CFA9B3A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201738"/>
            <a:ext cx="8458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一开始，人们只是观测到磁铁、电流之间有相互作用力。</a:t>
            </a:r>
          </a:p>
        </p:txBody>
      </p:sp>
      <p:pic>
        <p:nvPicPr>
          <p:cNvPr id="7186" name="Picture 18" descr="1236">
            <a:extLst>
              <a:ext uri="{FF2B5EF4-FFF2-40B4-BE49-F238E27FC236}">
                <a16:creationId xmlns:a16="http://schemas.microsoft.com/office/drawing/2014/main" id="{09B81B9C-1689-4142-8520-A658D925B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3055938"/>
            <a:ext cx="3598862" cy="35417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0" name="Picture 22" descr="1235">
            <a:extLst>
              <a:ext uri="{FF2B5EF4-FFF2-40B4-BE49-F238E27FC236}">
                <a16:creationId xmlns:a16="http://schemas.microsoft.com/office/drawing/2014/main" id="{73024714-B820-499D-8417-9A61513D7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3055938"/>
            <a:ext cx="3598862" cy="35417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94" name="Text Box 26">
            <a:extLst>
              <a:ext uri="{FF2B5EF4-FFF2-40B4-BE49-F238E27FC236}">
                <a16:creationId xmlns:a16="http://schemas.microsoft.com/office/drawing/2014/main" id="{A92CEA6F-3041-4D26-ACF2-F905738AA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013" y="2128838"/>
            <a:ext cx="861060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        1820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年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月丹麦物理学家奥斯特（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H.C.Oersted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，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1777-~1851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）在演讲会上作演示实验中偶然发现了电流的磁效应，此后他用铂、</a:t>
            </a:r>
          </a:p>
        </p:txBody>
      </p:sp>
      <p:sp>
        <p:nvSpPr>
          <p:cNvPr id="7195" name="Text Box 27">
            <a:extLst>
              <a:ext uri="{FF2B5EF4-FFF2-40B4-BE49-F238E27FC236}">
                <a16:creationId xmlns:a16="http://schemas.microsoft.com/office/drawing/2014/main" id="{5E7316D4-E564-4016-84E8-7EC367C37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3" y="3424238"/>
            <a:ext cx="424815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金、银、铜等不同材料做实验，确定了电流磁效应的存在。</a:t>
            </a:r>
          </a:p>
        </p:txBody>
      </p:sp>
      <p:grpSp>
        <p:nvGrpSpPr>
          <p:cNvPr id="4110" name="Group 18">
            <a:extLst>
              <a:ext uri="{FF2B5EF4-FFF2-40B4-BE49-F238E27FC236}">
                <a16:creationId xmlns:a16="http://schemas.microsoft.com/office/drawing/2014/main" id="{F2D5BE9C-BDA3-4EFD-9E9B-050163DBC24E}"/>
              </a:ext>
            </a:extLst>
          </p:cNvPr>
          <p:cNvGrpSpPr>
            <a:grpSpLocks/>
          </p:cNvGrpSpPr>
          <p:nvPr/>
        </p:nvGrpSpPr>
        <p:grpSpPr bwMode="auto">
          <a:xfrm>
            <a:off x="0" y="303213"/>
            <a:ext cx="5715000" cy="1068387"/>
            <a:chOff x="0" y="191"/>
            <a:chExt cx="3600" cy="673"/>
          </a:xfrm>
        </p:grpSpPr>
        <p:pic>
          <p:nvPicPr>
            <p:cNvPr id="4111" name="Picture 6" descr="bar_1">
              <a:extLst>
                <a:ext uri="{FF2B5EF4-FFF2-40B4-BE49-F238E27FC236}">
                  <a16:creationId xmlns:a16="http://schemas.microsoft.com/office/drawing/2014/main" id="{726AFB45-01FB-44B9-90A7-5ED3DFACEF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1"/>
              <a:ext cx="3600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12" name="Text Box 7">
              <a:extLst>
                <a:ext uri="{FF2B5EF4-FFF2-40B4-BE49-F238E27FC236}">
                  <a16:creationId xmlns:a16="http://schemas.microsoft.com/office/drawing/2014/main" id="{01A4D828-6338-4FBB-B8D7-B76CBC59C1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" y="336"/>
              <a:ext cx="3275" cy="3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C0C0C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99"/>
                  </a:solidFill>
                  <a:ea typeface="隶书" panose="02010509060101010101" pitchFamily="49" charset="-122"/>
                </a:rPr>
                <a:t>4-1 </a:t>
              </a:r>
              <a:r>
                <a:rPr kumimoji="0" lang="zh-CN" altLang="en-US">
                  <a:solidFill>
                    <a:srgbClr val="FF3399"/>
                  </a:solidFill>
                  <a:ea typeface="隶书" panose="02010509060101010101" pitchFamily="49" charset="-122"/>
                </a:rPr>
                <a:t>磁的基本现象和基本规律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utoUpdateAnimBg="0"/>
      <p:bldP spid="7171" grpId="0" autoUpdateAnimBg="0"/>
      <p:bldP spid="7180" grpId="0" autoUpdateAnimBg="0"/>
      <p:bldP spid="7181" grpId="0" autoUpdateAnimBg="0"/>
      <p:bldP spid="7183" grpId="0" animBg="1"/>
      <p:bldP spid="7184" grpId="0" autoUpdateAnimBg="0"/>
      <p:bldP spid="7194" grpId="0" autoUpdateAnimBg="0"/>
      <p:bldP spid="719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日期占位符 1">
            <a:extLst>
              <a:ext uri="{FF2B5EF4-FFF2-40B4-BE49-F238E27FC236}">
                <a16:creationId xmlns:a16="http://schemas.microsoft.com/office/drawing/2014/main" id="{612F6741-06D3-4896-BB64-768E7386B83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5C283DA-0F3B-4EFF-B0F3-702A8F6122CD}" type="datetime9">
              <a:rPr lang="en-US"/>
              <a:pPr>
                <a:defRPr/>
              </a:pPr>
              <a:t>4/8/2020 9:41:38 PM</a:t>
            </a:fld>
            <a:endParaRPr lang="en-US" altLang="zh-CN"/>
          </a:p>
        </p:txBody>
      </p:sp>
      <p:sp>
        <p:nvSpPr>
          <p:cNvPr id="204" name="灯片编号占位符 3">
            <a:extLst>
              <a:ext uri="{FF2B5EF4-FFF2-40B4-BE49-F238E27FC236}">
                <a16:creationId xmlns:a16="http://schemas.microsoft.com/office/drawing/2014/main" id="{CEED6B09-3C14-4725-929C-CAAC37E90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fld id="{D04F4B2E-A608-4695-ACAD-ACCDAB7D4A45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30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171072" name="Text Box 64">
            <a:extLst>
              <a:ext uri="{FF2B5EF4-FFF2-40B4-BE49-F238E27FC236}">
                <a16:creationId xmlns:a16="http://schemas.microsoft.com/office/drawing/2014/main" id="{BA4B001F-8152-4039-BD50-937E027DF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13" y="1484313"/>
            <a:ext cx="8229600" cy="519112"/>
          </a:xfrm>
          <a:prstGeom prst="rect">
            <a:avLst/>
          </a:prstGeom>
          <a:noFill/>
          <a:ln w="19050">
            <a:noFill/>
            <a:miter lim="800000"/>
            <a:headEnd type="none" w="sm" len="lg"/>
            <a:tailEnd type="none" w="sm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磁感强度是矢量，磁场的叠加是矢量叠加。</a:t>
            </a:r>
          </a:p>
        </p:txBody>
      </p:sp>
      <p:graphicFrame>
        <p:nvGraphicFramePr>
          <p:cNvPr id="211968" name="Object 1024">
            <a:extLst>
              <a:ext uri="{FF2B5EF4-FFF2-40B4-BE49-F238E27FC236}">
                <a16:creationId xmlns:a16="http://schemas.microsoft.com/office/drawing/2014/main" id="{B16EC45E-E239-4154-87B7-6612D07540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" y="1992313"/>
          <a:ext cx="258445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9" name="公式" r:id="rId3" imgW="1190752" imgH="381000" progId="Equation.3">
                  <p:embed/>
                </p:oleObj>
              </mc:Choice>
              <mc:Fallback>
                <p:oleObj name="公式" r:id="rId3" imgW="1190752" imgH="3810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1992313"/>
                        <a:ext cx="258445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172" name="Text Box 164">
            <a:extLst>
              <a:ext uri="{FF2B5EF4-FFF2-40B4-BE49-F238E27FC236}">
                <a16:creationId xmlns:a16="http://schemas.microsoft.com/office/drawing/2014/main" id="{28CE7107-0CC3-424E-97E2-4BCC086F0C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573463"/>
            <a:ext cx="3505200" cy="1800225"/>
          </a:xfrm>
          <a:prstGeom prst="rect">
            <a:avLst/>
          </a:prstGeom>
          <a:noFill/>
          <a:ln w="19050">
            <a:noFill/>
            <a:miter lim="800000"/>
            <a:headEnd type="none" w="sm" len="lg"/>
            <a:tailEnd type="none" w="sm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由对称性可知，磁感强度仅有 </a:t>
            </a:r>
            <a:r>
              <a:rPr kumimoji="0"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y </a:t>
            </a:r>
            <a:r>
              <a:rPr kumimoji="0"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分量，通过积分可以求得磁感强度</a:t>
            </a:r>
          </a:p>
        </p:txBody>
      </p:sp>
      <p:graphicFrame>
        <p:nvGraphicFramePr>
          <p:cNvPr id="211969" name="Object 1025">
            <a:extLst>
              <a:ext uri="{FF2B5EF4-FFF2-40B4-BE49-F238E27FC236}">
                <a16:creationId xmlns:a16="http://schemas.microsoft.com/office/drawing/2014/main" id="{08972E99-D311-48CB-9985-878D829530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" y="2781300"/>
          <a:ext cx="2608263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0" name="公式" r:id="rId5" imgW="1200099" imgH="381000" progId="Equation.3">
                  <p:embed/>
                </p:oleObj>
              </mc:Choice>
              <mc:Fallback>
                <p:oleObj name="公式" r:id="rId5" imgW="1200099" imgH="3810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2781300"/>
                        <a:ext cx="2608263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52">
            <a:extLst>
              <a:ext uri="{FF2B5EF4-FFF2-40B4-BE49-F238E27FC236}">
                <a16:creationId xmlns:a16="http://schemas.microsoft.com/office/drawing/2014/main" id="{509E9958-CAF2-4B38-BE10-173A9B8E947F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2286000"/>
            <a:ext cx="4648200" cy="4114800"/>
            <a:chOff x="2592" y="1440"/>
            <a:chExt cx="2928" cy="2592"/>
          </a:xfrm>
        </p:grpSpPr>
        <p:grpSp>
          <p:nvGrpSpPr>
            <p:cNvPr id="31780" name="Group 244">
              <a:extLst>
                <a:ext uri="{FF2B5EF4-FFF2-40B4-BE49-F238E27FC236}">
                  <a16:creationId xmlns:a16="http://schemas.microsoft.com/office/drawing/2014/main" id="{39838536-CB5E-4235-9A47-891F2B9191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1440"/>
              <a:ext cx="2928" cy="2592"/>
              <a:chOff x="2496" y="1440"/>
              <a:chExt cx="2928" cy="2592"/>
            </a:xfrm>
          </p:grpSpPr>
          <p:grpSp>
            <p:nvGrpSpPr>
              <p:cNvPr id="31859" name="Group 160">
                <a:extLst>
                  <a:ext uri="{FF2B5EF4-FFF2-40B4-BE49-F238E27FC236}">
                    <a16:creationId xmlns:a16="http://schemas.microsoft.com/office/drawing/2014/main" id="{FEA4B4CE-D3C5-44F9-9F62-0AB042A7C6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55" y="2340"/>
                <a:ext cx="1392" cy="1200"/>
                <a:chOff x="3255" y="2352"/>
                <a:chExt cx="1392" cy="1200"/>
              </a:xfrm>
            </p:grpSpPr>
            <p:sp>
              <p:nvSpPr>
                <p:cNvPr id="171165" name="Line 157">
                  <a:extLst>
                    <a:ext uri="{FF2B5EF4-FFF2-40B4-BE49-F238E27FC236}">
                      <a16:creationId xmlns:a16="http://schemas.microsoft.com/office/drawing/2014/main" id="{EEB19357-E72A-4C22-B3F0-D257AC0463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255" y="2784"/>
                  <a:ext cx="1392" cy="768"/>
                </a:xfrm>
                <a:prstGeom prst="line">
                  <a:avLst/>
                </a:prstGeom>
                <a:noFill/>
                <a:ln w="19050">
                  <a:solidFill>
                    <a:srgbClr val="6666FF"/>
                  </a:solidFill>
                  <a:round/>
                  <a:headEnd type="none" w="sm" len="lg"/>
                  <a:tailEnd type="triangle" w="sm" len="lg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71166" name="Line 158">
                  <a:extLst>
                    <a:ext uri="{FF2B5EF4-FFF2-40B4-BE49-F238E27FC236}">
                      <a16:creationId xmlns:a16="http://schemas.microsoft.com/office/drawing/2014/main" id="{D5ED9191-E7EF-4181-8608-37362DA044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4338" y="2352"/>
                  <a:ext cx="288" cy="432"/>
                </a:xfrm>
                <a:prstGeom prst="line">
                  <a:avLst/>
                </a:prstGeom>
                <a:noFill/>
                <a:ln w="19050">
                  <a:solidFill>
                    <a:schemeClr val="accent1"/>
                  </a:solidFill>
                  <a:round/>
                  <a:headEnd type="none" w="sm" len="lg"/>
                  <a:tailEnd type="triangle" w="sm" len="lg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31860" name="Group 242">
                <a:extLst>
                  <a:ext uri="{FF2B5EF4-FFF2-40B4-BE49-F238E27FC236}">
                    <a16:creationId xmlns:a16="http://schemas.microsoft.com/office/drawing/2014/main" id="{AEC70978-FD4D-4FCF-B715-239B97446C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1440"/>
                <a:ext cx="2928" cy="2592"/>
                <a:chOff x="2496" y="1440"/>
                <a:chExt cx="2928" cy="2592"/>
              </a:xfrm>
            </p:grpSpPr>
            <p:grpSp>
              <p:nvGrpSpPr>
                <p:cNvPr id="31864" name="Group 69">
                  <a:extLst>
                    <a:ext uri="{FF2B5EF4-FFF2-40B4-BE49-F238E27FC236}">
                      <a16:creationId xmlns:a16="http://schemas.microsoft.com/office/drawing/2014/main" id="{4496A1C6-87C8-44EB-B765-F1BD7713782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62" y="2976"/>
                  <a:ext cx="253" cy="262"/>
                  <a:chOff x="4062" y="3072"/>
                  <a:chExt cx="253" cy="262"/>
                </a:xfrm>
              </p:grpSpPr>
              <p:sp>
                <p:nvSpPr>
                  <p:cNvPr id="171075" name="Freeform 67">
                    <a:extLst>
                      <a:ext uri="{FF2B5EF4-FFF2-40B4-BE49-F238E27FC236}">
                        <a16:creationId xmlns:a16="http://schemas.microsoft.com/office/drawing/2014/main" id="{02451751-15AE-447B-9E4F-C1647878DE3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51" y="3136"/>
                    <a:ext cx="64" cy="176"/>
                  </a:xfrm>
                  <a:custGeom>
                    <a:avLst/>
                    <a:gdLst/>
                    <a:ahLst/>
                    <a:cxnLst>
                      <a:cxn ang="0">
                        <a:pos x="0" y="176"/>
                      </a:cxn>
                      <a:cxn ang="0">
                        <a:pos x="18" y="73"/>
                      </a:cxn>
                      <a:cxn ang="0">
                        <a:pos x="64" y="0"/>
                      </a:cxn>
                    </a:cxnLst>
                    <a:rect l="0" t="0" r="r" b="b"/>
                    <a:pathLst>
                      <a:path w="64" h="176">
                        <a:moveTo>
                          <a:pt x="0" y="176"/>
                        </a:moveTo>
                        <a:cubicBezTo>
                          <a:pt x="3" y="159"/>
                          <a:pt x="7" y="102"/>
                          <a:pt x="18" y="73"/>
                        </a:cubicBezTo>
                        <a:cubicBezTo>
                          <a:pt x="29" y="44"/>
                          <a:pt x="54" y="15"/>
                          <a:pt x="64" y="0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rgbClr val="FF6699"/>
                    </a:solidFill>
                    <a:prstDash val="solid"/>
                    <a:round/>
                    <a:headEnd type="none" w="sm" len="lg"/>
                    <a:tailEnd type="none" w="sm" len="lg"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graphicFrame>
                <p:nvGraphicFramePr>
                  <p:cNvPr id="31946" name="Object 1048">
                    <a:extLst>
                      <a:ext uri="{FF2B5EF4-FFF2-40B4-BE49-F238E27FC236}">
                        <a16:creationId xmlns:a16="http://schemas.microsoft.com/office/drawing/2014/main" id="{4AC35C76-E297-40E8-A5ED-912DC19DB075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062" y="3072"/>
                  <a:ext cx="164" cy="26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1951" name="Equation" r:id="rId7" imgW="95098" imgH="171552" progId="Equation.3">
                          <p:embed/>
                        </p:oleObj>
                      </mc:Choice>
                      <mc:Fallback>
                        <p:oleObj name="Equation" r:id="rId7" imgW="95098" imgH="171552" progId="Equation.3">
                          <p:embed/>
                          <p:pic>
                            <p:nvPicPr>
                              <p:cNvPr id="0" name="Object 1048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062" y="3072"/>
                                <a:ext cx="164" cy="26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171080" name="Rectangle 72">
                  <a:extLst>
                    <a:ext uri="{FF2B5EF4-FFF2-40B4-BE49-F238E27FC236}">
                      <a16:creationId xmlns:a16="http://schemas.microsoft.com/office/drawing/2014/main" id="{A5CEFFEC-26B1-4B77-87E6-9D82972AD3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1440"/>
                  <a:ext cx="2928" cy="2592"/>
                </a:xfrm>
                <a:prstGeom prst="rect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71081" name="Rectangle 73">
                  <a:extLst>
                    <a:ext uri="{FF2B5EF4-FFF2-40B4-BE49-F238E27FC236}">
                      <a16:creationId xmlns:a16="http://schemas.microsoft.com/office/drawing/2014/main" id="{D4D98E2C-E92C-4A25-93E8-2EE2B7BE14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1644"/>
                  <a:ext cx="68" cy="68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71082" name="Oval 74">
                  <a:extLst>
                    <a:ext uri="{FF2B5EF4-FFF2-40B4-BE49-F238E27FC236}">
                      <a16:creationId xmlns:a16="http://schemas.microsoft.com/office/drawing/2014/main" id="{9D24882D-4133-4440-8F18-467EF8BC7D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04" y="1666"/>
                  <a:ext cx="23" cy="23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noFill/>
                  <a:round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71083" name="Rectangle 75">
                  <a:extLst>
                    <a:ext uri="{FF2B5EF4-FFF2-40B4-BE49-F238E27FC236}">
                      <a16:creationId xmlns:a16="http://schemas.microsoft.com/office/drawing/2014/main" id="{5EA68913-B5BF-4BB5-978A-5812E35FBA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1714"/>
                  <a:ext cx="68" cy="68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71084" name="Oval 76">
                  <a:extLst>
                    <a:ext uri="{FF2B5EF4-FFF2-40B4-BE49-F238E27FC236}">
                      <a16:creationId xmlns:a16="http://schemas.microsoft.com/office/drawing/2014/main" id="{80050551-9DEB-44B5-88BD-ACB4B7192B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04" y="1736"/>
                  <a:ext cx="23" cy="23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noFill/>
                  <a:round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71085" name="Rectangle 77">
                  <a:extLst>
                    <a:ext uri="{FF2B5EF4-FFF2-40B4-BE49-F238E27FC236}">
                      <a16:creationId xmlns:a16="http://schemas.microsoft.com/office/drawing/2014/main" id="{FEE808F5-9BF2-4C9C-8841-C0ACDD8E62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1782"/>
                  <a:ext cx="68" cy="68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71086" name="Oval 78">
                  <a:extLst>
                    <a:ext uri="{FF2B5EF4-FFF2-40B4-BE49-F238E27FC236}">
                      <a16:creationId xmlns:a16="http://schemas.microsoft.com/office/drawing/2014/main" id="{D74D764F-BAD8-412B-ABD2-485EE09AC8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04" y="1804"/>
                  <a:ext cx="23" cy="23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noFill/>
                  <a:round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71087" name="Rectangle 79">
                  <a:extLst>
                    <a:ext uri="{FF2B5EF4-FFF2-40B4-BE49-F238E27FC236}">
                      <a16:creationId xmlns:a16="http://schemas.microsoft.com/office/drawing/2014/main" id="{3D51944F-C6B5-4308-A14C-9B171317B9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1852"/>
                  <a:ext cx="68" cy="68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71088" name="Oval 80">
                  <a:extLst>
                    <a:ext uri="{FF2B5EF4-FFF2-40B4-BE49-F238E27FC236}">
                      <a16:creationId xmlns:a16="http://schemas.microsoft.com/office/drawing/2014/main" id="{6FD94758-A73F-4B5D-8366-D03BEC81B4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04" y="1874"/>
                  <a:ext cx="23" cy="23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noFill/>
                  <a:round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71089" name="Rectangle 81">
                  <a:extLst>
                    <a:ext uri="{FF2B5EF4-FFF2-40B4-BE49-F238E27FC236}">
                      <a16:creationId xmlns:a16="http://schemas.microsoft.com/office/drawing/2014/main" id="{BBE823CF-A248-4B4F-8E20-8E3E8248D9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1920"/>
                  <a:ext cx="68" cy="68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71090" name="Oval 82">
                  <a:extLst>
                    <a:ext uri="{FF2B5EF4-FFF2-40B4-BE49-F238E27FC236}">
                      <a16:creationId xmlns:a16="http://schemas.microsoft.com/office/drawing/2014/main" id="{80FC2CD8-99AE-4341-893C-2050C1E1DE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04" y="1942"/>
                  <a:ext cx="23" cy="23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noFill/>
                  <a:round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71091" name="Rectangle 83">
                  <a:extLst>
                    <a:ext uri="{FF2B5EF4-FFF2-40B4-BE49-F238E27FC236}">
                      <a16:creationId xmlns:a16="http://schemas.microsoft.com/office/drawing/2014/main" id="{17335871-D5AE-4C68-BDB9-F8A58FF113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1990"/>
                  <a:ext cx="68" cy="68"/>
                </a:xfrm>
                <a:prstGeom prst="rect">
                  <a:avLst/>
                </a:prstGeom>
                <a:solidFill>
                  <a:schemeClr val="accent1">
                    <a:alpha val="50000"/>
                  </a:schemeClr>
                </a:solidFill>
                <a:ln w="19050">
                  <a:solidFill>
                    <a:schemeClr val="tx2"/>
                  </a:solidFill>
                  <a:miter lim="800000"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71092" name="Oval 84">
                  <a:extLst>
                    <a:ext uri="{FF2B5EF4-FFF2-40B4-BE49-F238E27FC236}">
                      <a16:creationId xmlns:a16="http://schemas.microsoft.com/office/drawing/2014/main" id="{62DBFF06-7347-4089-8716-A8A41EBA28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04" y="2012"/>
                  <a:ext cx="23" cy="23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noFill/>
                  <a:round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71093" name="Rectangle 85">
                  <a:extLst>
                    <a:ext uri="{FF2B5EF4-FFF2-40B4-BE49-F238E27FC236}">
                      <a16:creationId xmlns:a16="http://schemas.microsoft.com/office/drawing/2014/main" id="{67CA6C65-F6B5-4995-8D01-0A8C4D01B1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2058"/>
                  <a:ext cx="68" cy="68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71094" name="Oval 86">
                  <a:extLst>
                    <a:ext uri="{FF2B5EF4-FFF2-40B4-BE49-F238E27FC236}">
                      <a16:creationId xmlns:a16="http://schemas.microsoft.com/office/drawing/2014/main" id="{5B74AE58-0E34-4A48-9DCB-0B3127702E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04" y="2080"/>
                  <a:ext cx="23" cy="23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noFill/>
                  <a:round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71095" name="Rectangle 87">
                  <a:extLst>
                    <a:ext uri="{FF2B5EF4-FFF2-40B4-BE49-F238E27FC236}">
                      <a16:creationId xmlns:a16="http://schemas.microsoft.com/office/drawing/2014/main" id="{45F595B8-CA89-4330-A9B1-554351A5EF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2128"/>
                  <a:ext cx="68" cy="68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71096" name="Oval 88">
                  <a:extLst>
                    <a:ext uri="{FF2B5EF4-FFF2-40B4-BE49-F238E27FC236}">
                      <a16:creationId xmlns:a16="http://schemas.microsoft.com/office/drawing/2014/main" id="{4342A2B0-9FB4-48B7-9436-7B03DCA344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04" y="2150"/>
                  <a:ext cx="23" cy="23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noFill/>
                  <a:round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71097" name="Rectangle 89">
                  <a:extLst>
                    <a:ext uri="{FF2B5EF4-FFF2-40B4-BE49-F238E27FC236}">
                      <a16:creationId xmlns:a16="http://schemas.microsoft.com/office/drawing/2014/main" id="{B4BE1AEB-3EEB-462A-B3C6-5B967ED446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1" y="2196"/>
                  <a:ext cx="68" cy="68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71098" name="Oval 90">
                  <a:extLst>
                    <a:ext uri="{FF2B5EF4-FFF2-40B4-BE49-F238E27FC236}">
                      <a16:creationId xmlns:a16="http://schemas.microsoft.com/office/drawing/2014/main" id="{877C69BC-F968-4F60-88BC-B6A6D37076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05" y="2218"/>
                  <a:ext cx="23" cy="23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noFill/>
                  <a:round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71099" name="Rectangle 91">
                  <a:extLst>
                    <a:ext uri="{FF2B5EF4-FFF2-40B4-BE49-F238E27FC236}">
                      <a16:creationId xmlns:a16="http://schemas.microsoft.com/office/drawing/2014/main" id="{2A3B46B4-DC12-407C-A5F7-B363722DFE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1" y="2266"/>
                  <a:ext cx="68" cy="68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71100" name="Oval 92">
                  <a:extLst>
                    <a:ext uri="{FF2B5EF4-FFF2-40B4-BE49-F238E27FC236}">
                      <a16:creationId xmlns:a16="http://schemas.microsoft.com/office/drawing/2014/main" id="{F5CC441F-7E81-48DE-A793-C1D48F9E76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05" y="2288"/>
                  <a:ext cx="23" cy="23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noFill/>
                  <a:round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71101" name="Rectangle 93">
                  <a:extLst>
                    <a:ext uri="{FF2B5EF4-FFF2-40B4-BE49-F238E27FC236}">
                      <a16:creationId xmlns:a16="http://schemas.microsoft.com/office/drawing/2014/main" id="{399722D2-52D7-4C1D-A00B-CA40003212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1" y="2334"/>
                  <a:ext cx="68" cy="68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71102" name="Oval 94">
                  <a:extLst>
                    <a:ext uri="{FF2B5EF4-FFF2-40B4-BE49-F238E27FC236}">
                      <a16:creationId xmlns:a16="http://schemas.microsoft.com/office/drawing/2014/main" id="{13F789CF-AC6D-4D5C-89FD-7DEF08584E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05" y="2356"/>
                  <a:ext cx="23" cy="23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noFill/>
                  <a:round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71103" name="Rectangle 95">
                  <a:extLst>
                    <a:ext uri="{FF2B5EF4-FFF2-40B4-BE49-F238E27FC236}">
                      <a16:creationId xmlns:a16="http://schemas.microsoft.com/office/drawing/2014/main" id="{9892CE50-2E03-4D1A-A188-77594C798F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1" y="2404"/>
                  <a:ext cx="68" cy="68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71104" name="Oval 96">
                  <a:extLst>
                    <a:ext uri="{FF2B5EF4-FFF2-40B4-BE49-F238E27FC236}">
                      <a16:creationId xmlns:a16="http://schemas.microsoft.com/office/drawing/2014/main" id="{5BD869ED-A935-4D54-92C9-DE66DF3454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05" y="2426"/>
                  <a:ext cx="23" cy="23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noFill/>
                  <a:round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71105" name="Rectangle 97">
                  <a:extLst>
                    <a:ext uri="{FF2B5EF4-FFF2-40B4-BE49-F238E27FC236}">
                      <a16:creationId xmlns:a16="http://schemas.microsoft.com/office/drawing/2014/main" id="{AFDB1C0F-1BB2-42D7-B015-48E61ABF26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1" y="2472"/>
                  <a:ext cx="68" cy="68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71106" name="Oval 98">
                  <a:extLst>
                    <a:ext uri="{FF2B5EF4-FFF2-40B4-BE49-F238E27FC236}">
                      <a16:creationId xmlns:a16="http://schemas.microsoft.com/office/drawing/2014/main" id="{87D6060C-DC8D-463E-B379-990FD56443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05" y="2494"/>
                  <a:ext cx="23" cy="23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noFill/>
                  <a:round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71107" name="Rectangle 99">
                  <a:extLst>
                    <a:ext uri="{FF2B5EF4-FFF2-40B4-BE49-F238E27FC236}">
                      <a16:creationId xmlns:a16="http://schemas.microsoft.com/office/drawing/2014/main" id="{AD984A60-04AC-4F61-A294-FFB786E4E4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1" y="2542"/>
                  <a:ext cx="68" cy="68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71108" name="Oval 100">
                  <a:extLst>
                    <a:ext uri="{FF2B5EF4-FFF2-40B4-BE49-F238E27FC236}">
                      <a16:creationId xmlns:a16="http://schemas.microsoft.com/office/drawing/2014/main" id="{9F78C6C0-339F-481E-997F-5B838CCC2E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05" y="2564"/>
                  <a:ext cx="23" cy="23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noFill/>
                  <a:round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71109" name="Rectangle 101">
                  <a:extLst>
                    <a:ext uri="{FF2B5EF4-FFF2-40B4-BE49-F238E27FC236}">
                      <a16:creationId xmlns:a16="http://schemas.microsoft.com/office/drawing/2014/main" id="{4D93AD06-0852-41F5-A3FA-6993971E7D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1" y="2610"/>
                  <a:ext cx="68" cy="68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71110" name="Oval 102">
                  <a:extLst>
                    <a:ext uri="{FF2B5EF4-FFF2-40B4-BE49-F238E27FC236}">
                      <a16:creationId xmlns:a16="http://schemas.microsoft.com/office/drawing/2014/main" id="{C9451B13-7328-46FC-9914-7443A9BB45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05" y="2632"/>
                  <a:ext cx="23" cy="23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noFill/>
                  <a:round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71111" name="Rectangle 103">
                  <a:extLst>
                    <a:ext uri="{FF2B5EF4-FFF2-40B4-BE49-F238E27FC236}">
                      <a16:creationId xmlns:a16="http://schemas.microsoft.com/office/drawing/2014/main" id="{1A7021E7-E08F-432F-843E-BFBB6A4485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1" y="2680"/>
                  <a:ext cx="68" cy="68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71112" name="Oval 104">
                  <a:extLst>
                    <a:ext uri="{FF2B5EF4-FFF2-40B4-BE49-F238E27FC236}">
                      <a16:creationId xmlns:a16="http://schemas.microsoft.com/office/drawing/2014/main" id="{02CCB69C-944B-4419-91DE-8FCFEFB622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05" y="2702"/>
                  <a:ext cx="23" cy="23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noFill/>
                  <a:round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71113" name="Rectangle 105">
                  <a:extLst>
                    <a:ext uri="{FF2B5EF4-FFF2-40B4-BE49-F238E27FC236}">
                      <a16:creationId xmlns:a16="http://schemas.microsoft.com/office/drawing/2014/main" id="{341F200C-D98B-4908-B3BB-EC9A0928B0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2" y="2748"/>
                  <a:ext cx="68" cy="68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71114" name="Oval 106">
                  <a:extLst>
                    <a:ext uri="{FF2B5EF4-FFF2-40B4-BE49-F238E27FC236}">
                      <a16:creationId xmlns:a16="http://schemas.microsoft.com/office/drawing/2014/main" id="{778D85E2-0154-4BB9-8486-835849F1FC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06" y="2770"/>
                  <a:ext cx="23" cy="23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noFill/>
                  <a:round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71115" name="Rectangle 107">
                  <a:extLst>
                    <a:ext uri="{FF2B5EF4-FFF2-40B4-BE49-F238E27FC236}">
                      <a16:creationId xmlns:a16="http://schemas.microsoft.com/office/drawing/2014/main" id="{E0F4EE45-888C-467F-AF19-3F91415E84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2" y="2818"/>
                  <a:ext cx="68" cy="68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71116" name="Oval 108">
                  <a:extLst>
                    <a:ext uri="{FF2B5EF4-FFF2-40B4-BE49-F238E27FC236}">
                      <a16:creationId xmlns:a16="http://schemas.microsoft.com/office/drawing/2014/main" id="{9B62F49F-6402-41BB-BDE2-5C28573865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06" y="2840"/>
                  <a:ext cx="23" cy="23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noFill/>
                  <a:round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71117" name="Rectangle 109">
                  <a:extLst>
                    <a:ext uri="{FF2B5EF4-FFF2-40B4-BE49-F238E27FC236}">
                      <a16:creationId xmlns:a16="http://schemas.microsoft.com/office/drawing/2014/main" id="{2E05BFC6-0BC0-4210-AF3D-CD1B8E95D8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2" y="2886"/>
                  <a:ext cx="68" cy="68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71118" name="Oval 110">
                  <a:extLst>
                    <a:ext uri="{FF2B5EF4-FFF2-40B4-BE49-F238E27FC236}">
                      <a16:creationId xmlns:a16="http://schemas.microsoft.com/office/drawing/2014/main" id="{FBEE2234-8EF4-4A23-86CB-12668058A4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06" y="2908"/>
                  <a:ext cx="23" cy="23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noFill/>
                  <a:round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71119" name="Rectangle 111">
                  <a:extLst>
                    <a:ext uri="{FF2B5EF4-FFF2-40B4-BE49-F238E27FC236}">
                      <a16:creationId xmlns:a16="http://schemas.microsoft.com/office/drawing/2014/main" id="{83F91FCE-999A-4AEA-B38B-79E728D30A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2" y="2956"/>
                  <a:ext cx="68" cy="68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71120" name="Oval 112">
                  <a:extLst>
                    <a:ext uri="{FF2B5EF4-FFF2-40B4-BE49-F238E27FC236}">
                      <a16:creationId xmlns:a16="http://schemas.microsoft.com/office/drawing/2014/main" id="{8599A1ED-B5A9-4225-9D9B-01A2CBB9A0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06" y="2978"/>
                  <a:ext cx="23" cy="23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noFill/>
                  <a:round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71121" name="Rectangle 113">
                  <a:extLst>
                    <a:ext uri="{FF2B5EF4-FFF2-40B4-BE49-F238E27FC236}">
                      <a16:creationId xmlns:a16="http://schemas.microsoft.com/office/drawing/2014/main" id="{6F8967DC-1E48-414E-9CCF-7466AD94CA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2" y="3024"/>
                  <a:ext cx="68" cy="68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71122" name="Oval 114">
                  <a:extLst>
                    <a:ext uri="{FF2B5EF4-FFF2-40B4-BE49-F238E27FC236}">
                      <a16:creationId xmlns:a16="http://schemas.microsoft.com/office/drawing/2014/main" id="{89AF2C9F-328A-4A98-98F6-D1F1E124D1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06" y="3046"/>
                  <a:ext cx="23" cy="23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noFill/>
                  <a:round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71123" name="Rectangle 115">
                  <a:extLst>
                    <a:ext uri="{FF2B5EF4-FFF2-40B4-BE49-F238E27FC236}">
                      <a16:creationId xmlns:a16="http://schemas.microsoft.com/office/drawing/2014/main" id="{90AB2715-A23A-476D-B9FB-8F4141671B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2" y="3094"/>
                  <a:ext cx="68" cy="68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71124" name="Oval 116">
                  <a:extLst>
                    <a:ext uri="{FF2B5EF4-FFF2-40B4-BE49-F238E27FC236}">
                      <a16:creationId xmlns:a16="http://schemas.microsoft.com/office/drawing/2014/main" id="{D0C22505-CFCF-4849-9C42-9AA676B392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06" y="3116"/>
                  <a:ext cx="23" cy="23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noFill/>
                  <a:round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71125" name="Rectangle 117">
                  <a:extLst>
                    <a:ext uri="{FF2B5EF4-FFF2-40B4-BE49-F238E27FC236}">
                      <a16:creationId xmlns:a16="http://schemas.microsoft.com/office/drawing/2014/main" id="{660F7C4D-E9B9-4A48-8320-53CAB0B049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2" y="3162"/>
                  <a:ext cx="68" cy="68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71126" name="Oval 118">
                  <a:extLst>
                    <a:ext uri="{FF2B5EF4-FFF2-40B4-BE49-F238E27FC236}">
                      <a16:creationId xmlns:a16="http://schemas.microsoft.com/office/drawing/2014/main" id="{AAE4019C-43D7-454F-9309-8D2F824965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06" y="3184"/>
                  <a:ext cx="23" cy="23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noFill/>
                  <a:round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71127" name="Rectangle 119">
                  <a:extLst>
                    <a:ext uri="{FF2B5EF4-FFF2-40B4-BE49-F238E27FC236}">
                      <a16:creationId xmlns:a16="http://schemas.microsoft.com/office/drawing/2014/main" id="{DF36EDDC-1D99-4212-892E-23F3F2AAAB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2" y="3232"/>
                  <a:ext cx="68" cy="68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71128" name="Oval 120">
                  <a:extLst>
                    <a:ext uri="{FF2B5EF4-FFF2-40B4-BE49-F238E27FC236}">
                      <a16:creationId xmlns:a16="http://schemas.microsoft.com/office/drawing/2014/main" id="{2DB90E95-D73D-43D3-A628-6129736854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06" y="3254"/>
                  <a:ext cx="23" cy="23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noFill/>
                  <a:round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71129" name="Line 121">
                  <a:extLst>
                    <a:ext uri="{FF2B5EF4-FFF2-40B4-BE49-F238E27FC236}">
                      <a16:creationId xmlns:a16="http://schemas.microsoft.com/office/drawing/2014/main" id="{3D9EC697-4CB2-4405-A46C-6B6552BF3A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216" y="1488"/>
                  <a:ext cx="0" cy="1920"/>
                </a:xfrm>
                <a:prstGeom prst="line">
                  <a:avLst/>
                </a:prstGeom>
                <a:noFill/>
                <a:ln w="19050">
                  <a:solidFill>
                    <a:schemeClr val="hlink"/>
                  </a:solidFill>
                  <a:round/>
                  <a:headEnd type="none" w="sm" len="lg"/>
                  <a:tailEnd type="triangle" w="sm" len="lg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71130" name="Line 122">
                  <a:extLst>
                    <a:ext uri="{FF2B5EF4-FFF2-40B4-BE49-F238E27FC236}">
                      <a16:creationId xmlns:a16="http://schemas.microsoft.com/office/drawing/2014/main" id="{62FA7400-7551-4B64-A5C6-5FD7AF65C3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6" y="2784"/>
                  <a:ext cx="2304" cy="0"/>
                </a:xfrm>
                <a:prstGeom prst="line">
                  <a:avLst/>
                </a:prstGeom>
                <a:noFill/>
                <a:ln w="19050">
                  <a:solidFill>
                    <a:schemeClr val="hlink"/>
                  </a:solidFill>
                  <a:round/>
                  <a:headEnd type="none" w="sm" len="lg"/>
                  <a:tailEnd type="triangle" w="sm" len="lg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71131" name="Line 123">
                  <a:extLst>
                    <a:ext uri="{FF2B5EF4-FFF2-40B4-BE49-F238E27FC236}">
                      <a16:creationId xmlns:a16="http://schemas.microsoft.com/office/drawing/2014/main" id="{F7A8565D-66F9-40DC-AA8A-C855F67B32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6" y="2016"/>
                  <a:ext cx="1440" cy="768"/>
                </a:xfrm>
                <a:prstGeom prst="line">
                  <a:avLst/>
                </a:prstGeom>
                <a:noFill/>
                <a:ln w="19050">
                  <a:solidFill>
                    <a:srgbClr val="6666FF"/>
                  </a:solidFill>
                  <a:round/>
                  <a:headEnd type="none" w="sm" len="lg"/>
                  <a:tailEnd type="triangle" w="sm" len="lg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aphicFrame>
              <p:nvGraphicFramePr>
                <p:cNvPr id="31917" name="Object 1042">
                  <a:extLst>
                    <a:ext uri="{FF2B5EF4-FFF2-40B4-BE49-F238E27FC236}">
                      <a16:creationId xmlns:a16="http://schemas.microsoft.com/office/drawing/2014/main" id="{F5AFFC44-CE56-4CDB-9F6D-29335E49069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721" y="2089"/>
                <a:ext cx="197" cy="24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952" name="Equation" r:id="rId9" imgW="133299" imgH="171552" progId="Equation.3">
                        <p:embed/>
                      </p:oleObj>
                    </mc:Choice>
                    <mc:Fallback>
                      <p:oleObj name="Equation" r:id="rId9" imgW="133299" imgH="171552" progId="Equation.3">
                        <p:embed/>
                        <p:pic>
                          <p:nvPicPr>
                            <p:cNvPr id="0" name="Object 104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21" y="2089"/>
                              <a:ext cx="197" cy="24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1918" name="Object 1043">
                  <a:extLst>
                    <a:ext uri="{FF2B5EF4-FFF2-40B4-BE49-F238E27FC236}">
                      <a16:creationId xmlns:a16="http://schemas.microsoft.com/office/drawing/2014/main" id="{AE26085F-597B-4584-9446-149EA4F1FFD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305" y="1488"/>
                <a:ext cx="166" cy="19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953" name="Equation" r:id="rId11" imgW="114198" imgH="133248" progId="Equation.3">
                        <p:embed/>
                      </p:oleObj>
                    </mc:Choice>
                    <mc:Fallback>
                      <p:oleObj name="Equation" r:id="rId11" imgW="114198" imgH="133248" progId="Equation.3">
                        <p:embed/>
                        <p:pic>
                          <p:nvPicPr>
                            <p:cNvPr id="0" name="Object 104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305" y="1488"/>
                              <a:ext cx="166" cy="19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1919" name="Object 1044">
                  <a:extLst>
                    <a:ext uri="{FF2B5EF4-FFF2-40B4-BE49-F238E27FC236}">
                      <a16:creationId xmlns:a16="http://schemas.microsoft.com/office/drawing/2014/main" id="{1CAEEBE0-14F9-4AD0-9B9E-2909182A6DFB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088" y="2577"/>
                <a:ext cx="166" cy="16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954" name="Equation" r:id="rId13" imgW="114198" imgH="114504" progId="Equation.3">
                        <p:embed/>
                      </p:oleObj>
                    </mc:Choice>
                    <mc:Fallback>
                      <p:oleObj name="Equation" r:id="rId13" imgW="114198" imgH="114504" progId="Equation.3">
                        <p:embed/>
                        <p:pic>
                          <p:nvPicPr>
                            <p:cNvPr id="0" name="Object 104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088" y="2577"/>
                              <a:ext cx="166" cy="16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71137" name="Line 129">
                  <a:extLst>
                    <a:ext uri="{FF2B5EF4-FFF2-40B4-BE49-F238E27FC236}">
                      <a16:creationId xmlns:a16="http://schemas.microsoft.com/office/drawing/2014/main" id="{4EA962EA-772A-42AC-A97D-31E01770C7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629" y="2352"/>
                  <a:ext cx="267" cy="432"/>
                </a:xfrm>
                <a:prstGeom prst="line">
                  <a:avLst/>
                </a:prstGeom>
                <a:noFill/>
                <a:ln w="19050">
                  <a:solidFill>
                    <a:schemeClr val="accent1"/>
                  </a:solidFill>
                  <a:round/>
                  <a:headEnd type="none" w="sm" len="lg"/>
                  <a:tailEnd type="triangle" w="sm" len="lg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aphicFrame>
              <p:nvGraphicFramePr>
                <p:cNvPr id="31921" name="Object 1045">
                  <a:extLst>
                    <a:ext uri="{FF2B5EF4-FFF2-40B4-BE49-F238E27FC236}">
                      <a16:creationId xmlns:a16="http://schemas.microsoft.com/office/drawing/2014/main" id="{97B5A96E-CDD5-4C57-98F9-2733A98479F2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651" y="2130"/>
                <a:ext cx="272" cy="25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955" name="Equation" r:id="rId15" imgW="199949" imgH="190704" progId="Equation.3">
                        <p:embed/>
                      </p:oleObj>
                    </mc:Choice>
                    <mc:Fallback>
                      <p:oleObj name="Equation" r:id="rId15" imgW="199949" imgH="190704" progId="Equation.3">
                        <p:embed/>
                        <p:pic>
                          <p:nvPicPr>
                            <p:cNvPr id="0" name="Object 104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51" y="2130"/>
                              <a:ext cx="272" cy="25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1922" name="Object 1046">
                  <a:extLst>
                    <a:ext uri="{FF2B5EF4-FFF2-40B4-BE49-F238E27FC236}">
                      <a16:creationId xmlns:a16="http://schemas.microsoft.com/office/drawing/2014/main" id="{FED06749-88FC-4277-931A-6E1DF839F86D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495" y="2815"/>
                <a:ext cx="222" cy="22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956" name="Equation" r:id="rId17" imgW="133299" imgH="133248" progId="Equation.3">
                        <p:embed/>
                      </p:oleObj>
                    </mc:Choice>
                    <mc:Fallback>
                      <p:oleObj name="Equation" r:id="rId17" imgW="133299" imgH="133248" progId="Equation.3">
                        <p:embed/>
                        <p:pic>
                          <p:nvPicPr>
                            <p:cNvPr id="0" name="Object 104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495" y="2815"/>
                              <a:ext cx="222" cy="22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71140" name="Rectangle 132">
                  <a:extLst>
                    <a:ext uri="{FF2B5EF4-FFF2-40B4-BE49-F238E27FC236}">
                      <a16:creationId xmlns:a16="http://schemas.microsoft.com/office/drawing/2014/main" id="{4BBC0E9C-C9A4-4D39-A7B9-5C079F841B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2" y="3300"/>
                  <a:ext cx="68" cy="68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71141" name="Oval 133">
                  <a:extLst>
                    <a:ext uri="{FF2B5EF4-FFF2-40B4-BE49-F238E27FC236}">
                      <a16:creationId xmlns:a16="http://schemas.microsoft.com/office/drawing/2014/main" id="{9203892E-3B07-4E5B-BEB8-0972435E28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06" y="3322"/>
                  <a:ext cx="23" cy="23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noFill/>
                  <a:round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71142" name="Rectangle 134">
                  <a:extLst>
                    <a:ext uri="{FF2B5EF4-FFF2-40B4-BE49-F238E27FC236}">
                      <a16:creationId xmlns:a16="http://schemas.microsoft.com/office/drawing/2014/main" id="{B9CB7EFC-258C-4083-AC96-449016B5CE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2" y="3370"/>
                  <a:ext cx="68" cy="68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71143" name="Oval 135">
                  <a:extLst>
                    <a:ext uri="{FF2B5EF4-FFF2-40B4-BE49-F238E27FC236}">
                      <a16:creationId xmlns:a16="http://schemas.microsoft.com/office/drawing/2014/main" id="{60050784-5AFE-4B95-860A-3473D9CC49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06" y="3392"/>
                  <a:ext cx="23" cy="23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noFill/>
                  <a:round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pSp>
              <p:nvGrpSpPr>
                <p:cNvPr id="31927" name="Group 156">
                  <a:extLst>
                    <a:ext uri="{FF2B5EF4-FFF2-40B4-BE49-F238E27FC236}">
                      <a16:creationId xmlns:a16="http://schemas.microsoft.com/office/drawing/2014/main" id="{01FD5FAD-8C3B-4CC5-9DA4-302FEB3E15A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181" y="3439"/>
                  <a:ext cx="70" cy="482"/>
                  <a:chOff x="3277" y="3340"/>
                  <a:chExt cx="68" cy="482"/>
                </a:xfrm>
              </p:grpSpPr>
              <p:sp>
                <p:nvSpPr>
                  <p:cNvPr id="171150" name="Rectangle 142">
                    <a:extLst>
                      <a:ext uri="{FF2B5EF4-FFF2-40B4-BE49-F238E27FC236}">
                        <a16:creationId xmlns:a16="http://schemas.microsoft.com/office/drawing/2014/main" id="{F470593D-C677-4D2D-94F2-065CC8A9056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77" y="3340"/>
                    <a:ext cx="68" cy="6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2"/>
                    </a:solidFill>
                    <a:miter lim="800000"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1151" name="Oval 143">
                    <a:extLst>
                      <a:ext uri="{FF2B5EF4-FFF2-40B4-BE49-F238E27FC236}">
                        <a16:creationId xmlns:a16="http://schemas.microsoft.com/office/drawing/2014/main" id="{D648237D-4054-4B95-A54C-E0044E5FFEC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01" y="3362"/>
                    <a:ext cx="17" cy="23"/>
                  </a:xfrm>
                  <a:prstGeom prst="ellipse">
                    <a:avLst/>
                  </a:prstGeom>
                  <a:solidFill>
                    <a:schemeClr val="tx2"/>
                  </a:solidFill>
                  <a:ln w="19050">
                    <a:noFill/>
                    <a:round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1152" name="Rectangle 144">
                    <a:extLst>
                      <a:ext uri="{FF2B5EF4-FFF2-40B4-BE49-F238E27FC236}">
                        <a16:creationId xmlns:a16="http://schemas.microsoft.com/office/drawing/2014/main" id="{A126D88B-1295-4183-973C-4EBB91A81A9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77" y="3408"/>
                    <a:ext cx="68" cy="68"/>
                  </a:xfrm>
                  <a:prstGeom prst="rect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19050">
                    <a:solidFill>
                      <a:schemeClr val="tx2"/>
                    </a:solidFill>
                    <a:miter lim="800000"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1153" name="Oval 145">
                    <a:extLst>
                      <a:ext uri="{FF2B5EF4-FFF2-40B4-BE49-F238E27FC236}">
                        <a16:creationId xmlns:a16="http://schemas.microsoft.com/office/drawing/2014/main" id="{CE15F7DB-DCF5-4FBB-BFD9-70816229FBD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01" y="3430"/>
                    <a:ext cx="17" cy="23"/>
                  </a:xfrm>
                  <a:prstGeom prst="ellipse">
                    <a:avLst/>
                  </a:prstGeom>
                  <a:solidFill>
                    <a:schemeClr val="tx2"/>
                  </a:solidFill>
                  <a:ln w="19050">
                    <a:noFill/>
                    <a:round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1154" name="Rectangle 146">
                    <a:extLst>
                      <a:ext uri="{FF2B5EF4-FFF2-40B4-BE49-F238E27FC236}">
                        <a16:creationId xmlns:a16="http://schemas.microsoft.com/office/drawing/2014/main" id="{74623D60-89F7-4A1C-8DA9-DE1286A5EC2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77" y="3478"/>
                    <a:ext cx="68" cy="6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2"/>
                    </a:solidFill>
                    <a:miter lim="800000"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1155" name="Oval 147">
                    <a:extLst>
                      <a:ext uri="{FF2B5EF4-FFF2-40B4-BE49-F238E27FC236}">
                        <a16:creationId xmlns:a16="http://schemas.microsoft.com/office/drawing/2014/main" id="{0D67B635-A635-4681-975D-A9195143547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01" y="3500"/>
                    <a:ext cx="17" cy="23"/>
                  </a:xfrm>
                  <a:prstGeom prst="ellipse">
                    <a:avLst/>
                  </a:prstGeom>
                  <a:solidFill>
                    <a:schemeClr val="tx2"/>
                  </a:solidFill>
                  <a:ln w="19050">
                    <a:noFill/>
                    <a:round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1156" name="Rectangle 148">
                    <a:extLst>
                      <a:ext uri="{FF2B5EF4-FFF2-40B4-BE49-F238E27FC236}">
                        <a16:creationId xmlns:a16="http://schemas.microsoft.com/office/drawing/2014/main" id="{D6806B75-D7A4-4972-87BC-CBDC0BD5BB3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77" y="3546"/>
                    <a:ext cx="68" cy="6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2"/>
                    </a:solidFill>
                    <a:miter lim="800000"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1157" name="Oval 149">
                    <a:extLst>
                      <a:ext uri="{FF2B5EF4-FFF2-40B4-BE49-F238E27FC236}">
                        <a16:creationId xmlns:a16="http://schemas.microsoft.com/office/drawing/2014/main" id="{8DD28150-4375-46A8-AF5A-8208FF05618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01" y="3568"/>
                    <a:ext cx="17" cy="23"/>
                  </a:xfrm>
                  <a:prstGeom prst="ellipse">
                    <a:avLst/>
                  </a:prstGeom>
                  <a:solidFill>
                    <a:schemeClr val="tx2"/>
                  </a:solidFill>
                  <a:ln w="19050">
                    <a:noFill/>
                    <a:round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1158" name="Rectangle 150">
                    <a:extLst>
                      <a:ext uri="{FF2B5EF4-FFF2-40B4-BE49-F238E27FC236}">
                        <a16:creationId xmlns:a16="http://schemas.microsoft.com/office/drawing/2014/main" id="{054A87D0-354C-4725-AABE-0D79B67390A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77" y="3616"/>
                    <a:ext cx="68" cy="6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2"/>
                    </a:solidFill>
                    <a:miter lim="800000"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1159" name="Oval 151">
                    <a:extLst>
                      <a:ext uri="{FF2B5EF4-FFF2-40B4-BE49-F238E27FC236}">
                        <a16:creationId xmlns:a16="http://schemas.microsoft.com/office/drawing/2014/main" id="{98BBFA57-2EC0-4EFD-BED5-6808CCB0E2F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01" y="3638"/>
                    <a:ext cx="17" cy="23"/>
                  </a:xfrm>
                  <a:prstGeom prst="ellipse">
                    <a:avLst/>
                  </a:prstGeom>
                  <a:solidFill>
                    <a:schemeClr val="tx2"/>
                  </a:solidFill>
                  <a:ln w="19050">
                    <a:noFill/>
                    <a:round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1160" name="Rectangle 152">
                    <a:extLst>
                      <a:ext uri="{FF2B5EF4-FFF2-40B4-BE49-F238E27FC236}">
                        <a16:creationId xmlns:a16="http://schemas.microsoft.com/office/drawing/2014/main" id="{9486740B-D301-4F0D-B2F7-80DAAAE2ED6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77" y="3684"/>
                    <a:ext cx="68" cy="6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2"/>
                    </a:solidFill>
                    <a:miter lim="800000"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1161" name="Oval 153">
                    <a:extLst>
                      <a:ext uri="{FF2B5EF4-FFF2-40B4-BE49-F238E27FC236}">
                        <a16:creationId xmlns:a16="http://schemas.microsoft.com/office/drawing/2014/main" id="{D315F703-CE54-4F6E-B22F-92C19FDF05C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01" y="3706"/>
                    <a:ext cx="17" cy="23"/>
                  </a:xfrm>
                  <a:prstGeom prst="ellipse">
                    <a:avLst/>
                  </a:prstGeom>
                  <a:solidFill>
                    <a:schemeClr val="tx2"/>
                  </a:solidFill>
                  <a:ln w="19050">
                    <a:noFill/>
                    <a:round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1162" name="Rectangle 154">
                    <a:extLst>
                      <a:ext uri="{FF2B5EF4-FFF2-40B4-BE49-F238E27FC236}">
                        <a16:creationId xmlns:a16="http://schemas.microsoft.com/office/drawing/2014/main" id="{8D524BBB-DE66-45D9-B338-10F96D7BA95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77" y="3754"/>
                    <a:ext cx="68" cy="6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2"/>
                    </a:solidFill>
                    <a:miter lim="800000"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1163" name="Oval 155">
                    <a:extLst>
                      <a:ext uri="{FF2B5EF4-FFF2-40B4-BE49-F238E27FC236}">
                        <a16:creationId xmlns:a16="http://schemas.microsoft.com/office/drawing/2014/main" id="{97A272CB-D939-4C78-971E-D6AABC48DE5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01" y="3776"/>
                    <a:ext cx="17" cy="23"/>
                  </a:xfrm>
                  <a:prstGeom prst="ellipse">
                    <a:avLst/>
                  </a:prstGeom>
                  <a:solidFill>
                    <a:schemeClr val="tx2"/>
                  </a:solidFill>
                  <a:ln w="19050">
                    <a:noFill/>
                    <a:round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31928" name="Group 163">
                  <a:extLst>
                    <a:ext uri="{FF2B5EF4-FFF2-40B4-BE49-F238E27FC236}">
                      <a16:creationId xmlns:a16="http://schemas.microsoft.com/office/drawing/2014/main" id="{6E20132E-5DB9-4ED2-ACEB-73B6AE72903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0" y="2544"/>
                  <a:ext cx="240" cy="310"/>
                  <a:chOff x="4080" y="2544"/>
                  <a:chExt cx="240" cy="310"/>
                </a:xfrm>
              </p:grpSpPr>
              <p:sp>
                <p:nvSpPr>
                  <p:cNvPr id="171169" name="Freeform 161">
                    <a:extLst>
                      <a:ext uri="{FF2B5EF4-FFF2-40B4-BE49-F238E27FC236}">
                        <a16:creationId xmlns:a16="http://schemas.microsoft.com/office/drawing/2014/main" id="{026DA7D2-6362-4F3A-9FAF-E5693A3DB13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71" y="2592"/>
                    <a:ext cx="49" cy="192"/>
                  </a:xfrm>
                  <a:custGeom>
                    <a:avLst/>
                    <a:gdLst/>
                    <a:ahLst/>
                    <a:cxnLst>
                      <a:cxn ang="0">
                        <a:pos x="49" y="0"/>
                      </a:cxn>
                      <a:cxn ang="0">
                        <a:pos x="8" y="87"/>
                      </a:cxn>
                      <a:cxn ang="0">
                        <a:pos x="1" y="192"/>
                      </a:cxn>
                    </a:cxnLst>
                    <a:rect l="0" t="0" r="r" b="b"/>
                    <a:pathLst>
                      <a:path w="49" h="192">
                        <a:moveTo>
                          <a:pt x="49" y="0"/>
                        </a:moveTo>
                        <a:cubicBezTo>
                          <a:pt x="42" y="15"/>
                          <a:pt x="16" y="55"/>
                          <a:pt x="8" y="87"/>
                        </a:cubicBezTo>
                        <a:cubicBezTo>
                          <a:pt x="0" y="119"/>
                          <a:pt x="2" y="170"/>
                          <a:pt x="1" y="192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sm" len="lg"/>
                    <a:tailEnd type="none" w="sm" len="lg"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graphicFrame>
                <p:nvGraphicFramePr>
                  <p:cNvPr id="31930" name="Object 1047">
                    <a:extLst>
                      <a:ext uri="{FF2B5EF4-FFF2-40B4-BE49-F238E27FC236}">
                        <a16:creationId xmlns:a16="http://schemas.microsoft.com/office/drawing/2014/main" id="{0611DEC0-D7D9-4DE8-9B8B-E36F8D297E43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080" y="2544"/>
                  <a:ext cx="194" cy="31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1957" name="Equation" r:id="rId19" imgW="95098" imgH="171552" progId="Equation.3">
                          <p:embed/>
                        </p:oleObj>
                      </mc:Choice>
                      <mc:Fallback>
                        <p:oleObj name="Equation" r:id="rId19" imgW="95098" imgH="171552" progId="Equation.3">
                          <p:embed/>
                          <p:pic>
                            <p:nvPicPr>
                              <p:cNvPr id="0" name="Object 1047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080" y="2544"/>
                                <a:ext cx="194" cy="31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sp>
            <p:nvSpPr>
              <p:cNvPr id="171243" name="Line 235">
                <a:extLst>
                  <a:ext uri="{FF2B5EF4-FFF2-40B4-BE49-F238E27FC236}">
                    <a16:creationId xmlns:a16="http://schemas.microsoft.com/office/drawing/2014/main" id="{ECE94608-DE90-4577-93E5-FDAD283616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26" y="1776"/>
                <a:ext cx="0" cy="10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 type="none" w="sm" len="lg"/>
                <a:tailEnd type="none" w="sm" len="lg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31862" name="Object 1040">
                <a:extLst>
                  <a:ext uri="{FF2B5EF4-FFF2-40B4-BE49-F238E27FC236}">
                    <a16:creationId xmlns:a16="http://schemas.microsoft.com/office/drawing/2014/main" id="{B4A8CEFF-A823-41F7-925A-DF4E807D9ED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656" y="2352"/>
              <a:ext cx="15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58" name="Equation" r:id="rId21" imgW="95098" imgH="171552" progId="Equation.3">
                      <p:embed/>
                    </p:oleObj>
                  </mc:Choice>
                  <mc:Fallback>
                    <p:oleObj name="Equation" r:id="rId21" imgW="95098" imgH="171552" progId="Equation.3">
                      <p:embed/>
                      <p:pic>
                        <p:nvPicPr>
                          <p:cNvPr id="0" name="Object 10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6" y="2352"/>
                            <a:ext cx="15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863" name="Object 1041">
                <a:extLst>
                  <a:ext uri="{FF2B5EF4-FFF2-40B4-BE49-F238E27FC236}">
                    <a16:creationId xmlns:a16="http://schemas.microsoft.com/office/drawing/2014/main" id="{306565C9-58B8-4CBC-8C72-4E6EC5C2F8C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249" y="2585"/>
              <a:ext cx="197" cy="2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59" name="Equation" r:id="rId23" imgW="133299" imgH="152400" progId="Equation.3">
                      <p:embed/>
                    </p:oleObj>
                  </mc:Choice>
                  <mc:Fallback>
                    <p:oleObj name="Equation" r:id="rId23" imgW="133299" imgH="152400" progId="Equation.3">
                      <p:embed/>
                      <p:pic>
                        <p:nvPicPr>
                          <p:cNvPr id="0" name="Object 10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49" y="2585"/>
                            <a:ext cx="197" cy="2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1781" name="Group 246">
              <a:extLst>
                <a:ext uri="{FF2B5EF4-FFF2-40B4-BE49-F238E27FC236}">
                  <a16:creationId xmlns:a16="http://schemas.microsoft.com/office/drawing/2014/main" id="{4A4F3C61-34D6-44C3-B2E7-669032175C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58" y="2976"/>
              <a:ext cx="253" cy="262"/>
              <a:chOff x="4062" y="3072"/>
              <a:chExt cx="253" cy="262"/>
            </a:xfrm>
          </p:grpSpPr>
          <p:sp>
            <p:nvSpPr>
              <p:cNvPr id="171255" name="Freeform 247">
                <a:extLst>
                  <a:ext uri="{FF2B5EF4-FFF2-40B4-BE49-F238E27FC236}">
                    <a16:creationId xmlns:a16="http://schemas.microsoft.com/office/drawing/2014/main" id="{7C5F3771-EF4E-49E3-908A-CDA6B8D577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1" y="3136"/>
                <a:ext cx="64" cy="176"/>
              </a:xfrm>
              <a:custGeom>
                <a:avLst/>
                <a:gdLst/>
                <a:ahLst/>
                <a:cxnLst>
                  <a:cxn ang="0">
                    <a:pos x="0" y="176"/>
                  </a:cxn>
                  <a:cxn ang="0">
                    <a:pos x="18" y="73"/>
                  </a:cxn>
                  <a:cxn ang="0">
                    <a:pos x="64" y="0"/>
                  </a:cxn>
                </a:cxnLst>
                <a:rect l="0" t="0" r="r" b="b"/>
                <a:pathLst>
                  <a:path w="64" h="176">
                    <a:moveTo>
                      <a:pt x="0" y="176"/>
                    </a:moveTo>
                    <a:cubicBezTo>
                      <a:pt x="3" y="159"/>
                      <a:pt x="7" y="102"/>
                      <a:pt x="18" y="73"/>
                    </a:cubicBezTo>
                    <a:cubicBezTo>
                      <a:pt x="29" y="44"/>
                      <a:pt x="54" y="15"/>
                      <a:pt x="64" y="0"/>
                    </a:cubicBezTo>
                  </a:path>
                </a:pathLst>
              </a:custGeom>
              <a:noFill/>
              <a:ln w="19050" cap="flat" cmpd="sng">
                <a:solidFill>
                  <a:srgbClr val="FF6699"/>
                </a:solidFill>
                <a:prstDash val="solid"/>
                <a:round/>
                <a:headEnd type="none" w="sm" len="lg"/>
                <a:tailEnd type="none" w="sm" len="lg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31858" name="Object 1039">
                <a:extLst>
                  <a:ext uri="{FF2B5EF4-FFF2-40B4-BE49-F238E27FC236}">
                    <a16:creationId xmlns:a16="http://schemas.microsoft.com/office/drawing/2014/main" id="{0E1E2B27-1FA5-4D0E-847B-6097D600CE1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62" y="3072"/>
              <a:ext cx="164" cy="2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60" name="Equation" r:id="rId25" imgW="95098" imgH="171552" progId="Equation.3">
                      <p:embed/>
                    </p:oleObj>
                  </mc:Choice>
                  <mc:Fallback>
                    <p:oleObj name="Equation" r:id="rId25" imgW="95098" imgH="171552" progId="Equation.3">
                      <p:embed/>
                      <p:pic>
                        <p:nvPicPr>
                          <p:cNvPr id="0" name="Object 10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62" y="3072"/>
                            <a:ext cx="164" cy="2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71257" name="Rectangle 249">
              <a:extLst>
                <a:ext uri="{FF2B5EF4-FFF2-40B4-BE49-F238E27FC236}">
                  <a16:creationId xmlns:a16="http://schemas.microsoft.com/office/drawing/2014/main" id="{62D856D8-B57F-4299-8DBD-93E5392A5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440"/>
              <a:ext cx="2928" cy="259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1258" name="Rectangle 250">
              <a:extLst>
                <a:ext uri="{FF2B5EF4-FFF2-40B4-BE49-F238E27FC236}">
                  <a16:creationId xmlns:a16="http://schemas.microsoft.com/office/drawing/2014/main" id="{E9BF64F4-2591-4B61-9074-B31CBDAF4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" y="1644"/>
              <a:ext cx="68" cy="68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1259" name="Oval 251">
              <a:extLst>
                <a:ext uri="{FF2B5EF4-FFF2-40B4-BE49-F238E27FC236}">
                  <a16:creationId xmlns:a16="http://schemas.microsoft.com/office/drawing/2014/main" id="{22252CEA-795A-4E18-BFE3-DF8B4CAC1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0" y="1666"/>
              <a:ext cx="23" cy="23"/>
            </a:xfrm>
            <a:prstGeom prst="ellipse">
              <a:avLst/>
            </a:prstGeom>
            <a:solidFill>
              <a:schemeClr val="tx2"/>
            </a:solidFill>
            <a:ln w="19050">
              <a:noFill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1260" name="Rectangle 252">
              <a:extLst>
                <a:ext uri="{FF2B5EF4-FFF2-40B4-BE49-F238E27FC236}">
                  <a16:creationId xmlns:a16="http://schemas.microsoft.com/office/drawing/2014/main" id="{EE0DC92C-D22A-4A3B-931A-770FFFEDF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" y="1714"/>
              <a:ext cx="68" cy="68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1261" name="Oval 253">
              <a:extLst>
                <a:ext uri="{FF2B5EF4-FFF2-40B4-BE49-F238E27FC236}">
                  <a16:creationId xmlns:a16="http://schemas.microsoft.com/office/drawing/2014/main" id="{78F320A5-00D0-4A97-9F6A-E26A55FA9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0" y="1736"/>
              <a:ext cx="23" cy="23"/>
            </a:xfrm>
            <a:prstGeom prst="ellipse">
              <a:avLst/>
            </a:prstGeom>
            <a:solidFill>
              <a:schemeClr val="tx2"/>
            </a:solidFill>
            <a:ln w="19050">
              <a:noFill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1262" name="Rectangle 254">
              <a:extLst>
                <a:ext uri="{FF2B5EF4-FFF2-40B4-BE49-F238E27FC236}">
                  <a16:creationId xmlns:a16="http://schemas.microsoft.com/office/drawing/2014/main" id="{50838656-522D-4AE2-ACD2-4168EDF1C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" y="1782"/>
              <a:ext cx="68" cy="68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1263" name="Oval 255">
              <a:extLst>
                <a:ext uri="{FF2B5EF4-FFF2-40B4-BE49-F238E27FC236}">
                  <a16:creationId xmlns:a16="http://schemas.microsoft.com/office/drawing/2014/main" id="{D065D500-47DC-47F6-88A2-F8BC88219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0" y="1804"/>
              <a:ext cx="23" cy="23"/>
            </a:xfrm>
            <a:prstGeom prst="ellipse">
              <a:avLst/>
            </a:prstGeom>
            <a:solidFill>
              <a:schemeClr val="tx2"/>
            </a:solidFill>
            <a:ln w="19050">
              <a:noFill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1264" name="Rectangle 256">
              <a:extLst>
                <a:ext uri="{FF2B5EF4-FFF2-40B4-BE49-F238E27FC236}">
                  <a16:creationId xmlns:a16="http://schemas.microsoft.com/office/drawing/2014/main" id="{48C689F1-9A0F-4524-8207-36BF24839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" y="1852"/>
              <a:ext cx="68" cy="68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1265" name="Oval 257">
              <a:extLst>
                <a:ext uri="{FF2B5EF4-FFF2-40B4-BE49-F238E27FC236}">
                  <a16:creationId xmlns:a16="http://schemas.microsoft.com/office/drawing/2014/main" id="{5241D894-A654-4AE5-814B-16D5C4832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0" y="1874"/>
              <a:ext cx="23" cy="23"/>
            </a:xfrm>
            <a:prstGeom prst="ellipse">
              <a:avLst/>
            </a:prstGeom>
            <a:solidFill>
              <a:schemeClr val="tx2"/>
            </a:solidFill>
            <a:ln w="19050">
              <a:noFill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1266" name="Rectangle 258">
              <a:extLst>
                <a:ext uri="{FF2B5EF4-FFF2-40B4-BE49-F238E27FC236}">
                  <a16:creationId xmlns:a16="http://schemas.microsoft.com/office/drawing/2014/main" id="{AD4C78BB-60F0-4855-BB51-CBAEE7AD3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" y="1920"/>
              <a:ext cx="68" cy="68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1267" name="Oval 259">
              <a:extLst>
                <a:ext uri="{FF2B5EF4-FFF2-40B4-BE49-F238E27FC236}">
                  <a16:creationId xmlns:a16="http://schemas.microsoft.com/office/drawing/2014/main" id="{B8F4A0FF-74EC-4543-89B6-EE4D230AD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0" y="1942"/>
              <a:ext cx="23" cy="23"/>
            </a:xfrm>
            <a:prstGeom prst="ellipse">
              <a:avLst/>
            </a:prstGeom>
            <a:solidFill>
              <a:schemeClr val="tx2"/>
            </a:solidFill>
            <a:ln w="19050">
              <a:noFill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1268" name="Rectangle 260">
              <a:extLst>
                <a:ext uri="{FF2B5EF4-FFF2-40B4-BE49-F238E27FC236}">
                  <a16:creationId xmlns:a16="http://schemas.microsoft.com/office/drawing/2014/main" id="{1748836D-DA36-4967-B991-B7EABDFDF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" y="1990"/>
              <a:ext cx="68" cy="68"/>
            </a:xfrm>
            <a:prstGeom prst="rect">
              <a:avLst/>
            </a:prstGeom>
            <a:solidFill>
              <a:srgbClr val="FF66CC"/>
            </a:solidFill>
            <a:ln w="19050">
              <a:solidFill>
                <a:schemeClr val="tx2"/>
              </a:solidFill>
              <a:miter lim="800000"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1269" name="Oval 261">
              <a:extLst>
                <a:ext uri="{FF2B5EF4-FFF2-40B4-BE49-F238E27FC236}">
                  <a16:creationId xmlns:a16="http://schemas.microsoft.com/office/drawing/2014/main" id="{E9564976-0FE7-40B0-B48B-B11909A67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0" y="2012"/>
              <a:ext cx="23" cy="23"/>
            </a:xfrm>
            <a:prstGeom prst="ellipse">
              <a:avLst/>
            </a:prstGeom>
            <a:solidFill>
              <a:schemeClr val="tx2"/>
            </a:solidFill>
            <a:ln w="19050">
              <a:noFill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1270" name="Rectangle 262">
              <a:extLst>
                <a:ext uri="{FF2B5EF4-FFF2-40B4-BE49-F238E27FC236}">
                  <a16:creationId xmlns:a16="http://schemas.microsoft.com/office/drawing/2014/main" id="{5EA19D0C-AF79-454B-808E-87EFF70A1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" y="2058"/>
              <a:ext cx="68" cy="68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1271" name="Oval 263">
              <a:extLst>
                <a:ext uri="{FF2B5EF4-FFF2-40B4-BE49-F238E27FC236}">
                  <a16:creationId xmlns:a16="http://schemas.microsoft.com/office/drawing/2014/main" id="{70374E0A-F826-4527-8E53-9E25B65C1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0" y="2080"/>
              <a:ext cx="23" cy="23"/>
            </a:xfrm>
            <a:prstGeom prst="ellipse">
              <a:avLst/>
            </a:prstGeom>
            <a:solidFill>
              <a:schemeClr val="tx2"/>
            </a:solidFill>
            <a:ln w="19050">
              <a:noFill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1272" name="Rectangle 264">
              <a:extLst>
                <a:ext uri="{FF2B5EF4-FFF2-40B4-BE49-F238E27FC236}">
                  <a16:creationId xmlns:a16="http://schemas.microsoft.com/office/drawing/2014/main" id="{F30370A8-471A-42BF-B448-0952BC2F3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" y="2128"/>
              <a:ext cx="68" cy="68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1273" name="Oval 265">
              <a:extLst>
                <a:ext uri="{FF2B5EF4-FFF2-40B4-BE49-F238E27FC236}">
                  <a16:creationId xmlns:a16="http://schemas.microsoft.com/office/drawing/2014/main" id="{A76956C2-D258-4A94-885E-355C7101D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0" y="2150"/>
              <a:ext cx="23" cy="23"/>
            </a:xfrm>
            <a:prstGeom prst="ellipse">
              <a:avLst/>
            </a:prstGeom>
            <a:solidFill>
              <a:schemeClr val="tx2"/>
            </a:solidFill>
            <a:ln w="19050">
              <a:noFill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1274" name="Rectangle 266">
              <a:extLst>
                <a:ext uri="{FF2B5EF4-FFF2-40B4-BE49-F238E27FC236}">
                  <a16:creationId xmlns:a16="http://schemas.microsoft.com/office/drawing/2014/main" id="{49A6A031-DD0C-4E2B-BBF3-637DFAE44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7" y="2196"/>
              <a:ext cx="68" cy="68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1275" name="Oval 267">
              <a:extLst>
                <a:ext uri="{FF2B5EF4-FFF2-40B4-BE49-F238E27FC236}">
                  <a16:creationId xmlns:a16="http://schemas.microsoft.com/office/drawing/2014/main" id="{B2375D6F-51D5-47AF-8C7F-2AA075844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1" y="2218"/>
              <a:ext cx="23" cy="23"/>
            </a:xfrm>
            <a:prstGeom prst="ellipse">
              <a:avLst/>
            </a:prstGeom>
            <a:solidFill>
              <a:schemeClr val="tx2"/>
            </a:solidFill>
            <a:ln w="19050">
              <a:noFill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1276" name="Rectangle 268">
              <a:extLst>
                <a:ext uri="{FF2B5EF4-FFF2-40B4-BE49-F238E27FC236}">
                  <a16:creationId xmlns:a16="http://schemas.microsoft.com/office/drawing/2014/main" id="{DF98B836-E7B1-4A6C-B930-167A8A613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7" y="2266"/>
              <a:ext cx="68" cy="68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1277" name="Oval 269">
              <a:extLst>
                <a:ext uri="{FF2B5EF4-FFF2-40B4-BE49-F238E27FC236}">
                  <a16:creationId xmlns:a16="http://schemas.microsoft.com/office/drawing/2014/main" id="{C2986AA4-FB3E-48FA-8906-ABA2E3979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1" y="2288"/>
              <a:ext cx="23" cy="23"/>
            </a:xfrm>
            <a:prstGeom prst="ellipse">
              <a:avLst/>
            </a:prstGeom>
            <a:solidFill>
              <a:schemeClr val="tx2"/>
            </a:solidFill>
            <a:ln w="19050">
              <a:noFill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1278" name="Rectangle 270">
              <a:extLst>
                <a:ext uri="{FF2B5EF4-FFF2-40B4-BE49-F238E27FC236}">
                  <a16:creationId xmlns:a16="http://schemas.microsoft.com/office/drawing/2014/main" id="{99B837D7-703E-47DB-93CE-A6D9EA650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7" y="2334"/>
              <a:ext cx="68" cy="68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1279" name="Oval 271">
              <a:extLst>
                <a:ext uri="{FF2B5EF4-FFF2-40B4-BE49-F238E27FC236}">
                  <a16:creationId xmlns:a16="http://schemas.microsoft.com/office/drawing/2014/main" id="{0D71A5CD-C2C8-4FEA-A0C6-B7ED816C8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1" y="2356"/>
              <a:ext cx="23" cy="23"/>
            </a:xfrm>
            <a:prstGeom prst="ellipse">
              <a:avLst/>
            </a:prstGeom>
            <a:solidFill>
              <a:schemeClr val="tx2"/>
            </a:solidFill>
            <a:ln w="19050">
              <a:noFill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1280" name="Rectangle 272">
              <a:extLst>
                <a:ext uri="{FF2B5EF4-FFF2-40B4-BE49-F238E27FC236}">
                  <a16:creationId xmlns:a16="http://schemas.microsoft.com/office/drawing/2014/main" id="{4F351D0D-71CD-4320-97B7-7A1D1C32D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7" y="2404"/>
              <a:ext cx="68" cy="68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1281" name="Oval 273">
              <a:extLst>
                <a:ext uri="{FF2B5EF4-FFF2-40B4-BE49-F238E27FC236}">
                  <a16:creationId xmlns:a16="http://schemas.microsoft.com/office/drawing/2014/main" id="{DC896ADD-F916-42D1-A9BC-08E59714F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1" y="2426"/>
              <a:ext cx="23" cy="23"/>
            </a:xfrm>
            <a:prstGeom prst="ellipse">
              <a:avLst/>
            </a:prstGeom>
            <a:solidFill>
              <a:schemeClr val="tx2"/>
            </a:solidFill>
            <a:ln w="19050">
              <a:noFill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1282" name="Rectangle 274">
              <a:extLst>
                <a:ext uri="{FF2B5EF4-FFF2-40B4-BE49-F238E27FC236}">
                  <a16:creationId xmlns:a16="http://schemas.microsoft.com/office/drawing/2014/main" id="{88F8D462-89B2-46D8-A1DF-20A538CF9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7" y="2472"/>
              <a:ext cx="68" cy="68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1283" name="Oval 275">
              <a:extLst>
                <a:ext uri="{FF2B5EF4-FFF2-40B4-BE49-F238E27FC236}">
                  <a16:creationId xmlns:a16="http://schemas.microsoft.com/office/drawing/2014/main" id="{68330AC2-812B-4463-A0B5-10EB9DEFE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1" y="2494"/>
              <a:ext cx="23" cy="23"/>
            </a:xfrm>
            <a:prstGeom prst="ellipse">
              <a:avLst/>
            </a:prstGeom>
            <a:solidFill>
              <a:schemeClr val="tx2"/>
            </a:solidFill>
            <a:ln w="19050">
              <a:noFill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1284" name="Rectangle 276">
              <a:extLst>
                <a:ext uri="{FF2B5EF4-FFF2-40B4-BE49-F238E27FC236}">
                  <a16:creationId xmlns:a16="http://schemas.microsoft.com/office/drawing/2014/main" id="{8AB25BFD-24E4-49E0-9F2F-AC8DF9B7E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7" y="2542"/>
              <a:ext cx="68" cy="68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1285" name="Oval 277">
              <a:extLst>
                <a:ext uri="{FF2B5EF4-FFF2-40B4-BE49-F238E27FC236}">
                  <a16:creationId xmlns:a16="http://schemas.microsoft.com/office/drawing/2014/main" id="{25A9720C-55E4-4D38-916E-5D41C4813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1" y="2564"/>
              <a:ext cx="23" cy="23"/>
            </a:xfrm>
            <a:prstGeom prst="ellipse">
              <a:avLst/>
            </a:prstGeom>
            <a:solidFill>
              <a:schemeClr val="tx2"/>
            </a:solidFill>
            <a:ln w="19050">
              <a:noFill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1286" name="Rectangle 278">
              <a:extLst>
                <a:ext uri="{FF2B5EF4-FFF2-40B4-BE49-F238E27FC236}">
                  <a16:creationId xmlns:a16="http://schemas.microsoft.com/office/drawing/2014/main" id="{9F3BD99C-ED69-4DE5-A4C2-CDCC43934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7" y="2610"/>
              <a:ext cx="68" cy="68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1287" name="Oval 279">
              <a:extLst>
                <a:ext uri="{FF2B5EF4-FFF2-40B4-BE49-F238E27FC236}">
                  <a16:creationId xmlns:a16="http://schemas.microsoft.com/office/drawing/2014/main" id="{472501CB-643C-44B6-A2E7-B6F812102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1" y="2632"/>
              <a:ext cx="23" cy="23"/>
            </a:xfrm>
            <a:prstGeom prst="ellipse">
              <a:avLst/>
            </a:prstGeom>
            <a:solidFill>
              <a:schemeClr val="tx2"/>
            </a:solidFill>
            <a:ln w="19050">
              <a:noFill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1288" name="Rectangle 280">
              <a:extLst>
                <a:ext uri="{FF2B5EF4-FFF2-40B4-BE49-F238E27FC236}">
                  <a16:creationId xmlns:a16="http://schemas.microsoft.com/office/drawing/2014/main" id="{E4BB4D3B-F88F-4D32-82E3-9DB5E9A50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7" y="2680"/>
              <a:ext cx="68" cy="68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1289" name="Oval 281">
              <a:extLst>
                <a:ext uri="{FF2B5EF4-FFF2-40B4-BE49-F238E27FC236}">
                  <a16:creationId xmlns:a16="http://schemas.microsoft.com/office/drawing/2014/main" id="{ECAAE9AC-9290-42EF-9EAC-B53F95B38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1" y="2702"/>
              <a:ext cx="23" cy="23"/>
            </a:xfrm>
            <a:prstGeom prst="ellipse">
              <a:avLst/>
            </a:prstGeom>
            <a:solidFill>
              <a:schemeClr val="tx2"/>
            </a:solidFill>
            <a:ln w="19050">
              <a:noFill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1290" name="Rectangle 282">
              <a:extLst>
                <a:ext uri="{FF2B5EF4-FFF2-40B4-BE49-F238E27FC236}">
                  <a16:creationId xmlns:a16="http://schemas.microsoft.com/office/drawing/2014/main" id="{0765F0EF-A104-410E-B403-1A8EEA318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8" y="2748"/>
              <a:ext cx="68" cy="68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1291" name="Oval 283">
              <a:extLst>
                <a:ext uri="{FF2B5EF4-FFF2-40B4-BE49-F238E27FC236}">
                  <a16:creationId xmlns:a16="http://schemas.microsoft.com/office/drawing/2014/main" id="{154D7502-5302-4991-91F3-E621451E9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" y="2770"/>
              <a:ext cx="23" cy="23"/>
            </a:xfrm>
            <a:prstGeom prst="ellipse">
              <a:avLst/>
            </a:prstGeom>
            <a:solidFill>
              <a:schemeClr val="tx2"/>
            </a:solidFill>
            <a:ln w="19050">
              <a:noFill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1292" name="Rectangle 284">
              <a:extLst>
                <a:ext uri="{FF2B5EF4-FFF2-40B4-BE49-F238E27FC236}">
                  <a16:creationId xmlns:a16="http://schemas.microsoft.com/office/drawing/2014/main" id="{757BCEB6-733B-45AC-BF0F-54FF555DE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8" y="2818"/>
              <a:ext cx="68" cy="68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1293" name="Oval 285">
              <a:extLst>
                <a:ext uri="{FF2B5EF4-FFF2-40B4-BE49-F238E27FC236}">
                  <a16:creationId xmlns:a16="http://schemas.microsoft.com/office/drawing/2014/main" id="{996149FB-5497-4C3A-8DA1-876C93415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" y="2840"/>
              <a:ext cx="23" cy="23"/>
            </a:xfrm>
            <a:prstGeom prst="ellipse">
              <a:avLst/>
            </a:prstGeom>
            <a:solidFill>
              <a:schemeClr val="tx2"/>
            </a:solidFill>
            <a:ln w="19050">
              <a:noFill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1294" name="Rectangle 286">
              <a:extLst>
                <a:ext uri="{FF2B5EF4-FFF2-40B4-BE49-F238E27FC236}">
                  <a16:creationId xmlns:a16="http://schemas.microsoft.com/office/drawing/2014/main" id="{F68F509C-02C4-434B-8C63-93645E750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8" y="2886"/>
              <a:ext cx="68" cy="68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1295" name="Oval 287">
              <a:extLst>
                <a:ext uri="{FF2B5EF4-FFF2-40B4-BE49-F238E27FC236}">
                  <a16:creationId xmlns:a16="http://schemas.microsoft.com/office/drawing/2014/main" id="{BDEA7798-1608-4774-B3F1-8368EFFBD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" y="2908"/>
              <a:ext cx="23" cy="23"/>
            </a:xfrm>
            <a:prstGeom prst="ellipse">
              <a:avLst/>
            </a:prstGeom>
            <a:solidFill>
              <a:schemeClr val="tx2"/>
            </a:solidFill>
            <a:ln w="19050">
              <a:noFill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1296" name="Rectangle 288">
              <a:extLst>
                <a:ext uri="{FF2B5EF4-FFF2-40B4-BE49-F238E27FC236}">
                  <a16:creationId xmlns:a16="http://schemas.microsoft.com/office/drawing/2014/main" id="{7600F1E7-3524-4EFF-AB89-B87F45AAD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8" y="2956"/>
              <a:ext cx="68" cy="68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1297" name="Oval 289">
              <a:extLst>
                <a:ext uri="{FF2B5EF4-FFF2-40B4-BE49-F238E27FC236}">
                  <a16:creationId xmlns:a16="http://schemas.microsoft.com/office/drawing/2014/main" id="{E37EFBB3-02F2-44DF-9F69-040C4F7B0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" y="2978"/>
              <a:ext cx="23" cy="23"/>
            </a:xfrm>
            <a:prstGeom prst="ellipse">
              <a:avLst/>
            </a:prstGeom>
            <a:solidFill>
              <a:schemeClr val="tx2"/>
            </a:solidFill>
            <a:ln w="19050">
              <a:noFill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1298" name="Rectangle 290">
              <a:extLst>
                <a:ext uri="{FF2B5EF4-FFF2-40B4-BE49-F238E27FC236}">
                  <a16:creationId xmlns:a16="http://schemas.microsoft.com/office/drawing/2014/main" id="{E754A265-0720-44C7-B8A5-929D1D60E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8" y="3024"/>
              <a:ext cx="68" cy="68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1299" name="Oval 291">
              <a:extLst>
                <a:ext uri="{FF2B5EF4-FFF2-40B4-BE49-F238E27FC236}">
                  <a16:creationId xmlns:a16="http://schemas.microsoft.com/office/drawing/2014/main" id="{3988AFD4-A766-4808-85B7-6C1EC10B2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" y="3046"/>
              <a:ext cx="23" cy="23"/>
            </a:xfrm>
            <a:prstGeom prst="ellipse">
              <a:avLst/>
            </a:prstGeom>
            <a:solidFill>
              <a:schemeClr val="tx2"/>
            </a:solidFill>
            <a:ln w="19050">
              <a:noFill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1300" name="Rectangle 292">
              <a:extLst>
                <a:ext uri="{FF2B5EF4-FFF2-40B4-BE49-F238E27FC236}">
                  <a16:creationId xmlns:a16="http://schemas.microsoft.com/office/drawing/2014/main" id="{31DE8129-0BF7-423A-AD7E-D866408A3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8" y="3094"/>
              <a:ext cx="68" cy="68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1301" name="Oval 293">
              <a:extLst>
                <a:ext uri="{FF2B5EF4-FFF2-40B4-BE49-F238E27FC236}">
                  <a16:creationId xmlns:a16="http://schemas.microsoft.com/office/drawing/2014/main" id="{8AC56897-13FA-41A5-980F-4E0111439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" y="3116"/>
              <a:ext cx="23" cy="23"/>
            </a:xfrm>
            <a:prstGeom prst="ellipse">
              <a:avLst/>
            </a:prstGeom>
            <a:solidFill>
              <a:schemeClr val="tx2"/>
            </a:solidFill>
            <a:ln w="19050">
              <a:noFill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1302" name="Rectangle 294">
              <a:extLst>
                <a:ext uri="{FF2B5EF4-FFF2-40B4-BE49-F238E27FC236}">
                  <a16:creationId xmlns:a16="http://schemas.microsoft.com/office/drawing/2014/main" id="{08CAC06D-EEE5-4789-8CA4-1B8CEA722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8" y="3162"/>
              <a:ext cx="68" cy="68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1303" name="Oval 295">
              <a:extLst>
                <a:ext uri="{FF2B5EF4-FFF2-40B4-BE49-F238E27FC236}">
                  <a16:creationId xmlns:a16="http://schemas.microsoft.com/office/drawing/2014/main" id="{091EED74-13A3-4A1F-91DE-96B19A797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" y="3184"/>
              <a:ext cx="23" cy="23"/>
            </a:xfrm>
            <a:prstGeom prst="ellipse">
              <a:avLst/>
            </a:prstGeom>
            <a:solidFill>
              <a:schemeClr val="tx2"/>
            </a:solidFill>
            <a:ln w="19050">
              <a:noFill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1304" name="Rectangle 296">
              <a:extLst>
                <a:ext uri="{FF2B5EF4-FFF2-40B4-BE49-F238E27FC236}">
                  <a16:creationId xmlns:a16="http://schemas.microsoft.com/office/drawing/2014/main" id="{6DDF1095-32B3-4510-8430-6F5BEF0F0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8" y="3232"/>
              <a:ext cx="68" cy="68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1305" name="Oval 297">
              <a:extLst>
                <a:ext uri="{FF2B5EF4-FFF2-40B4-BE49-F238E27FC236}">
                  <a16:creationId xmlns:a16="http://schemas.microsoft.com/office/drawing/2014/main" id="{45F535DC-87AF-4F05-97E2-139FC63B5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" y="3254"/>
              <a:ext cx="23" cy="23"/>
            </a:xfrm>
            <a:prstGeom prst="ellipse">
              <a:avLst/>
            </a:prstGeom>
            <a:solidFill>
              <a:schemeClr val="tx2"/>
            </a:solidFill>
            <a:ln w="19050">
              <a:noFill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1306" name="Line 298">
              <a:extLst>
                <a:ext uri="{FF2B5EF4-FFF2-40B4-BE49-F238E27FC236}">
                  <a16:creationId xmlns:a16="http://schemas.microsoft.com/office/drawing/2014/main" id="{B435FA58-65A5-457F-95D2-F4D8E12021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2" y="1488"/>
              <a:ext cx="0" cy="2496"/>
            </a:xfrm>
            <a:prstGeom prst="line">
              <a:avLst/>
            </a:prstGeom>
            <a:noFill/>
            <a:ln w="19050">
              <a:solidFill>
                <a:srgbClr val="99FF99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1307" name="Line 299">
              <a:extLst>
                <a:ext uri="{FF2B5EF4-FFF2-40B4-BE49-F238E27FC236}">
                  <a16:creationId xmlns:a16="http://schemas.microsoft.com/office/drawing/2014/main" id="{82410F4B-A95A-4CFB-8C6B-BDF2B5876E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784"/>
              <a:ext cx="2304" cy="0"/>
            </a:xfrm>
            <a:prstGeom prst="line">
              <a:avLst/>
            </a:prstGeom>
            <a:noFill/>
            <a:ln w="19050">
              <a:solidFill>
                <a:srgbClr val="99FF99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31833" name="Object 1035">
              <a:extLst>
                <a:ext uri="{FF2B5EF4-FFF2-40B4-BE49-F238E27FC236}">
                  <a16:creationId xmlns:a16="http://schemas.microsoft.com/office/drawing/2014/main" id="{E245BAC5-2513-4F7C-9422-27BD3E95A17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01" y="1488"/>
            <a:ext cx="166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61" name="Equation" r:id="rId27" imgW="114198" imgH="133248" progId="Equation.3">
                    <p:embed/>
                  </p:oleObj>
                </mc:Choice>
                <mc:Fallback>
                  <p:oleObj name="Equation" r:id="rId27" imgW="114198" imgH="133248" progId="Equation.3">
                    <p:embed/>
                    <p:pic>
                      <p:nvPicPr>
                        <p:cNvPr id="0" name="Object 10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1" y="1488"/>
                          <a:ext cx="166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834" name="Object 1036">
              <a:extLst>
                <a:ext uri="{FF2B5EF4-FFF2-40B4-BE49-F238E27FC236}">
                  <a16:creationId xmlns:a16="http://schemas.microsoft.com/office/drawing/2014/main" id="{6902CBFA-48EB-4E1A-BDB1-03835753685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84" y="2577"/>
            <a:ext cx="166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62" name="Equation" r:id="rId29" imgW="114198" imgH="114504" progId="Equation.3">
                    <p:embed/>
                  </p:oleObj>
                </mc:Choice>
                <mc:Fallback>
                  <p:oleObj name="Equation" r:id="rId29" imgW="114198" imgH="114504" progId="Equation.3">
                    <p:embed/>
                    <p:pic>
                      <p:nvPicPr>
                        <p:cNvPr id="0" name="Object 10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2577"/>
                          <a:ext cx="166" cy="1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835" name="Object 1037">
              <a:extLst>
                <a:ext uri="{FF2B5EF4-FFF2-40B4-BE49-F238E27FC236}">
                  <a16:creationId xmlns:a16="http://schemas.microsoft.com/office/drawing/2014/main" id="{C9F9825E-9519-4823-B0A9-2241433A56B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91" y="2815"/>
            <a:ext cx="222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63" name="Equation" r:id="rId31" imgW="133299" imgH="133248" progId="Equation.3">
                    <p:embed/>
                  </p:oleObj>
                </mc:Choice>
                <mc:Fallback>
                  <p:oleObj name="Equation" r:id="rId31" imgW="133299" imgH="133248" progId="Equation.3">
                    <p:embed/>
                    <p:pic>
                      <p:nvPicPr>
                        <p:cNvPr id="0" name="Object 10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1" y="2815"/>
                          <a:ext cx="222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1315" name="Rectangle 307">
              <a:extLst>
                <a:ext uri="{FF2B5EF4-FFF2-40B4-BE49-F238E27FC236}">
                  <a16:creationId xmlns:a16="http://schemas.microsoft.com/office/drawing/2014/main" id="{F8F16915-E081-444B-8F80-9104EECDC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8" y="3300"/>
              <a:ext cx="68" cy="68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1316" name="Oval 308">
              <a:extLst>
                <a:ext uri="{FF2B5EF4-FFF2-40B4-BE49-F238E27FC236}">
                  <a16:creationId xmlns:a16="http://schemas.microsoft.com/office/drawing/2014/main" id="{87F7CB36-721A-4DDC-89E3-4DAEE97EB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" y="3322"/>
              <a:ext cx="23" cy="23"/>
            </a:xfrm>
            <a:prstGeom prst="ellipse">
              <a:avLst/>
            </a:prstGeom>
            <a:solidFill>
              <a:schemeClr val="tx2"/>
            </a:solidFill>
            <a:ln w="19050">
              <a:noFill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1317" name="Rectangle 309">
              <a:extLst>
                <a:ext uri="{FF2B5EF4-FFF2-40B4-BE49-F238E27FC236}">
                  <a16:creationId xmlns:a16="http://schemas.microsoft.com/office/drawing/2014/main" id="{29713151-9C5D-4134-A3F7-392213DF4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8" y="3370"/>
              <a:ext cx="68" cy="68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1318" name="Oval 310">
              <a:extLst>
                <a:ext uri="{FF2B5EF4-FFF2-40B4-BE49-F238E27FC236}">
                  <a16:creationId xmlns:a16="http://schemas.microsoft.com/office/drawing/2014/main" id="{9B19AFD7-7091-4134-9C3A-699233FD1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" y="3392"/>
              <a:ext cx="23" cy="23"/>
            </a:xfrm>
            <a:prstGeom prst="ellipse">
              <a:avLst/>
            </a:prstGeom>
            <a:solidFill>
              <a:schemeClr val="tx2"/>
            </a:solidFill>
            <a:ln w="19050">
              <a:noFill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1840" name="Group 311">
              <a:extLst>
                <a:ext uri="{FF2B5EF4-FFF2-40B4-BE49-F238E27FC236}">
                  <a16:creationId xmlns:a16="http://schemas.microsoft.com/office/drawing/2014/main" id="{249058EC-3B0A-49E7-B18C-AAFE286EA1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77" y="3439"/>
              <a:ext cx="70" cy="482"/>
              <a:chOff x="3277" y="3340"/>
              <a:chExt cx="68" cy="482"/>
            </a:xfrm>
          </p:grpSpPr>
          <p:sp>
            <p:nvSpPr>
              <p:cNvPr id="171320" name="Rectangle 312">
                <a:extLst>
                  <a:ext uri="{FF2B5EF4-FFF2-40B4-BE49-F238E27FC236}">
                    <a16:creationId xmlns:a16="http://schemas.microsoft.com/office/drawing/2014/main" id="{33DCAD47-EF7F-4B63-B256-6280E57EF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7" y="3340"/>
                <a:ext cx="68" cy="68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1321" name="Oval 313">
                <a:extLst>
                  <a:ext uri="{FF2B5EF4-FFF2-40B4-BE49-F238E27FC236}">
                    <a16:creationId xmlns:a16="http://schemas.microsoft.com/office/drawing/2014/main" id="{F8888E35-9643-4167-BD84-0F3F85E62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1" y="3362"/>
                <a:ext cx="17" cy="23"/>
              </a:xfrm>
              <a:prstGeom prst="ellipse">
                <a:avLst/>
              </a:prstGeom>
              <a:solidFill>
                <a:schemeClr val="tx2"/>
              </a:solidFill>
              <a:ln w="19050">
                <a:noFill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1322" name="Rectangle 314">
                <a:extLst>
                  <a:ext uri="{FF2B5EF4-FFF2-40B4-BE49-F238E27FC236}">
                    <a16:creationId xmlns:a16="http://schemas.microsoft.com/office/drawing/2014/main" id="{110E3106-8DBC-4DEA-8D60-D628C658E1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7" y="3408"/>
                <a:ext cx="68" cy="68"/>
              </a:xfrm>
              <a:prstGeom prst="rect">
                <a:avLst/>
              </a:prstGeom>
              <a:solidFill>
                <a:srgbClr val="FF66CC"/>
              </a:solidFill>
              <a:ln w="19050">
                <a:solidFill>
                  <a:schemeClr val="tx2"/>
                </a:solidFill>
                <a:miter lim="800000"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1323" name="Oval 315">
                <a:extLst>
                  <a:ext uri="{FF2B5EF4-FFF2-40B4-BE49-F238E27FC236}">
                    <a16:creationId xmlns:a16="http://schemas.microsoft.com/office/drawing/2014/main" id="{3FF47E62-9263-414B-BC94-F4F52D6BC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1" y="3430"/>
                <a:ext cx="17" cy="23"/>
              </a:xfrm>
              <a:prstGeom prst="ellipse">
                <a:avLst/>
              </a:prstGeom>
              <a:solidFill>
                <a:schemeClr val="tx2"/>
              </a:solidFill>
              <a:ln w="19050">
                <a:noFill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1324" name="Rectangle 316">
                <a:extLst>
                  <a:ext uri="{FF2B5EF4-FFF2-40B4-BE49-F238E27FC236}">
                    <a16:creationId xmlns:a16="http://schemas.microsoft.com/office/drawing/2014/main" id="{834CBA14-0524-4FDE-8CB1-D28AA714E0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7" y="3478"/>
                <a:ext cx="68" cy="68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1325" name="Oval 317">
                <a:extLst>
                  <a:ext uri="{FF2B5EF4-FFF2-40B4-BE49-F238E27FC236}">
                    <a16:creationId xmlns:a16="http://schemas.microsoft.com/office/drawing/2014/main" id="{59F092C0-735D-4680-A06A-769B294893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1" y="3500"/>
                <a:ext cx="17" cy="23"/>
              </a:xfrm>
              <a:prstGeom prst="ellipse">
                <a:avLst/>
              </a:prstGeom>
              <a:solidFill>
                <a:schemeClr val="tx2"/>
              </a:solidFill>
              <a:ln w="19050">
                <a:noFill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1326" name="Rectangle 318">
                <a:extLst>
                  <a:ext uri="{FF2B5EF4-FFF2-40B4-BE49-F238E27FC236}">
                    <a16:creationId xmlns:a16="http://schemas.microsoft.com/office/drawing/2014/main" id="{BE3792FD-1F73-4433-81FF-25B8F29D80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7" y="3546"/>
                <a:ext cx="68" cy="68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1327" name="Oval 319">
                <a:extLst>
                  <a:ext uri="{FF2B5EF4-FFF2-40B4-BE49-F238E27FC236}">
                    <a16:creationId xmlns:a16="http://schemas.microsoft.com/office/drawing/2014/main" id="{BE213A4C-850F-4472-81D4-4673219DFB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1" y="3568"/>
                <a:ext cx="17" cy="23"/>
              </a:xfrm>
              <a:prstGeom prst="ellipse">
                <a:avLst/>
              </a:prstGeom>
              <a:solidFill>
                <a:schemeClr val="tx2"/>
              </a:solidFill>
              <a:ln w="19050">
                <a:noFill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1328" name="Rectangle 320">
                <a:extLst>
                  <a:ext uri="{FF2B5EF4-FFF2-40B4-BE49-F238E27FC236}">
                    <a16:creationId xmlns:a16="http://schemas.microsoft.com/office/drawing/2014/main" id="{622E0DE5-C883-4686-852F-12E6C3D22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7" y="3616"/>
                <a:ext cx="68" cy="68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1329" name="Oval 321">
                <a:extLst>
                  <a:ext uri="{FF2B5EF4-FFF2-40B4-BE49-F238E27FC236}">
                    <a16:creationId xmlns:a16="http://schemas.microsoft.com/office/drawing/2014/main" id="{EC7EA9EE-FB43-41AC-B4A5-510D63F0E3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1" y="3638"/>
                <a:ext cx="17" cy="23"/>
              </a:xfrm>
              <a:prstGeom prst="ellipse">
                <a:avLst/>
              </a:prstGeom>
              <a:solidFill>
                <a:schemeClr val="tx2"/>
              </a:solidFill>
              <a:ln w="19050">
                <a:noFill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1330" name="Rectangle 322">
                <a:extLst>
                  <a:ext uri="{FF2B5EF4-FFF2-40B4-BE49-F238E27FC236}">
                    <a16:creationId xmlns:a16="http://schemas.microsoft.com/office/drawing/2014/main" id="{3DAD03F6-C354-4016-BB1E-233CAC648F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7" y="3684"/>
                <a:ext cx="68" cy="68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1331" name="Oval 323">
                <a:extLst>
                  <a:ext uri="{FF2B5EF4-FFF2-40B4-BE49-F238E27FC236}">
                    <a16:creationId xmlns:a16="http://schemas.microsoft.com/office/drawing/2014/main" id="{E466BAB1-0B23-4E9D-A67F-1ABA69C38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1" y="3706"/>
                <a:ext cx="17" cy="23"/>
              </a:xfrm>
              <a:prstGeom prst="ellipse">
                <a:avLst/>
              </a:prstGeom>
              <a:solidFill>
                <a:schemeClr val="tx2"/>
              </a:solidFill>
              <a:ln w="19050">
                <a:noFill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1332" name="Rectangle 324">
                <a:extLst>
                  <a:ext uri="{FF2B5EF4-FFF2-40B4-BE49-F238E27FC236}">
                    <a16:creationId xmlns:a16="http://schemas.microsoft.com/office/drawing/2014/main" id="{8E745945-75D1-4D49-A573-113BC3743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7" y="3754"/>
                <a:ext cx="68" cy="68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1333" name="Oval 325">
                <a:extLst>
                  <a:ext uri="{FF2B5EF4-FFF2-40B4-BE49-F238E27FC236}">
                    <a16:creationId xmlns:a16="http://schemas.microsoft.com/office/drawing/2014/main" id="{5F43373B-B4F5-44E2-B838-D312F73043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1" y="3776"/>
                <a:ext cx="17" cy="23"/>
              </a:xfrm>
              <a:prstGeom prst="ellipse">
                <a:avLst/>
              </a:prstGeom>
              <a:solidFill>
                <a:schemeClr val="tx2"/>
              </a:solidFill>
              <a:ln w="19050">
                <a:noFill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71337" name="Line 329">
              <a:extLst>
                <a:ext uri="{FF2B5EF4-FFF2-40B4-BE49-F238E27FC236}">
                  <a16:creationId xmlns:a16="http://schemas.microsoft.com/office/drawing/2014/main" id="{C92A8680-6564-475A-BDD2-584FF320C9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22" y="1776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31842" name="Object 1038">
              <a:extLst>
                <a:ext uri="{FF2B5EF4-FFF2-40B4-BE49-F238E27FC236}">
                  <a16:creationId xmlns:a16="http://schemas.microsoft.com/office/drawing/2014/main" id="{2870D36B-27D2-46BB-B398-1184175DAE7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72" y="2832"/>
            <a:ext cx="197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64" name="Equation" r:id="rId33" imgW="133299" imgH="152400" progId="Equation.3">
                    <p:embed/>
                  </p:oleObj>
                </mc:Choice>
                <mc:Fallback>
                  <p:oleObj name="Equation" r:id="rId33" imgW="133299" imgH="152400" progId="Equation.3">
                    <p:embed/>
                    <p:pic>
                      <p:nvPicPr>
                        <p:cNvPr id="0" name="Object 10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2832"/>
                          <a:ext cx="197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350">
            <a:extLst>
              <a:ext uri="{FF2B5EF4-FFF2-40B4-BE49-F238E27FC236}">
                <a16:creationId xmlns:a16="http://schemas.microsoft.com/office/drawing/2014/main" id="{66FD820A-6300-4E47-8B1D-249E485548D1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3352800"/>
            <a:ext cx="2286000" cy="2286000"/>
            <a:chOff x="3312" y="2112"/>
            <a:chExt cx="1440" cy="1440"/>
          </a:xfrm>
        </p:grpSpPr>
        <p:sp>
          <p:nvSpPr>
            <p:cNvPr id="171341" name="Line 333">
              <a:extLst>
                <a:ext uri="{FF2B5EF4-FFF2-40B4-BE49-F238E27FC236}">
                  <a16:creationId xmlns:a16="http://schemas.microsoft.com/office/drawing/2014/main" id="{15AB7E7E-C03F-4AF6-BE6B-CC127CE1FF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2" y="2784"/>
              <a:ext cx="1440" cy="768"/>
            </a:xfrm>
            <a:prstGeom prst="line">
              <a:avLst/>
            </a:prstGeom>
            <a:noFill/>
            <a:ln w="19050">
              <a:solidFill>
                <a:srgbClr val="9999FF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1774" name="Group 346">
              <a:extLst>
                <a:ext uri="{FF2B5EF4-FFF2-40B4-BE49-F238E27FC236}">
                  <a16:creationId xmlns:a16="http://schemas.microsoft.com/office/drawing/2014/main" id="{EE55181C-19EB-4583-A3F5-EE2F4CA63D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3" y="2112"/>
              <a:ext cx="865" cy="1323"/>
              <a:chOff x="3863" y="2112"/>
              <a:chExt cx="865" cy="1323"/>
            </a:xfrm>
          </p:grpSpPr>
          <p:sp>
            <p:nvSpPr>
              <p:cNvPr id="171338" name="Freeform 330">
                <a:extLst>
                  <a:ext uri="{FF2B5EF4-FFF2-40B4-BE49-F238E27FC236}">
                    <a16:creationId xmlns:a16="http://schemas.microsoft.com/office/drawing/2014/main" id="{FF7FE998-44E6-4557-AE67-B150B0C72A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" y="2779"/>
                <a:ext cx="91" cy="202"/>
              </a:xfrm>
              <a:custGeom>
                <a:avLst/>
                <a:gdLst/>
                <a:ahLst/>
                <a:cxnLst>
                  <a:cxn ang="0">
                    <a:pos x="37" y="0"/>
                  </a:cxn>
                  <a:cxn ang="0">
                    <a:pos x="9" y="119"/>
                  </a:cxn>
                  <a:cxn ang="0">
                    <a:pos x="91" y="202"/>
                  </a:cxn>
                </a:cxnLst>
                <a:rect l="0" t="0" r="r" b="b"/>
                <a:pathLst>
                  <a:path w="91" h="202">
                    <a:moveTo>
                      <a:pt x="37" y="0"/>
                    </a:moveTo>
                    <a:cubicBezTo>
                      <a:pt x="32" y="20"/>
                      <a:pt x="0" y="85"/>
                      <a:pt x="9" y="119"/>
                    </a:cubicBezTo>
                    <a:cubicBezTo>
                      <a:pt x="18" y="153"/>
                      <a:pt x="74" y="185"/>
                      <a:pt x="91" y="202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sm" len="lg"/>
                <a:tailEnd type="none" w="sm" len="lg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31776" name="Object 1032">
                <a:extLst>
                  <a:ext uri="{FF2B5EF4-FFF2-40B4-BE49-F238E27FC236}">
                    <a16:creationId xmlns:a16="http://schemas.microsoft.com/office/drawing/2014/main" id="{7876EFA2-BD11-497C-9BAD-F6505834C41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76" y="2784"/>
              <a:ext cx="180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65" name="Equation" r:id="rId35" imgW="95098" imgH="171552" progId="Equation.3">
                      <p:embed/>
                    </p:oleObj>
                  </mc:Choice>
                  <mc:Fallback>
                    <p:oleObj name="Equation" r:id="rId35" imgW="95098" imgH="171552" progId="Equation.3">
                      <p:embed/>
                      <p:pic>
                        <p:nvPicPr>
                          <p:cNvPr id="0" name="Object 10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76" y="2784"/>
                            <a:ext cx="180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77" name="Object 1033">
                <a:extLst>
                  <a:ext uri="{FF2B5EF4-FFF2-40B4-BE49-F238E27FC236}">
                    <a16:creationId xmlns:a16="http://schemas.microsoft.com/office/drawing/2014/main" id="{F1B56716-B4BC-4AA4-832E-AA876AE6E2D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63" y="3238"/>
              <a:ext cx="151" cy="1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66" name="公式" r:id="rId37" imgW="95098" imgH="133248" progId="Equation.3">
                      <p:embed/>
                    </p:oleObj>
                  </mc:Choice>
                  <mc:Fallback>
                    <p:oleObj name="公式" r:id="rId37" imgW="95098" imgH="133248" progId="Equation.3">
                      <p:embed/>
                      <p:pic>
                        <p:nvPicPr>
                          <p:cNvPr id="0" name="Object 10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63" y="3238"/>
                            <a:ext cx="151" cy="19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1343" name="Line 335">
                <a:extLst>
                  <a:ext uri="{FF2B5EF4-FFF2-40B4-BE49-F238E27FC236}">
                    <a16:creationId xmlns:a16="http://schemas.microsoft.com/office/drawing/2014/main" id="{7ADD00E8-671D-4DDB-9B7B-3A25DA7188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376" y="2272"/>
                <a:ext cx="352" cy="514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 type="none" w="sm" len="lg"/>
                <a:tailEnd type="triangle" w="sm" len="lg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31779" name="Object 1034">
                <a:extLst>
                  <a:ext uri="{FF2B5EF4-FFF2-40B4-BE49-F238E27FC236}">
                    <a16:creationId xmlns:a16="http://schemas.microsoft.com/office/drawing/2014/main" id="{F02F1701-F512-4821-B706-050F04B7B28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80" y="2112"/>
              <a:ext cx="272" cy="2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67" name="Equation" r:id="rId39" imgW="199949" imgH="190704" progId="Equation.3">
                      <p:embed/>
                    </p:oleObj>
                  </mc:Choice>
                  <mc:Fallback>
                    <p:oleObj name="Equation" r:id="rId39" imgW="199949" imgH="190704" progId="Equation.3">
                      <p:embed/>
                      <p:pic>
                        <p:nvPicPr>
                          <p:cNvPr id="0" name="Object 10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2112"/>
                            <a:ext cx="272" cy="2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211970" name="Object 1026">
            <a:extLst>
              <a:ext uri="{FF2B5EF4-FFF2-40B4-BE49-F238E27FC236}">
                <a16:creationId xmlns:a16="http://schemas.microsoft.com/office/drawing/2014/main" id="{F86E490E-6CA2-4F0E-A886-9423F25848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0688" y="5289550"/>
          <a:ext cx="3646487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8" name="公式" r:id="rId41" imgW="1657299" imgH="381000" progId="Equation.3">
                  <p:embed/>
                </p:oleObj>
              </mc:Choice>
              <mc:Fallback>
                <p:oleObj name="公式" r:id="rId41" imgW="1657299" imgH="3810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88" y="5289550"/>
                        <a:ext cx="3646487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340">
            <a:extLst>
              <a:ext uri="{FF2B5EF4-FFF2-40B4-BE49-F238E27FC236}">
                <a16:creationId xmlns:a16="http://schemas.microsoft.com/office/drawing/2014/main" id="{6944617E-939E-4625-A7A6-E86324A6D529}"/>
              </a:ext>
            </a:extLst>
          </p:cNvPr>
          <p:cNvGrpSpPr>
            <a:grpSpLocks/>
          </p:cNvGrpSpPr>
          <p:nvPr/>
        </p:nvGrpSpPr>
        <p:grpSpPr bwMode="auto">
          <a:xfrm>
            <a:off x="5238750" y="3200400"/>
            <a:ext cx="3219450" cy="1276350"/>
            <a:chOff x="3312" y="2016"/>
            <a:chExt cx="2028" cy="804"/>
          </a:xfrm>
        </p:grpSpPr>
        <p:grpSp>
          <p:nvGrpSpPr>
            <p:cNvPr id="31765" name="Group 326">
              <a:extLst>
                <a:ext uri="{FF2B5EF4-FFF2-40B4-BE49-F238E27FC236}">
                  <a16:creationId xmlns:a16="http://schemas.microsoft.com/office/drawing/2014/main" id="{77A9E6CD-F90C-4E7D-B448-81BDD70ACD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2532"/>
              <a:ext cx="192" cy="288"/>
              <a:chOff x="4080" y="2544"/>
              <a:chExt cx="240" cy="310"/>
            </a:xfrm>
          </p:grpSpPr>
          <p:sp>
            <p:nvSpPr>
              <p:cNvPr id="171335" name="Freeform 327">
                <a:extLst>
                  <a:ext uri="{FF2B5EF4-FFF2-40B4-BE49-F238E27FC236}">
                    <a16:creationId xmlns:a16="http://schemas.microsoft.com/office/drawing/2014/main" id="{296E1224-E1A4-4CFF-AC99-87E8CD939A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1" y="2592"/>
                <a:ext cx="49" cy="192"/>
              </a:xfrm>
              <a:custGeom>
                <a:avLst/>
                <a:gdLst/>
                <a:ahLst/>
                <a:cxnLst>
                  <a:cxn ang="0">
                    <a:pos x="49" y="0"/>
                  </a:cxn>
                  <a:cxn ang="0">
                    <a:pos x="8" y="87"/>
                  </a:cxn>
                  <a:cxn ang="0">
                    <a:pos x="1" y="192"/>
                  </a:cxn>
                </a:cxnLst>
                <a:rect l="0" t="0" r="r" b="b"/>
                <a:pathLst>
                  <a:path w="49" h="192">
                    <a:moveTo>
                      <a:pt x="49" y="0"/>
                    </a:moveTo>
                    <a:cubicBezTo>
                      <a:pt x="42" y="15"/>
                      <a:pt x="16" y="55"/>
                      <a:pt x="8" y="87"/>
                    </a:cubicBezTo>
                    <a:cubicBezTo>
                      <a:pt x="0" y="119"/>
                      <a:pt x="2" y="170"/>
                      <a:pt x="1" y="192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sm" len="lg"/>
                <a:tailEnd type="none" w="sm" len="lg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31772" name="Object 1031">
                <a:extLst>
                  <a:ext uri="{FF2B5EF4-FFF2-40B4-BE49-F238E27FC236}">
                    <a16:creationId xmlns:a16="http://schemas.microsoft.com/office/drawing/2014/main" id="{B6E1E73E-B866-49A2-9DA8-7E48877D439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80" y="2544"/>
              <a:ext cx="194" cy="3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69" name="Equation" r:id="rId43" imgW="95098" imgH="171552" progId="Equation.3">
                      <p:embed/>
                    </p:oleObj>
                  </mc:Choice>
                  <mc:Fallback>
                    <p:oleObj name="Equation" r:id="rId43" imgW="95098" imgH="171552" progId="Equation.3">
                      <p:embed/>
                      <p:pic>
                        <p:nvPicPr>
                          <p:cNvPr id="0" name="Object 10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2544"/>
                            <a:ext cx="194" cy="3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1766" name="Group 338">
              <a:extLst>
                <a:ext uri="{FF2B5EF4-FFF2-40B4-BE49-F238E27FC236}">
                  <a16:creationId xmlns:a16="http://schemas.microsoft.com/office/drawing/2014/main" id="{3A5823B8-786E-4125-9979-AEA927377C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2" y="2016"/>
              <a:ext cx="2028" cy="768"/>
              <a:chOff x="3312" y="2016"/>
              <a:chExt cx="2028" cy="768"/>
            </a:xfrm>
          </p:grpSpPr>
          <p:graphicFrame>
            <p:nvGraphicFramePr>
              <p:cNvPr id="31767" name="Object 1029">
                <a:extLst>
                  <a:ext uri="{FF2B5EF4-FFF2-40B4-BE49-F238E27FC236}">
                    <a16:creationId xmlns:a16="http://schemas.microsoft.com/office/drawing/2014/main" id="{6C7A9D55-BF4A-4E5E-9C60-4BA88A1BA3E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40" y="2111"/>
              <a:ext cx="151" cy="1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70" name="公式" r:id="rId45" imgW="95098" imgH="133248" progId="Equation.3">
                      <p:embed/>
                    </p:oleObj>
                  </mc:Choice>
                  <mc:Fallback>
                    <p:oleObj name="公式" r:id="rId45" imgW="95098" imgH="133248" progId="Equation.3">
                      <p:embed/>
                      <p:pic>
                        <p:nvPicPr>
                          <p:cNvPr id="0" name="Object 10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0" y="2111"/>
                            <a:ext cx="151" cy="19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1312" name="Line 304">
                <a:extLst>
                  <a:ext uri="{FF2B5EF4-FFF2-40B4-BE49-F238E27FC236}">
                    <a16:creationId xmlns:a16="http://schemas.microsoft.com/office/drawing/2014/main" id="{05D72145-639D-44DA-8D60-88D4520AE9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25" y="2304"/>
                <a:ext cx="315" cy="48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 type="none" w="sm" len="lg"/>
                <a:tailEnd type="triangle" w="sm" len="lg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31769" name="Object 1030">
                <a:extLst>
                  <a:ext uri="{FF2B5EF4-FFF2-40B4-BE49-F238E27FC236}">
                    <a16:creationId xmlns:a16="http://schemas.microsoft.com/office/drawing/2014/main" id="{DA4379B1-CF36-466C-8A36-ABC398055DC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068" y="2128"/>
              <a:ext cx="272" cy="2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71" name="Equation" r:id="rId47" imgW="199949" imgH="190704" progId="Equation.3">
                      <p:embed/>
                    </p:oleObj>
                  </mc:Choice>
                  <mc:Fallback>
                    <p:oleObj name="Equation" r:id="rId47" imgW="199949" imgH="190704" progId="Equation.3">
                      <p:embed/>
                      <p:pic>
                        <p:nvPicPr>
                          <p:cNvPr id="0" name="Object 10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68" y="2128"/>
                            <a:ext cx="272" cy="2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1308" name="Line 300">
                <a:extLst>
                  <a:ext uri="{FF2B5EF4-FFF2-40B4-BE49-F238E27FC236}">
                    <a16:creationId xmlns:a16="http://schemas.microsoft.com/office/drawing/2014/main" id="{3B7C486B-077A-4F91-BEF0-052237C47E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1440" cy="768"/>
              </a:xfrm>
              <a:prstGeom prst="line">
                <a:avLst/>
              </a:prstGeom>
              <a:noFill/>
              <a:ln w="19050">
                <a:solidFill>
                  <a:srgbClr val="9999FF"/>
                </a:solidFill>
                <a:round/>
                <a:headEnd type="none" w="sm" len="lg"/>
                <a:tailEnd type="triangle" w="sm" len="lg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6" name="Group 347">
            <a:extLst>
              <a:ext uri="{FF2B5EF4-FFF2-40B4-BE49-F238E27FC236}">
                <a16:creationId xmlns:a16="http://schemas.microsoft.com/office/drawing/2014/main" id="{1F65FA57-2162-4F2D-8041-CD986968F814}"/>
              </a:ext>
            </a:extLst>
          </p:cNvPr>
          <p:cNvGrpSpPr>
            <a:grpSpLocks/>
          </p:cNvGrpSpPr>
          <p:nvPr/>
        </p:nvGrpSpPr>
        <p:grpSpPr bwMode="auto">
          <a:xfrm>
            <a:off x="6967538" y="2479675"/>
            <a:ext cx="1000125" cy="1939925"/>
            <a:chOff x="4386" y="1554"/>
            <a:chExt cx="630" cy="1222"/>
          </a:xfrm>
        </p:grpSpPr>
        <p:sp>
          <p:nvSpPr>
            <p:cNvPr id="171350" name="Line 342">
              <a:extLst>
                <a:ext uri="{FF2B5EF4-FFF2-40B4-BE49-F238E27FC236}">
                  <a16:creationId xmlns:a16="http://schemas.microsoft.com/office/drawing/2014/main" id="{B685291D-6A8D-40A8-A341-4CC740CCC3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15" y="1816"/>
              <a:ext cx="0" cy="960"/>
            </a:xfrm>
            <a:prstGeom prst="line">
              <a:avLst/>
            </a:prstGeom>
            <a:noFill/>
            <a:ln w="19050">
              <a:solidFill>
                <a:srgbClr val="FF7C80"/>
              </a:solidFill>
              <a:round/>
              <a:headEnd/>
              <a:tailEnd type="triangle" w="sm" len="lg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1351" name="Line 343">
              <a:extLst>
                <a:ext uri="{FF2B5EF4-FFF2-40B4-BE49-F238E27FC236}">
                  <a16:creationId xmlns:a16="http://schemas.microsoft.com/office/drawing/2014/main" id="{C6A7DDE4-A7CE-42E3-AB05-A37BCDF770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92" y="1800"/>
              <a:ext cx="336" cy="480"/>
            </a:xfrm>
            <a:prstGeom prst="line">
              <a:avLst/>
            </a:prstGeom>
            <a:noFill/>
            <a:ln w="19050">
              <a:solidFill>
                <a:srgbClr val="FF7C80"/>
              </a:solidFill>
              <a:prstDash val="dash"/>
              <a:round/>
              <a:headEnd/>
              <a:tailEnd type="none" w="sm" len="lg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1352" name="Line 344">
              <a:extLst>
                <a:ext uri="{FF2B5EF4-FFF2-40B4-BE49-F238E27FC236}">
                  <a16:creationId xmlns:a16="http://schemas.microsoft.com/office/drawing/2014/main" id="{69F4A2DF-DECC-40A1-A1D3-29C56F4848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28" y="1812"/>
              <a:ext cx="288" cy="480"/>
            </a:xfrm>
            <a:prstGeom prst="line">
              <a:avLst/>
            </a:prstGeom>
            <a:noFill/>
            <a:ln w="19050">
              <a:solidFill>
                <a:srgbClr val="FF7C80"/>
              </a:solidFill>
              <a:prstDash val="dash"/>
              <a:round/>
              <a:headEnd/>
              <a:tailEnd type="none" w="sm" len="lg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31764" name="Object 1028">
              <a:extLst>
                <a:ext uri="{FF2B5EF4-FFF2-40B4-BE49-F238E27FC236}">
                  <a16:creationId xmlns:a16="http://schemas.microsoft.com/office/drawing/2014/main" id="{AA2C362B-6F0C-4C3F-BA2F-D10DE0F69DB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86" y="1554"/>
            <a:ext cx="332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72" name="Equation" r:id="rId49" imgW="247498" imgH="237972" progId="Equation.3">
                    <p:embed/>
                  </p:oleObj>
                </mc:Choice>
                <mc:Fallback>
                  <p:oleObj name="Equation" r:id="rId49" imgW="247498" imgH="237972" progId="Equation.3">
                    <p:embed/>
                    <p:pic>
                      <p:nvPicPr>
                        <p:cNvPr id="0" name="Object 10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6" y="1554"/>
                          <a:ext cx="332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1971" name="Object 1027">
            <a:extLst>
              <a:ext uri="{FF2B5EF4-FFF2-40B4-BE49-F238E27FC236}">
                <a16:creationId xmlns:a16="http://schemas.microsoft.com/office/drawing/2014/main" id="{A479FA4F-DA20-4526-8442-4940C1B2B2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4388" y="3644900"/>
          <a:ext cx="26987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3" name="公式" r:id="rId51" imgW="95098" imgH="171552" progId="Equation.3">
                  <p:embed/>
                </p:oleObj>
              </mc:Choice>
              <mc:Fallback>
                <p:oleObj name="公式" r:id="rId51" imgW="95098" imgH="171552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3644900"/>
                        <a:ext cx="269875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758" name="Group 43">
            <a:extLst>
              <a:ext uri="{FF2B5EF4-FFF2-40B4-BE49-F238E27FC236}">
                <a16:creationId xmlns:a16="http://schemas.microsoft.com/office/drawing/2014/main" id="{4E598715-6C3B-46BD-9901-43D57E4903E2}"/>
              </a:ext>
            </a:extLst>
          </p:cNvPr>
          <p:cNvGrpSpPr>
            <a:grpSpLocks/>
          </p:cNvGrpSpPr>
          <p:nvPr/>
        </p:nvGrpSpPr>
        <p:grpSpPr bwMode="auto">
          <a:xfrm>
            <a:off x="0" y="115888"/>
            <a:ext cx="5715000" cy="1068387"/>
            <a:chOff x="0" y="191"/>
            <a:chExt cx="3600" cy="673"/>
          </a:xfrm>
        </p:grpSpPr>
        <p:pic>
          <p:nvPicPr>
            <p:cNvPr id="31759" name="Picture 44" descr="bar_1">
              <a:extLst>
                <a:ext uri="{FF2B5EF4-FFF2-40B4-BE49-F238E27FC236}">
                  <a16:creationId xmlns:a16="http://schemas.microsoft.com/office/drawing/2014/main" id="{B6C3BF24-3490-4228-AF99-9952384737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1"/>
              <a:ext cx="3600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60" name="Text Box 45">
              <a:extLst>
                <a:ext uri="{FF2B5EF4-FFF2-40B4-BE49-F238E27FC236}">
                  <a16:creationId xmlns:a16="http://schemas.microsoft.com/office/drawing/2014/main" id="{2A91FBE4-5A30-4498-B3AE-E592B7F8C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" y="336"/>
              <a:ext cx="2957" cy="3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C0C0C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99"/>
                  </a:solidFill>
                  <a:ea typeface="隶书" panose="02010509060101010101" pitchFamily="49" charset="-122"/>
                </a:rPr>
                <a:t>4-2</a:t>
              </a:r>
              <a:r>
                <a:rPr lang="en-US" altLang="zh-CN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 </a:t>
              </a:r>
              <a:r>
                <a:rPr lang="zh-CN" altLang="en-US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载流回路的磁场</a:t>
              </a:r>
              <a:endParaRPr kumimoji="0" lang="zh-CN" altLang="en-US">
                <a:solidFill>
                  <a:srgbClr val="FF3399"/>
                </a:solidFill>
                <a:ea typeface="隶书" panose="020105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1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1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11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7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11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72" grpId="0" autoUpdateAnimBg="0"/>
      <p:bldP spid="171172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日期占位符 1">
            <a:extLst>
              <a:ext uri="{FF2B5EF4-FFF2-40B4-BE49-F238E27FC236}">
                <a16:creationId xmlns:a16="http://schemas.microsoft.com/office/drawing/2014/main" id="{413D7BF1-5FA6-4B1C-89C4-F84216A9F14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85BF90C-CAC2-4C24-8C91-A9D536A2FAC8}" type="datetime9">
              <a:rPr lang="en-US"/>
              <a:pPr>
                <a:defRPr/>
              </a:pPr>
              <a:t>4/8/2020 9:41:38 PM</a:t>
            </a:fld>
            <a:endParaRPr lang="en-US" altLang="zh-CN"/>
          </a:p>
        </p:txBody>
      </p:sp>
      <p:sp>
        <p:nvSpPr>
          <p:cNvPr id="208" name="灯片编号占位符 3">
            <a:extLst>
              <a:ext uri="{FF2B5EF4-FFF2-40B4-BE49-F238E27FC236}">
                <a16:creationId xmlns:a16="http://schemas.microsoft.com/office/drawing/2014/main" id="{3DEEAD47-88BB-4AE2-912A-E20F685DF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fld id="{2AD2F0FC-34D6-4304-9A94-5D26A3D98033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31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graphicFrame>
        <p:nvGraphicFramePr>
          <p:cNvPr id="212992" name="Object 1024">
            <a:extLst>
              <a:ext uri="{FF2B5EF4-FFF2-40B4-BE49-F238E27FC236}">
                <a16:creationId xmlns:a16="http://schemas.microsoft.com/office/drawing/2014/main" id="{F164B32F-82E0-4A1D-AFDE-3B2AE82776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4588" y="1196975"/>
          <a:ext cx="3259137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7" name="公式" r:id="rId3" imgW="1657299" imgH="381000" progId="Equation.3">
                  <p:embed/>
                </p:oleObj>
              </mc:Choice>
              <mc:Fallback>
                <p:oleObj name="公式" r:id="rId3" imgW="1657299" imgH="3810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4588" y="1196975"/>
                        <a:ext cx="3259137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993" name="Object 1025">
            <a:extLst>
              <a:ext uri="{FF2B5EF4-FFF2-40B4-BE49-F238E27FC236}">
                <a16:creationId xmlns:a16="http://schemas.microsoft.com/office/drawing/2014/main" id="{179DF877-E44C-44E4-9AC6-65051D7267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2800" y="1958975"/>
          <a:ext cx="304958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8" name="公式" r:id="rId5" imgW="1466698" imgH="171552" progId="Equation.3">
                  <p:embed/>
                </p:oleObj>
              </mc:Choice>
              <mc:Fallback>
                <p:oleObj name="公式" r:id="rId5" imgW="1466698" imgH="171552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1958975"/>
                        <a:ext cx="3049588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994" name="Object 1026">
            <a:extLst>
              <a:ext uri="{FF2B5EF4-FFF2-40B4-BE49-F238E27FC236}">
                <a16:creationId xmlns:a16="http://schemas.microsoft.com/office/drawing/2014/main" id="{38063006-E4D0-4AB0-88A9-EA967D037F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9888" y="2441575"/>
          <a:ext cx="1976437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9" name="公式" r:id="rId7" imgW="952602" imgH="381000" progId="Equation.3">
                  <p:embed/>
                </p:oleObj>
              </mc:Choice>
              <mc:Fallback>
                <p:oleObj name="公式" r:id="rId7" imgW="952602" imgH="3810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88" y="2441575"/>
                        <a:ext cx="1976437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995" name="Object 1027">
            <a:extLst>
              <a:ext uri="{FF2B5EF4-FFF2-40B4-BE49-F238E27FC236}">
                <a16:creationId xmlns:a16="http://schemas.microsoft.com/office/drawing/2014/main" id="{17BCD71C-3AF3-45EF-B651-548C274837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3213100"/>
          <a:ext cx="1776413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0" name="Equation" r:id="rId9" imgW="885952" imgH="381000" progId="Equation.3">
                  <p:embed/>
                </p:oleObj>
              </mc:Choice>
              <mc:Fallback>
                <p:oleObj name="Equation" r:id="rId9" imgW="885952" imgH="3810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213100"/>
                        <a:ext cx="1776413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996" name="Object 1028">
            <a:extLst>
              <a:ext uri="{FF2B5EF4-FFF2-40B4-BE49-F238E27FC236}">
                <a16:creationId xmlns:a16="http://schemas.microsoft.com/office/drawing/2014/main" id="{20ED3348-0786-4F09-979F-FCE60250CD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6788" y="4056063"/>
          <a:ext cx="2233612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1" name="公式" r:id="rId11" imgW="1114349" imgH="381000" progId="Equation.3">
                  <p:embed/>
                </p:oleObj>
              </mc:Choice>
              <mc:Fallback>
                <p:oleObj name="公式" r:id="rId11" imgW="1114349" imgH="3810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788" y="4056063"/>
                        <a:ext cx="2233612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997" name="Object 1029">
            <a:extLst>
              <a:ext uri="{FF2B5EF4-FFF2-40B4-BE49-F238E27FC236}">
                <a16:creationId xmlns:a16="http://schemas.microsoft.com/office/drawing/2014/main" id="{519F5910-5FD2-4024-8EF8-58948A26F2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8938" y="5486400"/>
          <a:ext cx="1065212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2" name="公式" r:id="rId13" imgW="542950" imgH="381000" progId="Equation.3">
                  <p:embed/>
                </p:oleObj>
              </mc:Choice>
              <mc:Fallback>
                <p:oleObj name="公式" r:id="rId13" imgW="542950" imgH="38100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938" y="5486400"/>
                        <a:ext cx="1065212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778" name="Group 640">
            <a:extLst>
              <a:ext uri="{FF2B5EF4-FFF2-40B4-BE49-F238E27FC236}">
                <a16:creationId xmlns:a16="http://schemas.microsoft.com/office/drawing/2014/main" id="{B8A0CE5F-BA1D-4B6E-A699-AEF06FA881F4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2290763"/>
            <a:ext cx="4648200" cy="4114800"/>
            <a:chOff x="2592" y="1440"/>
            <a:chExt cx="2928" cy="2592"/>
          </a:xfrm>
        </p:grpSpPr>
        <p:grpSp>
          <p:nvGrpSpPr>
            <p:cNvPr id="32785" name="Group 448">
              <a:extLst>
                <a:ext uri="{FF2B5EF4-FFF2-40B4-BE49-F238E27FC236}">
                  <a16:creationId xmlns:a16="http://schemas.microsoft.com/office/drawing/2014/main" id="{A479EF6F-DB66-4BA1-A75E-F0077FD5DD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1440"/>
              <a:ext cx="2928" cy="2592"/>
              <a:chOff x="2592" y="1440"/>
              <a:chExt cx="2928" cy="2592"/>
            </a:xfrm>
          </p:grpSpPr>
          <p:grpSp>
            <p:nvGrpSpPr>
              <p:cNvPr id="32808" name="Group 449">
                <a:extLst>
                  <a:ext uri="{FF2B5EF4-FFF2-40B4-BE49-F238E27FC236}">
                    <a16:creationId xmlns:a16="http://schemas.microsoft.com/office/drawing/2014/main" id="{C5F7AA4A-5FAF-4125-94D7-047998E52F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92" y="1440"/>
                <a:ext cx="2928" cy="2592"/>
                <a:chOff x="2496" y="1440"/>
                <a:chExt cx="2928" cy="2592"/>
              </a:xfrm>
            </p:grpSpPr>
            <p:grpSp>
              <p:nvGrpSpPr>
                <p:cNvPr id="32887" name="Group 450">
                  <a:extLst>
                    <a:ext uri="{FF2B5EF4-FFF2-40B4-BE49-F238E27FC236}">
                      <a16:creationId xmlns:a16="http://schemas.microsoft.com/office/drawing/2014/main" id="{EABD720B-C2FE-4C35-9684-11191616062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255" y="2340"/>
                  <a:ext cx="1392" cy="1200"/>
                  <a:chOff x="3255" y="2352"/>
                  <a:chExt cx="1392" cy="1200"/>
                </a:xfrm>
              </p:grpSpPr>
              <p:sp>
                <p:nvSpPr>
                  <p:cNvPr id="172483" name="Line 451">
                    <a:extLst>
                      <a:ext uri="{FF2B5EF4-FFF2-40B4-BE49-F238E27FC236}">
                        <a16:creationId xmlns:a16="http://schemas.microsoft.com/office/drawing/2014/main" id="{2A94466A-67E0-4B90-B737-7A9693F3994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55" y="2784"/>
                    <a:ext cx="1392" cy="768"/>
                  </a:xfrm>
                  <a:prstGeom prst="line">
                    <a:avLst/>
                  </a:prstGeom>
                  <a:noFill/>
                  <a:ln w="19050">
                    <a:solidFill>
                      <a:srgbClr val="6666FF"/>
                    </a:solidFill>
                    <a:round/>
                    <a:headEnd type="none" w="sm" len="lg"/>
                    <a:tailEnd type="triangle" w="sm" len="lg"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484" name="Line 452">
                    <a:extLst>
                      <a:ext uri="{FF2B5EF4-FFF2-40B4-BE49-F238E27FC236}">
                        <a16:creationId xmlns:a16="http://schemas.microsoft.com/office/drawing/2014/main" id="{D4D66CFA-5642-4080-A9A5-B523E2D78D5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338" y="2352"/>
                    <a:ext cx="288" cy="432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1"/>
                    </a:solidFill>
                    <a:round/>
                    <a:headEnd type="none" w="sm" len="lg"/>
                    <a:tailEnd type="triangle" w="sm" len="lg"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32888" name="Group 453">
                  <a:extLst>
                    <a:ext uri="{FF2B5EF4-FFF2-40B4-BE49-F238E27FC236}">
                      <a16:creationId xmlns:a16="http://schemas.microsoft.com/office/drawing/2014/main" id="{F878813C-A8F1-4976-993F-526161F5DCC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96" y="1440"/>
                  <a:ext cx="2928" cy="2592"/>
                  <a:chOff x="2496" y="1440"/>
                  <a:chExt cx="2928" cy="2592"/>
                </a:xfrm>
              </p:grpSpPr>
              <p:grpSp>
                <p:nvGrpSpPr>
                  <p:cNvPr id="32892" name="Group 454">
                    <a:extLst>
                      <a:ext uri="{FF2B5EF4-FFF2-40B4-BE49-F238E27FC236}">
                        <a16:creationId xmlns:a16="http://schemas.microsoft.com/office/drawing/2014/main" id="{0A22C23B-B092-449C-A787-727136DABB7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062" y="2976"/>
                    <a:ext cx="253" cy="262"/>
                    <a:chOff x="4062" y="3072"/>
                    <a:chExt cx="253" cy="262"/>
                  </a:xfrm>
                </p:grpSpPr>
                <p:sp>
                  <p:nvSpPr>
                    <p:cNvPr id="172487" name="Freeform 455">
                      <a:extLst>
                        <a:ext uri="{FF2B5EF4-FFF2-40B4-BE49-F238E27FC236}">
                          <a16:creationId xmlns:a16="http://schemas.microsoft.com/office/drawing/2014/main" id="{8D163058-C8FE-4B32-998F-994A79310B8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251" y="3136"/>
                      <a:ext cx="64" cy="17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76"/>
                        </a:cxn>
                        <a:cxn ang="0">
                          <a:pos x="18" y="73"/>
                        </a:cxn>
                        <a:cxn ang="0">
                          <a:pos x="64" y="0"/>
                        </a:cxn>
                      </a:cxnLst>
                      <a:rect l="0" t="0" r="r" b="b"/>
                      <a:pathLst>
                        <a:path w="64" h="176">
                          <a:moveTo>
                            <a:pt x="0" y="176"/>
                          </a:moveTo>
                          <a:cubicBezTo>
                            <a:pt x="3" y="159"/>
                            <a:pt x="7" y="102"/>
                            <a:pt x="18" y="73"/>
                          </a:cubicBezTo>
                          <a:cubicBezTo>
                            <a:pt x="29" y="44"/>
                            <a:pt x="54" y="15"/>
                            <a:pt x="64" y="0"/>
                          </a:cubicBezTo>
                        </a:path>
                      </a:pathLst>
                    </a:custGeom>
                    <a:noFill/>
                    <a:ln w="19050" cap="flat" cmpd="sng">
                      <a:solidFill>
                        <a:srgbClr val="FF6699"/>
                      </a:solidFill>
                      <a:prstDash val="solid"/>
                      <a:round/>
                      <a:headEnd type="none" w="sm" len="lg"/>
                      <a:tailEnd type="none" w="sm" len="lg"/>
                    </a:ln>
                    <a:effectLst/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graphicFrame>
                  <p:nvGraphicFramePr>
                    <p:cNvPr id="32974" name="Object 1053">
                      <a:extLst>
                        <a:ext uri="{FF2B5EF4-FFF2-40B4-BE49-F238E27FC236}">
                          <a16:creationId xmlns:a16="http://schemas.microsoft.com/office/drawing/2014/main" id="{53417A9C-7874-4EF3-8F2D-68AA636BD98C}"/>
                        </a:ext>
                      </a:extLst>
                    </p:cNvPr>
                    <p:cNvGraphicFramePr>
                      <a:graphicFrameLocks noChangeAspect="1"/>
                    </p:cNvGraphicFramePr>
                    <p:nvPr/>
                  </p:nvGraphicFramePr>
                  <p:xfrm>
                    <a:off x="4062" y="3072"/>
                    <a:ext cx="164" cy="262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32983" name="Equation" r:id="rId15" imgW="95098" imgH="171552" progId="Equation.3">
                            <p:embed/>
                          </p:oleObj>
                        </mc:Choice>
                        <mc:Fallback>
                          <p:oleObj name="Equation" r:id="rId15" imgW="95098" imgH="171552" progId="Equation.3">
                            <p:embed/>
                            <p:pic>
                              <p:nvPicPr>
                                <p:cNvPr id="0" name="Object 1053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4062" y="3072"/>
                                  <a:ext cx="164" cy="262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sp>
                <p:nvSpPr>
                  <p:cNvPr id="172489" name="Rectangle 457">
                    <a:extLst>
                      <a:ext uri="{FF2B5EF4-FFF2-40B4-BE49-F238E27FC236}">
                        <a16:creationId xmlns:a16="http://schemas.microsoft.com/office/drawing/2014/main" id="{582DF6DE-9F9A-4367-938F-09C5B0A2DCE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1440"/>
                    <a:ext cx="2928" cy="2592"/>
                  </a:xfrm>
                  <a:prstGeom prst="rect">
                    <a:avLst/>
                  </a:prstGeom>
                  <a:solidFill>
                    <a:schemeClr val="bg2"/>
                  </a:solidFill>
                  <a:ln w="19050">
                    <a:solidFill>
                      <a:schemeClr val="tx1"/>
                    </a:solidFill>
                    <a:miter lim="800000"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490" name="Rectangle 458">
                    <a:extLst>
                      <a:ext uri="{FF2B5EF4-FFF2-40B4-BE49-F238E27FC236}">
                        <a16:creationId xmlns:a16="http://schemas.microsoft.com/office/drawing/2014/main" id="{EF8A4759-5524-4EA3-B04D-5F617713D7C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80" y="1644"/>
                    <a:ext cx="68" cy="6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2"/>
                    </a:solidFill>
                    <a:miter lim="800000"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491" name="Oval 459">
                    <a:extLst>
                      <a:ext uri="{FF2B5EF4-FFF2-40B4-BE49-F238E27FC236}">
                        <a16:creationId xmlns:a16="http://schemas.microsoft.com/office/drawing/2014/main" id="{374E56A8-2302-4AEE-93B4-021330E5343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04" y="1666"/>
                    <a:ext cx="23" cy="23"/>
                  </a:xfrm>
                  <a:prstGeom prst="ellipse">
                    <a:avLst/>
                  </a:prstGeom>
                  <a:solidFill>
                    <a:schemeClr val="tx2"/>
                  </a:solidFill>
                  <a:ln w="19050">
                    <a:noFill/>
                    <a:round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492" name="Rectangle 460">
                    <a:extLst>
                      <a:ext uri="{FF2B5EF4-FFF2-40B4-BE49-F238E27FC236}">
                        <a16:creationId xmlns:a16="http://schemas.microsoft.com/office/drawing/2014/main" id="{96575D27-5571-414C-88B6-29048F245BE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80" y="1714"/>
                    <a:ext cx="68" cy="6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2"/>
                    </a:solidFill>
                    <a:miter lim="800000"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493" name="Oval 461">
                    <a:extLst>
                      <a:ext uri="{FF2B5EF4-FFF2-40B4-BE49-F238E27FC236}">
                        <a16:creationId xmlns:a16="http://schemas.microsoft.com/office/drawing/2014/main" id="{907349EB-2EC5-49B8-8F9B-2ED30CEA9CD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04" y="1736"/>
                    <a:ext cx="23" cy="23"/>
                  </a:xfrm>
                  <a:prstGeom prst="ellipse">
                    <a:avLst/>
                  </a:prstGeom>
                  <a:solidFill>
                    <a:schemeClr val="tx2"/>
                  </a:solidFill>
                  <a:ln w="19050">
                    <a:noFill/>
                    <a:round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494" name="Rectangle 462">
                    <a:extLst>
                      <a:ext uri="{FF2B5EF4-FFF2-40B4-BE49-F238E27FC236}">
                        <a16:creationId xmlns:a16="http://schemas.microsoft.com/office/drawing/2014/main" id="{D11EA554-4540-4189-853C-B3640AB23D5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80" y="1782"/>
                    <a:ext cx="68" cy="6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2"/>
                    </a:solidFill>
                    <a:miter lim="800000"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495" name="Oval 463">
                    <a:extLst>
                      <a:ext uri="{FF2B5EF4-FFF2-40B4-BE49-F238E27FC236}">
                        <a16:creationId xmlns:a16="http://schemas.microsoft.com/office/drawing/2014/main" id="{EBA1DB7A-8804-4766-BF02-84DD7CA507E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04" y="1804"/>
                    <a:ext cx="23" cy="23"/>
                  </a:xfrm>
                  <a:prstGeom prst="ellipse">
                    <a:avLst/>
                  </a:prstGeom>
                  <a:solidFill>
                    <a:schemeClr val="tx2"/>
                  </a:solidFill>
                  <a:ln w="19050">
                    <a:noFill/>
                    <a:round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496" name="Rectangle 464">
                    <a:extLst>
                      <a:ext uri="{FF2B5EF4-FFF2-40B4-BE49-F238E27FC236}">
                        <a16:creationId xmlns:a16="http://schemas.microsoft.com/office/drawing/2014/main" id="{00FCCDB7-E083-410B-B940-B777FC3F3CF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80" y="1852"/>
                    <a:ext cx="68" cy="6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2"/>
                    </a:solidFill>
                    <a:miter lim="800000"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497" name="Oval 465">
                    <a:extLst>
                      <a:ext uri="{FF2B5EF4-FFF2-40B4-BE49-F238E27FC236}">
                        <a16:creationId xmlns:a16="http://schemas.microsoft.com/office/drawing/2014/main" id="{44466651-E5CD-4804-B41E-E91D0D61774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04" y="1874"/>
                    <a:ext cx="23" cy="23"/>
                  </a:xfrm>
                  <a:prstGeom prst="ellipse">
                    <a:avLst/>
                  </a:prstGeom>
                  <a:solidFill>
                    <a:schemeClr val="tx2"/>
                  </a:solidFill>
                  <a:ln w="19050">
                    <a:noFill/>
                    <a:round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498" name="Rectangle 466">
                    <a:extLst>
                      <a:ext uri="{FF2B5EF4-FFF2-40B4-BE49-F238E27FC236}">
                        <a16:creationId xmlns:a16="http://schemas.microsoft.com/office/drawing/2014/main" id="{3814A267-D759-43B1-90FE-4BF2252F1F9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80" y="1920"/>
                    <a:ext cx="68" cy="6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2"/>
                    </a:solidFill>
                    <a:miter lim="800000"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499" name="Oval 467">
                    <a:extLst>
                      <a:ext uri="{FF2B5EF4-FFF2-40B4-BE49-F238E27FC236}">
                        <a16:creationId xmlns:a16="http://schemas.microsoft.com/office/drawing/2014/main" id="{A328851C-EA61-414F-A7D0-61BFB5BE7F5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04" y="1942"/>
                    <a:ext cx="23" cy="23"/>
                  </a:xfrm>
                  <a:prstGeom prst="ellipse">
                    <a:avLst/>
                  </a:prstGeom>
                  <a:solidFill>
                    <a:schemeClr val="tx2"/>
                  </a:solidFill>
                  <a:ln w="19050">
                    <a:noFill/>
                    <a:round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500" name="Rectangle 468">
                    <a:extLst>
                      <a:ext uri="{FF2B5EF4-FFF2-40B4-BE49-F238E27FC236}">
                        <a16:creationId xmlns:a16="http://schemas.microsoft.com/office/drawing/2014/main" id="{58A8CA63-6CC9-4244-9000-AE59E50D813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80" y="1990"/>
                    <a:ext cx="68" cy="68"/>
                  </a:xfrm>
                  <a:prstGeom prst="rect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19050">
                    <a:solidFill>
                      <a:schemeClr val="tx2"/>
                    </a:solidFill>
                    <a:miter lim="800000"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501" name="Oval 469">
                    <a:extLst>
                      <a:ext uri="{FF2B5EF4-FFF2-40B4-BE49-F238E27FC236}">
                        <a16:creationId xmlns:a16="http://schemas.microsoft.com/office/drawing/2014/main" id="{523714FF-578B-40DA-949B-4B700188C66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04" y="2012"/>
                    <a:ext cx="23" cy="23"/>
                  </a:xfrm>
                  <a:prstGeom prst="ellipse">
                    <a:avLst/>
                  </a:prstGeom>
                  <a:solidFill>
                    <a:schemeClr val="tx2"/>
                  </a:solidFill>
                  <a:ln w="19050">
                    <a:noFill/>
                    <a:round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502" name="Rectangle 470">
                    <a:extLst>
                      <a:ext uri="{FF2B5EF4-FFF2-40B4-BE49-F238E27FC236}">
                        <a16:creationId xmlns:a16="http://schemas.microsoft.com/office/drawing/2014/main" id="{D8A4D889-D8EA-4CFA-9F5E-D55D7EEB6CE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80" y="2058"/>
                    <a:ext cx="68" cy="6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2"/>
                    </a:solidFill>
                    <a:miter lim="800000"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503" name="Oval 471">
                    <a:extLst>
                      <a:ext uri="{FF2B5EF4-FFF2-40B4-BE49-F238E27FC236}">
                        <a16:creationId xmlns:a16="http://schemas.microsoft.com/office/drawing/2014/main" id="{D862E09D-7E70-4716-A4B5-50A4DF45C6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04" y="2080"/>
                    <a:ext cx="23" cy="23"/>
                  </a:xfrm>
                  <a:prstGeom prst="ellipse">
                    <a:avLst/>
                  </a:prstGeom>
                  <a:solidFill>
                    <a:schemeClr val="tx2"/>
                  </a:solidFill>
                  <a:ln w="19050">
                    <a:noFill/>
                    <a:round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504" name="Rectangle 472">
                    <a:extLst>
                      <a:ext uri="{FF2B5EF4-FFF2-40B4-BE49-F238E27FC236}">
                        <a16:creationId xmlns:a16="http://schemas.microsoft.com/office/drawing/2014/main" id="{A2455EB6-E910-4AAC-A8D1-CA5AF622C82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80" y="2128"/>
                    <a:ext cx="68" cy="6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2"/>
                    </a:solidFill>
                    <a:miter lim="800000"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505" name="Oval 473">
                    <a:extLst>
                      <a:ext uri="{FF2B5EF4-FFF2-40B4-BE49-F238E27FC236}">
                        <a16:creationId xmlns:a16="http://schemas.microsoft.com/office/drawing/2014/main" id="{00EDEA55-E5CF-4487-A3EB-3B8593555FD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04" y="2150"/>
                    <a:ext cx="23" cy="23"/>
                  </a:xfrm>
                  <a:prstGeom prst="ellipse">
                    <a:avLst/>
                  </a:prstGeom>
                  <a:solidFill>
                    <a:schemeClr val="tx2"/>
                  </a:solidFill>
                  <a:ln w="19050">
                    <a:noFill/>
                    <a:round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506" name="Rectangle 474">
                    <a:extLst>
                      <a:ext uri="{FF2B5EF4-FFF2-40B4-BE49-F238E27FC236}">
                        <a16:creationId xmlns:a16="http://schemas.microsoft.com/office/drawing/2014/main" id="{EA143426-2871-4FEE-9F54-01B82043CB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81" y="2196"/>
                    <a:ext cx="68" cy="6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2"/>
                    </a:solidFill>
                    <a:miter lim="800000"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507" name="Oval 475">
                    <a:extLst>
                      <a:ext uri="{FF2B5EF4-FFF2-40B4-BE49-F238E27FC236}">
                        <a16:creationId xmlns:a16="http://schemas.microsoft.com/office/drawing/2014/main" id="{C755B3C3-3819-4A79-9FBD-2D7B147737C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05" y="2218"/>
                    <a:ext cx="23" cy="23"/>
                  </a:xfrm>
                  <a:prstGeom prst="ellipse">
                    <a:avLst/>
                  </a:prstGeom>
                  <a:solidFill>
                    <a:schemeClr val="tx2"/>
                  </a:solidFill>
                  <a:ln w="19050">
                    <a:noFill/>
                    <a:round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508" name="Rectangle 476">
                    <a:extLst>
                      <a:ext uri="{FF2B5EF4-FFF2-40B4-BE49-F238E27FC236}">
                        <a16:creationId xmlns:a16="http://schemas.microsoft.com/office/drawing/2014/main" id="{0980E745-3185-4A10-9332-217DA3D4086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81" y="2266"/>
                    <a:ext cx="68" cy="6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2"/>
                    </a:solidFill>
                    <a:miter lim="800000"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509" name="Oval 477">
                    <a:extLst>
                      <a:ext uri="{FF2B5EF4-FFF2-40B4-BE49-F238E27FC236}">
                        <a16:creationId xmlns:a16="http://schemas.microsoft.com/office/drawing/2014/main" id="{65E49A12-5FA9-4B26-9CCD-4034CD8C6D4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05" y="2288"/>
                    <a:ext cx="23" cy="23"/>
                  </a:xfrm>
                  <a:prstGeom prst="ellipse">
                    <a:avLst/>
                  </a:prstGeom>
                  <a:solidFill>
                    <a:schemeClr val="tx2"/>
                  </a:solidFill>
                  <a:ln w="19050">
                    <a:noFill/>
                    <a:round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510" name="Rectangle 478">
                    <a:extLst>
                      <a:ext uri="{FF2B5EF4-FFF2-40B4-BE49-F238E27FC236}">
                        <a16:creationId xmlns:a16="http://schemas.microsoft.com/office/drawing/2014/main" id="{CCF2ACE3-3861-49EB-9D83-E9504F5043D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81" y="2334"/>
                    <a:ext cx="68" cy="6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2"/>
                    </a:solidFill>
                    <a:miter lim="800000"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511" name="Oval 479">
                    <a:extLst>
                      <a:ext uri="{FF2B5EF4-FFF2-40B4-BE49-F238E27FC236}">
                        <a16:creationId xmlns:a16="http://schemas.microsoft.com/office/drawing/2014/main" id="{66691DE6-E107-4A1F-A3A1-27B7ED2EB1D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05" y="2356"/>
                    <a:ext cx="23" cy="23"/>
                  </a:xfrm>
                  <a:prstGeom prst="ellipse">
                    <a:avLst/>
                  </a:prstGeom>
                  <a:solidFill>
                    <a:schemeClr val="tx2"/>
                  </a:solidFill>
                  <a:ln w="19050">
                    <a:noFill/>
                    <a:round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512" name="Rectangle 480">
                    <a:extLst>
                      <a:ext uri="{FF2B5EF4-FFF2-40B4-BE49-F238E27FC236}">
                        <a16:creationId xmlns:a16="http://schemas.microsoft.com/office/drawing/2014/main" id="{961A3D11-3EA0-4FA9-BAF0-D63E9879A80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81" y="2404"/>
                    <a:ext cx="68" cy="6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2"/>
                    </a:solidFill>
                    <a:miter lim="800000"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513" name="Oval 481">
                    <a:extLst>
                      <a:ext uri="{FF2B5EF4-FFF2-40B4-BE49-F238E27FC236}">
                        <a16:creationId xmlns:a16="http://schemas.microsoft.com/office/drawing/2014/main" id="{02577DA9-7B01-49FC-BAE8-5FBBB467AD3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05" y="2426"/>
                    <a:ext cx="23" cy="23"/>
                  </a:xfrm>
                  <a:prstGeom prst="ellipse">
                    <a:avLst/>
                  </a:prstGeom>
                  <a:solidFill>
                    <a:schemeClr val="tx2"/>
                  </a:solidFill>
                  <a:ln w="19050">
                    <a:noFill/>
                    <a:round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514" name="Rectangle 482">
                    <a:extLst>
                      <a:ext uri="{FF2B5EF4-FFF2-40B4-BE49-F238E27FC236}">
                        <a16:creationId xmlns:a16="http://schemas.microsoft.com/office/drawing/2014/main" id="{9C03A8FC-D195-42FB-951C-CC9CE247F79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81" y="2472"/>
                    <a:ext cx="68" cy="6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2"/>
                    </a:solidFill>
                    <a:miter lim="800000"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515" name="Oval 483">
                    <a:extLst>
                      <a:ext uri="{FF2B5EF4-FFF2-40B4-BE49-F238E27FC236}">
                        <a16:creationId xmlns:a16="http://schemas.microsoft.com/office/drawing/2014/main" id="{FC7D75E4-BF88-4A95-8982-CDE0CDEC641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05" y="2494"/>
                    <a:ext cx="23" cy="23"/>
                  </a:xfrm>
                  <a:prstGeom prst="ellipse">
                    <a:avLst/>
                  </a:prstGeom>
                  <a:solidFill>
                    <a:schemeClr val="tx2"/>
                  </a:solidFill>
                  <a:ln w="19050">
                    <a:noFill/>
                    <a:round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516" name="Rectangle 484">
                    <a:extLst>
                      <a:ext uri="{FF2B5EF4-FFF2-40B4-BE49-F238E27FC236}">
                        <a16:creationId xmlns:a16="http://schemas.microsoft.com/office/drawing/2014/main" id="{77107CB7-6195-494B-A97A-C2AE53A12F1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81" y="2542"/>
                    <a:ext cx="68" cy="6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2"/>
                    </a:solidFill>
                    <a:miter lim="800000"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517" name="Oval 485">
                    <a:extLst>
                      <a:ext uri="{FF2B5EF4-FFF2-40B4-BE49-F238E27FC236}">
                        <a16:creationId xmlns:a16="http://schemas.microsoft.com/office/drawing/2014/main" id="{64A6553D-AF7A-44FE-9CEA-45945EA567B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05" y="2564"/>
                    <a:ext cx="23" cy="23"/>
                  </a:xfrm>
                  <a:prstGeom prst="ellipse">
                    <a:avLst/>
                  </a:prstGeom>
                  <a:solidFill>
                    <a:schemeClr val="tx2"/>
                  </a:solidFill>
                  <a:ln w="19050">
                    <a:noFill/>
                    <a:round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518" name="Rectangle 486">
                    <a:extLst>
                      <a:ext uri="{FF2B5EF4-FFF2-40B4-BE49-F238E27FC236}">
                        <a16:creationId xmlns:a16="http://schemas.microsoft.com/office/drawing/2014/main" id="{4175DA16-4A1B-49B1-BDF3-DE96E13F9A5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81" y="2610"/>
                    <a:ext cx="68" cy="6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2"/>
                    </a:solidFill>
                    <a:miter lim="800000"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519" name="Oval 487">
                    <a:extLst>
                      <a:ext uri="{FF2B5EF4-FFF2-40B4-BE49-F238E27FC236}">
                        <a16:creationId xmlns:a16="http://schemas.microsoft.com/office/drawing/2014/main" id="{1330B65D-0869-4D01-9697-2D91BEDEAE9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05" y="2632"/>
                    <a:ext cx="23" cy="23"/>
                  </a:xfrm>
                  <a:prstGeom prst="ellipse">
                    <a:avLst/>
                  </a:prstGeom>
                  <a:solidFill>
                    <a:schemeClr val="tx2"/>
                  </a:solidFill>
                  <a:ln w="19050">
                    <a:noFill/>
                    <a:round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520" name="Rectangle 488">
                    <a:extLst>
                      <a:ext uri="{FF2B5EF4-FFF2-40B4-BE49-F238E27FC236}">
                        <a16:creationId xmlns:a16="http://schemas.microsoft.com/office/drawing/2014/main" id="{6DBCBF5A-9A51-4B8B-B32A-2059765CA2A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81" y="2680"/>
                    <a:ext cx="68" cy="6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2"/>
                    </a:solidFill>
                    <a:miter lim="800000"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521" name="Oval 489">
                    <a:extLst>
                      <a:ext uri="{FF2B5EF4-FFF2-40B4-BE49-F238E27FC236}">
                        <a16:creationId xmlns:a16="http://schemas.microsoft.com/office/drawing/2014/main" id="{61E0A631-8E20-4914-BD72-7D12EA26816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05" y="2702"/>
                    <a:ext cx="23" cy="23"/>
                  </a:xfrm>
                  <a:prstGeom prst="ellipse">
                    <a:avLst/>
                  </a:prstGeom>
                  <a:solidFill>
                    <a:schemeClr val="tx2"/>
                  </a:solidFill>
                  <a:ln w="19050">
                    <a:noFill/>
                    <a:round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522" name="Rectangle 490">
                    <a:extLst>
                      <a:ext uri="{FF2B5EF4-FFF2-40B4-BE49-F238E27FC236}">
                        <a16:creationId xmlns:a16="http://schemas.microsoft.com/office/drawing/2014/main" id="{2C707FF0-6D30-4CC4-BFBF-DA7FEA33EEB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82" y="2748"/>
                    <a:ext cx="68" cy="6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2"/>
                    </a:solidFill>
                    <a:miter lim="800000"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523" name="Oval 491">
                    <a:extLst>
                      <a:ext uri="{FF2B5EF4-FFF2-40B4-BE49-F238E27FC236}">
                        <a16:creationId xmlns:a16="http://schemas.microsoft.com/office/drawing/2014/main" id="{9E0FFABD-6E58-4373-A81B-237E80A921E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06" y="2770"/>
                    <a:ext cx="23" cy="23"/>
                  </a:xfrm>
                  <a:prstGeom prst="ellipse">
                    <a:avLst/>
                  </a:prstGeom>
                  <a:solidFill>
                    <a:schemeClr val="tx2"/>
                  </a:solidFill>
                  <a:ln w="19050">
                    <a:noFill/>
                    <a:round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524" name="Rectangle 492">
                    <a:extLst>
                      <a:ext uri="{FF2B5EF4-FFF2-40B4-BE49-F238E27FC236}">
                        <a16:creationId xmlns:a16="http://schemas.microsoft.com/office/drawing/2014/main" id="{43BAA027-AFD8-472F-A8E2-07B337DC495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82" y="2818"/>
                    <a:ext cx="68" cy="6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2"/>
                    </a:solidFill>
                    <a:miter lim="800000"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525" name="Oval 493">
                    <a:extLst>
                      <a:ext uri="{FF2B5EF4-FFF2-40B4-BE49-F238E27FC236}">
                        <a16:creationId xmlns:a16="http://schemas.microsoft.com/office/drawing/2014/main" id="{89C1971F-31D2-49FE-88CA-ADC3FD23D88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06" y="2840"/>
                    <a:ext cx="23" cy="23"/>
                  </a:xfrm>
                  <a:prstGeom prst="ellipse">
                    <a:avLst/>
                  </a:prstGeom>
                  <a:solidFill>
                    <a:schemeClr val="tx2"/>
                  </a:solidFill>
                  <a:ln w="19050">
                    <a:noFill/>
                    <a:round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526" name="Rectangle 494">
                    <a:extLst>
                      <a:ext uri="{FF2B5EF4-FFF2-40B4-BE49-F238E27FC236}">
                        <a16:creationId xmlns:a16="http://schemas.microsoft.com/office/drawing/2014/main" id="{6CDE0DCD-35DF-413C-89E2-D23F78DEA22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82" y="2886"/>
                    <a:ext cx="68" cy="6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2"/>
                    </a:solidFill>
                    <a:miter lim="800000"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527" name="Oval 495">
                    <a:extLst>
                      <a:ext uri="{FF2B5EF4-FFF2-40B4-BE49-F238E27FC236}">
                        <a16:creationId xmlns:a16="http://schemas.microsoft.com/office/drawing/2014/main" id="{9F09F7F3-F29E-4B1D-B04C-04B42AC38B3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06" y="2908"/>
                    <a:ext cx="23" cy="23"/>
                  </a:xfrm>
                  <a:prstGeom prst="ellipse">
                    <a:avLst/>
                  </a:prstGeom>
                  <a:solidFill>
                    <a:schemeClr val="tx2"/>
                  </a:solidFill>
                  <a:ln w="19050">
                    <a:noFill/>
                    <a:round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528" name="Rectangle 496">
                    <a:extLst>
                      <a:ext uri="{FF2B5EF4-FFF2-40B4-BE49-F238E27FC236}">
                        <a16:creationId xmlns:a16="http://schemas.microsoft.com/office/drawing/2014/main" id="{2A446EE9-105E-40F5-A4A9-4D4C750A15A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82" y="2956"/>
                    <a:ext cx="68" cy="6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2"/>
                    </a:solidFill>
                    <a:miter lim="800000"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529" name="Oval 497">
                    <a:extLst>
                      <a:ext uri="{FF2B5EF4-FFF2-40B4-BE49-F238E27FC236}">
                        <a16:creationId xmlns:a16="http://schemas.microsoft.com/office/drawing/2014/main" id="{1D634666-541E-4279-92F2-7E123B87C0D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06" y="2978"/>
                    <a:ext cx="23" cy="23"/>
                  </a:xfrm>
                  <a:prstGeom prst="ellipse">
                    <a:avLst/>
                  </a:prstGeom>
                  <a:solidFill>
                    <a:schemeClr val="tx2"/>
                  </a:solidFill>
                  <a:ln w="19050">
                    <a:noFill/>
                    <a:round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530" name="Rectangle 498">
                    <a:extLst>
                      <a:ext uri="{FF2B5EF4-FFF2-40B4-BE49-F238E27FC236}">
                        <a16:creationId xmlns:a16="http://schemas.microsoft.com/office/drawing/2014/main" id="{C66FD83D-DC74-4FBB-9793-74B4314C1DF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82" y="3024"/>
                    <a:ext cx="68" cy="6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2"/>
                    </a:solidFill>
                    <a:miter lim="800000"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531" name="Oval 499">
                    <a:extLst>
                      <a:ext uri="{FF2B5EF4-FFF2-40B4-BE49-F238E27FC236}">
                        <a16:creationId xmlns:a16="http://schemas.microsoft.com/office/drawing/2014/main" id="{55D20B7D-7C61-45C7-8B0A-2AA7D32BD8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06" y="3046"/>
                    <a:ext cx="23" cy="23"/>
                  </a:xfrm>
                  <a:prstGeom prst="ellipse">
                    <a:avLst/>
                  </a:prstGeom>
                  <a:solidFill>
                    <a:schemeClr val="tx2"/>
                  </a:solidFill>
                  <a:ln w="19050">
                    <a:noFill/>
                    <a:round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532" name="Rectangle 500">
                    <a:extLst>
                      <a:ext uri="{FF2B5EF4-FFF2-40B4-BE49-F238E27FC236}">
                        <a16:creationId xmlns:a16="http://schemas.microsoft.com/office/drawing/2014/main" id="{C5B760E5-D423-4FB4-8EA2-A6D718DFFC4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82" y="3094"/>
                    <a:ext cx="68" cy="6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2"/>
                    </a:solidFill>
                    <a:miter lim="800000"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533" name="Oval 501">
                    <a:extLst>
                      <a:ext uri="{FF2B5EF4-FFF2-40B4-BE49-F238E27FC236}">
                        <a16:creationId xmlns:a16="http://schemas.microsoft.com/office/drawing/2014/main" id="{6974BEB8-D89D-4EB5-8BC5-655E6F5F464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06" y="3116"/>
                    <a:ext cx="23" cy="23"/>
                  </a:xfrm>
                  <a:prstGeom prst="ellipse">
                    <a:avLst/>
                  </a:prstGeom>
                  <a:solidFill>
                    <a:schemeClr val="tx2"/>
                  </a:solidFill>
                  <a:ln w="19050">
                    <a:noFill/>
                    <a:round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534" name="Rectangle 502">
                    <a:extLst>
                      <a:ext uri="{FF2B5EF4-FFF2-40B4-BE49-F238E27FC236}">
                        <a16:creationId xmlns:a16="http://schemas.microsoft.com/office/drawing/2014/main" id="{598C8717-060F-43AC-901E-6F4892B0B89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82" y="3162"/>
                    <a:ext cx="68" cy="6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2"/>
                    </a:solidFill>
                    <a:miter lim="800000"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535" name="Oval 503">
                    <a:extLst>
                      <a:ext uri="{FF2B5EF4-FFF2-40B4-BE49-F238E27FC236}">
                        <a16:creationId xmlns:a16="http://schemas.microsoft.com/office/drawing/2014/main" id="{ABE0455F-4360-4FA9-A187-0E5D065747E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06" y="3184"/>
                    <a:ext cx="23" cy="23"/>
                  </a:xfrm>
                  <a:prstGeom prst="ellipse">
                    <a:avLst/>
                  </a:prstGeom>
                  <a:solidFill>
                    <a:schemeClr val="tx2"/>
                  </a:solidFill>
                  <a:ln w="19050">
                    <a:noFill/>
                    <a:round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536" name="Rectangle 504">
                    <a:extLst>
                      <a:ext uri="{FF2B5EF4-FFF2-40B4-BE49-F238E27FC236}">
                        <a16:creationId xmlns:a16="http://schemas.microsoft.com/office/drawing/2014/main" id="{326263E7-2DBB-4665-84EB-7756B048799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82" y="3232"/>
                    <a:ext cx="68" cy="6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2"/>
                    </a:solidFill>
                    <a:miter lim="800000"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537" name="Oval 505">
                    <a:extLst>
                      <a:ext uri="{FF2B5EF4-FFF2-40B4-BE49-F238E27FC236}">
                        <a16:creationId xmlns:a16="http://schemas.microsoft.com/office/drawing/2014/main" id="{57A275F5-0C4C-4C7D-AEB5-A5F4C449570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06" y="3254"/>
                    <a:ext cx="23" cy="23"/>
                  </a:xfrm>
                  <a:prstGeom prst="ellipse">
                    <a:avLst/>
                  </a:prstGeom>
                  <a:solidFill>
                    <a:schemeClr val="tx2"/>
                  </a:solidFill>
                  <a:ln w="19050">
                    <a:noFill/>
                    <a:round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538" name="Line 506">
                    <a:extLst>
                      <a:ext uri="{FF2B5EF4-FFF2-40B4-BE49-F238E27FC236}">
                        <a16:creationId xmlns:a16="http://schemas.microsoft.com/office/drawing/2014/main" id="{0B71C93B-B3DF-4FFC-8DFA-E2DDCAEA883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16" y="1488"/>
                    <a:ext cx="0" cy="1920"/>
                  </a:xfrm>
                  <a:prstGeom prst="line">
                    <a:avLst/>
                  </a:prstGeom>
                  <a:noFill/>
                  <a:ln w="19050">
                    <a:solidFill>
                      <a:schemeClr val="hlink"/>
                    </a:solidFill>
                    <a:round/>
                    <a:headEnd type="none" w="sm" len="lg"/>
                    <a:tailEnd type="triangle" w="sm" len="lg"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539" name="Line 507">
                    <a:extLst>
                      <a:ext uri="{FF2B5EF4-FFF2-40B4-BE49-F238E27FC236}">
                        <a16:creationId xmlns:a16="http://schemas.microsoft.com/office/drawing/2014/main" id="{BDEAC44F-9736-4E1B-B1F1-3C5C5E9C748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76" y="2784"/>
                    <a:ext cx="230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hlink"/>
                    </a:solidFill>
                    <a:round/>
                    <a:headEnd type="none" w="sm" len="lg"/>
                    <a:tailEnd type="triangle" w="sm" len="lg"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540" name="Line 508">
                    <a:extLst>
                      <a:ext uri="{FF2B5EF4-FFF2-40B4-BE49-F238E27FC236}">
                        <a16:creationId xmlns:a16="http://schemas.microsoft.com/office/drawing/2014/main" id="{EB7A585F-793E-4479-88E4-FAECB62FE4D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16" y="2016"/>
                    <a:ext cx="1440" cy="768"/>
                  </a:xfrm>
                  <a:prstGeom prst="line">
                    <a:avLst/>
                  </a:prstGeom>
                  <a:noFill/>
                  <a:ln w="19050">
                    <a:solidFill>
                      <a:srgbClr val="6666FF"/>
                    </a:solidFill>
                    <a:round/>
                    <a:headEnd type="none" w="sm" len="lg"/>
                    <a:tailEnd type="triangle" w="sm" len="lg"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graphicFrame>
                <p:nvGraphicFramePr>
                  <p:cNvPr id="32945" name="Object 1047">
                    <a:extLst>
                      <a:ext uri="{FF2B5EF4-FFF2-40B4-BE49-F238E27FC236}">
                        <a16:creationId xmlns:a16="http://schemas.microsoft.com/office/drawing/2014/main" id="{0B0778CF-2FAE-45DA-ADE1-0FD81A8CEBFC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721" y="2089"/>
                  <a:ext cx="197" cy="24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2984" name="Equation" r:id="rId17" imgW="133299" imgH="171552" progId="Equation.3">
                          <p:embed/>
                        </p:oleObj>
                      </mc:Choice>
                      <mc:Fallback>
                        <p:oleObj name="Equation" r:id="rId17" imgW="133299" imgH="171552" progId="Equation.3">
                          <p:embed/>
                          <p:pic>
                            <p:nvPicPr>
                              <p:cNvPr id="0" name="Object 1047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721" y="2089"/>
                                <a:ext cx="197" cy="24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32946" name="Object 1048">
                    <a:extLst>
                      <a:ext uri="{FF2B5EF4-FFF2-40B4-BE49-F238E27FC236}">
                        <a16:creationId xmlns:a16="http://schemas.microsoft.com/office/drawing/2014/main" id="{E7B36F22-D604-46D7-B840-AF54D8722AA3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305" y="1488"/>
                  <a:ext cx="166" cy="19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2985" name="Equation" r:id="rId19" imgW="114198" imgH="133248" progId="Equation.3">
                          <p:embed/>
                        </p:oleObj>
                      </mc:Choice>
                      <mc:Fallback>
                        <p:oleObj name="Equation" r:id="rId19" imgW="114198" imgH="133248" progId="Equation.3">
                          <p:embed/>
                          <p:pic>
                            <p:nvPicPr>
                              <p:cNvPr id="0" name="Object 1048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305" y="1488"/>
                                <a:ext cx="166" cy="19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32947" name="Object 1049">
                    <a:extLst>
                      <a:ext uri="{FF2B5EF4-FFF2-40B4-BE49-F238E27FC236}">
                        <a16:creationId xmlns:a16="http://schemas.microsoft.com/office/drawing/2014/main" id="{20232ED8-30CA-44EA-B852-69028213CE8A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5088" y="2577"/>
                  <a:ext cx="166" cy="16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2986" name="Equation" r:id="rId21" imgW="114198" imgH="114504" progId="Equation.3">
                          <p:embed/>
                        </p:oleObj>
                      </mc:Choice>
                      <mc:Fallback>
                        <p:oleObj name="Equation" r:id="rId21" imgW="114198" imgH="114504" progId="Equation.3">
                          <p:embed/>
                          <p:pic>
                            <p:nvPicPr>
                              <p:cNvPr id="0" name="Object 1049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088" y="2577"/>
                                <a:ext cx="166" cy="16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172544" name="Line 512">
                    <a:extLst>
                      <a:ext uri="{FF2B5EF4-FFF2-40B4-BE49-F238E27FC236}">
                        <a16:creationId xmlns:a16="http://schemas.microsoft.com/office/drawing/2014/main" id="{B44B0BBE-774E-4B68-94E4-E0AB0816153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629" y="2352"/>
                    <a:ext cx="267" cy="432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1"/>
                    </a:solidFill>
                    <a:round/>
                    <a:headEnd type="none" w="sm" len="lg"/>
                    <a:tailEnd type="triangle" w="sm" len="lg"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graphicFrame>
                <p:nvGraphicFramePr>
                  <p:cNvPr id="32949" name="Object 1050">
                    <a:extLst>
                      <a:ext uri="{FF2B5EF4-FFF2-40B4-BE49-F238E27FC236}">
                        <a16:creationId xmlns:a16="http://schemas.microsoft.com/office/drawing/2014/main" id="{F78DBA14-444B-4109-BAEB-B6F83A5A122F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651" y="2130"/>
                  <a:ext cx="272" cy="25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2987" name="Equation" r:id="rId23" imgW="199949" imgH="190704" progId="Equation.3">
                          <p:embed/>
                        </p:oleObj>
                      </mc:Choice>
                      <mc:Fallback>
                        <p:oleObj name="Equation" r:id="rId23" imgW="199949" imgH="190704" progId="Equation.3">
                          <p:embed/>
                          <p:pic>
                            <p:nvPicPr>
                              <p:cNvPr id="0" name="Object 1050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651" y="2130"/>
                                <a:ext cx="272" cy="257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32950" name="Object 1051">
                    <a:extLst>
                      <a:ext uri="{FF2B5EF4-FFF2-40B4-BE49-F238E27FC236}">
                        <a16:creationId xmlns:a16="http://schemas.microsoft.com/office/drawing/2014/main" id="{F3CD9AD5-640F-4EB2-A949-5C92B107DF53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495" y="2815"/>
                  <a:ext cx="222" cy="22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2988" name="Equation" r:id="rId25" imgW="133299" imgH="133248" progId="Equation.3">
                          <p:embed/>
                        </p:oleObj>
                      </mc:Choice>
                      <mc:Fallback>
                        <p:oleObj name="Equation" r:id="rId25" imgW="133299" imgH="133248" progId="Equation.3">
                          <p:embed/>
                          <p:pic>
                            <p:nvPicPr>
                              <p:cNvPr id="0" name="Object 1051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495" y="2815"/>
                                <a:ext cx="222" cy="22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172547" name="Rectangle 515">
                    <a:extLst>
                      <a:ext uri="{FF2B5EF4-FFF2-40B4-BE49-F238E27FC236}">
                        <a16:creationId xmlns:a16="http://schemas.microsoft.com/office/drawing/2014/main" id="{5C805952-AA07-49D9-AC36-ED0D344DCB5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82" y="3300"/>
                    <a:ext cx="68" cy="6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2"/>
                    </a:solidFill>
                    <a:miter lim="800000"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548" name="Oval 516">
                    <a:extLst>
                      <a:ext uri="{FF2B5EF4-FFF2-40B4-BE49-F238E27FC236}">
                        <a16:creationId xmlns:a16="http://schemas.microsoft.com/office/drawing/2014/main" id="{052781AE-0147-4CDE-A146-312A062670F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06" y="3322"/>
                    <a:ext cx="23" cy="23"/>
                  </a:xfrm>
                  <a:prstGeom prst="ellipse">
                    <a:avLst/>
                  </a:prstGeom>
                  <a:solidFill>
                    <a:schemeClr val="tx2"/>
                  </a:solidFill>
                  <a:ln w="19050">
                    <a:noFill/>
                    <a:round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549" name="Rectangle 517">
                    <a:extLst>
                      <a:ext uri="{FF2B5EF4-FFF2-40B4-BE49-F238E27FC236}">
                        <a16:creationId xmlns:a16="http://schemas.microsoft.com/office/drawing/2014/main" id="{FB932E93-63DE-43BC-8480-4CB195147BD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82" y="3370"/>
                    <a:ext cx="68" cy="6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2"/>
                    </a:solidFill>
                    <a:miter lim="800000"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550" name="Oval 518">
                    <a:extLst>
                      <a:ext uri="{FF2B5EF4-FFF2-40B4-BE49-F238E27FC236}">
                        <a16:creationId xmlns:a16="http://schemas.microsoft.com/office/drawing/2014/main" id="{9F8E628C-9319-4D6E-AE5B-33BD602A6FD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06" y="3392"/>
                    <a:ext cx="23" cy="23"/>
                  </a:xfrm>
                  <a:prstGeom prst="ellipse">
                    <a:avLst/>
                  </a:prstGeom>
                  <a:solidFill>
                    <a:schemeClr val="tx2"/>
                  </a:solidFill>
                  <a:ln w="19050">
                    <a:noFill/>
                    <a:round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grpSp>
                <p:nvGrpSpPr>
                  <p:cNvPr id="32955" name="Group 519">
                    <a:extLst>
                      <a:ext uri="{FF2B5EF4-FFF2-40B4-BE49-F238E27FC236}">
                        <a16:creationId xmlns:a16="http://schemas.microsoft.com/office/drawing/2014/main" id="{A718DB29-CAC7-431D-BE97-246EDFD374A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181" y="3439"/>
                    <a:ext cx="70" cy="482"/>
                    <a:chOff x="3277" y="3340"/>
                    <a:chExt cx="68" cy="482"/>
                  </a:xfrm>
                </p:grpSpPr>
                <p:sp>
                  <p:nvSpPr>
                    <p:cNvPr id="172552" name="Rectangle 520">
                      <a:extLst>
                        <a:ext uri="{FF2B5EF4-FFF2-40B4-BE49-F238E27FC236}">
                          <a16:creationId xmlns:a16="http://schemas.microsoft.com/office/drawing/2014/main" id="{4B846724-7749-494F-A8A5-9A197B39A88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77" y="3340"/>
                      <a:ext cx="68" cy="68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2"/>
                      </a:solidFill>
                      <a:miter lim="800000"/>
                      <a:headEnd type="none" w="sm" len="lg"/>
                      <a:tailEnd type="none" w="sm" len="lg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zh-CN" alt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172553" name="Oval 521">
                      <a:extLst>
                        <a:ext uri="{FF2B5EF4-FFF2-40B4-BE49-F238E27FC236}">
                          <a16:creationId xmlns:a16="http://schemas.microsoft.com/office/drawing/2014/main" id="{15F95485-CF44-4051-8FB3-B1559B690CD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01" y="3362"/>
                      <a:ext cx="17" cy="23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 w="19050">
                      <a:noFill/>
                      <a:round/>
                      <a:headEnd type="none" w="sm" len="lg"/>
                      <a:tailEnd type="none" w="sm" len="lg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zh-CN" alt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172554" name="Rectangle 522">
                      <a:extLst>
                        <a:ext uri="{FF2B5EF4-FFF2-40B4-BE49-F238E27FC236}">
                          <a16:creationId xmlns:a16="http://schemas.microsoft.com/office/drawing/2014/main" id="{1126CD1A-5936-409E-85E7-7D17BD00703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77" y="3408"/>
                      <a:ext cx="68" cy="68"/>
                    </a:xfrm>
                    <a:prstGeom prst="rect">
                      <a:avLst/>
                    </a:prstGeom>
                    <a:solidFill>
                      <a:schemeClr val="accent1">
                        <a:alpha val="50000"/>
                      </a:schemeClr>
                    </a:solidFill>
                    <a:ln w="19050">
                      <a:solidFill>
                        <a:schemeClr val="tx2"/>
                      </a:solidFill>
                      <a:miter lim="800000"/>
                      <a:headEnd type="none" w="sm" len="lg"/>
                      <a:tailEnd type="none" w="sm" len="lg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zh-CN" alt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172555" name="Oval 523">
                      <a:extLst>
                        <a:ext uri="{FF2B5EF4-FFF2-40B4-BE49-F238E27FC236}">
                          <a16:creationId xmlns:a16="http://schemas.microsoft.com/office/drawing/2014/main" id="{702CD11D-F35D-4321-A94F-238BCFD35D1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01" y="3430"/>
                      <a:ext cx="17" cy="23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 w="19050">
                      <a:noFill/>
                      <a:round/>
                      <a:headEnd type="none" w="sm" len="lg"/>
                      <a:tailEnd type="none" w="sm" len="lg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zh-CN" alt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172556" name="Rectangle 524">
                      <a:extLst>
                        <a:ext uri="{FF2B5EF4-FFF2-40B4-BE49-F238E27FC236}">
                          <a16:creationId xmlns:a16="http://schemas.microsoft.com/office/drawing/2014/main" id="{1D6585B8-5CEA-4C84-B6F6-2709C882A1A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77" y="3478"/>
                      <a:ext cx="68" cy="68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2"/>
                      </a:solidFill>
                      <a:miter lim="800000"/>
                      <a:headEnd type="none" w="sm" len="lg"/>
                      <a:tailEnd type="none" w="sm" len="lg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zh-CN" alt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172557" name="Oval 525">
                      <a:extLst>
                        <a:ext uri="{FF2B5EF4-FFF2-40B4-BE49-F238E27FC236}">
                          <a16:creationId xmlns:a16="http://schemas.microsoft.com/office/drawing/2014/main" id="{933F670F-68D9-4250-8A7A-6DE4F8EC193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01" y="3500"/>
                      <a:ext cx="17" cy="23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 w="19050">
                      <a:noFill/>
                      <a:round/>
                      <a:headEnd type="none" w="sm" len="lg"/>
                      <a:tailEnd type="none" w="sm" len="lg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zh-CN" alt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172558" name="Rectangle 526">
                      <a:extLst>
                        <a:ext uri="{FF2B5EF4-FFF2-40B4-BE49-F238E27FC236}">
                          <a16:creationId xmlns:a16="http://schemas.microsoft.com/office/drawing/2014/main" id="{15D75C33-6DD8-4B1A-95F3-D83CDAA829C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77" y="3546"/>
                      <a:ext cx="68" cy="68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2"/>
                      </a:solidFill>
                      <a:miter lim="800000"/>
                      <a:headEnd type="none" w="sm" len="lg"/>
                      <a:tailEnd type="none" w="sm" len="lg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zh-CN" alt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172559" name="Oval 527">
                      <a:extLst>
                        <a:ext uri="{FF2B5EF4-FFF2-40B4-BE49-F238E27FC236}">
                          <a16:creationId xmlns:a16="http://schemas.microsoft.com/office/drawing/2014/main" id="{14082F96-817E-4F3A-B2B8-A751F5757C4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01" y="3568"/>
                      <a:ext cx="17" cy="23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 w="19050">
                      <a:noFill/>
                      <a:round/>
                      <a:headEnd type="none" w="sm" len="lg"/>
                      <a:tailEnd type="none" w="sm" len="lg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zh-CN" alt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172560" name="Rectangle 528">
                      <a:extLst>
                        <a:ext uri="{FF2B5EF4-FFF2-40B4-BE49-F238E27FC236}">
                          <a16:creationId xmlns:a16="http://schemas.microsoft.com/office/drawing/2014/main" id="{3EAF9885-B0CB-4A81-815D-ECD74D69274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77" y="3616"/>
                      <a:ext cx="68" cy="68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2"/>
                      </a:solidFill>
                      <a:miter lim="800000"/>
                      <a:headEnd type="none" w="sm" len="lg"/>
                      <a:tailEnd type="none" w="sm" len="lg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zh-CN" alt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172561" name="Oval 529">
                      <a:extLst>
                        <a:ext uri="{FF2B5EF4-FFF2-40B4-BE49-F238E27FC236}">
                          <a16:creationId xmlns:a16="http://schemas.microsoft.com/office/drawing/2014/main" id="{645B22E3-FA44-460D-A43E-345AE61F599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01" y="3638"/>
                      <a:ext cx="17" cy="23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 w="19050">
                      <a:noFill/>
                      <a:round/>
                      <a:headEnd type="none" w="sm" len="lg"/>
                      <a:tailEnd type="none" w="sm" len="lg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zh-CN" alt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172562" name="Rectangle 530">
                      <a:extLst>
                        <a:ext uri="{FF2B5EF4-FFF2-40B4-BE49-F238E27FC236}">
                          <a16:creationId xmlns:a16="http://schemas.microsoft.com/office/drawing/2014/main" id="{322F8D3B-B3FF-4520-84ED-AB731FA0883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77" y="3684"/>
                      <a:ext cx="68" cy="68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2"/>
                      </a:solidFill>
                      <a:miter lim="800000"/>
                      <a:headEnd type="none" w="sm" len="lg"/>
                      <a:tailEnd type="none" w="sm" len="lg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zh-CN" alt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172563" name="Oval 531">
                      <a:extLst>
                        <a:ext uri="{FF2B5EF4-FFF2-40B4-BE49-F238E27FC236}">
                          <a16:creationId xmlns:a16="http://schemas.microsoft.com/office/drawing/2014/main" id="{69D35D53-6E84-487C-88D6-C9744767E62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01" y="3706"/>
                      <a:ext cx="17" cy="23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 w="19050">
                      <a:noFill/>
                      <a:round/>
                      <a:headEnd type="none" w="sm" len="lg"/>
                      <a:tailEnd type="none" w="sm" len="lg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zh-CN" alt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172564" name="Rectangle 532">
                      <a:extLst>
                        <a:ext uri="{FF2B5EF4-FFF2-40B4-BE49-F238E27FC236}">
                          <a16:creationId xmlns:a16="http://schemas.microsoft.com/office/drawing/2014/main" id="{8DA1B038-3B24-4193-8531-BCF5E0B9819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77" y="3754"/>
                      <a:ext cx="68" cy="68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2"/>
                      </a:solidFill>
                      <a:miter lim="800000"/>
                      <a:headEnd type="none" w="sm" len="lg"/>
                      <a:tailEnd type="none" w="sm" len="lg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zh-CN" alt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172565" name="Oval 533">
                      <a:extLst>
                        <a:ext uri="{FF2B5EF4-FFF2-40B4-BE49-F238E27FC236}">
                          <a16:creationId xmlns:a16="http://schemas.microsoft.com/office/drawing/2014/main" id="{731496D9-64DD-4C43-AAE1-ED5DB533483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01" y="3776"/>
                      <a:ext cx="17" cy="23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 w="19050">
                      <a:noFill/>
                      <a:round/>
                      <a:headEnd type="none" w="sm" len="lg"/>
                      <a:tailEnd type="none" w="sm" len="lg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zh-CN" alt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</p:grpSp>
              <p:grpSp>
                <p:nvGrpSpPr>
                  <p:cNvPr id="32956" name="Group 534">
                    <a:extLst>
                      <a:ext uri="{FF2B5EF4-FFF2-40B4-BE49-F238E27FC236}">
                        <a16:creationId xmlns:a16="http://schemas.microsoft.com/office/drawing/2014/main" id="{79A0C838-F209-4B71-9799-5E834DBCE70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080" y="2544"/>
                    <a:ext cx="240" cy="310"/>
                    <a:chOff x="4080" y="2544"/>
                    <a:chExt cx="240" cy="310"/>
                  </a:xfrm>
                </p:grpSpPr>
                <p:sp>
                  <p:nvSpPr>
                    <p:cNvPr id="172567" name="Freeform 535">
                      <a:extLst>
                        <a:ext uri="{FF2B5EF4-FFF2-40B4-BE49-F238E27FC236}">
                          <a16:creationId xmlns:a16="http://schemas.microsoft.com/office/drawing/2014/main" id="{79747730-58C0-4841-8E94-0700B37E424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271" y="2592"/>
                      <a:ext cx="49" cy="192"/>
                    </a:xfrm>
                    <a:custGeom>
                      <a:avLst/>
                      <a:gdLst/>
                      <a:ahLst/>
                      <a:cxnLst>
                        <a:cxn ang="0">
                          <a:pos x="49" y="0"/>
                        </a:cxn>
                        <a:cxn ang="0">
                          <a:pos x="8" y="87"/>
                        </a:cxn>
                        <a:cxn ang="0">
                          <a:pos x="1" y="192"/>
                        </a:cxn>
                      </a:cxnLst>
                      <a:rect l="0" t="0" r="r" b="b"/>
                      <a:pathLst>
                        <a:path w="49" h="192">
                          <a:moveTo>
                            <a:pt x="49" y="0"/>
                          </a:moveTo>
                          <a:cubicBezTo>
                            <a:pt x="42" y="15"/>
                            <a:pt x="16" y="55"/>
                            <a:pt x="8" y="87"/>
                          </a:cubicBezTo>
                          <a:cubicBezTo>
                            <a:pt x="0" y="119"/>
                            <a:pt x="2" y="170"/>
                            <a:pt x="1" y="192"/>
                          </a:cubicBezTo>
                        </a:path>
                      </a:pathLst>
                    </a:custGeom>
                    <a:noFill/>
                    <a:ln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lg"/>
                      <a:tailEnd type="none" w="sm" len="lg"/>
                    </a:ln>
                    <a:effectLst/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graphicFrame>
                  <p:nvGraphicFramePr>
                    <p:cNvPr id="32958" name="Object 1052">
                      <a:extLst>
                        <a:ext uri="{FF2B5EF4-FFF2-40B4-BE49-F238E27FC236}">
                          <a16:creationId xmlns:a16="http://schemas.microsoft.com/office/drawing/2014/main" id="{B6B4ABCE-5746-4C28-80ED-4FDBF544F980}"/>
                        </a:ext>
                      </a:extLst>
                    </p:cNvPr>
                    <p:cNvGraphicFramePr>
                      <a:graphicFrameLocks noChangeAspect="1"/>
                    </p:cNvGraphicFramePr>
                    <p:nvPr/>
                  </p:nvGraphicFramePr>
                  <p:xfrm>
                    <a:off x="4080" y="2544"/>
                    <a:ext cx="194" cy="31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32989" name="Equation" r:id="rId27" imgW="95098" imgH="171552" progId="Equation.3">
                            <p:embed/>
                          </p:oleObj>
                        </mc:Choice>
                        <mc:Fallback>
                          <p:oleObj name="Equation" r:id="rId27" imgW="95098" imgH="171552" progId="Equation.3">
                            <p:embed/>
                            <p:pic>
                              <p:nvPicPr>
                                <p:cNvPr id="0" name="Object 1052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28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4080" y="2544"/>
                                  <a:ext cx="194" cy="310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</p:grpSp>
            <p:sp>
              <p:nvSpPr>
                <p:cNvPr id="172569" name="Line 537">
                  <a:extLst>
                    <a:ext uri="{FF2B5EF4-FFF2-40B4-BE49-F238E27FC236}">
                      <a16:creationId xmlns:a16="http://schemas.microsoft.com/office/drawing/2014/main" id="{8F70AC67-2CC2-4D43-9608-EB449B5F00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626" y="1776"/>
                  <a:ext cx="0" cy="100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 type="none" w="sm" len="lg"/>
                  <a:tailEnd type="none" w="sm" len="lg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aphicFrame>
              <p:nvGraphicFramePr>
                <p:cNvPr id="32890" name="Object 1045">
                  <a:extLst>
                    <a:ext uri="{FF2B5EF4-FFF2-40B4-BE49-F238E27FC236}">
                      <a16:creationId xmlns:a16="http://schemas.microsoft.com/office/drawing/2014/main" id="{2529084A-FF8D-41A8-8148-76985F9449AA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656" y="2352"/>
                <a:ext cx="150" cy="2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2990" name="Equation" r:id="rId29" imgW="95098" imgH="171552" progId="Equation.3">
                        <p:embed/>
                      </p:oleObj>
                    </mc:Choice>
                    <mc:Fallback>
                      <p:oleObj name="Equation" r:id="rId29" imgW="95098" imgH="171552" progId="Equation.3">
                        <p:embed/>
                        <p:pic>
                          <p:nvPicPr>
                            <p:cNvPr id="0" name="Object 104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56" y="2352"/>
                              <a:ext cx="150" cy="2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2891" name="Object 1046">
                  <a:extLst>
                    <a:ext uri="{FF2B5EF4-FFF2-40B4-BE49-F238E27FC236}">
                      <a16:creationId xmlns:a16="http://schemas.microsoft.com/office/drawing/2014/main" id="{C19A80E9-1BFA-4C66-87ED-4E505DEAD02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249" y="2585"/>
                <a:ext cx="197" cy="21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2991" name="Equation" r:id="rId31" imgW="133299" imgH="152400" progId="Equation.3">
                        <p:embed/>
                      </p:oleObj>
                    </mc:Choice>
                    <mc:Fallback>
                      <p:oleObj name="Equation" r:id="rId31" imgW="133299" imgH="152400" progId="Equation.3">
                        <p:embed/>
                        <p:pic>
                          <p:nvPicPr>
                            <p:cNvPr id="0" name="Object 104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249" y="2585"/>
                              <a:ext cx="197" cy="21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32809" name="Group 540">
                <a:extLst>
                  <a:ext uri="{FF2B5EF4-FFF2-40B4-BE49-F238E27FC236}">
                    <a16:creationId xmlns:a16="http://schemas.microsoft.com/office/drawing/2014/main" id="{FF2AE387-59CE-45F3-BC4C-968D14AB72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58" y="2976"/>
                <a:ext cx="253" cy="262"/>
                <a:chOff x="4062" y="3072"/>
                <a:chExt cx="253" cy="262"/>
              </a:xfrm>
            </p:grpSpPr>
            <p:sp>
              <p:nvSpPr>
                <p:cNvPr id="172573" name="Freeform 541">
                  <a:extLst>
                    <a:ext uri="{FF2B5EF4-FFF2-40B4-BE49-F238E27FC236}">
                      <a16:creationId xmlns:a16="http://schemas.microsoft.com/office/drawing/2014/main" id="{593BB159-BF49-48EB-BE29-4299A5FF11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51" y="3136"/>
                  <a:ext cx="64" cy="176"/>
                </a:xfrm>
                <a:custGeom>
                  <a:avLst/>
                  <a:gdLst/>
                  <a:ahLst/>
                  <a:cxnLst>
                    <a:cxn ang="0">
                      <a:pos x="0" y="176"/>
                    </a:cxn>
                    <a:cxn ang="0">
                      <a:pos x="18" y="73"/>
                    </a:cxn>
                    <a:cxn ang="0">
                      <a:pos x="64" y="0"/>
                    </a:cxn>
                  </a:cxnLst>
                  <a:rect l="0" t="0" r="r" b="b"/>
                  <a:pathLst>
                    <a:path w="64" h="176">
                      <a:moveTo>
                        <a:pt x="0" y="176"/>
                      </a:moveTo>
                      <a:cubicBezTo>
                        <a:pt x="3" y="159"/>
                        <a:pt x="7" y="102"/>
                        <a:pt x="18" y="73"/>
                      </a:cubicBezTo>
                      <a:cubicBezTo>
                        <a:pt x="29" y="44"/>
                        <a:pt x="54" y="15"/>
                        <a:pt x="64" y="0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FF6699"/>
                  </a:solidFill>
                  <a:prstDash val="solid"/>
                  <a:round/>
                  <a:headEnd type="none" w="sm" len="lg"/>
                  <a:tailEnd type="none" w="sm" len="lg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aphicFrame>
              <p:nvGraphicFramePr>
                <p:cNvPr id="32886" name="Object 1044">
                  <a:extLst>
                    <a:ext uri="{FF2B5EF4-FFF2-40B4-BE49-F238E27FC236}">
                      <a16:creationId xmlns:a16="http://schemas.microsoft.com/office/drawing/2014/main" id="{F3A0514E-1411-4515-9DB5-626B55BC9BAA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062" y="3072"/>
                <a:ext cx="164" cy="26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2992" name="Equation" r:id="rId33" imgW="95098" imgH="171552" progId="Equation.3">
                        <p:embed/>
                      </p:oleObj>
                    </mc:Choice>
                    <mc:Fallback>
                      <p:oleObj name="Equation" r:id="rId33" imgW="95098" imgH="171552" progId="Equation.3">
                        <p:embed/>
                        <p:pic>
                          <p:nvPicPr>
                            <p:cNvPr id="0" name="Object 104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62" y="3072"/>
                              <a:ext cx="164" cy="26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72575" name="Rectangle 543">
                <a:extLst>
                  <a:ext uri="{FF2B5EF4-FFF2-40B4-BE49-F238E27FC236}">
                    <a16:creationId xmlns:a16="http://schemas.microsoft.com/office/drawing/2014/main" id="{573DD377-C61B-443E-B7CE-2388E28413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1440"/>
                <a:ext cx="2928" cy="2592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576" name="Rectangle 544">
                <a:extLst>
                  <a:ext uri="{FF2B5EF4-FFF2-40B4-BE49-F238E27FC236}">
                    <a16:creationId xmlns:a16="http://schemas.microsoft.com/office/drawing/2014/main" id="{F4435708-01F5-4B25-BF02-99A657E20B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6" y="1644"/>
                <a:ext cx="68" cy="68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577" name="Oval 545">
                <a:extLst>
                  <a:ext uri="{FF2B5EF4-FFF2-40B4-BE49-F238E27FC236}">
                    <a16:creationId xmlns:a16="http://schemas.microsoft.com/office/drawing/2014/main" id="{620CDD6F-8562-49AE-9991-EF6B2127D6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0" y="1666"/>
                <a:ext cx="23" cy="23"/>
              </a:xfrm>
              <a:prstGeom prst="ellipse">
                <a:avLst/>
              </a:prstGeom>
              <a:solidFill>
                <a:schemeClr val="tx2"/>
              </a:solidFill>
              <a:ln w="19050">
                <a:noFill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578" name="Rectangle 546">
                <a:extLst>
                  <a:ext uri="{FF2B5EF4-FFF2-40B4-BE49-F238E27FC236}">
                    <a16:creationId xmlns:a16="http://schemas.microsoft.com/office/drawing/2014/main" id="{A9073AB0-A18D-41BE-9D5E-56B1C03C6F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6" y="1714"/>
                <a:ext cx="68" cy="68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579" name="Oval 547">
                <a:extLst>
                  <a:ext uri="{FF2B5EF4-FFF2-40B4-BE49-F238E27FC236}">
                    <a16:creationId xmlns:a16="http://schemas.microsoft.com/office/drawing/2014/main" id="{D78BA6FE-50A9-471A-A76A-DFFAC58E96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0" y="1736"/>
                <a:ext cx="23" cy="23"/>
              </a:xfrm>
              <a:prstGeom prst="ellipse">
                <a:avLst/>
              </a:prstGeom>
              <a:solidFill>
                <a:schemeClr val="tx2"/>
              </a:solidFill>
              <a:ln w="19050">
                <a:noFill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580" name="Rectangle 548">
                <a:extLst>
                  <a:ext uri="{FF2B5EF4-FFF2-40B4-BE49-F238E27FC236}">
                    <a16:creationId xmlns:a16="http://schemas.microsoft.com/office/drawing/2014/main" id="{E83E744F-CCBA-4D1B-910F-23495C0BF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6" y="1782"/>
                <a:ext cx="68" cy="68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581" name="Oval 549">
                <a:extLst>
                  <a:ext uri="{FF2B5EF4-FFF2-40B4-BE49-F238E27FC236}">
                    <a16:creationId xmlns:a16="http://schemas.microsoft.com/office/drawing/2014/main" id="{457CC3B1-6E48-4868-82A8-41C382A5E4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0" y="1804"/>
                <a:ext cx="23" cy="23"/>
              </a:xfrm>
              <a:prstGeom prst="ellipse">
                <a:avLst/>
              </a:prstGeom>
              <a:solidFill>
                <a:schemeClr val="tx2"/>
              </a:solidFill>
              <a:ln w="19050">
                <a:noFill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582" name="Rectangle 550">
                <a:extLst>
                  <a:ext uri="{FF2B5EF4-FFF2-40B4-BE49-F238E27FC236}">
                    <a16:creationId xmlns:a16="http://schemas.microsoft.com/office/drawing/2014/main" id="{BD394DB9-7E4A-4961-A378-6CB3CB498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6" y="1852"/>
                <a:ext cx="68" cy="68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583" name="Oval 551">
                <a:extLst>
                  <a:ext uri="{FF2B5EF4-FFF2-40B4-BE49-F238E27FC236}">
                    <a16:creationId xmlns:a16="http://schemas.microsoft.com/office/drawing/2014/main" id="{80F76728-33BB-45C6-8B71-F78D8BFD6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0" y="1874"/>
                <a:ext cx="23" cy="23"/>
              </a:xfrm>
              <a:prstGeom prst="ellipse">
                <a:avLst/>
              </a:prstGeom>
              <a:solidFill>
                <a:schemeClr val="tx2"/>
              </a:solidFill>
              <a:ln w="19050">
                <a:noFill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584" name="Rectangle 552">
                <a:extLst>
                  <a:ext uri="{FF2B5EF4-FFF2-40B4-BE49-F238E27FC236}">
                    <a16:creationId xmlns:a16="http://schemas.microsoft.com/office/drawing/2014/main" id="{E81E8C8A-2933-4AA9-99DE-F2A738FB9E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6" y="1920"/>
                <a:ext cx="68" cy="68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585" name="Oval 553">
                <a:extLst>
                  <a:ext uri="{FF2B5EF4-FFF2-40B4-BE49-F238E27FC236}">
                    <a16:creationId xmlns:a16="http://schemas.microsoft.com/office/drawing/2014/main" id="{9CF7F3BB-6408-44A4-A3BB-7620E3550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0" y="1942"/>
                <a:ext cx="23" cy="23"/>
              </a:xfrm>
              <a:prstGeom prst="ellipse">
                <a:avLst/>
              </a:prstGeom>
              <a:solidFill>
                <a:schemeClr val="tx2"/>
              </a:solidFill>
              <a:ln w="19050">
                <a:noFill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586" name="Rectangle 554">
                <a:extLst>
                  <a:ext uri="{FF2B5EF4-FFF2-40B4-BE49-F238E27FC236}">
                    <a16:creationId xmlns:a16="http://schemas.microsoft.com/office/drawing/2014/main" id="{9877AD65-E56A-4833-836F-857213E0E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6" y="1990"/>
                <a:ext cx="68" cy="68"/>
              </a:xfrm>
              <a:prstGeom prst="rect">
                <a:avLst/>
              </a:prstGeom>
              <a:solidFill>
                <a:srgbClr val="FF66CC"/>
              </a:solidFill>
              <a:ln w="19050">
                <a:solidFill>
                  <a:srgbClr val="FF66CC"/>
                </a:solidFill>
                <a:miter lim="800000"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587" name="Oval 555">
                <a:extLst>
                  <a:ext uri="{FF2B5EF4-FFF2-40B4-BE49-F238E27FC236}">
                    <a16:creationId xmlns:a16="http://schemas.microsoft.com/office/drawing/2014/main" id="{2D5F8A75-7634-48FC-BBDA-C517D6293A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0" y="2012"/>
                <a:ext cx="23" cy="23"/>
              </a:xfrm>
              <a:prstGeom prst="ellipse">
                <a:avLst/>
              </a:prstGeom>
              <a:solidFill>
                <a:schemeClr val="tx2"/>
              </a:solidFill>
              <a:ln w="19050">
                <a:noFill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588" name="Rectangle 556">
                <a:extLst>
                  <a:ext uri="{FF2B5EF4-FFF2-40B4-BE49-F238E27FC236}">
                    <a16:creationId xmlns:a16="http://schemas.microsoft.com/office/drawing/2014/main" id="{B78AB711-7D47-45B9-A50D-2B8A7E5B43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6" y="2058"/>
                <a:ext cx="68" cy="68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589" name="Oval 557">
                <a:extLst>
                  <a:ext uri="{FF2B5EF4-FFF2-40B4-BE49-F238E27FC236}">
                    <a16:creationId xmlns:a16="http://schemas.microsoft.com/office/drawing/2014/main" id="{A68BBCE7-514F-4A49-ADFD-D3C8C7EE3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0" y="2080"/>
                <a:ext cx="23" cy="23"/>
              </a:xfrm>
              <a:prstGeom prst="ellipse">
                <a:avLst/>
              </a:prstGeom>
              <a:solidFill>
                <a:schemeClr val="tx2"/>
              </a:solidFill>
              <a:ln w="19050">
                <a:noFill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590" name="Rectangle 558">
                <a:extLst>
                  <a:ext uri="{FF2B5EF4-FFF2-40B4-BE49-F238E27FC236}">
                    <a16:creationId xmlns:a16="http://schemas.microsoft.com/office/drawing/2014/main" id="{4D18D238-591D-44BF-A48C-1B376766E3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6" y="2128"/>
                <a:ext cx="68" cy="68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591" name="Oval 559">
                <a:extLst>
                  <a:ext uri="{FF2B5EF4-FFF2-40B4-BE49-F238E27FC236}">
                    <a16:creationId xmlns:a16="http://schemas.microsoft.com/office/drawing/2014/main" id="{6D7F5B22-BE8B-4D2F-B509-1EED34182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0" y="2150"/>
                <a:ext cx="23" cy="23"/>
              </a:xfrm>
              <a:prstGeom prst="ellipse">
                <a:avLst/>
              </a:prstGeom>
              <a:solidFill>
                <a:schemeClr val="tx2"/>
              </a:solidFill>
              <a:ln w="19050">
                <a:noFill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592" name="Rectangle 560">
                <a:extLst>
                  <a:ext uri="{FF2B5EF4-FFF2-40B4-BE49-F238E27FC236}">
                    <a16:creationId xmlns:a16="http://schemas.microsoft.com/office/drawing/2014/main" id="{0B1E2A35-03BB-4168-83E2-8A42EA798B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7" y="2196"/>
                <a:ext cx="68" cy="68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593" name="Oval 561">
                <a:extLst>
                  <a:ext uri="{FF2B5EF4-FFF2-40B4-BE49-F238E27FC236}">
                    <a16:creationId xmlns:a16="http://schemas.microsoft.com/office/drawing/2014/main" id="{48912717-7C80-4B15-8180-7865461810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1" y="2218"/>
                <a:ext cx="23" cy="23"/>
              </a:xfrm>
              <a:prstGeom prst="ellipse">
                <a:avLst/>
              </a:prstGeom>
              <a:solidFill>
                <a:schemeClr val="tx2"/>
              </a:solidFill>
              <a:ln w="19050">
                <a:noFill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594" name="Rectangle 562">
                <a:extLst>
                  <a:ext uri="{FF2B5EF4-FFF2-40B4-BE49-F238E27FC236}">
                    <a16:creationId xmlns:a16="http://schemas.microsoft.com/office/drawing/2014/main" id="{AC14B01D-C204-4D24-BBB2-473B161EBA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7" y="2266"/>
                <a:ext cx="68" cy="68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595" name="Oval 563">
                <a:extLst>
                  <a:ext uri="{FF2B5EF4-FFF2-40B4-BE49-F238E27FC236}">
                    <a16:creationId xmlns:a16="http://schemas.microsoft.com/office/drawing/2014/main" id="{E3996C42-DEC8-48FA-B3B6-36825C3142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1" y="2288"/>
                <a:ext cx="23" cy="23"/>
              </a:xfrm>
              <a:prstGeom prst="ellipse">
                <a:avLst/>
              </a:prstGeom>
              <a:solidFill>
                <a:schemeClr val="tx2"/>
              </a:solidFill>
              <a:ln w="19050">
                <a:noFill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596" name="Rectangle 564">
                <a:extLst>
                  <a:ext uri="{FF2B5EF4-FFF2-40B4-BE49-F238E27FC236}">
                    <a16:creationId xmlns:a16="http://schemas.microsoft.com/office/drawing/2014/main" id="{FFF12CE6-EA12-493D-8850-FEEB23C2F7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7" y="2334"/>
                <a:ext cx="68" cy="68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597" name="Oval 565">
                <a:extLst>
                  <a:ext uri="{FF2B5EF4-FFF2-40B4-BE49-F238E27FC236}">
                    <a16:creationId xmlns:a16="http://schemas.microsoft.com/office/drawing/2014/main" id="{065021BC-C4D7-40B2-95C4-0B20BF06EA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1" y="2356"/>
                <a:ext cx="23" cy="23"/>
              </a:xfrm>
              <a:prstGeom prst="ellipse">
                <a:avLst/>
              </a:prstGeom>
              <a:solidFill>
                <a:schemeClr val="tx2"/>
              </a:solidFill>
              <a:ln w="19050">
                <a:noFill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598" name="Rectangle 566">
                <a:extLst>
                  <a:ext uri="{FF2B5EF4-FFF2-40B4-BE49-F238E27FC236}">
                    <a16:creationId xmlns:a16="http://schemas.microsoft.com/office/drawing/2014/main" id="{4B1B1AD9-D170-4AEA-A62E-D18C40C8E6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7" y="2404"/>
                <a:ext cx="68" cy="68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599" name="Oval 567">
                <a:extLst>
                  <a:ext uri="{FF2B5EF4-FFF2-40B4-BE49-F238E27FC236}">
                    <a16:creationId xmlns:a16="http://schemas.microsoft.com/office/drawing/2014/main" id="{BC36F462-71A0-4D0F-BEC8-DAE51B513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1" y="2426"/>
                <a:ext cx="23" cy="23"/>
              </a:xfrm>
              <a:prstGeom prst="ellipse">
                <a:avLst/>
              </a:prstGeom>
              <a:solidFill>
                <a:schemeClr val="tx2"/>
              </a:solidFill>
              <a:ln w="19050">
                <a:noFill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600" name="Rectangle 568">
                <a:extLst>
                  <a:ext uri="{FF2B5EF4-FFF2-40B4-BE49-F238E27FC236}">
                    <a16:creationId xmlns:a16="http://schemas.microsoft.com/office/drawing/2014/main" id="{F14612EB-007C-45CD-8704-3E4283DEEB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7" y="2472"/>
                <a:ext cx="68" cy="68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601" name="Oval 569">
                <a:extLst>
                  <a:ext uri="{FF2B5EF4-FFF2-40B4-BE49-F238E27FC236}">
                    <a16:creationId xmlns:a16="http://schemas.microsoft.com/office/drawing/2014/main" id="{8F04A06F-48EE-46C9-BCFF-3E16AA5496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1" y="2494"/>
                <a:ext cx="23" cy="23"/>
              </a:xfrm>
              <a:prstGeom prst="ellipse">
                <a:avLst/>
              </a:prstGeom>
              <a:solidFill>
                <a:schemeClr val="tx2"/>
              </a:solidFill>
              <a:ln w="19050">
                <a:noFill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602" name="Rectangle 570">
                <a:extLst>
                  <a:ext uri="{FF2B5EF4-FFF2-40B4-BE49-F238E27FC236}">
                    <a16:creationId xmlns:a16="http://schemas.microsoft.com/office/drawing/2014/main" id="{E46F271E-062B-4836-AE04-3BCC05E92C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7" y="2542"/>
                <a:ext cx="68" cy="68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603" name="Oval 571">
                <a:extLst>
                  <a:ext uri="{FF2B5EF4-FFF2-40B4-BE49-F238E27FC236}">
                    <a16:creationId xmlns:a16="http://schemas.microsoft.com/office/drawing/2014/main" id="{995D10B9-C278-43D6-95DA-AB0FE6F688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1" y="2564"/>
                <a:ext cx="23" cy="23"/>
              </a:xfrm>
              <a:prstGeom prst="ellipse">
                <a:avLst/>
              </a:prstGeom>
              <a:solidFill>
                <a:schemeClr val="tx2"/>
              </a:solidFill>
              <a:ln w="19050">
                <a:noFill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604" name="Rectangle 572">
                <a:extLst>
                  <a:ext uri="{FF2B5EF4-FFF2-40B4-BE49-F238E27FC236}">
                    <a16:creationId xmlns:a16="http://schemas.microsoft.com/office/drawing/2014/main" id="{5566C5EA-B897-4869-8EF4-50DECE7CBB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7" y="2610"/>
                <a:ext cx="68" cy="68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605" name="Oval 573">
                <a:extLst>
                  <a:ext uri="{FF2B5EF4-FFF2-40B4-BE49-F238E27FC236}">
                    <a16:creationId xmlns:a16="http://schemas.microsoft.com/office/drawing/2014/main" id="{45B03641-0EEC-4469-80B4-D6C4B7F96B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1" y="2632"/>
                <a:ext cx="23" cy="23"/>
              </a:xfrm>
              <a:prstGeom prst="ellipse">
                <a:avLst/>
              </a:prstGeom>
              <a:solidFill>
                <a:schemeClr val="tx2"/>
              </a:solidFill>
              <a:ln w="19050">
                <a:noFill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606" name="Rectangle 574">
                <a:extLst>
                  <a:ext uri="{FF2B5EF4-FFF2-40B4-BE49-F238E27FC236}">
                    <a16:creationId xmlns:a16="http://schemas.microsoft.com/office/drawing/2014/main" id="{DC16414B-F427-4B79-94B1-71379FCD16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7" y="2680"/>
                <a:ext cx="68" cy="68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607" name="Oval 575">
                <a:extLst>
                  <a:ext uri="{FF2B5EF4-FFF2-40B4-BE49-F238E27FC236}">
                    <a16:creationId xmlns:a16="http://schemas.microsoft.com/office/drawing/2014/main" id="{37220DD5-A575-438A-A7CB-92262EA492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1" y="2702"/>
                <a:ext cx="23" cy="23"/>
              </a:xfrm>
              <a:prstGeom prst="ellipse">
                <a:avLst/>
              </a:prstGeom>
              <a:solidFill>
                <a:schemeClr val="tx2"/>
              </a:solidFill>
              <a:ln w="19050">
                <a:noFill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608" name="Rectangle 576">
                <a:extLst>
                  <a:ext uri="{FF2B5EF4-FFF2-40B4-BE49-F238E27FC236}">
                    <a16:creationId xmlns:a16="http://schemas.microsoft.com/office/drawing/2014/main" id="{F1F4111B-CD2F-480E-B9CF-91E6D89689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8" y="2748"/>
                <a:ext cx="68" cy="68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609" name="Oval 577">
                <a:extLst>
                  <a:ext uri="{FF2B5EF4-FFF2-40B4-BE49-F238E27FC236}">
                    <a16:creationId xmlns:a16="http://schemas.microsoft.com/office/drawing/2014/main" id="{E2E60C6E-ED7A-4A2F-90F6-64B820B0EE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2" y="2770"/>
                <a:ext cx="23" cy="23"/>
              </a:xfrm>
              <a:prstGeom prst="ellipse">
                <a:avLst/>
              </a:prstGeom>
              <a:solidFill>
                <a:schemeClr val="tx2"/>
              </a:solidFill>
              <a:ln w="19050">
                <a:noFill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610" name="Rectangle 578">
                <a:extLst>
                  <a:ext uri="{FF2B5EF4-FFF2-40B4-BE49-F238E27FC236}">
                    <a16:creationId xmlns:a16="http://schemas.microsoft.com/office/drawing/2014/main" id="{7A0E5991-546B-49B6-BEAA-233994D0A1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8" y="2818"/>
                <a:ext cx="68" cy="68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611" name="Oval 579">
                <a:extLst>
                  <a:ext uri="{FF2B5EF4-FFF2-40B4-BE49-F238E27FC236}">
                    <a16:creationId xmlns:a16="http://schemas.microsoft.com/office/drawing/2014/main" id="{26CC8182-6D19-452E-BC6D-358E1D7865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2" y="2840"/>
                <a:ext cx="23" cy="23"/>
              </a:xfrm>
              <a:prstGeom prst="ellipse">
                <a:avLst/>
              </a:prstGeom>
              <a:solidFill>
                <a:schemeClr val="tx2"/>
              </a:solidFill>
              <a:ln w="19050">
                <a:noFill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612" name="Rectangle 580">
                <a:extLst>
                  <a:ext uri="{FF2B5EF4-FFF2-40B4-BE49-F238E27FC236}">
                    <a16:creationId xmlns:a16="http://schemas.microsoft.com/office/drawing/2014/main" id="{B082F4AC-9F4C-442A-A267-7BCD52C7EF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8" y="2886"/>
                <a:ext cx="68" cy="68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613" name="Oval 581">
                <a:extLst>
                  <a:ext uri="{FF2B5EF4-FFF2-40B4-BE49-F238E27FC236}">
                    <a16:creationId xmlns:a16="http://schemas.microsoft.com/office/drawing/2014/main" id="{8FEDD3EE-8BD0-4BCB-8D16-6E1DADA6F5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2" y="2908"/>
                <a:ext cx="23" cy="23"/>
              </a:xfrm>
              <a:prstGeom prst="ellipse">
                <a:avLst/>
              </a:prstGeom>
              <a:solidFill>
                <a:schemeClr val="tx2"/>
              </a:solidFill>
              <a:ln w="19050">
                <a:noFill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614" name="Rectangle 582">
                <a:extLst>
                  <a:ext uri="{FF2B5EF4-FFF2-40B4-BE49-F238E27FC236}">
                    <a16:creationId xmlns:a16="http://schemas.microsoft.com/office/drawing/2014/main" id="{F6DDFBB6-FBE5-4E41-BFAE-F99FEABAA3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8" y="2956"/>
                <a:ext cx="68" cy="68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615" name="Oval 583">
                <a:extLst>
                  <a:ext uri="{FF2B5EF4-FFF2-40B4-BE49-F238E27FC236}">
                    <a16:creationId xmlns:a16="http://schemas.microsoft.com/office/drawing/2014/main" id="{DF9C86E7-1305-47C0-99AD-C21D745B30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2" y="2978"/>
                <a:ext cx="23" cy="23"/>
              </a:xfrm>
              <a:prstGeom prst="ellipse">
                <a:avLst/>
              </a:prstGeom>
              <a:solidFill>
                <a:schemeClr val="tx2"/>
              </a:solidFill>
              <a:ln w="19050">
                <a:noFill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616" name="Rectangle 584">
                <a:extLst>
                  <a:ext uri="{FF2B5EF4-FFF2-40B4-BE49-F238E27FC236}">
                    <a16:creationId xmlns:a16="http://schemas.microsoft.com/office/drawing/2014/main" id="{84B25B97-BF4A-4058-ABE9-8E499C202F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8" y="3024"/>
                <a:ext cx="68" cy="68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617" name="Oval 585">
                <a:extLst>
                  <a:ext uri="{FF2B5EF4-FFF2-40B4-BE49-F238E27FC236}">
                    <a16:creationId xmlns:a16="http://schemas.microsoft.com/office/drawing/2014/main" id="{8B186C01-0811-4E34-9B18-47186F6C28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2" y="3046"/>
                <a:ext cx="23" cy="23"/>
              </a:xfrm>
              <a:prstGeom prst="ellipse">
                <a:avLst/>
              </a:prstGeom>
              <a:solidFill>
                <a:schemeClr val="tx2"/>
              </a:solidFill>
              <a:ln w="19050">
                <a:noFill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618" name="Rectangle 586">
                <a:extLst>
                  <a:ext uri="{FF2B5EF4-FFF2-40B4-BE49-F238E27FC236}">
                    <a16:creationId xmlns:a16="http://schemas.microsoft.com/office/drawing/2014/main" id="{E2F3BC4C-FEA8-4852-AA38-41AA6FBEB1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8" y="3094"/>
                <a:ext cx="68" cy="68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619" name="Oval 587">
                <a:extLst>
                  <a:ext uri="{FF2B5EF4-FFF2-40B4-BE49-F238E27FC236}">
                    <a16:creationId xmlns:a16="http://schemas.microsoft.com/office/drawing/2014/main" id="{38555CEE-5DBB-48A1-A7C6-6EC9D43CA5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2" y="3116"/>
                <a:ext cx="23" cy="23"/>
              </a:xfrm>
              <a:prstGeom prst="ellipse">
                <a:avLst/>
              </a:prstGeom>
              <a:solidFill>
                <a:schemeClr val="tx2"/>
              </a:solidFill>
              <a:ln w="19050">
                <a:noFill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620" name="Rectangle 588">
                <a:extLst>
                  <a:ext uri="{FF2B5EF4-FFF2-40B4-BE49-F238E27FC236}">
                    <a16:creationId xmlns:a16="http://schemas.microsoft.com/office/drawing/2014/main" id="{C62A14BB-603B-497D-997C-63ACBD55DB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8" y="3162"/>
                <a:ext cx="68" cy="68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621" name="Oval 589">
                <a:extLst>
                  <a:ext uri="{FF2B5EF4-FFF2-40B4-BE49-F238E27FC236}">
                    <a16:creationId xmlns:a16="http://schemas.microsoft.com/office/drawing/2014/main" id="{2234B59C-B869-4C4E-A2AE-DE0AB0A04F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2" y="3184"/>
                <a:ext cx="23" cy="23"/>
              </a:xfrm>
              <a:prstGeom prst="ellipse">
                <a:avLst/>
              </a:prstGeom>
              <a:solidFill>
                <a:schemeClr val="tx2"/>
              </a:solidFill>
              <a:ln w="19050">
                <a:noFill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622" name="Rectangle 590">
                <a:extLst>
                  <a:ext uri="{FF2B5EF4-FFF2-40B4-BE49-F238E27FC236}">
                    <a16:creationId xmlns:a16="http://schemas.microsoft.com/office/drawing/2014/main" id="{53EE6DDA-884E-4B90-98A2-8B562A5175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8" y="3232"/>
                <a:ext cx="68" cy="68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623" name="Oval 591">
                <a:extLst>
                  <a:ext uri="{FF2B5EF4-FFF2-40B4-BE49-F238E27FC236}">
                    <a16:creationId xmlns:a16="http://schemas.microsoft.com/office/drawing/2014/main" id="{3954473B-89FE-416F-BB0D-10B42E1B1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2" y="3254"/>
                <a:ext cx="23" cy="23"/>
              </a:xfrm>
              <a:prstGeom prst="ellipse">
                <a:avLst/>
              </a:prstGeom>
              <a:solidFill>
                <a:schemeClr val="tx2"/>
              </a:solidFill>
              <a:ln w="19050">
                <a:noFill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624" name="Line 592">
                <a:extLst>
                  <a:ext uri="{FF2B5EF4-FFF2-40B4-BE49-F238E27FC236}">
                    <a16:creationId xmlns:a16="http://schemas.microsoft.com/office/drawing/2014/main" id="{D0585AE1-DF35-4F61-A19D-998FB5523F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2" y="1488"/>
                <a:ext cx="0" cy="2496"/>
              </a:xfrm>
              <a:prstGeom prst="line">
                <a:avLst/>
              </a:prstGeom>
              <a:noFill/>
              <a:ln w="19050">
                <a:solidFill>
                  <a:srgbClr val="99FF99"/>
                </a:solidFill>
                <a:round/>
                <a:headEnd type="none" w="sm" len="lg"/>
                <a:tailEnd type="triangle" w="sm" len="lg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625" name="Line 593">
                <a:extLst>
                  <a:ext uri="{FF2B5EF4-FFF2-40B4-BE49-F238E27FC236}">
                    <a16:creationId xmlns:a16="http://schemas.microsoft.com/office/drawing/2014/main" id="{E396EE80-E47D-4BB8-AB84-DC5C2F4BD2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2784"/>
                <a:ext cx="2304" cy="0"/>
              </a:xfrm>
              <a:prstGeom prst="line">
                <a:avLst/>
              </a:prstGeom>
              <a:noFill/>
              <a:ln w="19050">
                <a:solidFill>
                  <a:srgbClr val="99FF99"/>
                </a:solidFill>
                <a:round/>
                <a:headEnd type="none" w="sm" len="lg"/>
                <a:tailEnd type="triangle" w="sm" len="lg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32861" name="Object 1040">
                <a:extLst>
                  <a:ext uri="{FF2B5EF4-FFF2-40B4-BE49-F238E27FC236}">
                    <a16:creationId xmlns:a16="http://schemas.microsoft.com/office/drawing/2014/main" id="{82708F01-1CEF-4B9B-B2AE-E9B143A71CE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401" y="1488"/>
              <a:ext cx="166" cy="1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993" name="Equation" r:id="rId35" imgW="114198" imgH="133248" progId="Equation.3">
                      <p:embed/>
                    </p:oleObj>
                  </mc:Choice>
                  <mc:Fallback>
                    <p:oleObj name="Equation" r:id="rId35" imgW="114198" imgH="133248" progId="Equation.3">
                      <p:embed/>
                      <p:pic>
                        <p:nvPicPr>
                          <p:cNvPr id="0" name="Object 10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1" y="1488"/>
                            <a:ext cx="166" cy="1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862" name="Object 1041">
                <a:extLst>
                  <a:ext uri="{FF2B5EF4-FFF2-40B4-BE49-F238E27FC236}">
                    <a16:creationId xmlns:a16="http://schemas.microsoft.com/office/drawing/2014/main" id="{C7C0286E-CB4B-4834-AD9E-06E434767DC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184" y="2577"/>
              <a:ext cx="166" cy="1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994" name="Equation" r:id="rId37" imgW="114198" imgH="114504" progId="Equation.3">
                      <p:embed/>
                    </p:oleObj>
                  </mc:Choice>
                  <mc:Fallback>
                    <p:oleObj name="Equation" r:id="rId37" imgW="114198" imgH="114504" progId="Equation.3">
                      <p:embed/>
                      <p:pic>
                        <p:nvPicPr>
                          <p:cNvPr id="0" name="Object 10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84" y="2577"/>
                            <a:ext cx="166" cy="1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863" name="Object 1042">
                <a:extLst>
                  <a:ext uri="{FF2B5EF4-FFF2-40B4-BE49-F238E27FC236}">
                    <a16:creationId xmlns:a16="http://schemas.microsoft.com/office/drawing/2014/main" id="{7A8E29D0-9678-415A-A5D1-3BAF761AAE9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591" y="2815"/>
              <a:ext cx="222" cy="2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995" name="Equation" r:id="rId39" imgW="133299" imgH="133248" progId="Equation.3">
                      <p:embed/>
                    </p:oleObj>
                  </mc:Choice>
                  <mc:Fallback>
                    <p:oleObj name="Equation" r:id="rId39" imgW="133299" imgH="133248" progId="Equation.3">
                      <p:embed/>
                      <p:pic>
                        <p:nvPicPr>
                          <p:cNvPr id="0" name="Object 10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91" y="2815"/>
                            <a:ext cx="222" cy="22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2629" name="Rectangle 597">
                <a:extLst>
                  <a:ext uri="{FF2B5EF4-FFF2-40B4-BE49-F238E27FC236}">
                    <a16:creationId xmlns:a16="http://schemas.microsoft.com/office/drawing/2014/main" id="{7A9FCB9B-69CA-4558-AA88-D807D02E3C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8" y="3300"/>
                <a:ext cx="68" cy="68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630" name="Oval 598">
                <a:extLst>
                  <a:ext uri="{FF2B5EF4-FFF2-40B4-BE49-F238E27FC236}">
                    <a16:creationId xmlns:a16="http://schemas.microsoft.com/office/drawing/2014/main" id="{958630EA-BD61-4C08-AD44-6E50A27D68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2" y="3322"/>
                <a:ext cx="23" cy="23"/>
              </a:xfrm>
              <a:prstGeom prst="ellipse">
                <a:avLst/>
              </a:prstGeom>
              <a:solidFill>
                <a:schemeClr val="tx2"/>
              </a:solidFill>
              <a:ln w="19050">
                <a:noFill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631" name="Rectangle 599">
                <a:extLst>
                  <a:ext uri="{FF2B5EF4-FFF2-40B4-BE49-F238E27FC236}">
                    <a16:creationId xmlns:a16="http://schemas.microsoft.com/office/drawing/2014/main" id="{8B57E329-2A22-4F25-BBCC-CD7B3BA7F1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8" y="3370"/>
                <a:ext cx="68" cy="68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632" name="Oval 600">
                <a:extLst>
                  <a:ext uri="{FF2B5EF4-FFF2-40B4-BE49-F238E27FC236}">
                    <a16:creationId xmlns:a16="http://schemas.microsoft.com/office/drawing/2014/main" id="{E4AF84E9-FEE6-4729-BF71-B51425B716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2" y="3392"/>
                <a:ext cx="23" cy="23"/>
              </a:xfrm>
              <a:prstGeom prst="ellipse">
                <a:avLst/>
              </a:prstGeom>
              <a:solidFill>
                <a:schemeClr val="tx2"/>
              </a:solidFill>
              <a:ln w="19050">
                <a:noFill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32868" name="Group 601">
                <a:extLst>
                  <a:ext uri="{FF2B5EF4-FFF2-40B4-BE49-F238E27FC236}">
                    <a16:creationId xmlns:a16="http://schemas.microsoft.com/office/drawing/2014/main" id="{D13D7EA0-6BC1-4A97-BD4B-280F53F252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77" y="3439"/>
                <a:ext cx="70" cy="482"/>
                <a:chOff x="3277" y="3340"/>
                <a:chExt cx="68" cy="482"/>
              </a:xfrm>
            </p:grpSpPr>
            <p:sp>
              <p:nvSpPr>
                <p:cNvPr id="172634" name="Rectangle 602">
                  <a:extLst>
                    <a:ext uri="{FF2B5EF4-FFF2-40B4-BE49-F238E27FC236}">
                      <a16:creationId xmlns:a16="http://schemas.microsoft.com/office/drawing/2014/main" id="{2F2C3CBA-0A99-49BE-B7C0-01894A5E1C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77" y="3340"/>
                  <a:ext cx="68" cy="68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72635" name="Oval 603">
                  <a:extLst>
                    <a:ext uri="{FF2B5EF4-FFF2-40B4-BE49-F238E27FC236}">
                      <a16:creationId xmlns:a16="http://schemas.microsoft.com/office/drawing/2014/main" id="{3FD87422-FB47-4CD1-8EE4-B8524EDDA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01" y="3362"/>
                  <a:ext cx="17" cy="23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noFill/>
                  <a:round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72636" name="Rectangle 604">
                  <a:extLst>
                    <a:ext uri="{FF2B5EF4-FFF2-40B4-BE49-F238E27FC236}">
                      <a16:creationId xmlns:a16="http://schemas.microsoft.com/office/drawing/2014/main" id="{7E049C68-9271-4CCF-8224-142687B9F7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77" y="3408"/>
                  <a:ext cx="68" cy="68"/>
                </a:xfrm>
                <a:prstGeom prst="rect">
                  <a:avLst/>
                </a:prstGeom>
                <a:solidFill>
                  <a:srgbClr val="FF66CC"/>
                </a:solidFill>
                <a:ln w="19050">
                  <a:solidFill>
                    <a:srgbClr val="FF66CC"/>
                  </a:solidFill>
                  <a:miter lim="800000"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72637" name="Oval 605">
                  <a:extLst>
                    <a:ext uri="{FF2B5EF4-FFF2-40B4-BE49-F238E27FC236}">
                      <a16:creationId xmlns:a16="http://schemas.microsoft.com/office/drawing/2014/main" id="{1E23AAB8-8667-4466-AEFA-0A7E1899BB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01" y="3430"/>
                  <a:ext cx="17" cy="23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noFill/>
                  <a:round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72638" name="Rectangle 606">
                  <a:extLst>
                    <a:ext uri="{FF2B5EF4-FFF2-40B4-BE49-F238E27FC236}">
                      <a16:creationId xmlns:a16="http://schemas.microsoft.com/office/drawing/2014/main" id="{6DA54CB8-5490-46E0-8120-22629699A7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77" y="3478"/>
                  <a:ext cx="68" cy="68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72639" name="Oval 607">
                  <a:extLst>
                    <a:ext uri="{FF2B5EF4-FFF2-40B4-BE49-F238E27FC236}">
                      <a16:creationId xmlns:a16="http://schemas.microsoft.com/office/drawing/2014/main" id="{162170BE-95A5-4DF9-9FB2-7525B9667E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01" y="3500"/>
                  <a:ext cx="17" cy="23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noFill/>
                  <a:round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72640" name="Rectangle 608">
                  <a:extLst>
                    <a:ext uri="{FF2B5EF4-FFF2-40B4-BE49-F238E27FC236}">
                      <a16:creationId xmlns:a16="http://schemas.microsoft.com/office/drawing/2014/main" id="{210E8874-BC79-4576-A6C6-DBCF5FDB86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77" y="3546"/>
                  <a:ext cx="68" cy="68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72641" name="Oval 609">
                  <a:extLst>
                    <a:ext uri="{FF2B5EF4-FFF2-40B4-BE49-F238E27FC236}">
                      <a16:creationId xmlns:a16="http://schemas.microsoft.com/office/drawing/2014/main" id="{84FA2472-D5DE-45BC-BAF6-D2052C3F40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01" y="3568"/>
                  <a:ext cx="17" cy="23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noFill/>
                  <a:round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72642" name="Rectangle 610">
                  <a:extLst>
                    <a:ext uri="{FF2B5EF4-FFF2-40B4-BE49-F238E27FC236}">
                      <a16:creationId xmlns:a16="http://schemas.microsoft.com/office/drawing/2014/main" id="{434D4E0A-99B4-44A2-A220-5918EB985A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77" y="3616"/>
                  <a:ext cx="68" cy="68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72643" name="Oval 611">
                  <a:extLst>
                    <a:ext uri="{FF2B5EF4-FFF2-40B4-BE49-F238E27FC236}">
                      <a16:creationId xmlns:a16="http://schemas.microsoft.com/office/drawing/2014/main" id="{6DE2F032-43FB-431D-9305-BE7A5C7DF0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01" y="3638"/>
                  <a:ext cx="17" cy="23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noFill/>
                  <a:round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72644" name="Rectangle 612">
                  <a:extLst>
                    <a:ext uri="{FF2B5EF4-FFF2-40B4-BE49-F238E27FC236}">
                      <a16:creationId xmlns:a16="http://schemas.microsoft.com/office/drawing/2014/main" id="{87198677-DCA3-4503-B61D-D8453CB649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77" y="3684"/>
                  <a:ext cx="68" cy="68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72645" name="Oval 613">
                  <a:extLst>
                    <a:ext uri="{FF2B5EF4-FFF2-40B4-BE49-F238E27FC236}">
                      <a16:creationId xmlns:a16="http://schemas.microsoft.com/office/drawing/2014/main" id="{36E9DA14-73C9-40F6-9E60-3A4EBF3790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01" y="3706"/>
                  <a:ext cx="17" cy="23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noFill/>
                  <a:round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72646" name="Rectangle 614">
                  <a:extLst>
                    <a:ext uri="{FF2B5EF4-FFF2-40B4-BE49-F238E27FC236}">
                      <a16:creationId xmlns:a16="http://schemas.microsoft.com/office/drawing/2014/main" id="{516BD9FE-27C2-4EAE-95A8-19E5E009C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77" y="3754"/>
                  <a:ext cx="68" cy="68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72647" name="Oval 615">
                  <a:extLst>
                    <a:ext uri="{FF2B5EF4-FFF2-40B4-BE49-F238E27FC236}">
                      <a16:creationId xmlns:a16="http://schemas.microsoft.com/office/drawing/2014/main" id="{53A66343-5A94-461E-9076-BE218026EE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01" y="3776"/>
                  <a:ext cx="17" cy="23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noFill/>
                  <a:round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72648" name="Line 616">
                <a:extLst>
                  <a:ext uri="{FF2B5EF4-FFF2-40B4-BE49-F238E27FC236}">
                    <a16:creationId xmlns:a16="http://schemas.microsoft.com/office/drawing/2014/main" id="{178ADCA5-5336-4C00-B190-DCAD099A25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22" y="1776"/>
                <a:ext cx="0" cy="10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 type="none" w="sm" len="lg"/>
                <a:tailEnd type="none" w="sm" len="lg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32870" name="Object 1043">
                <a:extLst>
                  <a:ext uri="{FF2B5EF4-FFF2-40B4-BE49-F238E27FC236}">
                    <a16:creationId xmlns:a16="http://schemas.microsoft.com/office/drawing/2014/main" id="{D8443FCD-A2C0-46BB-8D67-60903D053B9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072" y="2832"/>
              <a:ext cx="197" cy="2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996" name="Equation" r:id="rId41" imgW="133299" imgH="152400" progId="Equation.3">
                      <p:embed/>
                    </p:oleObj>
                  </mc:Choice>
                  <mc:Fallback>
                    <p:oleObj name="Equation" r:id="rId41" imgW="133299" imgH="152400" progId="Equation.3">
                      <p:embed/>
                      <p:pic>
                        <p:nvPicPr>
                          <p:cNvPr id="0" name="Object 10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72" y="2832"/>
                            <a:ext cx="197" cy="2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2786" name="Group 618">
              <a:extLst>
                <a:ext uri="{FF2B5EF4-FFF2-40B4-BE49-F238E27FC236}">
                  <a16:creationId xmlns:a16="http://schemas.microsoft.com/office/drawing/2014/main" id="{459F285A-F9E6-4C7D-8E1E-90FAC322D6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2" y="2112"/>
              <a:ext cx="1440" cy="1440"/>
              <a:chOff x="3312" y="2112"/>
              <a:chExt cx="1440" cy="1440"/>
            </a:xfrm>
          </p:grpSpPr>
          <p:sp>
            <p:nvSpPr>
              <p:cNvPr id="172651" name="Line 619">
                <a:extLst>
                  <a:ext uri="{FF2B5EF4-FFF2-40B4-BE49-F238E27FC236}">
                    <a16:creationId xmlns:a16="http://schemas.microsoft.com/office/drawing/2014/main" id="{4C31F968-6C78-4168-B261-086360C6E1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2" y="2784"/>
                <a:ext cx="1440" cy="768"/>
              </a:xfrm>
              <a:prstGeom prst="line">
                <a:avLst/>
              </a:prstGeom>
              <a:noFill/>
              <a:ln w="19050">
                <a:solidFill>
                  <a:srgbClr val="9999FF"/>
                </a:solidFill>
                <a:round/>
                <a:headEnd type="none" w="sm" len="lg"/>
                <a:tailEnd type="triangle" w="sm" len="lg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32802" name="Group 620">
                <a:extLst>
                  <a:ext uri="{FF2B5EF4-FFF2-40B4-BE49-F238E27FC236}">
                    <a16:creationId xmlns:a16="http://schemas.microsoft.com/office/drawing/2014/main" id="{CB2D0DDF-81FD-4866-A966-2A181B73A5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63" y="2112"/>
                <a:ext cx="865" cy="1323"/>
                <a:chOff x="3863" y="2112"/>
                <a:chExt cx="865" cy="1323"/>
              </a:xfrm>
            </p:grpSpPr>
            <p:sp>
              <p:nvSpPr>
                <p:cNvPr id="172653" name="Freeform 621">
                  <a:extLst>
                    <a:ext uri="{FF2B5EF4-FFF2-40B4-BE49-F238E27FC236}">
                      <a16:creationId xmlns:a16="http://schemas.microsoft.com/office/drawing/2014/main" id="{6130DA0F-FCF7-4630-A0C9-D502CDB5CC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38" y="2779"/>
                  <a:ext cx="91" cy="202"/>
                </a:xfrm>
                <a:custGeom>
                  <a:avLst/>
                  <a:gdLst/>
                  <a:ahLst/>
                  <a:cxnLst>
                    <a:cxn ang="0">
                      <a:pos x="37" y="0"/>
                    </a:cxn>
                    <a:cxn ang="0">
                      <a:pos x="9" y="119"/>
                    </a:cxn>
                    <a:cxn ang="0">
                      <a:pos x="91" y="202"/>
                    </a:cxn>
                  </a:cxnLst>
                  <a:rect l="0" t="0" r="r" b="b"/>
                  <a:pathLst>
                    <a:path w="91" h="202">
                      <a:moveTo>
                        <a:pt x="37" y="0"/>
                      </a:moveTo>
                      <a:cubicBezTo>
                        <a:pt x="32" y="20"/>
                        <a:pt x="0" y="85"/>
                        <a:pt x="9" y="119"/>
                      </a:cubicBezTo>
                      <a:cubicBezTo>
                        <a:pt x="18" y="153"/>
                        <a:pt x="74" y="185"/>
                        <a:pt x="91" y="202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lg"/>
                  <a:tailEnd type="none" w="sm" len="lg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aphicFrame>
              <p:nvGraphicFramePr>
                <p:cNvPr id="32804" name="Object 1037">
                  <a:extLst>
                    <a:ext uri="{FF2B5EF4-FFF2-40B4-BE49-F238E27FC236}">
                      <a16:creationId xmlns:a16="http://schemas.microsoft.com/office/drawing/2014/main" id="{7E3E7BAE-CE58-4E73-86D2-6BA1E5E4CC62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176" y="2784"/>
                <a:ext cx="180" cy="2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2997" name="Equation" r:id="rId43" imgW="95098" imgH="171552" progId="Equation.3">
                        <p:embed/>
                      </p:oleObj>
                    </mc:Choice>
                    <mc:Fallback>
                      <p:oleObj name="Equation" r:id="rId43" imgW="95098" imgH="171552" progId="Equation.3">
                        <p:embed/>
                        <p:pic>
                          <p:nvPicPr>
                            <p:cNvPr id="0" name="Object 103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176" y="2784"/>
                              <a:ext cx="180" cy="2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2805" name="Object 1038">
                  <a:extLst>
                    <a:ext uri="{FF2B5EF4-FFF2-40B4-BE49-F238E27FC236}">
                      <a16:creationId xmlns:a16="http://schemas.microsoft.com/office/drawing/2014/main" id="{5FFB5DF6-DEBD-4273-8F66-63258839B7BD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863" y="3238"/>
                <a:ext cx="151" cy="19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2998" name="公式" r:id="rId45" imgW="95098" imgH="133248" progId="Equation.3">
                        <p:embed/>
                      </p:oleObj>
                    </mc:Choice>
                    <mc:Fallback>
                      <p:oleObj name="公式" r:id="rId45" imgW="95098" imgH="133248" progId="Equation.3">
                        <p:embed/>
                        <p:pic>
                          <p:nvPicPr>
                            <p:cNvPr id="0" name="Object 103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63" y="3238"/>
                              <a:ext cx="151" cy="19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72656" name="Line 624">
                  <a:extLst>
                    <a:ext uri="{FF2B5EF4-FFF2-40B4-BE49-F238E27FC236}">
                      <a16:creationId xmlns:a16="http://schemas.microsoft.com/office/drawing/2014/main" id="{5E57F5A1-F471-4B2E-B668-72E45F59FF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4376" y="2272"/>
                  <a:ext cx="352" cy="514"/>
                </a:xfrm>
                <a:prstGeom prst="line">
                  <a:avLst/>
                </a:prstGeom>
                <a:noFill/>
                <a:ln w="19050">
                  <a:solidFill>
                    <a:schemeClr val="accent1"/>
                  </a:solidFill>
                  <a:round/>
                  <a:headEnd type="none" w="sm" len="lg"/>
                  <a:tailEnd type="triangle" w="sm" len="lg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aphicFrame>
              <p:nvGraphicFramePr>
                <p:cNvPr id="32807" name="Object 1039">
                  <a:extLst>
                    <a:ext uri="{FF2B5EF4-FFF2-40B4-BE49-F238E27FC236}">
                      <a16:creationId xmlns:a16="http://schemas.microsoft.com/office/drawing/2014/main" id="{06B8702D-8119-470F-A025-65DD4678A35B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080" y="2112"/>
                <a:ext cx="272" cy="25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2999" name="Equation" r:id="rId47" imgW="199949" imgH="190704" progId="Equation.3">
                        <p:embed/>
                      </p:oleObj>
                    </mc:Choice>
                    <mc:Fallback>
                      <p:oleObj name="Equation" r:id="rId47" imgW="199949" imgH="190704" progId="Equation.3">
                        <p:embed/>
                        <p:pic>
                          <p:nvPicPr>
                            <p:cNvPr id="0" name="Object 103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80" y="2112"/>
                              <a:ext cx="272" cy="25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32787" name="Group 626">
              <a:extLst>
                <a:ext uri="{FF2B5EF4-FFF2-40B4-BE49-F238E27FC236}">
                  <a16:creationId xmlns:a16="http://schemas.microsoft.com/office/drawing/2014/main" id="{BFA76BC5-FB22-4D79-8C47-2C0867E607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00" y="2016"/>
              <a:ext cx="2028" cy="804"/>
              <a:chOff x="3312" y="2016"/>
              <a:chExt cx="2028" cy="804"/>
            </a:xfrm>
          </p:grpSpPr>
          <p:grpSp>
            <p:nvGrpSpPr>
              <p:cNvPr id="32793" name="Group 627">
                <a:extLst>
                  <a:ext uri="{FF2B5EF4-FFF2-40B4-BE49-F238E27FC236}">
                    <a16:creationId xmlns:a16="http://schemas.microsoft.com/office/drawing/2014/main" id="{052AE422-66CF-46E4-9EC3-5BD3C03411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76" y="2532"/>
                <a:ext cx="192" cy="288"/>
                <a:chOff x="4080" y="2544"/>
                <a:chExt cx="240" cy="310"/>
              </a:xfrm>
            </p:grpSpPr>
            <p:sp>
              <p:nvSpPr>
                <p:cNvPr id="172660" name="Freeform 628">
                  <a:extLst>
                    <a:ext uri="{FF2B5EF4-FFF2-40B4-BE49-F238E27FC236}">
                      <a16:creationId xmlns:a16="http://schemas.microsoft.com/office/drawing/2014/main" id="{C7EA5F68-34E8-4506-B391-FBF33AF879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71" y="2592"/>
                  <a:ext cx="49" cy="192"/>
                </a:xfrm>
                <a:custGeom>
                  <a:avLst/>
                  <a:gdLst/>
                  <a:ahLst/>
                  <a:cxnLst>
                    <a:cxn ang="0">
                      <a:pos x="49" y="0"/>
                    </a:cxn>
                    <a:cxn ang="0">
                      <a:pos x="8" y="87"/>
                    </a:cxn>
                    <a:cxn ang="0">
                      <a:pos x="1" y="192"/>
                    </a:cxn>
                  </a:cxnLst>
                  <a:rect l="0" t="0" r="r" b="b"/>
                  <a:pathLst>
                    <a:path w="49" h="192">
                      <a:moveTo>
                        <a:pt x="49" y="0"/>
                      </a:moveTo>
                      <a:cubicBezTo>
                        <a:pt x="42" y="15"/>
                        <a:pt x="16" y="55"/>
                        <a:pt x="8" y="87"/>
                      </a:cubicBezTo>
                      <a:cubicBezTo>
                        <a:pt x="0" y="119"/>
                        <a:pt x="2" y="170"/>
                        <a:pt x="1" y="192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lg"/>
                  <a:tailEnd type="none" w="sm" len="lg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aphicFrame>
              <p:nvGraphicFramePr>
                <p:cNvPr id="32800" name="Object 1036">
                  <a:extLst>
                    <a:ext uri="{FF2B5EF4-FFF2-40B4-BE49-F238E27FC236}">
                      <a16:creationId xmlns:a16="http://schemas.microsoft.com/office/drawing/2014/main" id="{435DFF7E-E27C-437A-A156-365055B3266B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080" y="2544"/>
                <a:ext cx="194" cy="31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3000" name="Equation" r:id="rId49" imgW="95098" imgH="171552" progId="Equation.3">
                        <p:embed/>
                      </p:oleObj>
                    </mc:Choice>
                    <mc:Fallback>
                      <p:oleObj name="Equation" r:id="rId49" imgW="95098" imgH="171552" progId="Equation.3">
                        <p:embed/>
                        <p:pic>
                          <p:nvPicPr>
                            <p:cNvPr id="0" name="Object 103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80" y="2544"/>
                              <a:ext cx="194" cy="31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32794" name="Group 630">
                <a:extLst>
                  <a:ext uri="{FF2B5EF4-FFF2-40B4-BE49-F238E27FC236}">
                    <a16:creationId xmlns:a16="http://schemas.microsoft.com/office/drawing/2014/main" id="{AF96A47E-DEA7-4136-A3CB-7FC1166D48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12" y="2016"/>
                <a:ext cx="2028" cy="768"/>
                <a:chOff x="3312" y="2016"/>
                <a:chExt cx="2028" cy="768"/>
              </a:xfrm>
            </p:grpSpPr>
            <p:graphicFrame>
              <p:nvGraphicFramePr>
                <p:cNvPr id="32795" name="Object 1034">
                  <a:extLst>
                    <a:ext uri="{FF2B5EF4-FFF2-40B4-BE49-F238E27FC236}">
                      <a16:creationId xmlns:a16="http://schemas.microsoft.com/office/drawing/2014/main" id="{3AE6D5F5-5266-457D-A22D-72A00D79EF8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840" y="2112"/>
                <a:ext cx="151" cy="19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3001" name="公式" r:id="rId51" imgW="95098" imgH="133248" progId="Equation.3">
                        <p:embed/>
                      </p:oleObj>
                    </mc:Choice>
                    <mc:Fallback>
                      <p:oleObj name="公式" r:id="rId51" imgW="95098" imgH="133248" progId="Equation.3">
                        <p:embed/>
                        <p:pic>
                          <p:nvPicPr>
                            <p:cNvPr id="0" name="Object 103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40" y="2112"/>
                              <a:ext cx="151" cy="19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72664" name="Line 632">
                  <a:extLst>
                    <a:ext uri="{FF2B5EF4-FFF2-40B4-BE49-F238E27FC236}">
                      <a16:creationId xmlns:a16="http://schemas.microsoft.com/office/drawing/2014/main" id="{7389929D-EEC3-4FC3-8AF9-5024BF46AF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725" y="2304"/>
                  <a:ext cx="315" cy="480"/>
                </a:xfrm>
                <a:prstGeom prst="line">
                  <a:avLst/>
                </a:prstGeom>
                <a:noFill/>
                <a:ln w="19050">
                  <a:solidFill>
                    <a:schemeClr val="accent1"/>
                  </a:solidFill>
                  <a:round/>
                  <a:headEnd type="none" w="sm" len="lg"/>
                  <a:tailEnd type="triangle" w="sm" len="lg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aphicFrame>
              <p:nvGraphicFramePr>
                <p:cNvPr id="32797" name="Object 1035">
                  <a:extLst>
                    <a:ext uri="{FF2B5EF4-FFF2-40B4-BE49-F238E27FC236}">
                      <a16:creationId xmlns:a16="http://schemas.microsoft.com/office/drawing/2014/main" id="{C2331C0A-FC58-4896-B6F8-9288468B0B5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068" y="2128"/>
                <a:ext cx="272" cy="25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3002" name="Equation" r:id="rId53" imgW="199949" imgH="190704" progId="Equation.3">
                        <p:embed/>
                      </p:oleObj>
                    </mc:Choice>
                    <mc:Fallback>
                      <p:oleObj name="Equation" r:id="rId53" imgW="199949" imgH="190704" progId="Equation.3">
                        <p:embed/>
                        <p:pic>
                          <p:nvPicPr>
                            <p:cNvPr id="0" name="Object 103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068" y="2128"/>
                              <a:ext cx="272" cy="25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72666" name="Line 634">
                  <a:extLst>
                    <a:ext uri="{FF2B5EF4-FFF2-40B4-BE49-F238E27FC236}">
                      <a16:creationId xmlns:a16="http://schemas.microsoft.com/office/drawing/2014/main" id="{D7294547-2447-4C03-B74F-AD4A441C2D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12" y="2016"/>
                  <a:ext cx="1440" cy="768"/>
                </a:xfrm>
                <a:prstGeom prst="line">
                  <a:avLst/>
                </a:prstGeom>
                <a:noFill/>
                <a:ln w="19050">
                  <a:solidFill>
                    <a:srgbClr val="9999FF"/>
                  </a:solidFill>
                  <a:round/>
                  <a:headEnd type="none" w="sm" len="lg"/>
                  <a:tailEnd type="triangle" w="sm" len="lg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grpSp>
          <p:nvGrpSpPr>
            <p:cNvPr id="32788" name="Group 635">
              <a:extLst>
                <a:ext uri="{FF2B5EF4-FFF2-40B4-BE49-F238E27FC236}">
                  <a16:creationId xmlns:a16="http://schemas.microsoft.com/office/drawing/2014/main" id="{B5C06736-11A1-4CBC-8FC2-1E3EDCE627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9" y="1562"/>
              <a:ext cx="630" cy="1222"/>
              <a:chOff x="4386" y="1554"/>
              <a:chExt cx="630" cy="1222"/>
            </a:xfrm>
          </p:grpSpPr>
          <p:sp>
            <p:nvSpPr>
              <p:cNvPr id="172668" name="Line 636">
                <a:extLst>
                  <a:ext uri="{FF2B5EF4-FFF2-40B4-BE49-F238E27FC236}">
                    <a16:creationId xmlns:a16="http://schemas.microsoft.com/office/drawing/2014/main" id="{2B76E314-0F23-4C56-83A5-51176BFDD2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715" y="1816"/>
                <a:ext cx="0" cy="960"/>
              </a:xfrm>
              <a:prstGeom prst="line">
                <a:avLst/>
              </a:prstGeom>
              <a:noFill/>
              <a:ln w="19050">
                <a:solidFill>
                  <a:srgbClr val="FF7C80"/>
                </a:solidFill>
                <a:round/>
                <a:headEnd/>
                <a:tailEnd type="triangle" w="sm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669" name="Line 637">
                <a:extLst>
                  <a:ext uri="{FF2B5EF4-FFF2-40B4-BE49-F238E27FC236}">
                    <a16:creationId xmlns:a16="http://schemas.microsoft.com/office/drawing/2014/main" id="{73DDCBB4-329E-43AD-877B-BDC92EDB37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92" y="1800"/>
                <a:ext cx="336" cy="480"/>
              </a:xfrm>
              <a:prstGeom prst="line">
                <a:avLst/>
              </a:prstGeom>
              <a:noFill/>
              <a:ln w="19050">
                <a:solidFill>
                  <a:srgbClr val="FF7C80"/>
                </a:solidFill>
                <a:prstDash val="dash"/>
                <a:round/>
                <a:headEnd/>
                <a:tailEnd type="none" w="sm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670" name="Line 638">
                <a:extLst>
                  <a:ext uri="{FF2B5EF4-FFF2-40B4-BE49-F238E27FC236}">
                    <a16:creationId xmlns:a16="http://schemas.microsoft.com/office/drawing/2014/main" id="{D5399E8E-4774-434F-8B03-7A296EA5A3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728" y="1812"/>
                <a:ext cx="288" cy="480"/>
              </a:xfrm>
              <a:prstGeom prst="line">
                <a:avLst/>
              </a:prstGeom>
              <a:noFill/>
              <a:ln w="19050">
                <a:solidFill>
                  <a:srgbClr val="FF7C80"/>
                </a:solidFill>
                <a:prstDash val="dash"/>
                <a:round/>
                <a:headEnd/>
                <a:tailEnd type="none" w="sm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32792" name="Object 1033">
                <a:extLst>
                  <a:ext uri="{FF2B5EF4-FFF2-40B4-BE49-F238E27FC236}">
                    <a16:creationId xmlns:a16="http://schemas.microsoft.com/office/drawing/2014/main" id="{EFD5C733-2D5F-4279-BCE6-48D2120685C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86" y="1554"/>
              <a:ext cx="332" cy="3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003" name="Equation" r:id="rId55" imgW="247498" imgH="237972" progId="Equation.3">
                      <p:embed/>
                    </p:oleObj>
                  </mc:Choice>
                  <mc:Fallback>
                    <p:oleObj name="Equation" r:id="rId55" imgW="247498" imgH="237972" progId="Equation.3">
                      <p:embed/>
                      <p:pic>
                        <p:nvPicPr>
                          <p:cNvPr id="0" name="Object 10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86" y="1554"/>
                            <a:ext cx="332" cy="3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212998" name="Object 1030">
            <a:extLst>
              <a:ext uri="{FF2B5EF4-FFF2-40B4-BE49-F238E27FC236}">
                <a16:creationId xmlns:a16="http://schemas.microsoft.com/office/drawing/2014/main" id="{8DDA696A-DFE7-4A96-8EB8-EFC9B6467B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1175" y="4791075"/>
          <a:ext cx="3451225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4" name="Equation" r:id="rId57" imgW="1524000" imgH="381000" progId="Equation.3">
                  <p:embed/>
                </p:oleObj>
              </mc:Choice>
              <mc:Fallback>
                <p:oleObj name="Equation" r:id="rId57" imgW="1524000" imgH="38100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" y="4791075"/>
                        <a:ext cx="3451225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999" name="Object 1031">
            <a:extLst>
              <a:ext uri="{FF2B5EF4-FFF2-40B4-BE49-F238E27FC236}">
                <a16:creationId xmlns:a16="http://schemas.microsoft.com/office/drawing/2014/main" id="{7CE50D32-875C-4417-8991-C663A8091F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43138" y="2433638"/>
          <a:ext cx="11557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5" name="公式" r:id="rId59" imgW="542950" imgH="381000" progId="Equation.3">
                  <p:embed/>
                </p:oleObj>
              </mc:Choice>
              <mc:Fallback>
                <p:oleObj name="公式" r:id="rId59" imgW="542950" imgH="38100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3138" y="2433638"/>
                        <a:ext cx="115570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000" name="Object 1032">
            <a:extLst>
              <a:ext uri="{FF2B5EF4-FFF2-40B4-BE49-F238E27FC236}">
                <a16:creationId xmlns:a16="http://schemas.microsoft.com/office/drawing/2014/main" id="{B302D0C6-204F-4ACC-BA96-4376070DE9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43463" y="1858963"/>
          <a:ext cx="2249487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6" name="Equation" r:id="rId61" imgW="961949" imgH="200076" progId="Equation.3">
                  <p:embed/>
                </p:oleObj>
              </mc:Choice>
              <mc:Fallback>
                <p:oleObj name="Equation" r:id="rId61" imgW="961949" imgH="200076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3463" y="1858963"/>
                        <a:ext cx="2249487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782" name="Group 43">
            <a:extLst>
              <a:ext uri="{FF2B5EF4-FFF2-40B4-BE49-F238E27FC236}">
                <a16:creationId xmlns:a16="http://schemas.microsoft.com/office/drawing/2014/main" id="{A22EC020-043B-4AEE-A76C-464C0728C994}"/>
              </a:ext>
            </a:extLst>
          </p:cNvPr>
          <p:cNvGrpSpPr>
            <a:grpSpLocks/>
          </p:cNvGrpSpPr>
          <p:nvPr/>
        </p:nvGrpSpPr>
        <p:grpSpPr bwMode="auto">
          <a:xfrm>
            <a:off x="0" y="115888"/>
            <a:ext cx="5715000" cy="1068387"/>
            <a:chOff x="0" y="191"/>
            <a:chExt cx="3600" cy="673"/>
          </a:xfrm>
        </p:grpSpPr>
        <p:pic>
          <p:nvPicPr>
            <p:cNvPr id="32783" name="Picture 44" descr="bar_1">
              <a:extLst>
                <a:ext uri="{FF2B5EF4-FFF2-40B4-BE49-F238E27FC236}">
                  <a16:creationId xmlns:a16="http://schemas.microsoft.com/office/drawing/2014/main" id="{40D9A7B5-5C04-44E3-9B18-4482F26EA4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1"/>
              <a:ext cx="3600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84" name="Text Box 45">
              <a:extLst>
                <a:ext uri="{FF2B5EF4-FFF2-40B4-BE49-F238E27FC236}">
                  <a16:creationId xmlns:a16="http://schemas.microsoft.com/office/drawing/2014/main" id="{26A4D7CE-C787-41AC-A6CC-A9532D0331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" y="336"/>
              <a:ext cx="2957" cy="3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C0C0C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99"/>
                  </a:solidFill>
                  <a:ea typeface="隶书" panose="02010509060101010101" pitchFamily="49" charset="-122"/>
                </a:rPr>
                <a:t>4-2</a:t>
              </a:r>
              <a:r>
                <a:rPr lang="en-US" altLang="zh-CN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 </a:t>
              </a:r>
              <a:r>
                <a:rPr lang="zh-CN" altLang="en-US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载流回路的磁场</a:t>
              </a:r>
              <a:endParaRPr kumimoji="0" lang="zh-CN" altLang="en-US">
                <a:solidFill>
                  <a:srgbClr val="FF3399"/>
                </a:solidFill>
                <a:ea typeface="隶书" panose="020105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2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2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3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2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2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12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1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日期占位符 1">
            <a:extLst>
              <a:ext uri="{FF2B5EF4-FFF2-40B4-BE49-F238E27FC236}">
                <a16:creationId xmlns:a16="http://schemas.microsoft.com/office/drawing/2014/main" id="{0C8A1BA8-E553-4FAC-9AC6-5054AAC5BF1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2C6137-FA56-4D3E-B0BE-94BC5E0FE435}" type="datetime9">
              <a:rPr lang="en-US"/>
              <a:pPr>
                <a:defRPr/>
              </a:pPr>
              <a:t>4/8/2020 9:41:39 PM</a:t>
            </a:fld>
            <a:endParaRPr lang="en-US" altLang="zh-CN"/>
          </a:p>
        </p:txBody>
      </p:sp>
      <p:sp>
        <p:nvSpPr>
          <p:cNvPr id="30" name="灯片编号占位符 3">
            <a:extLst>
              <a:ext uri="{FF2B5EF4-FFF2-40B4-BE49-F238E27FC236}">
                <a16:creationId xmlns:a16="http://schemas.microsoft.com/office/drawing/2014/main" id="{880BEAC9-4DC9-412A-B331-A6504D3DC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fld id="{33C47475-EFD5-4BF7-A4DE-D24759222FA7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32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173058" name="Text Box 2">
            <a:extLst>
              <a:ext uri="{FF2B5EF4-FFF2-40B4-BE49-F238E27FC236}">
                <a16:creationId xmlns:a16="http://schemas.microsoft.com/office/drawing/2014/main" id="{FB927D98-2510-494F-8D94-22534458B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63650"/>
            <a:ext cx="8610600" cy="1373188"/>
          </a:xfrm>
          <a:prstGeom prst="rect">
            <a:avLst/>
          </a:prstGeom>
          <a:noFill/>
          <a:ln w="19050">
            <a:noFill/>
            <a:miter lim="800000"/>
            <a:headEnd type="none" w="sm" len="lg"/>
            <a:tailEnd type="none" w="sm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zh-CN" altLang="en-US">
                <a:solidFill>
                  <a:schemeClr val="tx2"/>
                </a:solidFill>
              </a:rPr>
              <a:t>例题：</a:t>
            </a:r>
            <a:r>
              <a:rPr kumimoji="0"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半径为</a:t>
            </a:r>
            <a:r>
              <a:rPr kumimoji="0"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R</a:t>
            </a:r>
            <a:r>
              <a:rPr kumimoji="0"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的薄圆盘均匀带电，电荷面密度为</a:t>
            </a:r>
            <a:r>
              <a:rPr kumimoji="0" lang="zh-CN" altLang="en-US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，若盘绕自身的中心轴线以角速度旋转，求轴线上离盘心为</a:t>
            </a:r>
            <a:r>
              <a:rPr kumimoji="0" lang="en-US" altLang="zh-CN" i="1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z</a:t>
            </a:r>
            <a:r>
              <a:rPr kumimoji="0" lang="zh-CN" altLang="en-US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处点的磁感强度。</a:t>
            </a:r>
            <a:endParaRPr kumimoji="0"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3059" name="Text Box 3">
            <a:extLst>
              <a:ext uri="{FF2B5EF4-FFF2-40B4-BE49-F238E27FC236}">
                <a16:creationId xmlns:a16="http://schemas.microsoft.com/office/drawing/2014/main" id="{4FA5A324-9377-4CD8-AA09-E2BB94B20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573338"/>
            <a:ext cx="8534400" cy="946150"/>
          </a:xfrm>
          <a:prstGeom prst="rect">
            <a:avLst/>
          </a:prstGeom>
          <a:noFill/>
          <a:ln w="19050">
            <a:noFill/>
            <a:miter lim="800000"/>
            <a:headEnd type="none" w="sm" len="lg"/>
            <a:tailEnd type="none" w="sm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zh-CN" altLang="en-US">
                <a:solidFill>
                  <a:srgbClr val="99FF99"/>
                </a:solidFill>
              </a:rPr>
              <a:t>解：</a:t>
            </a:r>
            <a:r>
              <a:rPr kumimoji="0"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带电圆盘旋转等效于一组圆电流，取半径为</a:t>
            </a:r>
            <a:r>
              <a:rPr kumimoji="0"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r</a:t>
            </a:r>
            <a:r>
              <a:rPr kumimoji="0"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宽度为</a:t>
            </a:r>
            <a:r>
              <a:rPr kumimoji="0"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dr</a:t>
            </a:r>
            <a:r>
              <a:rPr kumimoji="0"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的圆环，其等效电流为</a:t>
            </a:r>
          </a:p>
        </p:txBody>
      </p:sp>
      <p:grpSp>
        <p:nvGrpSpPr>
          <p:cNvPr id="2" name="Group 21">
            <a:extLst>
              <a:ext uri="{FF2B5EF4-FFF2-40B4-BE49-F238E27FC236}">
                <a16:creationId xmlns:a16="http://schemas.microsoft.com/office/drawing/2014/main" id="{2279E08B-545C-4035-8F0E-25AF977FA34E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3505200"/>
            <a:ext cx="4191000" cy="2819400"/>
            <a:chOff x="2832" y="2160"/>
            <a:chExt cx="2640" cy="1776"/>
          </a:xfrm>
        </p:grpSpPr>
        <p:sp>
          <p:nvSpPr>
            <p:cNvPr id="173060" name="Rectangle 4">
              <a:extLst>
                <a:ext uri="{FF2B5EF4-FFF2-40B4-BE49-F238E27FC236}">
                  <a16:creationId xmlns:a16="http://schemas.microsoft.com/office/drawing/2014/main" id="{7EA09401-D1A7-4E24-8794-6E4AF1B5D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160"/>
              <a:ext cx="2640" cy="1776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061" name="Oval 5">
              <a:extLst>
                <a:ext uri="{FF2B5EF4-FFF2-40B4-BE49-F238E27FC236}">
                  <a16:creationId xmlns:a16="http://schemas.microsoft.com/office/drawing/2014/main" id="{E821B9A6-DD7A-4397-BF25-C89585DFA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120"/>
              <a:ext cx="1536" cy="720"/>
            </a:xfrm>
            <a:prstGeom prst="ellipse">
              <a:avLst/>
            </a:prstGeom>
            <a:gradFill rotWithShape="0">
              <a:gsLst>
                <a:gs pos="0">
                  <a:schemeClr val="tx2"/>
                </a:gs>
                <a:gs pos="100000">
                  <a:schemeClr val="tx2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round/>
              <a:headEnd type="none" w="sm" len="lg"/>
              <a:tailEnd type="none" w="sm" len="lg"/>
            </a:ln>
            <a:effectLst/>
            <a:scene3d>
              <a:camera prst="legacyObliqueTopRight">
                <a:rot lat="17099998" lon="21299999" rev="0"/>
              </a:camera>
              <a:lightRig rig="legacyFlat3" dir="b"/>
            </a:scene3d>
            <a:sp3d extrusionH="49200" prstMaterial="legacyMatte">
              <a:bevelT w="13500" h="13500" prst="angle"/>
              <a:bevelB w="13500" h="13500" prst="angle"/>
              <a:extrusionClr>
                <a:schemeClr val="tx2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065" name="Oval 9">
              <a:extLst>
                <a:ext uri="{FF2B5EF4-FFF2-40B4-BE49-F238E27FC236}">
                  <a16:creationId xmlns:a16="http://schemas.microsoft.com/office/drawing/2014/main" id="{F7454696-AE6C-4F86-8482-57A7056CF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327"/>
              <a:ext cx="960" cy="288"/>
            </a:xfrm>
            <a:prstGeom prst="ellipse">
              <a:avLst/>
            </a:prstGeom>
            <a:solidFill>
              <a:srgbClr val="993366"/>
            </a:solidFill>
            <a:ln w="19050">
              <a:noFill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066" name="Oval 10">
              <a:extLst>
                <a:ext uri="{FF2B5EF4-FFF2-40B4-BE49-F238E27FC236}">
                  <a16:creationId xmlns:a16="http://schemas.microsoft.com/office/drawing/2014/main" id="{83CBD824-2716-4162-8E10-8101A53BA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4" y="3351"/>
              <a:ext cx="912" cy="240"/>
            </a:xfrm>
            <a:prstGeom prst="ellipse">
              <a:avLst/>
            </a:prstGeom>
            <a:gradFill rotWithShape="0">
              <a:gsLst>
                <a:gs pos="0">
                  <a:schemeClr val="tx2"/>
                </a:gs>
                <a:gs pos="100000">
                  <a:schemeClr val="tx2">
                    <a:gamma/>
                    <a:shade val="56078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064" name="Line 8">
              <a:extLst>
                <a:ext uri="{FF2B5EF4-FFF2-40B4-BE49-F238E27FC236}">
                  <a16:creationId xmlns:a16="http://schemas.microsoft.com/office/drawing/2014/main" id="{28DB3362-A122-4ECE-B4AC-4CC7E0F3DC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2544"/>
              <a:ext cx="0" cy="912"/>
            </a:xfrm>
            <a:prstGeom prst="line">
              <a:avLst/>
            </a:prstGeom>
            <a:noFill/>
            <a:ln w="19050">
              <a:solidFill>
                <a:srgbClr val="66FFCC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067" name="Line 11">
              <a:extLst>
                <a:ext uri="{FF2B5EF4-FFF2-40B4-BE49-F238E27FC236}">
                  <a16:creationId xmlns:a16="http://schemas.microsoft.com/office/drawing/2014/main" id="{482DBC79-0F8A-41CC-A5C1-4E8156D62D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456"/>
              <a:ext cx="336" cy="96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sm" len="lg"/>
              <a:tailEnd type="triangle" w="sm" len="lg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33814" name="Object 4">
              <a:extLst>
                <a:ext uri="{FF2B5EF4-FFF2-40B4-BE49-F238E27FC236}">
                  <a16:creationId xmlns:a16="http://schemas.microsoft.com/office/drawing/2014/main" id="{BE23075F-845E-4630-A450-E30F91F0F48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92" y="3338"/>
            <a:ext cx="166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23" name="Equation" r:id="rId3" imgW="85750" imgH="95352" progId="Equation.3">
                    <p:embed/>
                  </p:oleObj>
                </mc:Choice>
                <mc:Fallback>
                  <p:oleObj name="Equation" r:id="rId3" imgW="85750" imgH="95352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2" y="3338"/>
                          <a:ext cx="166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3069" name="Line 13">
              <a:extLst>
                <a:ext uri="{FF2B5EF4-FFF2-40B4-BE49-F238E27FC236}">
                  <a16:creationId xmlns:a16="http://schemas.microsoft.com/office/drawing/2014/main" id="{F4AC2EE8-FC5D-47EA-ACFF-AC690B35EB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80" y="3264"/>
              <a:ext cx="0" cy="192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 type="none" w="sm" len="lg"/>
              <a:tailEnd type="none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070" name="Line 14">
              <a:extLst>
                <a:ext uri="{FF2B5EF4-FFF2-40B4-BE49-F238E27FC236}">
                  <a16:creationId xmlns:a16="http://schemas.microsoft.com/office/drawing/2014/main" id="{FACE79ED-9567-4B47-9C14-1CA4E0AFDC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1" y="3264"/>
              <a:ext cx="0" cy="192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 type="none" w="sm" len="lg"/>
              <a:tailEnd type="none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33817" name="Object 5">
              <a:extLst>
                <a:ext uri="{FF2B5EF4-FFF2-40B4-BE49-F238E27FC236}">
                  <a16:creationId xmlns:a16="http://schemas.microsoft.com/office/drawing/2014/main" id="{AD54A632-E471-411D-837A-6959F4579D9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41" y="3043"/>
            <a:ext cx="277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24" name="Equation" r:id="rId5" imgW="161747" imgH="152400" progId="Equation.3">
                    <p:embed/>
                  </p:oleObj>
                </mc:Choice>
                <mc:Fallback>
                  <p:oleObj name="Equation" r:id="rId5" imgW="161747" imgH="1524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1" y="3043"/>
                          <a:ext cx="277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3072" name="Freeform 16">
              <a:extLst>
                <a:ext uri="{FF2B5EF4-FFF2-40B4-BE49-F238E27FC236}">
                  <a16:creationId xmlns:a16="http://schemas.microsoft.com/office/drawing/2014/main" id="{AC67B5EA-CDFE-40CA-9BBE-3B347E1323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3648"/>
              <a:ext cx="240" cy="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42"/>
                </a:cxn>
                <a:cxn ang="0">
                  <a:pos x="138" y="69"/>
                </a:cxn>
                <a:cxn ang="0">
                  <a:pos x="240" y="96"/>
                </a:cxn>
              </a:cxnLst>
              <a:rect l="0" t="0" r="r" b="b"/>
              <a:pathLst>
                <a:path w="240" h="96">
                  <a:moveTo>
                    <a:pt x="0" y="0"/>
                  </a:moveTo>
                  <a:cubicBezTo>
                    <a:pt x="12" y="7"/>
                    <a:pt x="46" y="31"/>
                    <a:pt x="69" y="42"/>
                  </a:cubicBezTo>
                  <a:cubicBezTo>
                    <a:pt x="92" y="53"/>
                    <a:pt x="110" y="60"/>
                    <a:pt x="138" y="69"/>
                  </a:cubicBezTo>
                  <a:cubicBezTo>
                    <a:pt x="166" y="78"/>
                    <a:pt x="219" y="91"/>
                    <a:pt x="240" y="96"/>
                  </a:cubicBezTo>
                </a:path>
              </a:pathLst>
            </a:custGeom>
            <a:noFill/>
            <a:ln w="19050" cap="flat" cmpd="sng">
              <a:solidFill>
                <a:srgbClr val="FF9999"/>
              </a:solidFill>
              <a:prstDash val="solid"/>
              <a:round/>
              <a:headEnd type="none" w="sm" len="lg"/>
              <a:tailEnd type="triangle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33819" name="Object 6">
              <a:extLst>
                <a:ext uri="{FF2B5EF4-FFF2-40B4-BE49-F238E27FC236}">
                  <a16:creationId xmlns:a16="http://schemas.microsoft.com/office/drawing/2014/main" id="{5E227202-9E9D-49FB-A428-51F7B7E96FF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78" y="3734"/>
            <a:ext cx="222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25" name="Equation" r:id="rId7" imgW="123952" imgH="114504" progId="Equation.3">
                    <p:embed/>
                  </p:oleObj>
                </mc:Choice>
                <mc:Fallback>
                  <p:oleObj name="Equation" r:id="rId7" imgW="123952" imgH="114504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8" y="3734"/>
                          <a:ext cx="222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20" name="Object 7">
              <a:extLst>
                <a:ext uri="{FF2B5EF4-FFF2-40B4-BE49-F238E27FC236}">
                  <a16:creationId xmlns:a16="http://schemas.microsoft.com/office/drawing/2014/main" id="{C1B26965-3F30-44CC-9648-C2AC5C6DEA7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99" y="2496"/>
            <a:ext cx="159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26" name="Equation" r:id="rId9" imgW="85750" imgH="114504" progId="Equation.3">
                    <p:embed/>
                  </p:oleObj>
                </mc:Choice>
                <mc:Fallback>
                  <p:oleObj name="Equation" r:id="rId9" imgW="85750" imgH="114504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9" y="2496"/>
                          <a:ext cx="159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21" name="Object 8">
              <a:extLst>
                <a:ext uri="{FF2B5EF4-FFF2-40B4-BE49-F238E27FC236}">
                  <a16:creationId xmlns:a16="http://schemas.microsoft.com/office/drawing/2014/main" id="{18D54F30-FE7A-4E48-B9C5-6BF363256A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84" y="2688"/>
            <a:ext cx="153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27" name="Equation" r:id="rId11" imgW="133299" imgH="133248" progId="Equation.3">
                    <p:embed/>
                  </p:oleObj>
                </mc:Choice>
                <mc:Fallback>
                  <p:oleObj name="Equation" r:id="rId11" imgW="133299" imgH="133248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688"/>
                          <a:ext cx="153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3076" name="Oval 20">
              <a:extLst>
                <a:ext uri="{FF2B5EF4-FFF2-40B4-BE49-F238E27FC236}">
                  <a16:creationId xmlns:a16="http://schemas.microsoft.com/office/drawing/2014/main" id="{80F5DD90-45F8-42F2-8C7C-289223F38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2751"/>
              <a:ext cx="23" cy="23"/>
            </a:xfrm>
            <a:prstGeom prst="ellipse">
              <a:avLst/>
            </a:prstGeom>
            <a:solidFill>
              <a:srgbClr val="6666FF"/>
            </a:solidFill>
            <a:ln w="19050">
              <a:noFill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aphicFrame>
        <p:nvGraphicFramePr>
          <p:cNvPr id="214016" name="Object 0">
            <a:extLst>
              <a:ext uri="{FF2B5EF4-FFF2-40B4-BE49-F238E27FC236}">
                <a16:creationId xmlns:a16="http://schemas.microsoft.com/office/drawing/2014/main" id="{85DABD96-215B-4055-B1B2-9625C634EE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3516313"/>
          <a:ext cx="1114425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8" name="公式" r:id="rId13" imgW="504749" imgH="381000" progId="Equation.3">
                  <p:embed/>
                </p:oleObj>
              </mc:Choice>
              <mc:Fallback>
                <p:oleObj name="公式" r:id="rId13" imgW="504749" imgH="3810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516313"/>
                        <a:ext cx="1114425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17" name="Object 1">
            <a:extLst>
              <a:ext uri="{FF2B5EF4-FFF2-40B4-BE49-F238E27FC236}">
                <a16:creationId xmlns:a16="http://schemas.microsoft.com/office/drawing/2014/main" id="{5DA4F763-3FAD-42D1-8196-A748E07D61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4365625"/>
          <a:ext cx="1747838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9" name="Equation" r:id="rId15" imgW="733552" imgH="152400" progId="Equation.3">
                  <p:embed/>
                </p:oleObj>
              </mc:Choice>
              <mc:Fallback>
                <p:oleObj name="Equation" r:id="rId15" imgW="733552" imgH="152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365625"/>
                        <a:ext cx="1747838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80" name="Text Box 24">
            <a:extLst>
              <a:ext uri="{FF2B5EF4-FFF2-40B4-BE49-F238E27FC236}">
                <a16:creationId xmlns:a16="http://schemas.microsoft.com/office/drawing/2014/main" id="{C9D172EA-3D91-4692-8AE8-81308E4C7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714875"/>
            <a:ext cx="4343400" cy="946150"/>
          </a:xfrm>
          <a:prstGeom prst="rect">
            <a:avLst/>
          </a:prstGeom>
          <a:noFill/>
          <a:ln w="19050">
            <a:noFill/>
            <a:miter lim="800000"/>
            <a:headEnd type="none" w="sm" len="lg"/>
            <a:tailEnd type="none" w="sm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圆电流在轴线上激发的磁感强度</a:t>
            </a:r>
          </a:p>
        </p:txBody>
      </p:sp>
      <p:graphicFrame>
        <p:nvGraphicFramePr>
          <p:cNvPr id="214018" name="Object 2">
            <a:extLst>
              <a:ext uri="{FF2B5EF4-FFF2-40B4-BE49-F238E27FC236}">
                <a16:creationId xmlns:a16="http://schemas.microsoft.com/office/drawing/2014/main" id="{E004ED3F-98A9-44F4-92AA-40E3D89F8A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9500" y="5492750"/>
          <a:ext cx="283527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0" name="公式" r:id="rId17" imgW="1390701" imgH="438048" progId="Equation.3">
                  <p:embed/>
                </p:oleObj>
              </mc:Choice>
              <mc:Fallback>
                <p:oleObj name="公式" r:id="rId17" imgW="1390701" imgH="438048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5492750"/>
                        <a:ext cx="2835275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19" name="Object 3">
            <a:extLst>
              <a:ext uri="{FF2B5EF4-FFF2-40B4-BE49-F238E27FC236}">
                <a16:creationId xmlns:a16="http://schemas.microsoft.com/office/drawing/2014/main" id="{69900157-A0DE-446B-B3D1-D121A2A7AD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84400" y="3513138"/>
          <a:ext cx="1379538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1" name="公式" r:id="rId19" imgW="628701" imgH="381000" progId="Equation.3">
                  <p:embed/>
                </p:oleObj>
              </mc:Choice>
              <mc:Fallback>
                <p:oleObj name="公式" r:id="rId19" imgW="628701" imgH="381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00" y="3513138"/>
                        <a:ext cx="1379538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3090" name="Picture 34">
            <a:extLst>
              <a:ext uri="{FF2B5EF4-FFF2-40B4-BE49-F238E27FC236}">
                <a16:creationId xmlns:a16="http://schemas.microsoft.com/office/drawing/2014/main" id="{F062D6FD-4773-4EB8-840F-1C6FD8258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6020">
            <a:off x="7092950" y="4365625"/>
            <a:ext cx="792163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805" name="Group 43">
            <a:extLst>
              <a:ext uri="{FF2B5EF4-FFF2-40B4-BE49-F238E27FC236}">
                <a16:creationId xmlns:a16="http://schemas.microsoft.com/office/drawing/2014/main" id="{407E7F46-C0B4-4D51-8165-1BFE7F7BA2CC}"/>
              </a:ext>
            </a:extLst>
          </p:cNvPr>
          <p:cNvGrpSpPr>
            <a:grpSpLocks/>
          </p:cNvGrpSpPr>
          <p:nvPr/>
        </p:nvGrpSpPr>
        <p:grpSpPr bwMode="auto">
          <a:xfrm>
            <a:off x="0" y="115888"/>
            <a:ext cx="5715000" cy="1068387"/>
            <a:chOff x="0" y="191"/>
            <a:chExt cx="3600" cy="673"/>
          </a:xfrm>
        </p:grpSpPr>
        <p:pic>
          <p:nvPicPr>
            <p:cNvPr id="33806" name="Picture 44" descr="bar_1">
              <a:extLst>
                <a:ext uri="{FF2B5EF4-FFF2-40B4-BE49-F238E27FC236}">
                  <a16:creationId xmlns:a16="http://schemas.microsoft.com/office/drawing/2014/main" id="{4F95ED1B-EE82-4A7E-87DB-4822C98A23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1"/>
              <a:ext cx="3600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07" name="Text Box 45">
              <a:extLst>
                <a:ext uri="{FF2B5EF4-FFF2-40B4-BE49-F238E27FC236}">
                  <a16:creationId xmlns:a16="http://schemas.microsoft.com/office/drawing/2014/main" id="{12675FF9-86E1-4CA0-B37B-EF2FBAECD0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" y="336"/>
              <a:ext cx="2957" cy="3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C0C0C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99"/>
                  </a:solidFill>
                  <a:ea typeface="隶书" panose="02010509060101010101" pitchFamily="49" charset="-122"/>
                </a:rPr>
                <a:t>4-2</a:t>
              </a:r>
              <a:r>
                <a:rPr lang="en-US" altLang="zh-CN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 </a:t>
              </a:r>
              <a:r>
                <a:rPr lang="zh-CN" altLang="en-US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载流回路的磁场</a:t>
              </a:r>
              <a:endParaRPr kumimoji="0" lang="zh-CN" altLang="en-US">
                <a:solidFill>
                  <a:srgbClr val="FF3399"/>
                </a:solidFill>
                <a:ea typeface="隶书" panose="020105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3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4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4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4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14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8" grpId="0" autoUpdateAnimBg="0"/>
      <p:bldP spid="173059" grpId="0" autoUpdateAnimBg="0"/>
      <p:bldP spid="173080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日期占位符 1">
            <a:extLst>
              <a:ext uri="{FF2B5EF4-FFF2-40B4-BE49-F238E27FC236}">
                <a16:creationId xmlns:a16="http://schemas.microsoft.com/office/drawing/2014/main" id="{CAA78AF9-98A9-489F-A57E-552868FCB21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96E9455-D43B-4103-A94D-969FBB43EEB8}" type="datetime9">
              <a:rPr lang="en-US"/>
              <a:pPr>
                <a:defRPr/>
              </a:pPr>
              <a:t>4/8/2020 9:41:39 PM</a:t>
            </a:fld>
            <a:endParaRPr lang="en-US" altLang="zh-CN"/>
          </a:p>
        </p:txBody>
      </p:sp>
      <p:sp>
        <p:nvSpPr>
          <p:cNvPr id="30" name="灯片编号占位符 3">
            <a:extLst>
              <a:ext uri="{FF2B5EF4-FFF2-40B4-BE49-F238E27FC236}">
                <a16:creationId xmlns:a16="http://schemas.microsoft.com/office/drawing/2014/main" id="{1CC30AA2-C0AE-4EF4-BF55-BD6B8E3F6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fld id="{E3678B2A-FC8A-47F6-92BB-C519B83B08B1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33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grpSp>
        <p:nvGrpSpPr>
          <p:cNvPr id="2" name="Group 28">
            <a:extLst>
              <a:ext uri="{FF2B5EF4-FFF2-40B4-BE49-F238E27FC236}">
                <a16:creationId xmlns:a16="http://schemas.microsoft.com/office/drawing/2014/main" id="{7AC6CC2E-FBED-4F07-9DCF-B0B743D79D97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3505200"/>
            <a:ext cx="4191000" cy="2819400"/>
            <a:chOff x="2832" y="2160"/>
            <a:chExt cx="2640" cy="1776"/>
          </a:xfrm>
        </p:grpSpPr>
        <p:sp>
          <p:nvSpPr>
            <p:cNvPr id="174109" name="Rectangle 29">
              <a:extLst>
                <a:ext uri="{FF2B5EF4-FFF2-40B4-BE49-F238E27FC236}">
                  <a16:creationId xmlns:a16="http://schemas.microsoft.com/office/drawing/2014/main" id="{1D5C15A7-0B1B-411B-BF07-0871BCBB9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160"/>
              <a:ext cx="2640" cy="1776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4110" name="Oval 30">
              <a:extLst>
                <a:ext uri="{FF2B5EF4-FFF2-40B4-BE49-F238E27FC236}">
                  <a16:creationId xmlns:a16="http://schemas.microsoft.com/office/drawing/2014/main" id="{377B6213-43A6-4EE0-A210-035A3AD74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120"/>
              <a:ext cx="1536" cy="720"/>
            </a:xfrm>
            <a:prstGeom prst="ellipse">
              <a:avLst/>
            </a:prstGeom>
            <a:gradFill rotWithShape="0">
              <a:gsLst>
                <a:gs pos="0">
                  <a:schemeClr val="tx2"/>
                </a:gs>
                <a:gs pos="100000">
                  <a:schemeClr val="tx2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round/>
              <a:headEnd type="none" w="sm" len="lg"/>
              <a:tailEnd type="none" w="sm" len="lg"/>
            </a:ln>
            <a:effectLst/>
            <a:scene3d>
              <a:camera prst="legacyObliqueTopRight">
                <a:rot lat="17099998" lon="21299999" rev="0"/>
              </a:camera>
              <a:lightRig rig="legacyFlat3" dir="b"/>
            </a:scene3d>
            <a:sp3d extrusionH="49200" prstMaterial="legacyMatte">
              <a:bevelT w="13500" h="13500" prst="angle"/>
              <a:bevelB w="13500" h="13500" prst="angle"/>
              <a:extrusionClr>
                <a:schemeClr val="tx2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4111" name="Oval 31">
              <a:extLst>
                <a:ext uri="{FF2B5EF4-FFF2-40B4-BE49-F238E27FC236}">
                  <a16:creationId xmlns:a16="http://schemas.microsoft.com/office/drawing/2014/main" id="{E61B21AF-8DA7-4593-A04D-98DE65BBD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327"/>
              <a:ext cx="960" cy="288"/>
            </a:xfrm>
            <a:prstGeom prst="ellipse">
              <a:avLst/>
            </a:prstGeom>
            <a:solidFill>
              <a:srgbClr val="993366"/>
            </a:solidFill>
            <a:ln w="19050">
              <a:noFill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4112" name="Oval 32">
              <a:extLst>
                <a:ext uri="{FF2B5EF4-FFF2-40B4-BE49-F238E27FC236}">
                  <a16:creationId xmlns:a16="http://schemas.microsoft.com/office/drawing/2014/main" id="{E8965E2B-951B-489A-9C10-160C48B79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4" y="3351"/>
              <a:ext cx="912" cy="240"/>
            </a:xfrm>
            <a:prstGeom prst="ellipse">
              <a:avLst/>
            </a:prstGeom>
            <a:gradFill rotWithShape="0">
              <a:gsLst>
                <a:gs pos="0">
                  <a:schemeClr val="tx2"/>
                </a:gs>
                <a:gs pos="100000">
                  <a:schemeClr val="tx2">
                    <a:gamma/>
                    <a:shade val="56078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4113" name="Line 33">
              <a:extLst>
                <a:ext uri="{FF2B5EF4-FFF2-40B4-BE49-F238E27FC236}">
                  <a16:creationId xmlns:a16="http://schemas.microsoft.com/office/drawing/2014/main" id="{80579659-C178-4FE0-959C-616B2964DE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2544"/>
              <a:ext cx="0" cy="912"/>
            </a:xfrm>
            <a:prstGeom prst="line">
              <a:avLst/>
            </a:prstGeom>
            <a:noFill/>
            <a:ln w="19050">
              <a:solidFill>
                <a:srgbClr val="66FFCC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4114" name="Line 34">
              <a:extLst>
                <a:ext uri="{FF2B5EF4-FFF2-40B4-BE49-F238E27FC236}">
                  <a16:creationId xmlns:a16="http://schemas.microsoft.com/office/drawing/2014/main" id="{C62FAA4C-AC05-44BC-959D-C759DB0E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456"/>
              <a:ext cx="336" cy="96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sm" len="lg"/>
              <a:tailEnd type="triangle" w="sm" len="lg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34837" name="Object 35">
              <a:extLst>
                <a:ext uri="{FF2B5EF4-FFF2-40B4-BE49-F238E27FC236}">
                  <a16:creationId xmlns:a16="http://schemas.microsoft.com/office/drawing/2014/main" id="{A12FE8A5-8257-4E4F-B9F1-547D89393D1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92" y="3338"/>
            <a:ext cx="166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46" name="Equation" r:id="rId3" imgW="85750" imgH="95352" progId="Equation.3">
                    <p:embed/>
                  </p:oleObj>
                </mc:Choice>
                <mc:Fallback>
                  <p:oleObj name="Equation" r:id="rId3" imgW="85750" imgH="95352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2" y="3338"/>
                          <a:ext cx="166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16" name="Line 36">
              <a:extLst>
                <a:ext uri="{FF2B5EF4-FFF2-40B4-BE49-F238E27FC236}">
                  <a16:creationId xmlns:a16="http://schemas.microsoft.com/office/drawing/2014/main" id="{FA8D4B4C-BE91-4213-B1C6-404EEF8466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80" y="3264"/>
              <a:ext cx="0" cy="192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 type="none" w="sm" len="lg"/>
              <a:tailEnd type="none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4117" name="Line 37">
              <a:extLst>
                <a:ext uri="{FF2B5EF4-FFF2-40B4-BE49-F238E27FC236}">
                  <a16:creationId xmlns:a16="http://schemas.microsoft.com/office/drawing/2014/main" id="{855E110E-0B9C-41C9-84BF-7466300AF1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1" y="3264"/>
              <a:ext cx="0" cy="192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 type="none" w="sm" len="lg"/>
              <a:tailEnd type="none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34840" name="Object 38">
              <a:extLst>
                <a:ext uri="{FF2B5EF4-FFF2-40B4-BE49-F238E27FC236}">
                  <a16:creationId xmlns:a16="http://schemas.microsoft.com/office/drawing/2014/main" id="{062A9975-B0BF-4375-B88D-E1766073A93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41" y="3043"/>
            <a:ext cx="277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47" name="Equation" r:id="rId5" imgW="161747" imgH="152400" progId="Equation.3">
                    <p:embed/>
                  </p:oleObj>
                </mc:Choice>
                <mc:Fallback>
                  <p:oleObj name="Equation" r:id="rId5" imgW="161747" imgH="15240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1" y="3043"/>
                          <a:ext cx="277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19" name="Freeform 39">
              <a:extLst>
                <a:ext uri="{FF2B5EF4-FFF2-40B4-BE49-F238E27FC236}">
                  <a16:creationId xmlns:a16="http://schemas.microsoft.com/office/drawing/2014/main" id="{E55B4B0A-5794-4F17-B1DB-27BB6B569F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3648"/>
              <a:ext cx="240" cy="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42"/>
                </a:cxn>
                <a:cxn ang="0">
                  <a:pos x="138" y="69"/>
                </a:cxn>
                <a:cxn ang="0">
                  <a:pos x="240" y="96"/>
                </a:cxn>
              </a:cxnLst>
              <a:rect l="0" t="0" r="r" b="b"/>
              <a:pathLst>
                <a:path w="240" h="96">
                  <a:moveTo>
                    <a:pt x="0" y="0"/>
                  </a:moveTo>
                  <a:cubicBezTo>
                    <a:pt x="12" y="7"/>
                    <a:pt x="46" y="31"/>
                    <a:pt x="69" y="42"/>
                  </a:cubicBezTo>
                  <a:cubicBezTo>
                    <a:pt x="92" y="53"/>
                    <a:pt x="110" y="60"/>
                    <a:pt x="138" y="69"/>
                  </a:cubicBezTo>
                  <a:cubicBezTo>
                    <a:pt x="166" y="78"/>
                    <a:pt x="219" y="91"/>
                    <a:pt x="240" y="96"/>
                  </a:cubicBezTo>
                </a:path>
              </a:pathLst>
            </a:custGeom>
            <a:noFill/>
            <a:ln w="19050" cap="flat" cmpd="sng">
              <a:solidFill>
                <a:srgbClr val="FF9999"/>
              </a:solidFill>
              <a:prstDash val="solid"/>
              <a:round/>
              <a:headEnd type="none" w="sm" len="lg"/>
              <a:tailEnd type="triangle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34842" name="Object 40">
              <a:extLst>
                <a:ext uri="{FF2B5EF4-FFF2-40B4-BE49-F238E27FC236}">
                  <a16:creationId xmlns:a16="http://schemas.microsoft.com/office/drawing/2014/main" id="{D422C440-C600-4879-82CD-DA1BE711B04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78" y="3734"/>
            <a:ext cx="222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48" name="Equation" r:id="rId7" imgW="123952" imgH="114504" progId="Equation.3">
                    <p:embed/>
                  </p:oleObj>
                </mc:Choice>
                <mc:Fallback>
                  <p:oleObj name="Equation" r:id="rId7" imgW="123952" imgH="114504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8" y="3734"/>
                          <a:ext cx="222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43" name="Object 41">
              <a:extLst>
                <a:ext uri="{FF2B5EF4-FFF2-40B4-BE49-F238E27FC236}">
                  <a16:creationId xmlns:a16="http://schemas.microsoft.com/office/drawing/2014/main" id="{43942665-06BA-4EA2-AF08-676BAB09866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99" y="2496"/>
            <a:ext cx="159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49" name="Equation" r:id="rId9" imgW="85750" imgH="114504" progId="Equation.3">
                    <p:embed/>
                  </p:oleObj>
                </mc:Choice>
                <mc:Fallback>
                  <p:oleObj name="Equation" r:id="rId9" imgW="85750" imgH="114504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9" y="2496"/>
                          <a:ext cx="159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44" name="Object 42">
              <a:extLst>
                <a:ext uri="{FF2B5EF4-FFF2-40B4-BE49-F238E27FC236}">
                  <a16:creationId xmlns:a16="http://schemas.microsoft.com/office/drawing/2014/main" id="{4315C493-D81B-4DFE-90D5-090EF9C9E25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84" y="2688"/>
            <a:ext cx="153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50" name="Equation" r:id="rId11" imgW="133299" imgH="133248" progId="Equation.3">
                    <p:embed/>
                  </p:oleObj>
                </mc:Choice>
                <mc:Fallback>
                  <p:oleObj name="Equation" r:id="rId11" imgW="133299" imgH="133248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688"/>
                          <a:ext cx="153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23" name="Oval 43">
              <a:extLst>
                <a:ext uri="{FF2B5EF4-FFF2-40B4-BE49-F238E27FC236}">
                  <a16:creationId xmlns:a16="http://schemas.microsoft.com/office/drawing/2014/main" id="{F413428C-ABC3-41A2-92CF-87AFC9A8C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2751"/>
              <a:ext cx="23" cy="23"/>
            </a:xfrm>
            <a:prstGeom prst="ellipse">
              <a:avLst/>
            </a:prstGeom>
            <a:solidFill>
              <a:srgbClr val="6666FF"/>
            </a:solidFill>
            <a:ln w="19050">
              <a:noFill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aphicFrame>
        <p:nvGraphicFramePr>
          <p:cNvPr id="174098" name="Object 18">
            <a:extLst>
              <a:ext uri="{FF2B5EF4-FFF2-40B4-BE49-F238E27FC236}">
                <a16:creationId xmlns:a16="http://schemas.microsoft.com/office/drawing/2014/main" id="{56B81353-0760-44BB-9A48-2BCC51B881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79700" y="1314450"/>
          <a:ext cx="3021013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1" name="公式" r:id="rId13" imgW="1390701" imgH="438048" progId="Equation.3">
                  <p:embed/>
                </p:oleObj>
              </mc:Choice>
              <mc:Fallback>
                <p:oleObj name="公式" r:id="rId13" imgW="1390701" imgH="438048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1314450"/>
                        <a:ext cx="3021013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99" name="Text Box 19">
            <a:extLst>
              <a:ext uri="{FF2B5EF4-FFF2-40B4-BE49-F238E27FC236}">
                <a16:creationId xmlns:a16="http://schemas.microsoft.com/office/drawing/2014/main" id="{AA589CF1-A631-4449-BE3B-636B8DDDE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405063"/>
            <a:ext cx="5410200" cy="519112"/>
          </a:xfrm>
          <a:prstGeom prst="rect">
            <a:avLst/>
          </a:prstGeom>
          <a:noFill/>
          <a:ln w="19050">
            <a:noFill/>
            <a:miter lim="800000"/>
            <a:headEnd type="none" w="sm" len="lg"/>
            <a:tailEnd type="none" w="sm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积分得</a:t>
            </a:r>
            <a:r>
              <a:rPr kumimoji="0"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kumimoji="0"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点的磁感强度</a:t>
            </a:r>
          </a:p>
        </p:txBody>
      </p:sp>
      <p:graphicFrame>
        <p:nvGraphicFramePr>
          <p:cNvPr id="174100" name="Object 20">
            <a:extLst>
              <a:ext uri="{FF2B5EF4-FFF2-40B4-BE49-F238E27FC236}">
                <a16:creationId xmlns:a16="http://schemas.microsoft.com/office/drawing/2014/main" id="{006E9D41-6600-4902-BDC8-D2E3709031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2850" y="2898775"/>
          <a:ext cx="2843213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2" name="公式" r:id="rId15" imgW="1343152" imgH="438048" progId="Equation.3">
                  <p:embed/>
                </p:oleObj>
              </mc:Choice>
              <mc:Fallback>
                <p:oleObj name="公式" r:id="rId15" imgW="1343152" imgH="438048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850" y="2898775"/>
                        <a:ext cx="2843213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01" name="Object 21">
            <a:extLst>
              <a:ext uri="{FF2B5EF4-FFF2-40B4-BE49-F238E27FC236}">
                <a16:creationId xmlns:a16="http://schemas.microsoft.com/office/drawing/2014/main" id="{192A24F7-1093-47FA-8FB9-DAE3BF264F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6438" y="3897313"/>
          <a:ext cx="3700462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3" name="公式" r:id="rId17" imgW="1838147" imgH="495504" progId="Equation.3">
                  <p:embed/>
                </p:oleObj>
              </mc:Choice>
              <mc:Fallback>
                <p:oleObj name="公式" r:id="rId17" imgW="1838147" imgH="495504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38" y="3897313"/>
                        <a:ext cx="3700462" cy="1030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02" name="Text Box 22">
            <a:extLst>
              <a:ext uri="{FF2B5EF4-FFF2-40B4-BE49-F238E27FC236}">
                <a16:creationId xmlns:a16="http://schemas.microsoft.com/office/drawing/2014/main" id="{EB3DD094-8841-45C0-9A4F-015AA77FD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894263"/>
            <a:ext cx="3657600" cy="519112"/>
          </a:xfrm>
          <a:prstGeom prst="rect">
            <a:avLst/>
          </a:prstGeom>
          <a:noFill/>
          <a:ln w="19050">
            <a:noFill/>
            <a:miter lim="800000"/>
            <a:headEnd type="none" w="sm" len="lg"/>
            <a:tailEnd type="none" w="sm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盘心处</a:t>
            </a:r>
            <a:r>
              <a:rPr kumimoji="0"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z</a:t>
            </a:r>
            <a:r>
              <a:rPr kumimoji="0"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=0</a:t>
            </a:r>
          </a:p>
        </p:txBody>
      </p:sp>
      <p:graphicFrame>
        <p:nvGraphicFramePr>
          <p:cNvPr id="174103" name="Object 23">
            <a:extLst>
              <a:ext uri="{FF2B5EF4-FFF2-40B4-BE49-F238E27FC236}">
                <a16:creationId xmlns:a16="http://schemas.microsoft.com/office/drawing/2014/main" id="{9339A5A6-31BE-42CA-B45A-1BE0F97FD5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3225" y="5373688"/>
          <a:ext cx="160337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4" name="Equation" r:id="rId19" imgW="762000" imgH="381000" progId="Equation.3">
                  <p:embed/>
                </p:oleObj>
              </mc:Choice>
              <mc:Fallback>
                <p:oleObj name="Equation" r:id="rId19" imgW="762000" imgH="3810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3225" y="5373688"/>
                        <a:ext cx="1603375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127" name="Picture 47">
            <a:extLst>
              <a:ext uri="{FF2B5EF4-FFF2-40B4-BE49-F238E27FC236}">
                <a16:creationId xmlns:a16="http://schemas.microsoft.com/office/drawing/2014/main" id="{332EA27D-C467-4256-BD0F-5AD59B9DC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6020">
            <a:off x="7092950" y="4365625"/>
            <a:ext cx="792163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828" name="Group 43">
            <a:extLst>
              <a:ext uri="{FF2B5EF4-FFF2-40B4-BE49-F238E27FC236}">
                <a16:creationId xmlns:a16="http://schemas.microsoft.com/office/drawing/2014/main" id="{9564F8AF-959F-4863-BAD6-0B45964B2E56}"/>
              </a:ext>
            </a:extLst>
          </p:cNvPr>
          <p:cNvGrpSpPr>
            <a:grpSpLocks/>
          </p:cNvGrpSpPr>
          <p:nvPr/>
        </p:nvGrpSpPr>
        <p:grpSpPr bwMode="auto">
          <a:xfrm>
            <a:off x="0" y="115888"/>
            <a:ext cx="5715000" cy="1068387"/>
            <a:chOff x="0" y="191"/>
            <a:chExt cx="3600" cy="673"/>
          </a:xfrm>
        </p:grpSpPr>
        <p:pic>
          <p:nvPicPr>
            <p:cNvPr id="34829" name="Picture 44" descr="bar_1">
              <a:extLst>
                <a:ext uri="{FF2B5EF4-FFF2-40B4-BE49-F238E27FC236}">
                  <a16:creationId xmlns:a16="http://schemas.microsoft.com/office/drawing/2014/main" id="{55CEDFEB-132F-497C-89B9-397DD90EC5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1"/>
              <a:ext cx="3600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30" name="Text Box 45">
              <a:extLst>
                <a:ext uri="{FF2B5EF4-FFF2-40B4-BE49-F238E27FC236}">
                  <a16:creationId xmlns:a16="http://schemas.microsoft.com/office/drawing/2014/main" id="{0253AADD-F6CB-4644-B725-0D9B4C955E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" y="336"/>
              <a:ext cx="2957" cy="3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C0C0C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99"/>
                  </a:solidFill>
                  <a:ea typeface="隶书" panose="02010509060101010101" pitchFamily="49" charset="-122"/>
                </a:rPr>
                <a:t>4-2</a:t>
              </a:r>
              <a:r>
                <a:rPr lang="en-US" altLang="zh-CN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 </a:t>
              </a:r>
              <a:r>
                <a:rPr lang="zh-CN" altLang="en-US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载流回路的磁场</a:t>
              </a:r>
              <a:endParaRPr kumimoji="0" lang="zh-CN" altLang="en-US">
                <a:solidFill>
                  <a:srgbClr val="FF3399"/>
                </a:solidFill>
                <a:ea typeface="隶书" panose="020105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4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99" grpId="0" autoUpdateAnimBg="0"/>
      <p:bldP spid="174102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1">
            <a:extLst>
              <a:ext uri="{FF2B5EF4-FFF2-40B4-BE49-F238E27FC236}">
                <a16:creationId xmlns:a16="http://schemas.microsoft.com/office/drawing/2014/main" id="{A0C1D13E-5B01-4B56-A240-45FC1FB819F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58D5EFA-4833-46CD-BC79-D8990FB72E10}" type="datetime9">
              <a:rPr lang="en-US"/>
              <a:pPr>
                <a:defRPr/>
              </a:pPr>
              <a:t>4/8/2020 9:41:39 PM</a:t>
            </a:fld>
            <a:endParaRPr lang="en-US" altLang="zh-CN"/>
          </a:p>
        </p:txBody>
      </p:sp>
      <p:sp>
        <p:nvSpPr>
          <p:cNvPr id="11" name="灯片编号占位符 3">
            <a:extLst>
              <a:ext uri="{FF2B5EF4-FFF2-40B4-BE49-F238E27FC236}">
                <a16:creationId xmlns:a16="http://schemas.microsoft.com/office/drawing/2014/main" id="{60557A7E-8843-4934-A0FD-20DBF88DE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fld id="{C03C9DB4-BB0E-49AD-9A6A-F4F5D61521B1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34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119810" name="Text Box 2">
            <a:extLst>
              <a:ext uri="{FF2B5EF4-FFF2-40B4-BE49-F238E27FC236}">
                <a16:creationId xmlns:a16="http://schemas.microsoft.com/office/drawing/2014/main" id="{3E0336A4-AE88-4021-B2D7-49DFFE619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354263"/>
            <a:ext cx="8435975" cy="244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1.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复习磁场、磁感强度等基本概念；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2.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复习毕奥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-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萨伐尔定律及其应用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3.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习题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:P</a:t>
            </a: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210-213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  4.2-5  4.2-9  4.2-27  4.2-31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079E8DE1-B899-4965-8A73-6F95FD509504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358900"/>
            <a:ext cx="1447800" cy="990600"/>
            <a:chOff x="288" y="384"/>
            <a:chExt cx="912" cy="624"/>
          </a:xfrm>
        </p:grpSpPr>
        <p:sp>
          <p:nvSpPr>
            <p:cNvPr id="119814" name="AutoShape 6">
              <a:extLst>
                <a:ext uri="{FF2B5EF4-FFF2-40B4-BE49-F238E27FC236}">
                  <a16:creationId xmlns:a16="http://schemas.microsoft.com/office/drawing/2014/main" id="{7762B115-BC39-4E73-8682-7DDC016B5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84"/>
              <a:ext cx="912" cy="624"/>
            </a:xfrm>
            <a:prstGeom prst="horizontalScroll">
              <a:avLst>
                <a:gd name="adj" fmla="val 12500"/>
              </a:avLst>
            </a:prstGeom>
            <a:gradFill rotWithShape="0">
              <a:gsLst>
                <a:gs pos="0">
                  <a:srgbClr val="FF9966"/>
                </a:gs>
                <a:gs pos="100000">
                  <a:srgbClr val="FF9966">
                    <a:gamma/>
                    <a:shade val="46275"/>
                    <a:invGamma/>
                  </a:srgbClr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rgbClr val="FF99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9815" name="Rectangle 7">
              <a:extLst>
                <a:ext uri="{FF2B5EF4-FFF2-40B4-BE49-F238E27FC236}">
                  <a16:creationId xmlns:a16="http://schemas.microsoft.com/office/drawing/2014/main" id="{3FC9AD93-3299-42D8-AAAD-96A2429F0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" y="523"/>
              <a:ext cx="72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彩云" pitchFamily="2" charset="-122"/>
                  <a:ea typeface="华文彩云" pitchFamily="2" charset="-122"/>
                </a:rPr>
                <a:t>作业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彩云" pitchFamily="2" charset="-122"/>
                  <a:ea typeface="华文彩云" pitchFamily="2" charset="-122"/>
                </a:rPr>
                <a:t>:</a:t>
              </a:r>
            </a:p>
          </p:txBody>
        </p:sp>
      </p:grpSp>
      <p:grpSp>
        <p:nvGrpSpPr>
          <p:cNvPr id="35846" name="Group 43">
            <a:extLst>
              <a:ext uri="{FF2B5EF4-FFF2-40B4-BE49-F238E27FC236}">
                <a16:creationId xmlns:a16="http://schemas.microsoft.com/office/drawing/2014/main" id="{29F3395F-60E1-48A6-B756-5C65E752EECE}"/>
              </a:ext>
            </a:extLst>
          </p:cNvPr>
          <p:cNvGrpSpPr>
            <a:grpSpLocks/>
          </p:cNvGrpSpPr>
          <p:nvPr/>
        </p:nvGrpSpPr>
        <p:grpSpPr bwMode="auto">
          <a:xfrm>
            <a:off x="0" y="115888"/>
            <a:ext cx="5715000" cy="1068387"/>
            <a:chOff x="0" y="191"/>
            <a:chExt cx="3600" cy="673"/>
          </a:xfrm>
        </p:grpSpPr>
        <p:pic>
          <p:nvPicPr>
            <p:cNvPr id="35847" name="Picture 44" descr="bar_1">
              <a:extLst>
                <a:ext uri="{FF2B5EF4-FFF2-40B4-BE49-F238E27FC236}">
                  <a16:creationId xmlns:a16="http://schemas.microsoft.com/office/drawing/2014/main" id="{F8AFC19A-3768-4389-8F42-ACA9225C2B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1"/>
              <a:ext cx="3600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48" name="Text Box 45">
              <a:extLst>
                <a:ext uri="{FF2B5EF4-FFF2-40B4-BE49-F238E27FC236}">
                  <a16:creationId xmlns:a16="http://schemas.microsoft.com/office/drawing/2014/main" id="{F30CE14C-1D60-441B-9C5D-2F30DE5524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" y="336"/>
              <a:ext cx="2957" cy="3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C0C0C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99"/>
                  </a:solidFill>
                  <a:ea typeface="隶书" panose="02010509060101010101" pitchFamily="49" charset="-122"/>
                </a:rPr>
                <a:t>4-2</a:t>
              </a:r>
              <a:r>
                <a:rPr lang="en-US" altLang="zh-CN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 </a:t>
              </a:r>
              <a:r>
                <a:rPr lang="zh-CN" altLang="en-US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载流回路的磁场</a:t>
              </a:r>
              <a:endParaRPr kumimoji="0" lang="zh-CN" altLang="en-US">
                <a:solidFill>
                  <a:srgbClr val="FF3399"/>
                </a:solidFill>
                <a:ea typeface="隶书" panose="02010509060101010101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9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1">
            <a:extLst>
              <a:ext uri="{FF2B5EF4-FFF2-40B4-BE49-F238E27FC236}">
                <a16:creationId xmlns:a16="http://schemas.microsoft.com/office/drawing/2014/main" id="{24AAEF4C-CF6A-4FC8-8D2B-283AD2B5B3C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C170316-9E48-4554-93D0-22C419512390}" type="datetime9">
              <a:rPr lang="en-US"/>
              <a:pPr>
                <a:defRPr/>
              </a:pPr>
              <a:t>4/8/2020 9:41:36 PM</a:t>
            </a:fld>
            <a:endParaRPr lang="en-US" altLang="zh-CN"/>
          </a:p>
        </p:txBody>
      </p:sp>
      <p:sp>
        <p:nvSpPr>
          <p:cNvPr id="10" name="灯片编号占位符 3">
            <a:extLst>
              <a:ext uri="{FF2B5EF4-FFF2-40B4-BE49-F238E27FC236}">
                <a16:creationId xmlns:a16="http://schemas.microsoft.com/office/drawing/2014/main" id="{D54858AD-C907-4CF1-8679-C634A65B2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fld id="{B6D2DBE6-519D-43A0-818A-D4866B56D6A0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4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pic>
        <p:nvPicPr>
          <p:cNvPr id="14338" name="Picture 2" descr="Ampere_2">
            <a:extLst>
              <a:ext uri="{FF2B5EF4-FFF2-40B4-BE49-F238E27FC236}">
                <a16:creationId xmlns:a16="http://schemas.microsoft.com/office/drawing/2014/main" id="{6B6E96CC-AF50-4D42-85A2-DF605A869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88" y="2667000"/>
            <a:ext cx="3051175" cy="3824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39" name="Text Box 3">
            <a:extLst>
              <a:ext uri="{FF2B5EF4-FFF2-40B4-BE49-F238E27FC236}">
                <a16:creationId xmlns:a16="http://schemas.microsoft.com/office/drawing/2014/main" id="{719F85B6-C5DA-4EAF-9960-DA2FA98A7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92213"/>
            <a:ext cx="8431213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安培在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1820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年提出磁性物质的分子电流假说。电流即定向运动的电荷，因此这种相互作用从本质上讲是运动电荷间的相互作用，它有别于库仑力。</a:t>
            </a:r>
          </a:p>
        </p:txBody>
      </p:sp>
      <p:pic>
        <p:nvPicPr>
          <p:cNvPr id="14340" name="Picture 4" descr="1234">
            <a:extLst>
              <a:ext uri="{FF2B5EF4-FFF2-40B4-BE49-F238E27FC236}">
                <a16:creationId xmlns:a16="http://schemas.microsoft.com/office/drawing/2014/main" id="{BF48BD07-1961-499E-946E-038A8859F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667000"/>
            <a:ext cx="4495800" cy="3829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27" name="Group 12">
            <a:extLst>
              <a:ext uri="{FF2B5EF4-FFF2-40B4-BE49-F238E27FC236}">
                <a16:creationId xmlns:a16="http://schemas.microsoft.com/office/drawing/2014/main" id="{8ACD30C2-48CB-4EA2-A8F7-E968BBF943EA}"/>
              </a:ext>
            </a:extLst>
          </p:cNvPr>
          <p:cNvGrpSpPr>
            <a:grpSpLocks/>
          </p:cNvGrpSpPr>
          <p:nvPr/>
        </p:nvGrpSpPr>
        <p:grpSpPr bwMode="auto">
          <a:xfrm>
            <a:off x="0" y="303213"/>
            <a:ext cx="5715000" cy="1068387"/>
            <a:chOff x="0" y="191"/>
            <a:chExt cx="3600" cy="673"/>
          </a:xfrm>
        </p:grpSpPr>
        <p:pic>
          <p:nvPicPr>
            <p:cNvPr id="5128" name="Picture 6" descr="bar_1">
              <a:extLst>
                <a:ext uri="{FF2B5EF4-FFF2-40B4-BE49-F238E27FC236}">
                  <a16:creationId xmlns:a16="http://schemas.microsoft.com/office/drawing/2014/main" id="{A6FC5758-8CE7-4EE0-971B-73FF07216D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1"/>
              <a:ext cx="3600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9" name="Text Box 7">
              <a:extLst>
                <a:ext uri="{FF2B5EF4-FFF2-40B4-BE49-F238E27FC236}">
                  <a16:creationId xmlns:a16="http://schemas.microsoft.com/office/drawing/2014/main" id="{90B8BB11-C66F-430F-87F3-847B413C6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" y="336"/>
              <a:ext cx="3275" cy="3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C0C0C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99"/>
                  </a:solidFill>
                  <a:ea typeface="隶书" panose="02010509060101010101" pitchFamily="49" charset="-122"/>
                </a:rPr>
                <a:t>4-1 </a:t>
              </a:r>
              <a:r>
                <a:rPr kumimoji="0" lang="zh-CN" altLang="en-US">
                  <a:solidFill>
                    <a:srgbClr val="FF3399"/>
                  </a:solidFill>
                  <a:ea typeface="隶书" panose="02010509060101010101" pitchFamily="49" charset="-122"/>
                </a:rPr>
                <a:t>磁的基本现象和基本规律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日期占位符 1">
            <a:extLst>
              <a:ext uri="{FF2B5EF4-FFF2-40B4-BE49-F238E27FC236}">
                <a16:creationId xmlns:a16="http://schemas.microsoft.com/office/drawing/2014/main" id="{EB8A3563-9E56-48DC-B793-82233D617D1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45424AB-B149-4BEB-9FA2-964BF544E402}" type="datetime9">
              <a:rPr lang="en-US"/>
              <a:pPr>
                <a:defRPr/>
              </a:pPr>
              <a:t>4/8/2020 9:41:36 PM</a:t>
            </a:fld>
            <a:endParaRPr lang="en-US" altLang="zh-CN"/>
          </a:p>
        </p:txBody>
      </p:sp>
      <p:sp>
        <p:nvSpPr>
          <p:cNvPr id="20" name="灯片编号占位符 3">
            <a:extLst>
              <a:ext uri="{FF2B5EF4-FFF2-40B4-BE49-F238E27FC236}">
                <a16:creationId xmlns:a16="http://schemas.microsoft.com/office/drawing/2014/main" id="{1531BE09-9760-40DD-98FA-E28488B9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fld id="{67440672-F43A-40BB-B2C1-94C85FA58FE1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5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8198" name="Text Box 6">
            <a:extLst>
              <a:ext uri="{FF2B5EF4-FFF2-40B4-BE49-F238E27FC236}">
                <a16:creationId xmlns:a16="http://schemas.microsoft.com/office/drawing/2014/main" id="{7A0496CA-2E45-479B-AF9C-83908D2C8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978025"/>
            <a:ext cx="8458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与电场相类似，运动电荷间的相互作用力并非超距离作用，也是通过磁场作用的。</a:t>
            </a:r>
          </a:p>
        </p:txBody>
      </p:sp>
      <p:grpSp>
        <p:nvGrpSpPr>
          <p:cNvPr id="2" name="Group 23">
            <a:extLst>
              <a:ext uri="{FF2B5EF4-FFF2-40B4-BE49-F238E27FC236}">
                <a16:creationId xmlns:a16="http://schemas.microsoft.com/office/drawing/2014/main" id="{50211691-3DD7-41DC-A206-826D8C6182FC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1382713"/>
            <a:ext cx="4572000" cy="533400"/>
            <a:chOff x="1440" y="672"/>
            <a:chExt cx="2880" cy="336"/>
          </a:xfrm>
        </p:grpSpPr>
        <p:sp>
          <p:nvSpPr>
            <p:cNvPr id="8197" name="Text Box 5">
              <a:extLst>
                <a:ext uri="{FF2B5EF4-FFF2-40B4-BE49-F238E27FC236}">
                  <a16:creationId xmlns:a16="http://schemas.microsoft.com/office/drawing/2014/main" id="{F671C5A3-A7DB-4355-9D68-BCA971CA0B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672"/>
              <a:ext cx="120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>
                  <a:solidFill>
                    <a:srgbClr val="66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隶书" pitchFamily="49" charset="-122"/>
                  <a:ea typeface="隶书" pitchFamily="49" charset="-122"/>
                </a:rPr>
                <a:t>运动电荷</a:t>
              </a:r>
            </a:p>
          </p:txBody>
        </p:sp>
        <p:sp>
          <p:nvSpPr>
            <p:cNvPr id="8199" name="Text Box 7">
              <a:extLst>
                <a:ext uri="{FF2B5EF4-FFF2-40B4-BE49-F238E27FC236}">
                  <a16:creationId xmlns:a16="http://schemas.microsoft.com/office/drawing/2014/main" id="{FD5E3BB6-B1B7-4042-B525-C137EA4437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672"/>
              <a:ext cx="120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>
                  <a:solidFill>
                    <a:srgbClr val="66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隶书" pitchFamily="49" charset="-122"/>
                  <a:ea typeface="隶书" pitchFamily="49" charset="-122"/>
                </a:rPr>
                <a:t>运动电荷</a:t>
              </a:r>
            </a:p>
          </p:txBody>
        </p:sp>
        <p:sp>
          <p:nvSpPr>
            <p:cNvPr id="8202" name="AutoShape 10">
              <a:extLst>
                <a:ext uri="{FF2B5EF4-FFF2-40B4-BE49-F238E27FC236}">
                  <a16:creationId xmlns:a16="http://schemas.microsoft.com/office/drawing/2014/main" id="{7B608B80-57E1-4D87-A430-DE9EAFDFA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768"/>
              <a:ext cx="432" cy="240"/>
            </a:xfrm>
            <a:prstGeom prst="leftRightArrow">
              <a:avLst>
                <a:gd name="adj1" fmla="val 50000"/>
                <a:gd name="adj2" fmla="val 36000"/>
              </a:avLst>
            </a:prstGeom>
            <a:gradFill rotWithShape="0">
              <a:gsLst>
                <a:gs pos="0">
                  <a:srgbClr val="FF7C80">
                    <a:gamma/>
                    <a:shade val="46275"/>
                    <a:invGamma/>
                  </a:srgbClr>
                </a:gs>
                <a:gs pos="5000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8210" name="Text Box 18">
            <a:extLst>
              <a:ext uri="{FF2B5EF4-FFF2-40B4-BE49-F238E27FC236}">
                <a16:creationId xmlns:a16="http://schemas.microsoft.com/office/drawing/2014/main" id="{A86ED169-243F-42A5-B10C-774C4D4B1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506788"/>
            <a:ext cx="8512175" cy="222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运动电荷在周围空间激发磁场，磁场也与内部的运动电荷有相互作用。与电场相类似，磁场同样可以脱离运动电荷独立存在（例如电磁波），它自身就是物质存在的一种形态，具有物质的属性，如磁场具有质量、能量和动量。</a:t>
            </a:r>
          </a:p>
        </p:txBody>
      </p:sp>
      <p:grpSp>
        <p:nvGrpSpPr>
          <p:cNvPr id="3" name="Group 24">
            <a:extLst>
              <a:ext uri="{FF2B5EF4-FFF2-40B4-BE49-F238E27FC236}">
                <a16:creationId xmlns:a16="http://schemas.microsoft.com/office/drawing/2014/main" id="{3ABD07D5-8478-4AFD-8CEC-D630F96BCDD4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2924175"/>
            <a:ext cx="6477000" cy="533400"/>
            <a:chOff x="912" y="2064"/>
            <a:chExt cx="4080" cy="336"/>
          </a:xfrm>
        </p:grpSpPr>
        <p:grpSp>
          <p:nvGrpSpPr>
            <p:cNvPr id="6156" name="Group 17">
              <a:extLst>
                <a:ext uri="{FF2B5EF4-FFF2-40B4-BE49-F238E27FC236}">
                  <a16:creationId xmlns:a16="http://schemas.microsoft.com/office/drawing/2014/main" id="{B787E8A7-B990-4AE5-B538-34842473DA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2064"/>
              <a:ext cx="4080" cy="327"/>
              <a:chOff x="912" y="2064"/>
              <a:chExt cx="4080" cy="327"/>
            </a:xfrm>
          </p:grpSpPr>
          <p:sp>
            <p:nvSpPr>
              <p:cNvPr id="8196" name="Text Box 4">
                <a:extLst>
                  <a:ext uri="{FF2B5EF4-FFF2-40B4-BE49-F238E27FC236}">
                    <a16:creationId xmlns:a16="http://schemas.microsoft.com/office/drawing/2014/main" id="{9234E0DD-7DBA-450E-A964-D9C2CD1CD5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2" y="2064"/>
                <a:ext cx="86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zh-CN" altLang="en-US">
                    <a:solidFill>
                      <a:srgbClr val="66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隶书" pitchFamily="49" charset="-122"/>
                    <a:ea typeface="隶书" pitchFamily="49" charset="-122"/>
                  </a:rPr>
                  <a:t>磁场</a:t>
                </a:r>
              </a:p>
            </p:txBody>
          </p:sp>
          <p:sp>
            <p:nvSpPr>
              <p:cNvPr id="8200" name="Text Box 8">
                <a:extLst>
                  <a:ext uri="{FF2B5EF4-FFF2-40B4-BE49-F238E27FC236}">
                    <a16:creationId xmlns:a16="http://schemas.microsoft.com/office/drawing/2014/main" id="{A6B224F6-CCD2-4EE7-B91A-130F9287E1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2" y="2064"/>
                <a:ext cx="139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zh-CN" altLang="en-US">
                    <a:solidFill>
                      <a:srgbClr val="66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隶书" pitchFamily="49" charset="-122"/>
                    <a:ea typeface="隶书" pitchFamily="49" charset="-122"/>
                  </a:rPr>
                  <a:t>运动电荷</a:t>
                </a:r>
              </a:p>
            </p:txBody>
          </p:sp>
          <p:sp>
            <p:nvSpPr>
              <p:cNvPr id="8201" name="Text Box 9">
                <a:extLst>
                  <a:ext uri="{FF2B5EF4-FFF2-40B4-BE49-F238E27FC236}">
                    <a16:creationId xmlns:a16="http://schemas.microsoft.com/office/drawing/2014/main" id="{4A048E7B-0E8C-40E2-8A9B-A637696021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2064"/>
                <a:ext cx="120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zh-CN" altLang="en-US">
                    <a:solidFill>
                      <a:srgbClr val="66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隶书" pitchFamily="49" charset="-122"/>
                    <a:ea typeface="隶书" pitchFamily="49" charset="-122"/>
                  </a:rPr>
                  <a:t>运动电荷</a:t>
                </a:r>
              </a:p>
            </p:txBody>
          </p:sp>
        </p:grpSp>
        <p:sp>
          <p:nvSpPr>
            <p:cNvPr id="8211" name="AutoShape 19">
              <a:extLst>
                <a:ext uri="{FF2B5EF4-FFF2-40B4-BE49-F238E27FC236}">
                  <a16:creationId xmlns:a16="http://schemas.microsoft.com/office/drawing/2014/main" id="{51ED0883-D4EF-4298-A7EF-92BB51F78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160"/>
              <a:ext cx="480" cy="240"/>
            </a:xfrm>
            <a:prstGeom prst="leftRightArrow">
              <a:avLst>
                <a:gd name="adj1" fmla="val 50000"/>
                <a:gd name="adj2" fmla="val 40000"/>
              </a:avLst>
            </a:prstGeom>
            <a:gradFill rotWithShape="0">
              <a:gsLst>
                <a:gs pos="0">
                  <a:srgbClr val="FF7C80">
                    <a:gamma/>
                    <a:shade val="46275"/>
                    <a:invGamma/>
                  </a:srgbClr>
                </a:gs>
                <a:gs pos="5000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12" name="AutoShape 20">
              <a:extLst>
                <a:ext uri="{FF2B5EF4-FFF2-40B4-BE49-F238E27FC236}">
                  <a16:creationId xmlns:a16="http://schemas.microsoft.com/office/drawing/2014/main" id="{AAD9FFF7-E5E9-4B74-ADF9-58F78E3CA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8" y="2160"/>
              <a:ext cx="536" cy="240"/>
            </a:xfrm>
            <a:prstGeom prst="leftRightArrow">
              <a:avLst>
                <a:gd name="adj1" fmla="val 50000"/>
                <a:gd name="adj2" fmla="val 44667"/>
              </a:avLst>
            </a:prstGeom>
            <a:gradFill rotWithShape="0">
              <a:gsLst>
                <a:gs pos="0">
                  <a:srgbClr val="FF7C80">
                    <a:gamma/>
                    <a:shade val="46275"/>
                    <a:invGamma/>
                  </a:srgbClr>
                </a:gs>
                <a:gs pos="5000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8217" name="Text Box 25">
            <a:extLst>
              <a:ext uri="{FF2B5EF4-FFF2-40B4-BE49-F238E27FC236}">
                <a16:creationId xmlns:a16="http://schemas.microsoft.com/office/drawing/2014/main" id="{06DFA241-FA6D-4BB4-BE47-C71DD130B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5718175"/>
            <a:ext cx="7772400" cy="519113"/>
          </a:xfrm>
          <a:prstGeom prst="rect">
            <a:avLst/>
          </a:prstGeom>
          <a:noFill/>
          <a:ln w="19050">
            <a:noFill/>
            <a:miter lim="800000"/>
            <a:headEnd type="none" w="sm" len="lg"/>
            <a:tailEnd type="none" w="sm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场的概念是人类认识自然规律的一个飞跃。</a:t>
            </a:r>
          </a:p>
        </p:txBody>
      </p:sp>
      <p:grpSp>
        <p:nvGrpSpPr>
          <p:cNvPr id="6153" name="Group 25">
            <a:extLst>
              <a:ext uri="{FF2B5EF4-FFF2-40B4-BE49-F238E27FC236}">
                <a16:creationId xmlns:a16="http://schemas.microsoft.com/office/drawing/2014/main" id="{92882887-8F7A-4D53-A131-0F944E35CE7C}"/>
              </a:ext>
            </a:extLst>
          </p:cNvPr>
          <p:cNvGrpSpPr>
            <a:grpSpLocks/>
          </p:cNvGrpSpPr>
          <p:nvPr/>
        </p:nvGrpSpPr>
        <p:grpSpPr bwMode="auto">
          <a:xfrm>
            <a:off x="0" y="303213"/>
            <a:ext cx="5715000" cy="1068387"/>
            <a:chOff x="0" y="191"/>
            <a:chExt cx="3600" cy="673"/>
          </a:xfrm>
        </p:grpSpPr>
        <p:pic>
          <p:nvPicPr>
            <p:cNvPr id="6154" name="Picture 6" descr="bar_1">
              <a:extLst>
                <a:ext uri="{FF2B5EF4-FFF2-40B4-BE49-F238E27FC236}">
                  <a16:creationId xmlns:a16="http://schemas.microsoft.com/office/drawing/2014/main" id="{B4FE5F0A-252D-4E8A-9CBF-6363BF8B9D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1"/>
              <a:ext cx="3600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5" name="Text Box 7">
              <a:extLst>
                <a:ext uri="{FF2B5EF4-FFF2-40B4-BE49-F238E27FC236}">
                  <a16:creationId xmlns:a16="http://schemas.microsoft.com/office/drawing/2014/main" id="{02CDDB0D-D536-412C-A128-375EA9F971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" y="336"/>
              <a:ext cx="3275" cy="3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C0C0C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99"/>
                  </a:solidFill>
                  <a:ea typeface="隶书" panose="02010509060101010101" pitchFamily="49" charset="-122"/>
                </a:rPr>
                <a:t>4-1 </a:t>
              </a:r>
              <a:r>
                <a:rPr kumimoji="0" lang="zh-CN" altLang="en-US">
                  <a:solidFill>
                    <a:srgbClr val="FF3399"/>
                  </a:solidFill>
                  <a:ea typeface="隶书" panose="02010509060101010101" pitchFamily="49" charset="-122"/>
                </a:rPr>
                <a:t>磁的基本现象和基本规律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 autoUpdateAnimBg="0"/>
      <p:bldP spid="8210" grpId="0" autoUpdateAnimBg="0"/>
      <p:bldP spid="821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日期占位符 1">
            <a:extLst>
              <a:ext uri="{FF2B5EF4-FFF2-40B4-BE49-F238E27FC236}">
                <a16:creationId xmlns:a16="http://schemas.microsoft.com/office/drawing/2014/main" id="{01C76465-88DF-4A00-9862-D527EC68DE3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333348D-1754-4D09-BE81-68EE7F0FFF53}" type="datetime9">
              <a:rPr lang="en-US"/>
              <a:pPr>
                <a:defRPr/>
              </a:pPr>
              <a:t>4/8/2020 9:41:36 PM</a:t>
            </a:fld>
            <a:endParaRPr lang="en-US" altLang="zh-CN"/>
          </a:p>
        </p:txBody>
      </p:sp>
      <p:sp>
        <p:nvSpPr>
          <p:cNvPr id="87" name="灯片编号占位符 3">
            <a:extLst>
              <a:ext uri="{FF2B5EF4-FFF2-40B4-BE49-F238E27FC236}">
                <a16:creationId xmlns:a16="http://schemas.microsoft.com/office/drawing/2014/main" id="{5F9A3E95-C980-4722-A7B8-A020C7D56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fld id="{D99C093B-F9C7-4227-AB50-1BDFFB32F404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6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191490" name="Rectangle 2">
            <a:extLst>
              <a:ext uri="{FF2B5EF4-FFF2-40B4-BE49-F238E27FC236}">
                <a16:creationId xmlns:a16="http://schemas.microsoft.com/office/drawing/2014/main" id="{A873B4F6-4F90-47BE-A966-412DBC541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697288"/>
            <a:ext cx="8382000" cy="2971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1491" name="Text Box 3">
            <a:extLst>
              <a:ext uri="{FF2B5EF4-FFF2-40B4-BE49-F238E27FC236}">
                <a16:creationId xmlns:a16="http://schemas.microsoft.com/office/drawing/2014/main" id="{AB1AA1A1-09DB-4476-831A-23F2DF506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363"/>
            <a:ext cx="8534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幼圆" panose="02010509060101010101" pitchFamily="49" charset="-122"/>
              </a:rPr>
              <a:t>    </a:t>
            </a:r>
            <a:r>
              <a:rPr lang="zh-CN" altLang="en-US">
                <a:latin typeface="幼圆" panose="02010509060101010101" pitchFamily="49" charset="-122"/>
              </a:rPr>
              <a:t>磁场对运动电荷有作用力，通过大量的实验可得出如下实验结果：</a:t>
            </a:r>
          </a:p>
        </p:txBody>
      </p:sp>
      <p:sp>
        <p:nvSpPr>
          <p:cNvPr id="191492" name="Text Box 4">
            <a:extLst>
              <a:ext uri="{FF2B5EF4-FFF2-40B4-BE49-F238E27FC236}">
                <a16:creationId xmlns:a16="http://schemas.microsoft.com/office/drawing/2014/main" id="{99FFED9B-6518-4336-A35F-BE483BAC4C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52513"/>
            <a:ext cx="84582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幼圆" panose="02010509060101010101" pitchFamily="49" charset="-122"/>
              </a:rPr>
              <a:t>1.</a:t>
            </a:r>
            <a:r>
              <a:rPr lang="zh-CN" altLang="en-US">
                <a:latin typeface="幼圆" panose="02010509060101010101" pitchFamily="49" charset="-122"/>
              </a:rPr>
              <a:t>磁场存在一个特定的方向，当速度方向与它平行时作用力为零；当速度方向与它正交时作用力最大。定义该特定方向为磁场方向。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E4D48D28-7E0D-467E-82DF-C170CC6291BA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4057650"/>
            <a:ext cx="2481263" cy="2190750"/>
            <a:chOff x="768" y="2256"/>
            <a:chExt cx="2064" cy="1680"/>
          </a:xfrm>
        </p:grpSpPr>
        <p:sp>
          <p:nvSpPr>
            <p:cNvPr id="191494" name="Line 6">
              <a:extLst>
                <a:ext uri="{FF2B5EF4-FFF2-40B4-BE49-F238E27FC236}">
                  <a16:creationId xmlns:a16="http://schemas.microsoft.com/office/drawing/2014/main" id="{023AC51A-6A94-417F-B8CD-791AEFA289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2256"/>
              <a:ext cx="0" cy="129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495" name="Line 7">
              <a:extLst>
                <a:ext uri="{FF2B5EF4-FFF2-40B4-BE49-F238E27FC236}">
                  <a16:creationId xmlns:a16="http://schemas.microsoft.com/office/drawing/2014/main" id="{EBAEC71A-17CC-464E-A0B1-2073C2AC67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553"/>
              <a:ext cx="168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496" name="Line 8">
              <a:extLst>
                <a:ext uri="{FF2B5EF4-FFF2-40B4-BE49-F238E27FC236}">
                  <a16:creationId xmlns:a16="http://schemas.microsoft.com/office/drawing/2014/main" id="{24061852-E21F-49E4-8D5F-C85DA927B1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8" y="3553"/>
              <a:ext cx="384" cy="38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9">
            <a:extLst>
              <a:ext uri="{FF2B5EF4-FFF2-40B4-BE49-F238E27FC236}">
                <a16:creationId xmlns:a16="http://schemas.microsoft.com/office/drawing/2014/main" id="{742445C6-EFAB-4C96-9576-44E8A6F24B5E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4267200"/>
            <a:ext cx="2667000" cy="1752600"/>
            <a:chOff x="864" y="2448"/>
            <a:chExt cx="1965" cy="1344"/>
          </a:xfrm>
        </p:grpSpPr>
        <p:grpSp>
          <p:nvGrpSpPr>
            <p:cNvPr id="7239" name="Group 10">
              <a:extLst>
                <a:ext uri="{FF2B5EF4-FFF2-40B4-BE49-F238E27FC236}">
                  <a16:creationId xmlns:a16="http://schemas.microsoft.com/office/drawing/2014/main" id="{12329B15-9CA6-4B2F-AD0C-782ABAFAFD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2448"/>
              <a:ext cx="1536" cy="1344"/>
              <a:chOff x="864" y="2448"/>
              <a:chExt cx="1536" cy="1344"/>
            </a:xfrm>
          </p:grpSpPr>
          <p:grpSp>
            <p:nvGrpSpPr>
              <p:cNvPr id="7241" name="Group 11">
                <a:extLst>
                  <a:ext uri="{FF2B5EF4-FFF2-40B4-BE49-F238E27FC236}">
                    <a16:creationId xmlns:a16="http://schemas.microsoft.com/office/drawing/2014/main" id="{E32DDFAA-1A9A-4486-ADDE-8DC3820771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4" y="2448"/>
                <a:ext cx="1536" cy="384"/>
                <a:chOff x="864" y="2448"/>
                <a:chExt cx="1536" cy="384"/>
              </a:xfrm>
            </p:grpSpPr>
            <p:sp>
              <p:nvSpPr>
                <p:cNvPr id="191500" name="Line 12">
                  <a:extLst>
                    <a:ext uri="{FF2B5EF4-FFF2-40B4-BE49-F238E27FC236}">
                      <a16:creationId xmlns:a16="http://schemas.microsoft.com/office/drawing/2014/main" id="{531A3732-7EC8-4E7C-B64A-F94A056B60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8" y="2448"/>
                  <a:ext cx="1152" cy="0"/>
                </a:xfrm>
                <a:prstGeom prst="line">
                  <a:avLst/>
                </a:prstGeom>
                <a:noFill/>
                <a:ln w="28575">
                  <a:solidFill>
                    <a:srgbClr val="6666FF"/>
                  </a:solidFill>
                  <a:round/>
                  <a:headE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91501" name="Line 13">
                  <a:extLst>
                    <a:ext uri="{FF2B5EF4-FFF2-40B4-BE49-F238E27FC236}">
                      <a16:creationId xmlns:a16="http://schemas.microsoft.com/office/drawing/2014/main" id="{DE33D800-0ABB-4FBF-9404-657BCE5EE9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56" y="2640"/>
                  <a:ext cx="1152" cy="0"/>
                </a:xfrm>
                <a:prstGeom prst="line">
                  <a:avLst/>
                </a:prstGeom>
                <a:noFill/>
                <a:ln w="28575">
                  <a:solidFill>
                    <a:srgbClr val="6666FF"/>
                  </a:solidFill>
                  <a:round/>
                  <a:headE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91502" name="Line 14">
                  <a:extLst>
                    <a:ext uri="{FF2B5EF4-FFF2-40B4-BE49-F238E27FC236}">
                      <a16:creationId xmlns:a16="http://schemas.microsoft.com/office/drawing/2014/main" id="{EBAAAB03-DF97-4940-A7AA-0F66441059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2829"/>
                  <a:ext cx="1152" cy="0"/>
                </a:xfrm>
                <a:prstGeom prst="line">
                  <a:avLst/>
                </a:prstGeom>
                <a:noFill/>
                <a:ln w="28575">
                  <a:solidFill>
                    <a:srgbClr val="6666FF"/>
                  </a:solidFill>
                  <a:round/>
                  <a:headE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7242" name="Group 15">
                <a:extLst>
                  <a:ext uri="{FF2B5EF4-FFF2-40B4-BE49-F238E27FC236}">
                    <a16:creationId xmlns:a16="http://schemas.microsoft.com/office/drawing/2014/main" id="{0B6C8842-EB0C-4480-8524-E3D4135B8B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4" y="2928"/>
                <a:ext cx="1536" cy="384"/>
                <a:chOff x="864" y="2928"/>
                <a:chExt cx="1536" cy="384"/>
              </a:xfrm>
            </p:grpSpPr>
            <p:sp>
              <p:nvSpPr>
                <p:cNvPr id="191504" name="Line 16">
                  <a:extLst>
                    <a:ext uri="{FF2B5EF4-FFF2-40B4-BE49-F238E27FC236}">
                      <a16:creationId xmlns:a16="http://schemas.microsoft.com/office/drawing/2014/main" id="{A2C579E0-A52C-4EA4-B7F2-AA25A8A407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8" y="2928"/>
                  <a:ext cx="1152" cy="0"/>
                </a:xfrm>
                <a:prstGeom prst="line">
                  <a:avLst/>
                </a:prstGeom>
                <a:noFill/>
                <a:ln w="28575">
                  <a:solidFill>
                    <a:srgbClr val="6666FF"/>
                  </a:solidFill>
                  <a:round/>
                  <a:headE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91505" name="Line 17">
                  <a:extLst>
                    <a:ext uri="{FF2B5EF4-FFF2-40B4-BE49-F238E27FC236}">
                      <a16:creationId xmlns:a16="http://schemas.microsoft.com/office/drawing/2014/main" id="{CAF62F02-6968-4CDB-AE96-CDF1566097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56" y="3120"/>
                  <a:ext cx="1152" cy="0"/>
                </a:xfrm>
                <a:prstGeom prst="line">
                  <a:avLst/>
                </a:prstGeom>
                <a:noFill/>
                <a:ln w="28575">
                  <a:solidFill>
                    <a:srgbClr val="6666FF"/>
                  </a:solidFill>
                  <a:round/>
                  <a:headE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91506" name="Line 18">
                  <a:extLst>
                    <a:ext uri="{FF2B5EF4-FFF2-40B4-BE49-F238E27FC236}">
                      <a16:creationId xmlns:a16="http://schemas.microsoft.com/office/drawing/2014/main" id="{1290F4C7-EEBA-41D7-B0E2-0DCCE58FF2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3312"/>
                  <a:ext cx="1152" cy="0"/>
                </a:xfrm>
                <a:prstGeom prst="line">
                  <a:avLst/>
                </a:prstGeom>
                <a:noFill/>
                <a:ln w="28575">
                  <a:solidFill>
                    <a:srgbClr val="6666FF"/>
                  </a:solidFill>
                  <a:round/>
                  <a:headE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7243" name="Group 19">
                <a:extLst>
                  <a:ext uri="{FF2B5EF4-FFF2-40B4-BE49-F238E27FC236}">
                    <a16:creationId xmlns:a16="http://schemas.microsoft.com/office/drawing/2014/main" id="{AC9C3643-D8BE-434A-89DB-9903C8C16F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4" y="3408"/>
                <a:ext cx="1536" cy="384"/>
                <a:chOff x="864" y="3408"/>
                <a:chExt cx="1536" cy="384"/>
              </a:xfrm>
            </p:grpSpPr>
            <p:sp>
              <p:nvSpPr>
                <p:cNvPr id="191508" name="Line 20">
                  <a:extLst>
                    <a:ext uri="{FF2B5EF4-FFF2-40B4-BE49-F238E27FC236}">
                      <a16:creationId xmlns:a16="http://schemas.microsoft.com/office/drawing/2014/main" id="{7B94FCCC-6443-4688-A10F-7EC5A8701D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8" y="3411"/>
                  <a:ext cx="1152" cy="0"/>
                </a:xfrm>
                <a:prstGeom prst="line">
                  <a:avLst/>
                </a:prstGeom>
                <a:noFill/>
                <a:ln w="28575">
                  <a:solidFill>
                    <a:srgbClr val="6666FF"/>
                  </a:solidFill>
                  <a:round/>
                  <a:headE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91509" name="Line 21">
                  <a:extLst>
                    <a:ext uri="{FF2B5EF4-FFF2-40B4-BE49-F238E27FC236}">
                      <a16:creationId xmlns:a16="http://schemas.microsoft.com/office/drawing/2014/main" id="{246FB710-49AD-4482-8781-8B08EAC55A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56" y="3601"/>
                  <a:ext cx="1152" cy="0"/>
                </a:xfrm>
                <a:prstGeom prst="line">
                  <a:avLst/>
                </a:prstGeom>
                <a:noFill/>
                <a:ln w="28575">
                  <a:solidFill>
                    <a:srgbClr val="6666FF"/>
                  </a:solidFill>
                  <a:round/>
                  <a:headE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91510" name="Line 22">
                  <a:extLst>
                    <a:ext uri="{FF2B5EF4-FFF2-40B4-BE49-F238E27FC236}">
                      <a16:creationId xmlns:a16="http://schemas.microsoft.com/office/drawing/2014/main" id="{B20E2541-77D8-4C58-88FA-6755A35AEF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3792"/>
                  <a:ext cx="1152" cy="0"/>
                </a:xfrm>
                <a:prstGeom prst="line">
                  <a:avLst/>
                </a:prstGeom>
                <a:noFill/>
                <a:ln w="28575">
                  <a:solidFill>
                    <a:srgbClr val="6666FF"/>
                  </a:solidFill>
                  <a:round/>
                  <a:headE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graphicFrame>
          <p:nvGraphicFramePr>
            <p:cNvPr id="7240" name="Object 23">
              <a:extLst>
                <a:ext uri="{FF2B5EF4-FFF2-40B4-BE49-F238E27FC236}">
                  <a16:creationId xmlns:a16="http://schemas.microsoft.com/office/drawing/2014/main" id="{022F6F81-5AC2-440B-91F9-BE860417E5E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44" y="2592"/>
            <a:ext cx="285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56" name="公式" r:id="rId3" imgW="133299" imgH="171552" progId="Equation.3">
                    <p:embed/>
                  </p:oleObj>
                </mc:Choice>
                <mc:Fallback>
                  <p:oleObj name="公式" r:id="rId3" imgW="133299" imgH="171552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2592"/>
                          <a:ext cx="285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66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24">
            <a:extLst>
              <a:ext uri="{FF2B5EF4-FFF2-40B4-BE49-F238E27FC236}">
                <a16:creationId xmlns:a16="http://schemas.microsoft.com/office/drawing/2014/main" id="{667BDB0F-7A2F-4FB1-B0C9-F3447AB4CF9E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4114800"/>
            <a:ext cx="2743200" cy="2133600"/>
            <a:chOff x="2928" y="2256"/>
            <a:chExt cx="2064" cy="1680"/>
          </a:xfrm>
        </p:grpSpPr>
        <p:sp>
          <p:nvSpPr>
            <p:cNvPr id="191513" name="Line 25">
              <a:extLst>
                <a:ext uri="{FF2B5EF4-FFF2-40B4-BE49-F238E27FC236}">
                  <a16:creationId xmlns:a16="http://schemas.microsoft.com/office/drawing/2014/main" id="{2DA26332-E9A4-4C7E-8214-E2058A352E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1" y="2256"/>
              <a:ext cx="0" cy="129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14" name="Line 26">
              <a:extLst>
                <a:ext uri="{FF2B5EF4-FFF2-40B4-BE49-F238E27FC236}">
                  <a16:creationId xmlns:a16="http://schemas.microsoft.com/office/drawing/2014/main" id="{816468DF-A5A4-40BB-B0ED-BAE45C44E9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1" y="3552"/>
              <a:ext cx="1681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15" name="Line 27">
              <a:extLst>
                <a:ext uri="{FF2B5EF4-FFF2-40B4-BE49-F238E27FC236}">
                  <a16:creationId xmlns:a16="http://schemas.microsoft.com/office/drawing/2014/main" id="{F466CFC1-ED36-42B8-8317-5305FE4B8D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" y="3552"/>
              <a:ext cx="383" cy="38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Group 28">
            <a:extLst>
              <a:ext uri="{FF2B5EF4-FFF2-40B4-BE49-F238E27FC236}">
                <a16:creationId xmlns:a16="http://schemas.microsoft.com/office/drawing/2014/main" id="{0323373C-AC5A-4205-ACB1-F847496AC907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4267200"/>
            <a:ext cx="2667000" cy="1752600"/>
            <a:chOff x="3024" y="2448"/>
            <a:chExt cx="1965" cy="1344"/>
          </a:xfrm>
        </p:grpSpPr>
        <p:graphicFrame>
          <p:nvGraphicFramePr>
            <p:cNvPr id="7222" name="Object 29">
              <a:extLst>
                <a:ext uri="{FF2B5EF4-FFF2-40B4-BE49-F238E27FC236}">
                  <a16:creationId xmlns:a16="http://schemas.microsoft.com/office/drawing/2014/main" id="{D69AA430-D377-4E66-9026-84012BB10E0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04" y="2592"/>
            <a:ext cx="285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57" name="公式" r:id="rId5" imgW="133299" imgH="171552" progId="Equation.3">
                    <p:embed/>
                  </p:oleObj>
                </mc:Choice>
                <mc:Fallback>
                  <p:oleObj name="公式" r:id="rId5" imgW="133299" imgH="171552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2592"/>
                          <a:ext cx="285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223" name="Group 30">
              <a:extLst>
                <a:ext uri="{FF2B5EF4-FFF2-40B4-BE49-F238E27FC236}">
                  <a16:creationId xmlns:a16="http://schemas.microsoft.com/office/drawing/2014/main" id="{174221C5-6003-4DD4-914D-0AAB257E90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2448"/>
              <a:ext cx="1536" cy="1344"/>
              <a:chOff x="3024" y="2448"/>
              <a:chExt cx="1536" cy="1344"/>
            </a:xfrm>
          </p:grpSpPr>
          <p:grpSp>
            <p:nvGrpSpPr>
              <p:cNvPr id="7224" name="Group 31">
                <a:extLst>
                  <a:ext uri="{FF2B5EF4-FFF2-40B4-BE49-F238E27FC236}">
                    <a16:creationId xmlns:a16="http://schemas.microsoft.com/office/drawing/2014/main" id="{66D17500-9343-4D64-B700-C0C35C0910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4" y="2448"/>
                <a:ext cx="1536" cy="384"/>
                <a:chOff x="3024" y="2448"/>
                <a:chExt cx="1536" cy="384"/>
              </a:xfrm>
            </p:grpSpPr>
            <p:sp>
              <p:nvSpPr>
                <p:cNvPr id="191520" name="Line 32">
                  <a:extLst>
                    <a:ext uri="{FF2B5EF4-FFF2-40B4-BE49-F238E27FC236}">
                      <a16:creationId xmlns:a16="http://schemas.microsoft.com/office/drawing/2014/main" id="{833742DE-C9FD-45DE-8A09-1197D4A136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2448"/>
                  <a:ext cx="1152" cy="0"/>
                </a:xfrm>
                <a:prstGeom prst="line">
                  <a:avLst/>
                </a:prstGeom>
                <a:noFill/>
                <a:ln w="28575">
                  <a:solidFill>
                    <a:srgbClr val="6666FF"/>
                  </a:solidFill>
                  <a:round/>
                  <a:headE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91521" name="Line 33">
                  <a:extLst>
                    <a:ext uri="{FF2B5EF4-FFF2-40B4-BE49-F238E27FC236}">
                      <a16:creationId xmlns:a16="http://schemas.microsoft.com/office/drawing/2014/main" id="{7BC66138-9CB4-4E99-BF84-469542AFAE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6" y="2640"/>
                  <a:ext cx="1152" cy="0"/>
                </a:xfrm>
                <a:prstGeom prst="line">
                  <a:avLst/>
                </a:prstGeom>
                <a:noFill/>
                <a:ln w="28575">
                  <a:solidFill>
                    <a:srgbClr val="6666FF"/>
                  </a:solidFill>
                  <a:round/>
                  <a:headE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91522" name="Line 34">
                  <a:extLst>
                    <a:ext uri="{FF2B5EF4-FFF2-40B4-BE49-F238E27FC236}">
                      <a16:creationId xmlns:a16="http://schemas.microsoft.com/office/drawing/2014/main" id="{A0C7E197-C11C-4A62-B5E2-035FE4DD14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24" y="2829"/>
                  <a:ext cx="1152" cy="0"/>
                </a:xfrm>
                <a:prstGeom prst="line">
                  <a:avLst/>
                </a:prstGeom>
                <a:noFill/>
                <a:ln w="28575">
                  <a:solidFill>
                    <a:srgbClr val="6666FF"/>
                  </a:solidFill>
                  <a:round/>
                  <a:headE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7225" name="Group 35">
                <a:extLst>
                  <a:ext uri="{FF2B5EF4-FFF2-40B4-BE49-F238E27FC236}">
                    <a16:creationId xmlns:a16="http://schemas.microsoft.com/office/drawing/2014/main" id="{A16DE8BD-CD3A-464B-B41C-4EAF30DBFB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4" y="2928"/>
                <a:ext cx="1536" cy="384"/>
                <a:chOff x="3024" y="2928"/>
                <a:chExt cx="1536" cy="384"/>
              </a:xfrm>
            </p:grpSpPr>
            <p:sp>
              <p:nvSpPr>
                <p:cNvPr id="191524" name="Line 36">
                  <a:extLst>
                    <a:ext uri="{FF2B5EF4-FFF2-40B4-BE49-F238E27FC236}">
                      <a16:creationId xmlns:a16="http://schemas.microsoft.com/office/drawing/2014/main" id="{DEFBE5B2-C4F5-4BB5-9419-99C1B9701D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2928"/>
                  <a:ext cx="1152" cy="0"/>
                </a:xfrm>
                <a:prstGeom prst="line">
                  <a:avLst/>
                </a:prstGeom>
                <a:noFill/>
                <a:ln w="28575">
                  <a:solidFill>
                    <a:srgbClr val="6666FF"/>
                  </a:solidFill>
                  <a:round/>
                  <a:headE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91525" name="Line 37">
                  <a:extLst>
                    <a:ext uri="{FF2B5EF4-FFF2-40B4-BE49-F238E27FC236}">
                      <a16:creationId xmlns:a16="http://schemas.microsoft.com/office/drawing/2014/main" id="{8449B9C7-BF30-4D8C-BBC8-87E9463132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6" y="3120"/>
                  <a:ext cx="1152" cy="0"/>
                </a:xfrm>
                <a:prstGeom prst="line">
                  <a:avLst/>
                </a:prstGeom>
                <a:noFill/>
                <a:ln w="28575">
                  <a:solidFill>
                    <a:srgbClr val="6666FF"/>
                  </a:solidFill>
                  <a:round/>
                  <a:headE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91526" name="Line 38">
                  <a:extLst>
                    <a:ext uri="{FF2B5EF4-FFF2-40B4-BE49-F238E27FC236}">
                      <a16:creationId xmlns:a16="http://schemas.microsoft.com/office/drawing/2014/main" id="{6E7FFB53-7DA4-47C8-AFF2-013BD3E665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24" y="3312"/>
                  <a:ext cx="1152" cy="0"/>
                </a:xfrm>
                <a:prstGeom prst="line">
                  <a:avLst/>
                </a:prstGeom>
                <a:noFill/>
                <a:ln w="28575">
                  <a:solidFill>
                    <a:srgbClr val="6666FF"/>
                  </a:solidFill>
                  <a:round/>
                  <a:headE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7226" name="Group 39">
                <a:extLst>
                  <a:ext uri="{FF2B5EF4-FFF2-40B4-BE49-F238E27FC236}">
                    <a16:creationId xmlns:a16="http://schemas.microsoft.com/office/drawing/2014/main" id="{C273BB59-064A-4AC7-B6A1-7A338B45DA0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4" y="3408"/>
                <a:ext cx="1536" cy="384"/>
                <a:chOff x="3024" y="3408"/>
                <a:chExt cx="1536" cy="384"/>
              </a:xfrm>
            </p:grpSpPr>
            <p:sp>
              <p:nvSpPr>
                <p:cNvPr id="191528" name="Line 40">
                  <a:extLst>
                    <a:ext uri="{FF2B5EF4-FFF2-40B4-BE49-F238E27FC236}">
                      <a16:creationId xmlns:a16="http://schemas.microsoft.com/office/drawing/2014/main" id="{25BCC920-204C-4F7F-A7A1-DF5CBBD797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3411"/>
                  <a:ext cx="1152" cy="0"/>
                </a:xfrm>
                <a:prstGeom prst="line">
                  <a:avLst/>
                </a:prstGeom>
                <a:noFill/>
                <a:ln w="28575">
                  <a:solidFill>
                    <a:srgbClr val="6666FF"/>
                  </a:solidFill>
                  <a:round/>
                  <a:headE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91529" name="Line 41">
                  <a:extLst>
                    <a:ext uri="{FF2B5EF4-FFF2-40B4-BE49-F238E27FC236}">
                      <a16:creationId xmlns:a16="http://schemas.microsoft.com/office/drawing/2014/main" id="{3EF5211C-855A-4620-81D2-FEB60F05AA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6" y="3601"/>
                  <a:ext cx="1152" cy="0"/>
                </a:xfrm>
                <a:prstGeom prst="line">
                  <a:avLst/>
                </a:prstGeom>
                <a:noFill/>
                <a:ln w="28575">
                  <a:solidFill>
                    <a:srgbClr val="6666FF"/>
                  </a:solidFill>
                  <a:round/>
                  <a:headE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91530" name="Line 42">
                  <a:extLst>
                    <a:ext uri="{FF2B5EF4-FFF2-40B4-BE49-F238E27FC236}">
                      <a16:creationId xmlns:a16="http://schemas.microsoft.com/office/drawing/2014/main" id="{851D5018-5BDD-4F2A-A851-9E1A2B6FDE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24" y="3792"/>
                  <a:ext cx="1152" cy="0"/>
                </a:xfrm>
                <a:prstGeom prst="line">
                  <a:avLst/>
                </a:prstGeom>
                <a:noFill/>
                <a:ln w="28575">
                  <a:solidFill>
                    <a:srgbClr val="6666FF"/>
                  </a:solidFill>
                  <a:round/>
                  <a:headE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</p:grpSp>
      <p:grpSp>
        <p:nvGrpSpPr>
          <p:cNvPr id="14" name="Group 43">
            <a:extLst>
              <a:ext uri="{FF2B5EF4-FFF2-40B4-BE49-F238E27FC236}">
                <a16:creationId xmlns:a16="http://schemas.microsoft.com/office/drawing/2014/main" id="{77D38266-EBA3-4538-853F-07E3CDCFEE61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3932238"/>
            <a:ext cx="679450" cy="563562"/>
            <a:chOff x="1440" y="2400"/>
            <a:chExt cx="565" cy="432"/>
          </a:xfrm>
        </p:grpSpPr>
        <p:grpSp>
          <p:nvGrpSpPr>
            <p:cNvPr id="7218" name="Group 44">
              <a:extLst>
                <a:ext uri="{FF2B5EF4-FFF2-40B4-BE49-F238E27FC236}">
                  <a16:creationId xmlns:a16="http://schemas.microsoft.com/office/drawing/2014/main" id="{780E1F5B-4B86-4D1E-9A3A-93FDFDB6FA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2688"/>
              <a:ext cx="528" cy="144"/>
              <a:chOff x="1488" y="2928"/>
              <a:chExt cx="528" cy="144"/>
            </a:xfrm>
          </p:grpSpPr>
          <p:graphicFrame>
            <p:nvGraphicFramePr>
              <p:cNvPr id="7220" name="Object 45">
                <a:extLst>
                  <a:ext uri="{FF2B5EF4-FFF2-40B4-BE49-F238E27FC236}">
                    <a16:creationId xmlns:a16="http://schemas.microsoft.com/office/drawing/2014/main" id="{CF63064C-AC06-4E57-BEBA-BDE7A49C486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488" y="2928"/>
              <a:ext cx="141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58" name="Clip" r:id="rId7" imgW="380852" imgH="390270" progId="MS_ClipArt_Gallery.2">
                      <p:embed/>
                    </p:oleObj>
                  </mc:Choice>
                  <mc:Fallback>
                    <p:oleObj name="Clip" r:id="rId7" imgW="380852" imgH="390270" progId="MS_ClipArt_Gallery.2">
                      <p:embed/>
                      <p:pic>
                        <p:nvPicPr>
                          <p:cNvPr id="0" name="Object 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88" y="2928"/>
                            <a:ext cx="141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1534" name="Line 46">
                <a:extLst>
                  <a:ext uri="{FF2B5EF4-FFF2-40B4-BE49-F238E27FC236}">
                    <a16:creationId xmlns:a16="http://schemas.microsoft.com/office/drawing/2014/main" id="{85761E9E-1EE1-4C3A-AC66-E90915BA66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976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aphicFrame>
          <p:nvGraphicFramePr>
            <p:cNvPr id="7219" name="Object 47">
              <a:extLst>
                <a:ext uri="{FF2B5EF4-FFF2-40B4-BE49-F238E27FC236}">
                  <a16:creationId xmlns:a16="http://schemas.microsoft.com/office/drawing/2014/main" id="{C8222EF9-27DA-4066-8F50-4288CAED010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28" y="2400"/>
            <a:ext cx="277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59" name="公式" r:id="rId9" imgW="95098" imgH="152400" progId="Equation.3">
                    <p:embed/>
                  </p:oleObj>
                </mc:Choice>
                <mc:Fallback>
                  <p:oleObj name="公式" r:id="rId9" imgW="95098" imgH="152400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2400"/>
                          <a:ext cx="277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Group 48">
            <a:extLst>
              <a:ext uri="{FF2B5EF4-FFF2-40B4-BE49-F238E27FC236}">
                <a16:creationId xmlns:a16="http://schemas.microsoft.com/office/drawing/2014/main" id="{DCE6B6C3-6461-4D81-A724-5343C34FF0E6}"/>
              </a:ext>
            </a:extLst>
          </p:cNvPr>
          <p:cNvGrpSpPr>
            <a:grpSpLocks/>
          </p:cNvGrpSpPr>
          <p:nvPr/>
        </p:nvGrpSpPr>
        <p:grpSpPr bwMode="auto">
          <a:xfrm>
            <a:off x="5602288" y="3995738"/>
            <a:ext cx="646112" cy="1262062"/>
            <a:chOff x="3456" y="2160"/>
            <a:chExt cx="537" cy="968"/>
          </a:xfrm>
        </p:grpSpPr>
        <p:graphicFrame>
          <p:nvGraphicFramePr>
            <p:cNvPr id="7213" name="Object 49">
              <a:extLst>
                <a:ext uri="{FF2B5EF4-FFF2-40B4-BE49-F238E27FC236}">
                  <a16:creationId xmlns:a16="http://schemas.microsoft.com/office/drawing/2014/main" id="{10AFB90E-20A7-4C69-BABA-46AA0840F7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48" y="2688"/>
            <a:ext cx="14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60" name="Clip" r:id="rId11" imgW="380852" imgH="390270" progId="MS_ClipArt_Gallery.2">
                    <p:embed/>
                  </p:oleObj>
                </mc:Choice>
                <mc:Fallback>
                  <p:oleObj name="Clip" r:id="rId11" imgW="380852" imgH="390270" progId="MS_ClipArt_Gallery.2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2688"/>
                          <a:ext cx="14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1538" name="Line 50">
              <a:extLst>
                <a:ext uri="{FF2B5EF4-FFF2-40B4-BE49-F238E27FC236}">
                  <a16:creationId xmlns:a16="http://schemas.microsoft.com/office/drawing/2014/main" id="{1C0C4E9C-F426-4B8D-9985-6DC4503AB1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2160"/>
              <a:ext cx="0" cy="52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39" name="Line 51">
              <a:extLst>
                <a:ext uri="{FF2B5EF4-FFF2-40B4-BE49-F238E27FC236}">
                  <a16:creationId xmlns:a16="http://schemas.microsoft.com/office/drawing/2014/main" id="{1A6ADBA2-3A02-4AD0-9550-1DEB1AEDDB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6" y="2783"/>
              <a:ext cx="240" cy="24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7216" name="Object 52">
              <a:extLst>
                <a:ext uri="{FF2B5EF4-FFF2-40B4-BE49-F238E27FC236}">
                  <a16:creationId xmlns:a16="http://schemas.microsoft.com/office/drawing/2014/main" id="{DBE5AC4D-6D0A-4F9D-B112-453D02C9A2F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4" y="2208"/>
            <a:ext cx="249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61" name="公式" r:id="rId12" imgW="133299" imgH="209448" progId="Equation.3">
                    <p:embed/>
                  </p:oleObj>
                </mc:Choice>
                <mc:Fallback>
                  <p:oleObj name="公式" r:id="rId12" imgW="133299" imgH="209448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208"/>
                          <a:ext cx="249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17" name="Object 53">
              <a:extLst>
                <a:ext uri="{FF2B5EF4-FFF2-40B4-BE49-F238E27FC236}">
                  <a16:creationId xmlns:a16="http://schemas.microsoft.com/office/drawing/2014/main" id="{29BB29FD-E664-4ECD-A2E6-5078891E5B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2832"/>
            <a:ext cx="277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62" name="公式" r:id="rId14" imgW="95098" imgH="152400" progId="Equation.3">
                    <p:embed/>
                  </p:oleObj>
                </mc:Choice>
                <mc:Fallback>
                  <p:oleObj name="公式" r:id="rId14" imgW="95098" imgH="152400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832"/>
                          <a:ext cx="277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Group 54">
            <a:extLst>
              <a:ext uri="{FF2B5EF4-FFF2-40B4-BE49-F238E27FC236}">
                <a16:creationId xmlns:a16="http://schemas.microsoft.com/office/drawing/2014/main" id="{423CAF93-1811-4D14-8BB9-45681E79C2B8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5181600"/>
            <a:ext cx="609600" cy="838200"/>
            <a:chOff x="3456" y="3264"/>
            <a:chExt cx="537" cy="700"/>
          </a:xfrm>
        </p:grpSpPr>
        <p:graphicFrame>
          <p:nvGraphicFramePr>
            <p:cNvPr id="7208" name="Object 55">
              <a:extLst>
                <a:ext uri="{FF2B5EF4-FFF2-40B4-BE49-F238E27FC236}">
                  <a16:creationId xmlns:a16="http://schemas.microsoft.com/office/drawing/2014/main" id="{EF033D69-87EC-4CFC-9F66-DFB446EE07D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48" y="3264"/>
            <a:ext cx="14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63" name="Clip" r:id="rId16" imgW="380852" imgH="390270" progId="MS_ClipArt_Gallery.2">
                    <p:embed/>
                  </p:oleObj>
                </mc:Choice>
                <mc:Fallback>
                  <p:oleObj name="Clip" r:id="rId16" imgW="380852" imgH="390270" progId="MS_ClipArt_Gallery.2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3264"/>
                          <a:ext cx="14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1544" name="Line 56">
              <a:extLst>
                <a:ext uri="{FF2B5EF4-FFF2-40B4-BE49-F238E27FC236}">
                  <a16:creationId xmlns:a16="http://schemas.microsoft.com/office/drawing/2014/main" id="{AE6A45D8-FDC5-473C-B140-EED6C0FA4E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6" y="3359"/>
              <a:ext cx="241" cy="240"/>
            </a:xfrm>
            <a:prstGeom prst="line">
              <a:avLst/>
            </a:prstGeom>
            <a:noFill/>
            <a:ln w="28575">
              <a:solidFill>
                <a:srgbClr val="00CC99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45" name="Line 57">
              <a:extLst>
                <a:ext uri="{FF2B5EF4-FFF2-40B4-BE49-F238E27FC236}">
                  <a16:creationId xmlns:a16="http://schemas.microsoft.com/office/drawing/2014/main" id="{FAD24660-1E20-4EA3-B3D3-2B6B0A4AD3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7" y="3359"/>
              <a:ext cx="0" cy="577"/>
            </a:xfrm>
            <a:prstGeom prst="line">
              <a:avLst/>
            </a:prstGeom>
            <a:noFill/>
            <a:ln w="28575">
              <a:solidFill>
                <a:srgbClr val="00CC99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7211" name="Object 58">
              <a:extLst>
                <a:ext uri="{FF2B5EF4-FFF2-40B4-BE49-F238E27FC236}">
                  <a16:creationId xmlns:a16="http://schemas.microsoft.com/office/drawing/2014/main" id="{C9D8DFAF-DD47-4284-82C7-75628D9AB5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4" y="3600"/>
            <a:ext cx="249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64" name="公式" r:id="rId18" imgW="133299" imgH="209448" progId="Equation.3">
                    <p:embed/>
                  </p:oleObj>
                </mc:Choice>
                <mc:Fallback>
                  <p:oleObj name="公式" r:id="rId18" imgW="133299" imgH="209448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3600"/>
                          <a:ext cx="249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12" name="Object 59">
              <a:extLst>
                <a:ext uri="{FF2B5EF4-FFF2-40B4-BE49-F238E27FC236}">
                  <a16:creationId xmlns:a16="http://schemas.microsoft.com/office/drawing/2014/main" id="{2FF44B17-D55A-4752-8B79-AAE99EDB266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6" y="3552"/>
            <a:ext cx="277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65" name="公式" r:id="rId20" imgW="95098" imgH="152400" progId="Equation.3">
                    <p:embed/>
                  </p:oleObj>
                </mc:Choice>
                <mc:Fallback>
                  <p:oleObj name="公式" r:id="rId20" imgW="95098" imgH="152400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3552"/>
                          <a:ext cx="277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Group 60">
            <a:extLst>
              <a:ext uri="{FF2B5EF4-FFF2-40B4-BE49-F238E27FC236}">
                <a16:creationId xmlns:a16="http://schemas.microsoft.com/office/drawing/2014/main" id="{884B3A8C-6FC0-4ABC-99B7-44684CD12D41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4953000"/>
            <a:ext cx="600075" cy="515938"/>
            <a:chOff x="1440" y="3120"/>
            <a:chExt cx="528" cy="432"/>
          </a:xfrm>
        </p:grpSpPr>
        <p:grpSp>
          <p:nvGrpSpPr>
            <p:cNvPr id="7204" name="Group 61">
              <a:extLst>
                <a:ext uri="{FF2B5EF4-FFF2-40B4-BE49-F238E27FC236}">
                  <a16:creationId xmlns:a16="http://schemas.microsoft.com/office/drawing/2014/main" id="{046F96FA-0FBF-49D5-A5EE-B51B0EADBE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3408"/>
              <a:ext cx="528" cy="144"/>
              <a:chOff x="1440" y="3408"/>
              <a:chExt cx="528" cy="144"/>
            </a:xfrm>
          </p:grpSpPr>
          <p:graphicFrame>
            <p:nvGraphicFramePr>
              <p:cNvPr id="7206" name="Object 62">
                <a:extLst>
                  <a:ext uri="{FF2B5EF4-FFF2-40B4-BE49-F238E27FC236}">
                    <a16:creationId xmlns:a16="http://schemas.microsoft.com/office/drawing/2014/main" id="{19423D4F-D58C-46E0-AC18-B587F8CB7D4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440" y="3408"/>
              <a:ext cx="141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66" name="Clip" r:id="rId22" imgW="380852" imgH="390270" progId="MS_ClipArt_Gallery.2">
                      <p:embed/>
                    </p:oleObj>
                  </mc:Choice>
                  <mc:Fallback>
                    <p:oleObj name="Clip" r:id="rId22" imgW="380852" imgH="390270" progId="MS_ClipArt_Gallery.2">
                      <p:embed/>
                      <p:pic>
                        <p:nvPicPr>
                          <p:cNvPr id="0" name="Object 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40" y="3408"/>
                            <a:ext cx="141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CC99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1551" name="Line 63">
                <a:extLst>
                  <a:ext uri="{FF2B5EF4-FFF2-40B4-BE49-F238E27FC236}">
                    <a16:creationId xmlns:a16="http://schemas.microsoft.com/office/drawing/2014/main" id="{3A17A9DB-4446-4FE9-8CEE-F05FA1AAC8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3456"/>
                <a:ext cx="384" cy="0"/>
              </a:xfrm>
              <a:prstGeom prst="line">
                <a:avLst/>
              </a:prstGeom>
              <a:noFill/>
              <a:ln w="28575">
                <a:solidFill>
                  <a:srgbClr val="00CC99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aphicFrame>
          <p:nvGraphicFramePr>
            <p:cNvPr id="7205" name="Object 64">
              <a:extLst>
                <a:ext uri="{FF2B5EF4-FFF2-40B4-BE49-F238E27FC236}">
                  <a16:creationId xmlns:a16="http://schemas.microsoft.com/office/drawing/2014/main" id="{D6F3DAC9-1E75-464B-8833-15C77ABDBE8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3120"/>
            <a:ext cx="277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67" name="公式" r:id="rId23" imgW="95098" imgH="152400" progId="Equation.3">
                    <p:embed/>
                  </p:oleObj>
                </mc:Choice>
                <mc:Fallback>
                  <p:oleObj name="公式" r:id="rId23" imgW="95098" imgH="152400" progId="Equation.3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3120"/>
                          <a:ext cx="277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1553" name="Text Box 65">
            <a:extLst>
              <a:ext uri="{FF2B5EF4-FFF2-40B4-BE49-F238E27FC236}">
                <a16:creationId xmlns:a16="http://schemas.microsoft.com/office/drawing/2014/main" id="{18486809-6F8F-4160-8FB6-84B78D3FC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482850"/>
            <a:ext cx="8458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幼圆" panose="02010509060101010101" pitchFamily="49" charset="-122"/>
              </a:rPr>
              <a:t>2.</a:t>
            </a:r>
            <a:r>
              <a:rPr lang="zh-CN" altLang="en-US">
                <a:latin typeface="幼圆" panose="02010509060101010101" pitchFamily="49" charset="-122"/>
              </a:rPr>
              <a:t>运动电荷所受到磁场力的方向与速度和磁场构成的平面正交。</a:t>
            </a:r>
          </a:p>
        </p:txBody>
      </p:sp>
      <p:sp>
        <p:nvSpPr>
          <p:cNvPr id="191554" name="Rectangle 66">
            <a:extLst>
              <a:ext uri="{FF2B5EF4-FFF2-40B4-BE49-F238E27FC236}">
                <a16:creationId xmlns:a16="http://schemas.microsoft.com/office/drawing/2014/main" id="{E3840EC0-0882-4044-9A0D-A92BB6E12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644900"/>
            <a:ext cx="8382000" cy="2971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91555" name="Picture 67" descr="TU0102">
            <a:extLst>
              <a:ext uri="{FF2B5EF4-FFF2-40B4-BE49-F238E27FC236}">
                <a16:creationId xmlns:a16="http://schemas.microsoft.com/office/drawing/2014/main" id="{A77D7598-57AB-4418-BCF5-71517257B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lum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733800"/>
            <a:ext cx="4114800" cy="262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68">
            <a:extLst>
              <a:ext uri="{FF2B5EF4-FFF2-40B4-BE49-F238E27FC236}">
                <a16:creationId xmlns:a16="http://schemas.microsoft.com/office/drawing/2014/main" id="{F9B2EED6-128B-447A-9757-D1B3F6D8EF99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038600"/>
            <a:ext cx="3581400" cy="2105025"/>
            <a:chOff x="2976" y="2176"/>
            <a:chExt cx="2256" cy="1326"/>
          </a:xfrm>
        </p:grpSpPr>
        <p:sp>
          <p:nvSpPr>
            <p:cNvPr id="191557" name="Freeform 69">
              <a:extLst>
                <a:ext uri="{FF2B5EF4-FFF2-40B4-BE49-F238E27FC236}">
                  <a16:creationId xmlns:a16="http://schemas.microsoft.com/office/drawing/2014/main" id="{BA64FA82-0724-4A81-BBF5-508CA9C5D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6" y="2688"/>
              <a:ext cx="2256" cy="720"/>
            </a:xfrm>
            <a:custGeom>
              <a:avLst/>
              <a:gdLst/>
              <a:ahLst/>
              <a:cxnLst>
                <a:cxn ang="0">
                  <a:pos x="771" y="0"/>
                </a:cxn>
                <a:cxn ang="0">
                  <a:pos x="0" y="862"/>
                </a:cxn>
                <a:cxn ang="0">
                  <a:pos x="1633" y="862"/>
                </a:cxn>
                <a:cxn ang="0">
                  <a:pos x="2359" y="0"/>
                </a:cxn>
                <a:cxn ang="0">
                  <a:pos x="771" y="0"/>
                </a:cxn>
              </a:cxnLst>
              <a:rect l="0" t="0" r="r" b="b"/>
              <a:pathLst>
                <a:path w="2359" h="862">
                  <a:moveTo>
                    <a:pt x="771" y="0"/>
                  </a:moveTo>
                  <a:lnTo>
                    <a:pt x="0" y="862"/>
                  </a:lnTo>
                  <a:lnTo>
                    <a:pt x="1633" y="862"/>
                  </a:lnTo>
                  <a:lnTo>
                    <a:pt x="2359" y="0"/>
                  </a:lnTo>
                  <a:lnTo>
                    <a:pt x="771" y="0"/>
                  </a:lnTo>
                  <a:close/>
                </a:path>
              </a:pathLst>
            </a:custGeom>
            <a:gradFill rotWithShape="0">
              <a:gsLst>
                <a:gs pos="0">
                  <a:srgbClr val="9999FF"/>
                </a:gs>
                <a:gs pos="100000">
                  <a:srgbClr val="9999FF">
                    <a:gamma/>
                    <a:shade val="46275"/>
                    <a:invGamma/>
                  </a:srgbClr>
                </a:gs>
              </a:gsLst>
              <a:path path="rect">
                <a:fillToRect l="100000" b="100000"/>
              </a:path>
            </a:gradFill>
            <a:ln w="9525">
              <a:solidFill>
                <a:srgbClr val="99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58" name="Freeform 70">
              <a:extLst>
                <a:ext uri="{FF2B5EF4-FFF2-40B4-BE49-F238E27FC236}">
                  <a16:creationId xmlns:a16="http://schemas.microsoft.com/office/drawing/2014/main" id="{06D7F918-64C2-46AC-9066-CBF1B98DA0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0" y="2176"/>
              <a:ext cx="694" cy="1250"/>
            </a:xfrm>
            <a:custGeom>
              <a:avLst/>
              <a:gdLst/>
              <a:ahLst/>
              <a:cxnLst>
                <a:cxn ang="0">
                  <a:pos x="0" y="1497"/>
                </a:cxn>
                <a:cxn ang="0">
                  <a:pos x="726" y="635"/>
                </a:cxn>
                <a:cxn ang="0">
                  <a:pos x="726" y="0"/>
                </a:cxn>
                <a:cxn ang="0">
                  <a:pos x="0" y="862"/>
                </a:cxn>
                <a:cxn ang="0">
                  <a:pos x="0" y="1497"/>
                </a:cxn>
              </a:cxnLst>
              <a:rect l="0" t="0" r="r" b="b"/>
              <a:pathLst>
                <a:path w="726" h="1497">
                  <a:moveTo>
                    <a:pt x="0" y="1497"/>
                  </a:moveTo>
                  <a:lnTo>
                    <a:pt x="726" y="635"/>
                  </a:lnTo>
                  <a:lnTo>
                    <a:pt x="726" y="0"/>
                  </a:lnTo>
                  <a:lnTo>
                    <a:pt x="0" y="862"/>
                  </a:lnTo>
                  <a:lnTo>
                    <a:pt x="0" y="1497"/>
                  </a:lnTo>
                  <a:close/>
                </a:path>
              </a:pathLst>
            </a:custGeom>
            <a:gradFill rotWithShape="0">
              <a:gsLst>
                <a:gs pos="0">
                  <a:srgbClr val="66FFCC"/>
                </a:gs>
                <a:gs pos="100000">
                  <a:srgbClr val="66FFCC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solidFill>
                <a:srgbClr val="66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59" name="Oval 71">
              <a:extLst>
                <a:ext uri="{FF2B5EF4-FFF2-40B4-BE49-F238E27FC236}">
                  <a16:creationId xmlns:a16="http://schemas.microsoft.com/office/drawing/2014/main" id="{7FF56161-4188-47A5-8883-27E5AE122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0" y="3032"/>
              <a:ext cx="87" cy="76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shade val="48627"/>
                    <a:invGamma/>
                  </a:schemeClr>
                </a:gs>
                <a:gs pos="100000">
                  <a:schemeClr val="tx2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60" name="Line 72">
              <a:extLst>
                <a:ext uri="{FF2B5EF4-FFF2-40B4-BE49-F238E27FC236}">
                  <a16:creationId xmlns:a16="http://schemas.microsoft.com/office/drawing/2014/main" id="{7FAF5BFA-4211-40B3-B8BE-38098D81D3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0" y="3051"/>
              <a:ext cx="477" cy="1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7195" name="Object 73">
              <a:extLst>
                <a:ext uri="{FF2B5EF4-FFF2-40B4-BE49-F238E27FC236}">
                  <a16:creationId xmlns:a16="http://schemas.microsoft.com/office/drawing/2014/main" id="{A376F924-5D42-4193-8389-905F360D3BC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60" y="2750"/>
            <a:ext cx="230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68" name="公式" r:id="rId26" imgW="133299" imgH="161772" progId="Equation.3">
                    <p:embed/>
                  </p:oleObj>
                </mc:Choice>
                <mc:Fallback>
                  <p:oleObj name="公式" r:id="rId26" imgW="133299" imgH="161772" progId="Equation.3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750"/>
                          <a:ext cx="230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66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6699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1562" name="Line 74">
              <a:extLst>
                <a:ext uri="{FF2B5EF4-FFF2-40B4-BE49-F238E27FC236}">
                  <a16:creationId xmlns:a16="http://schemas.microsoft.com/office/drawing/2014/main" id="{B1182DE4-79CB-4FC9-BBBB-1DF7FC50A9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4" y="3096"/>
              <a:ext cx="236" cy="25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63" name="Freeform 75">
              <a:extLst>
                <a:ext uri="{FF2B5EF4-FFF2-40B4-BE49-F238E27FC236}">
                  <a16:creationId xmlns:a16="http://schemas.microsoft.com/office/drawing/2014/main" id="{AF643A49-7C34-4D8F-B350-8273BD78073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01" y="3024"/>
              <a:ext cx="772" cy="325"/>
            </a:xfrm>
            <a:custGeom>
              <a:avLst/>
              <a:gdLst/>
              <a:ahLst/>
              <a:cxnLst>
                <a:cxn ang="0">
                  <a:pos x="862" y="0"/>
                </a:cxn>
                <a:cxn ang="0">
                  <a:pos x="545" y="363"/>
                </a:cxn>
                <a:cxn ang="0">
                  <a:pos x="0" y="363"/>
                </a:cxn>
              </a:cxnLst>
              <a:rect l="0" t="0" r="r" b="b"/>
              <a:pathLst>
                <a:path w="862" h="363">
                  <a:moveTo>
                    <a:pt x="862" y="0"/>
                  </a:moveTo>
                  <a:lnTo>
                    <a:pt x="545" y="363"/>
                  </a:lnTo>
                  <a:lnTo>
                    <a:pt x="0" y="363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7198" name="Object 76">
              <a:extLst>
                <a:ext uri="{FF2B5EF4-FFF2-40B4-BE49-F238E27FC236}">
                  <a16:creationId xmlns:a16="http://schemas.microsoft.com/office/drawing/2014/main" id="{181AD577-10F0-4C24-8ACE-B4EA1F4B34E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28" y="3232"/>
            <a:ext cx="193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69" name="Equation" r:id="rId28" imgW="95098" imgH="152400" progId="Equation.3">
                    <p:embed/>
                  </p:oleObj>
                </mc:Choice>
                <mc:Fallback>
                  <p:oleObj name="Equation" r:id="rId28" imgW="95098" imgH="152400" progId="Equation.3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8" y="3232"/>
                          <a:ext cx="193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1565" name="Line 77">
              <a:extLst>
                <a:ext uri="{FF2B5EF4-FFF2-40B4-BE49-F238E27FC236}">
                  <a16:creationId xmlns:a16="http://schemas.microsoft.com/office/drawing/2014/main" id="{A4F2854A-DAB4-4395-ADC1-599117D68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56" y="2592"/>
              <a:ext cx="0" cy="43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7200" name="Object 78">
              <a:extLst>
                <a:ext uri="{FF2B5EF4-FFF2-40B4-BE49-F238E27FC236}">
                  <a16:creationId xmlns:a16="http://schemas.microsoft.com/office/drawing/2014/main" id="{D15751BD-07A2-4736-B848-BB70FB8125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56" y="2506"/>
            <a:ext cx="203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0" name="Equation" r:id="rId30" imgW="133299" imgH="161772" progId="Equation.3">
                    <p:embed/>
                  </p:oleObj>
                </mc:Choice>
                <mc:Fallback>
                  <p:oleObj name="Equation" r:id="rId30" imgW="133299" imgH="161772" progId="Equation.3">
                    <p:embed/>
                    <p:pic>
                      <p:nvPicPr>
                        <p:cNvPr id="0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6" y="2506"/>
                          <a:ext cx="203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1567" name="Arc 79">
              <a:extLst>
                <a:ext uri="{FF2B5EF4-FFF2-40B4-BE49-F238E27FC236}">
                  <a16:creationId xmlns:a16="http://schemas.microsoft.com/office/drawing/2014/main" id="{59A70482-161E-4ABE-8593-27272E76F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1" y="3015"/>
              <a:ext cx="211" cy="149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059 w 21059"/>
                <a:gd name="T1" fmla="*/ 4802 h 16934"/>
                <a:gd name="T2" fmla="*/ 13409 w 21059"/>
                <a:gd name="T3" fmla="*/ 16934 h 16934"/>
                <a:gd name="T4" fmla="*/ 0 w 21059"/>
                <a:gd name="T5" fmla="*/ 0 h 16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059" h="16934" fill="none" extrusionOk="0">
                  <a:moveTo>
                    <a:pt x="21059" y="4802"/>
                  </a:moveTo>
                  <a:cubicBezTo>
                    <a:pt x="19965" y="9599"/>
                    <a:pt x="17266" y="13879"/>
                    <a:pt x="13408" y="16933"/>
                  </a:cubicBezTo>
                </a:path>
                <a:path w="21059" h="16934" stroke="0" extrusionOk="0">
                  <a:moveTo>
                    <a:pt x="21059" y="4802"/>
                  </a:moveTo>
                  <a:cubicBezTo>
                    <a:pt x="19965" y="9599"/>
                    <a:pt x="17266" y="13879"/>
                    <a:pt x="13408" y="16933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7202" name="Object 80">
              <a:extLst>
                <a:ext uri="{FF2B5EF4-FFF2-40B4-BE49-F238E27FC236}">
                  <a16:creationId xmlns:a16="http://schemas.microsoft.com/office/drawing/2014/main" id="{58DA04AA-799A-4BDB-9251-C42D2884750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92" y="3024"/>
            <a:ext cx="16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1" name="公式" r:id="rId32" imgW="95098" imgH="152400" progId="Equation.3">
                    <p:embed/>
                  </p:oleObj>
                </mc:Choice>
                <mc:Fallback>
                  <p:oleObj name="公式" r:id="rId32" imgW="95098" imgH="152400" progId="Equation.3">
                    <p:embed/>
                    <p:pic>
                      <p:nvPicPr>
                        <p:cNvPr id="0" name="Object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2" y="3024"/>
                          <a:ext cx="162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03" name="Object 81">
              <a:extLst>
                <a:ext uri="{FF2B5EF4-FFF2-40B4-BE49-F238E27FC236}">
                  <a16:creationId xmlns:a16="http://schemas.microsoft.com/office/drawing/2014/main" id="{CE849352-CF45-4E23-931F-DEDD5A7BAF9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66" y="2868"/>
            <a:ext cx="360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2" name="Equation" r:id="rId34" imgW="266598" imgH="200076" progId="Equation.3">
                    <p:embed/>
                  </p:oleObj>
                </mc:Choice>
                <mc:Fallback>
                  <p:oleObj name="Equation" r:id="rId34" imgW="266598" imgH="200076" progId="Equation.3">
                    <p:embed/>
                    <p:pic>
                      <p:nvPicPr>
                        <p:cNvPr id="0" name="Object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6" y="2868"/>
                          <a:ext cx="360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91576" name="Picture 88">
            <a:extLst>
              <a:ext uri="{FF2B5EF4-FFF2-40B4-BE49-F238E27FC236}">
                <a16:creationId xmlns:a16="http://schemas.microsoft.com/office/drawing/2014/main" id="{0EEABCB8-EE8A-4EE8-8C6B-A8E61522C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6020">
            <a:off x="7235825" y="4149725"/>
            <a:ext cx="792163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15" name="Group 91">
            <a:extLst>
              <a:ext uri="{FF2B5EF4-FFF2-40B4-BE49-F238E27FC236}">
                <a16:creationId xmlns:a16="http://schemas.microsoft.com/office/drawing/2014/main" id="{6359398F-D62A-4306-ABBF-4F4999164B88}"/>
              </a:ext>
            </a:extLst>
          </p:cNvPr>
          <p:cNvGrpSpPr>
            <a:grpSpLocks/>
          </p:cNvGrpSpPr>
          <p:nvPr/>
        </p:nvGrpSpPr>
        <p:grpSpPr bwMode="auto">
          <a:xfrm>
            <a:off x="2627313" y="2852738"/>
            <a:ext cx="3598862" cy="639762"/>
            <a:chOff x="3198" y="1842"/>
            <a:chExt cx="2267" cy="403"/>
          </a:xfrm>
        </p:grpSpPr>
        <p:graphicFrame>
          <p:nvGraphicFramePr>
            <p:cNvPr id="7189" name="Object 89">
              <a:extLst>
                <a:ext uri="{FF2B5EF4-FFF2-40B4-BE49-F238E27FC236}">
                  <a16:creationId xmlns:a16="http://schemas.microsoft.com/office/drawing/2014/main" id="{8AE9627A-C436-4A77-8556-4FA06FF1FB7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23" y="1842"/>
            <a:ext cx="1542" cy="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3" name="公式" r:id="rId37" imgW="847750" imgH="200076" progId="Equation.3">
                    <p:embed/>
                  </p:oleObj>
                </mc:Choice>
                <mc:Fallback>
                  <p:oleObj name="公式" r:id="rId37" imgW="847750" imgH="200076" progId="Equation.3">
                    <p:embed/>
                    <p:pic>
                      <p:nvPicPr>
                        <p:cNvPr id="0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1842"/>
                          <a:ext cx="1542" cy="4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4" name="Text Box 90">
              <a:extLst>
                <a:ext uri="{FF2B5EF4-FFF2-40B4-BE49-F238E27FC236}">
                  <a16:creationId xmlns:a16="http://schemas.microsoft.com/office/drawing/2014/main" id="{E6D8599B-07C6-4DD7-8943-95DB7D98CF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8" y="1842"/>
              <a:ext cx="1044" cy="327"/>
            </a:xfrm>
            <a:prstGeom prst="rect">
              <a:avLst/>
            </a:prstGeom>
            <a:noFill/>
            <a:ln>
              <a:noFill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/>
                <a:t>大小：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9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1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19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2" dur="500"/>
                                        <p:tgtEl>
                                          <p:spTgt spid="19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91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0" grpId="0" animBg="1"/>
      <p:bldP spid="191491" grpId="0" autoUpdateAnimBg="0"/>
      <p:bldP spid="191492" grpId="0" autoUpdateAnimBg="0"/>
      <p:bldP spid="191553" grpId="0" autoUpdateAnimBg="0"/>
      <p:bldP spid="19155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日期占位符 1">
            <a:extLst>
              <a:ext uri="{FF2B5EF4-FFF2-40B4-BE49-F238E27FC236}">
                <a16:creationId xmlns:a16="http://schemas.microsoft.com/office/drawing/2014/main" id="{0CFDB084-0CFB-4A98-84A6-483267E7DEF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FAD2DE1-1FDB-4D34-9B3D-8576B01213BA}" type="datetime9">
              <a:rPr lang="en-US"/>
              <a:pPr>
                <a:defRPr/>
              </a:pPr>
              <a:t>4/8/2020 9:41:36 PM</a:t>
            </a:fld>
            <a:endParaRPr lang="en-US" altLang="zh-CN"/>
          </a:p>
        </p:txBody>
      </p:sp>
      <p:sp>
        <p:nvSpPr>
          <p:cNvPr id="34" name="灯片编号占位符 3">
            <a:extLst>
              <a:ext uri="{FF2B5EF4-FFF2-40B4-BE49-F238E27FC236}">
                <a16:creationId xmlns:a16="http://schemas.microsoft.com/office/drawing/2014/main" id="{6241071A-B072-42B8-82C0-E6BF3F579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fld id="{C336940F-9063-4BFA-953F-C8E22458CBC4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7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192514" name="Rectangle 2">
            <a:extLst>
              <a:ext uri="{FF2B5EF4-FFF2-40B4-BE49-F238E27FC236}">
                <a16:creationId xmlns:a16="http://schemas.microsoft.com/office/drawing/2014/main" id="{28D8BCEC-C96B-4180-9FB1-26E342C69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581400"/>
            <a:ext cx="4800600" cy="2819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 type="none" w="sm" len="lg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2515" name="Text Box 3">
            <a:extLst>
              <a:ext uri="{FF2B5EF4-FFF2-40B4-BE49-F238E27FC236}">
                <a16:creationId xmlns:a16="http://schemas.microsoft.com/office/drawing/2014/main" id="{919C3C88-47EA-4B24-9927-F8F5465F9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68413"/>
            <a:ext cx="86868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幼圆" panose="02010509060101010101" pitchFamily="49" charset="-122"/>
              </a:rPr>
              <a:t>3.</a:t>
            </a:r>
            <a:r>
              <a:rPr lang="zh-CN" altLang="en-US">
                <a:latin typeface="幼圆" panose="02010509060101010101" pitchFamily="49" charset="-122"/>
              </a:rPr>
              <a:t>运动电荷所受到的磁场作用力与磁场的强弱、电荷的电量、以及速度的大小方向均有关，运动电荷的速度与磁场方向垂直时电荷受到的磁场力最大，定义磁场中某点的</a:t>
            </a:r>
            <a:r>
              <a:rPr lang="zh-CN" altLang="en-US">
                <a:solidFill>
                  <a:srgbClr val="66FF99"/>
                </a:solidFill>
                <a:latin typeface="幼圆" panose="02010509060101010101" pitchFamily="49" charset="-122"/>
              </a:rPr>
              <a:t>磁感应强度</a:t>
            </a:r>
            <a:r>
              <a:rPr kumimoji="0" lang="zh-CN" altLang="en-US">
                <a:solidFill>
                  <a:srgbClr val="66FF99"/>
                </a:solidFill>
              </a:rPr>
              <a:t>（</a:t>
            </a:r>
            <a:r>
              <a:rPr kumimoji="0" lang="en-US" altLang="zh-CN" i="1">
                <a:solidFill>
                  <a:srgbClr val="66FF99"/>
                </a:solidFill>
              </a:rPr>
              <a:t>magnetic induction</a:t>
            </a:r>
            <a:r>
              <a:rPr kumimoji="0" lang="zh-CN" altLang="en-US">
                <a:solidFill>
                  <a:srgbClr val="66FF99"/>
                </a:solidFill>
              </a:rPr>
              <a:t>）</a:t>
            </a:r>
          </a:p>
        </p:txBody>
      </p:sp>
      <p:graphicFrame>
        <p:nvGraphicFramePr>
          <p:cNvPr id="192516" name="Object 4">
            <a:extLst>
              <a:ext uri="{FF2B5EF4-FFF2-40B4-BE49-F238E27FC236}">
                <a16:creationId xmlns:a16="http://schemas.microsoft.com/office/drawing/2014/main" id="{949A9170-7130-4A70-9CFF-0FA41A1B7C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5613" y="3141663"/>
          <a:ext cx="25908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公式" r:id="rId3" imgW="1190752" imgH="390372" progId="Equation.3">
                  <p:embed/>
                </p:oleObj>
              </mc:Choice>
              <mc:Fallback>
                <p:oleObj name="公式" r:id="rId3" imgW="1190752" imgH="39037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3" y="3141663"/>
                        <a:ext cx="259080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17" name="Text Box 5">
            <a:extLst>
              <a:ext uri="{FF2B5EF4-FFF2-40B4-BE49-F238E27FC236}">
                <a16:creationId xmlns:a16="http://schemas.microsoft.com/office/drawing/2014/main" id="{5788CA72-0106-4EA7-8F3F-512406344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162425"/>
            <a:ext cx="3733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幼圆" panose="02010509060101010101" pitchFamily="49" charset="-122"/>
              </a:rPr>
              <a:t>单位为特斯拉（</a:t>
            </a:r>
            <a:r>
              <a:rPr lang="en-US" altLang="zh-CN"/>
              <a:t>T</a:t>
            </a:r>
            <a:r>
              <a:rPr lang="zh-CN" altLang="en-US">
                <a:latin typeface="幼圆" panose="02010509060101010101" pitchFamily="49" charset="-122"/>
              </a:rPr>
              <a:t>）。运动电荷所受的力</a:t>
            </a:r>
          </a:p>
        </p:txBody>
      </p:sp>
      <p:graphicFrame>
        <p:nvGraphicFramePr>
          <p:cNvPr id="192518" name="Object 6">
            <a:extLst>
              <a:ext uri="{FF2B5EF4-FFF2-40B4-BE49-F238E27FC236}">
                <a16:creationId xmlns:a16="http://schemas.microsoft.com/office/drawing/2014/main" id="{D9B7920A-7624-4224-BD34-14F1E0D830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85888" y="5203825"/>
          <a:ext cx="151606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name="公式" r:id="rId5" imgW="666902" imgH="209448" progId="Equation.3">
                  <p:embed/>
                </p:oleObj>
              </mc:Choice>
              <mc:Fallback>
                <p:oleObj name="公式" r:id="rId5" imgW="666902" imgH="209448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888" y="5203825"/>
                        <a:ext cx="151606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19" name="Text Box 7">
            <a:extLst>
              <a:ext uri="{FF2B5EF4-FFF2-40B4-BE49-F238E27FC236}">
                <a16:creationId xmlns:a16="http://schemas.microsoft.com/office/drawing/2014/main" id="{36B49EDB-87A6-4F36-AE2B-8A5C5EC7F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575" y="5718175"/>
            <a:ext cx="3324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称作</a:t>
            </a:r>
            <a:r>
              <a:rPr lang="zh-CN" altLang="en-US">
                <a:solidFill>
                  <a:srgbClr val="66FF99"/>
                </a:solidFill>
              </a:rPr>
              <a:t>洛伦兹力</a:t>
            </a:r>
            <a:r>
              <a:rPr lang="zh-CN" altLang="en-US"/>
              <a:t>。</a:t>
            </a: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58A533EF-6C5D-4F89-BB57-163D8D8AAFA4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3998913"/>
            <a:ext cx="3276600" cy="2249487"/>
            <a:chOff x="3024" y="2519"/>
            <a:chExt cx="2064" cy="1417"/>
          </a:xfrm>
        </p:grpSpPr>
        <p:sp>
          <p:nvSpPr>
            <p:cNvPr id="192521" name="AutoShape 9">
              <a:extLst>
                <a:ext uri="{FF2B5EF4-FFF2-40B4-BE49-F238E27FC236}">
                  <a16:creationId xmlns:a16="http://schemas.microsoft.com/office/drawing/2014/main" id="{9D321D7B-39E9-4357-BFD8-BED038E09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3352"/>
              <a:ext cx="2064" cy="528"/>
            </a:xfrm>
            <a:prstGeom prst="parallelogram">
              <a:avLst>
                <a:gd name="adj" fmla="val 141849"/>
              </a:avLst>
            </a:prstGeom>
            <a:solidFill>
              <a:srgbClr val="FFCCFF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2522" name="Line 10">
              <a:extLst>
                <a:ext uri="{FF2B5EF4-FFF2-40B4-BE49-F238E27FC236}">
                  <a16:creationId xmlns:a16="http://schemas.microsoft.com/office/drawing/2014/main" id="{FDECBF06-A668-42D9-B112-148ABC5D9E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64" y="2650"/>
              <a:ext cx="0" cy="80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8220" name="Object 11">
              <a:extLst>
                <a:ext uri="{FF2B5EF4-FFF2-40B4-BE49-F238E27FC236}">
                  <a16:creationId xmlns:a16="http://schemas.microsoft.com/office/drawing/2014/main" id="{3C956190-87E8-47EF-8024-BAC84FA188F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60" y="2519"/>
            <a:ext cx="246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9" name="公式" r:id="rId7" imgW="133299" imgH="171552" progId="Equation.3">
                    <p:embed/>
                  </p:oleObj>
                </mc:Choice>
                <mc:Fallback>
                  <p:oleObj name="公式" r:id="rId7" imgW="133299" imgH="171552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0" y="2519"/>
                          <a:ext cx="246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2524" name="Line 12">
              <a:extLst>
                <a:ext uri="{FF2B5EF4-FFF2-40B4-BE49-F238E27FC236}">
                  <a16:creationId xmlns:a16="http://schemas.microsoft.com/office/drawing/2014/main" id="{C5C85196-2316-41AD-A6C1-2F2F33AE4E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6" y="3496"/>
              <a:ext cx="768" cy="0"/>
            </a:xfrm>
            <a:prstGeom prst="line">
              <a:avLst/>
            </a:prstGeom>
            <a:noFill/>
            <a:ln w="28575">
              <a:solidFill>
                <a:srgbClr val="FF7C80"/>
              </a:solidFill>
              <a:round/>
              <a:headEnd/>
              <a:tailEnd type="triangle" w="sm" len="lg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2525" name="Line 13">
              <a:extLst>
                <a:ext uri="{FF2B5EF4-FFF2-40B4-BE49-F238E27FC236}">
                  <a16:creationId xmlns:a16="http://schemas.microsoft.com/office/drawing/2014/main" id="{329A8F8B-5E6C-48EB-B371-69F2BF4496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4" y="3496"/>
              <a:ext cx="432" cy="336"/>
            </a:xfrm>
            <a:prstGeom prst="line">
              <a:avLst/>
            </a:prstGeom>
            <a:noFill/>
            <a:ln w="28575">
              <a:solidFill>
                <a:srgbClr val="99FF99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8223" name="Object 14">
              <a:extLst>
                <a:ext uri="{FF2B5EF4-FFF2-40B4-BE49-F238E27FC236}">
                  <a16:creationId xmlns:a16="http://schemas.microsoft.com/office/drawing/2014/main" id="{EA80BC3D-3148-4DE9-B04C-BD8A87F3E86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6" y="3640"/>
            <a:ext cx="211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0" name="公式" r:id="rId9" imgW="95098" imgH="152400" progId="Equation.3">
                    <p:embed/>
                  </p:oleObj>
                </mc:Choice>
                <mc:Fallback>
                  <p:oleObj name="公式" r:id="rId9" imgW="95098" imgH="1524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3640"/>
                          <a:ext cx="211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99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24" name="Object 15">
              <a:extLst>
                <a:ext uri="{FF2B5EF4-FFF2-40B4-BE49-F238E27FC236}">
                  <a16:creationId xmlns:a16="http://schemas.microsoft.com/office/drawing/2014/main" id="{7EEE9CE0-1109-4EF9-81A8-77E3DB69CD1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22" y="3496"/>
            <a:ext cx="23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1" name="Equation" r:id="rId11" imgW="133299" imgH="171552" progId="Equation.3">
                    <p:embed/>
                  </p:oleObj>
                </mc:Choice>
                <mc:Fallback>
                  <p:oleObj name="Equation" r:id="rId11" imgW="133299" imgH="171552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2" y="3496"/>
                          <a:ext cx="23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99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25" name="Object 16">
              <a:extLst>
                <a:ext uri="{FF2B5EF4-FFF2-40B4-BE49-F238E27FC236}">
                  <a16:creationId xmlns:a16="http://schemas.microsoft.com/office/drawing/2014/main" id="{E4623309-9542-4C82-998B-E0AB30F3A67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98" y="3400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2" name="Clip" r:id="rId13" imgW="304520" imgH="304520" progId="MS_ClipArt_Gallery.2">
                    <p:embed/>
                  </p:oleObj>
                </mc:Choice>
                <mc:Fallback>
                  <p:oleObj name="Clip" r:id="rId13" imgW="304520" imgH="304520" progId="MS_ClipArt_Gallery.2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8" y="3400"/>
                          <a:ext cx="14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99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26" name="Object 17">
              <a:extLst>
                <a:ext uri="{FF2B5EF4-FFF2-40B4-BE49-F238E27FC236}">
                  <a16:creationId xmlns:a16="http://schemas.microsoft.com/office/drawing/2014/main" id="{10CAF77F-2013-4D0D-863E-393EAE65736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94" y="3496"/>
            <a:ext cx="288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3" name="公式" r:id="rId15" imgW="209702" imgH="152400" progId="Equation.3">
                    <p:embed/>
                  </p:oleObj>
                </mc:Choice>
                <mc:Fallback>
                  <p:oleObj name="公式" r:id="rId15" imgW="209702" imgH="1524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4" y="3496"/>
                          <a:ext cx="288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99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8">
            <a:extLst>
              <a:ext uri="{FF2B5EF4-FFF2-40B4-BE49-F238E27FC236}">
                <a16:creationId xmlns:a16="http://schemas.microsoft.com/office/drawing/2014/main" id="{A8C1DB96-981C-462B-957F-3AEA0A856E5D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4267200"/>
            <a:ext cx="3276600" cy="1639888"/>
            <a:chOff x="3072" y="576"/>
            <a:chExt cx="2064" cy="1033"/>
          </a:xfrm>
        </p:grpSpPr>
        <p:graphicFrame>
          <p:nvGraphicFramePr>
            <p:cNvPr id="8208" name="Object 19">
              <a:extLst>
                <a:ext uri="{FF2B5EF4-FFF2-40B4-BE49-F238E27FC236}">
                  <a16:creationId xmlns:a16="http://schemas.microsoft.com/office/drawing/2014/main" id="{F5780F8E-714B-4141-9318-6CC20E9C2D7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60" y="1366"/>
            <a:ext cx="24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4" name="公式" r:id="rId17" imgW="133299" imgH="171552" progId="Equation.3">
                    <p:embed/>
                  </p:oleObj>
                </mc:Choice>
                <mc:Fallback>
                  <p:oleObj name="公式" r:id="rId17" imgW="133299" imgH="171552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0" y="1366"/>
                          <a:ext cx="246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209" name="Group 20">
              <a:extLst>
                <a:ext uri="{FF2B5EF4-FFF2-40B4-BE49-F238E27FC236}">
                  <a16:creationId xmlns:a16="http://schemas.microsoft.com/office/drawing/2014/main" id="{8384D88C-620E-453C-8E6C-7545DF73FF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576"/>
              <a:ext cx="2064" cy="968"/>
              <a:chOff x="3024" y="2200"/>
              <a:chExt cx="2064" cy="968"/>
            </a:xfrm>
          </p:grpSpPr>
          <p:sp>
            <p:nvSpPr>
              <p:cNvPr id="192533" name="Line 21">
                <a:extLst>
                  <a:ext uri="{FF2B5EF4-FFF2-40B4-BE49-F238E27FC236}">
                    <a16:creationId xmlns:a16="http://schemas.microsoft.com/office/drawing/2014/main" id="{AB977A4F-5F5F-47D0-98FB-F0D73847B5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4" y="2362"/>
                <a:ext cx="0" cy="806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triangle" w="sm" len="lg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2534" name="AutoShape 22">
                <a:extLst>
                  <a:ext uri="{FF2B5EF4-FFF2-40B4-BE49-F238E27FC236}">
                    <a16:creationId xmlns:a16="http://schemas.microsoft.com/office/drawing/2014/main" id="{2F40D234-5995-45CC-8B79-278D303F61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2200"/>
                <a:ext cx="2064" cy="528"/>
              </a:xfrm>
              <a:prstGeom prst="parallelogram">
                <a:avLst>
                  <a:gd name="adj" fmla="val 141849"/>
                </a:avLst>
              </a:prstGeom>
              <a:solidFill>
                <a:srgbClr val="99FFCC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2535" name="Line 23">
                <a:extLst>
                  <a:ext uri="{FF2B5EF4-FFF2-40B4-BE49-F238E27FC236}">
                    <a16:creationId xmlns:a16="http://schemas.microsoft.com/office/drawing/2014/main" id="{5781A840-D60F-4802-85AB-2171224E4B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6" y="2344"/>
                <a:ext cx="768" cy="0"/>
              </a:xfrm>
              <a:prstGeom prst="line">
                <a:avLst/>
              </a:prstGeom>
              <a:noFill/>
              <a:ln w="28575">
                <a:solidFill>
                  <a:srgbClr val="FF7C80"/>
                </a:solidFill>
                <a:round/>
                <a:headEnd/>
                <a:tailEnd type="triangle" w="sm" len="lg"/>
              </a:ln>
              <a:effectLst>
                <a:outerShdw dist="1796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2536" name="Line 24">
                <a:extLst>
                  <a:ext uri="{FF2B5EF4-FFF2-40B4-BE49-F238E27FC236}">
                    <a16:creationId xmlns:a16="http://schemas.microsoft.com/office/drawing/2014/main" id="{D4A673F3-23F4-4CF3-AA0C-C5B6F5C9E3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14" y="2344"/>
                <a:ext cx="432" cy="336"/>
              </a:xfrm>
              <a:prstGeom prst="line">
                <a:avLst/>
              </a:prstGeom>
              <a:noFill/>
              <a:ln w="28575">
                <a:solidFill>
                  <a:srgbClr val="FFCCCC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8214" name="Object 25">
                <a:extLst>
                  <a:ext uri="{FF2B5EF4-FFF2-40B4-BE49-F238E27FC236}">
                    <a16:creationId xmlns:a16="http://schemas.microsoft.com/office/drawing/2014/main" id="{5EB3012E-2CA4-4234-AB47-5EE523E3D24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06" y="2488"/>
              <a:ext cx="211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35" name="公式" r:id="rId19" imgW="95098" imgH="152400" progId="Equation.3">
                      <p:embed/>
                    </p:oleObj>
                  </mc:Choice>
                  <mc:Fallback>
                    <p:oleObj name="公式" r:id="rId19" imgW="95098" imgH="152400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06" y="2488"/>
                            <a:ext cx="211" cy="2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17961" dir="2700000" algn="ctr" rotWithShape="0">
                              <a:schemeClr val="bg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3399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15" name="Object 26">
                <a:extLst>
                  <a:ext uri="{FF2B5EF4-FFF2-40B4-BE49-F238E27FC236}">
                    <a16:creationId xmlns:a16="http://schemas.microsoft.com/office/drawing/2014/main" id="{53568029-191A-4F70-9727-FEA4E85D98A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22" y="2344"/>
              <a:ext cx="234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36" name="Equation" r:id="rId21" imgW="133299" imgH="171552" progId="Equation.3">
                      <p:embed/>
                    </p:oleObj>
                  </mc:Choice>
                  <mc:Fallback>
                    <p:oleObj name="Equation" r:id="rId21" imgW="133299" imgH="171552" progId="Equation.3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22" y="2344"/>
                            <a:ext cx="234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17961" dir="2700000" algn="ctr" rotWithShape="0">
                              <a:schemeClr val="bg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3399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16" name="Object 27">
                <a:extLst>
                  <a:ext uri="{FF2B5EF4-FFF2-40B4-BE49-F238E27FC236}">
                    <a16:creationId xmlns:a16="http://schemas.microsoft.com/office/drawing/2014/main" id="{C5234918-D2BE-4740-8CAD-5CE1CE8834E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798" y="2248"/>
              <a:ext cx="144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37" name="Clip" r:id="rId23" imgW="304520" imgH="304520" progId="MS_ClipArt_Gallery.2">
                      <p:embed/>
                    </p:oleObj>
                  </mc:Choice>
                  <mc:Fallback>
                    <p:oleObj name="Clip" r:id="rId23" imgW="304520" imgH="304520" progId="MS_ClipArt_Gallery.2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8" y="2248"/>
                            <a:ext cx="144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17961" dir="2700000" algn="ctr" rotWithShape="0">
                              <a:schemeClr val="bg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3399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17" name="Object 28">
                <a:extLst>
                  <a:ext uri="{FF2B5EF4-FFF2-40B4-BE49-F238E27FC236}">
                    <a16:creationId xmlns:a16="http://schemas.microsoft.com/office/drawing/2014/main" id="{739B0B70-A605-4AE2-83C7-EB113A86297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94" y="2396"/>
              <a:ext cx="288" cy="1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38" name="Equation" r:id="rId24" imgW="209702" imgH="133248" progId="Equation.3">
                      <p:embed/>
                    </p:oleObj>
                  </mc:Choice>
                  <mc:Fallback>
                    <p:oleObj name="Equation" r:id="rId24" imgW="209702" imgH="133248" progId="Equation.3">
                      <p:embed/>
                      <p:pic>
                        <p:nvPicPr>
                          <p:cNvPr id="0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94" y="2396"/>
                            <a:ext cx="288" cy="1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17961" dir="2700000" algn="ctr" rotWithShape="0">
                              <a:schemeClr val="bg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3399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pic>
        <p:nvPicPr>
          <p:cNvPr id="192547" name="Picture 35">
            <a:extLst>
              <a:ext uri="{FF2B5EF4-FFF2-40B4-BE49-F238E27FC236}">
                <a16:creationId xmlns:a16="http://schemas.microsoft.com/office/drawing/2014/main" id="{3FCF6EA4-C68C-4168-B145-77A725788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6020">
            <a:off x="7380288" y="3716338"/>
            <a:ext cx="792162" cy="73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205" name="Group 36">
            <a:extLst>
              <a:ext uri="{FF2B5EF4-FFF2-40B4-BE49-F238E27FC236}">
                <a16:creationId xmlns:a16="http://schemas.microsoft.com/office/drawing/2014/main" id="{3E167F16-3572-4DFD-B4E2-458E892796E3}"/>
              </a:ext>
            </a:extLst>
          </p:cNvPr>
          <p:cNvGrpSpPr>
            <a:grpSpLocks/>
          </p:cNvGrpSpPr>
          <p:nvPr/>
        </p:nvGrpSpPr>
        <p:grpSpPr bwMode="auto">
          <a:xfrm>
            <a:off x="0" y="188913"/>
            <a:ext cx="5715000" cy="1068387"/>
            <a:chOff x="0" y="191"/>
            <a:chExt cx="3600" cy="673"/>
          </a:xfrm>
        </p:grpSpPr>
        <p:pic>
          <p:nvPicPr>
            <p:cNvPr id="8206" name="Picture 6" descr="bar_1">
              <a:extLst>
                <a:ext uri="{FF2B5EF4-FFF2-40B4-BE49-F238E27FC236}">
                  <a16:creationId xmlns:a16="http://schemas.microsoft.com/office/drawing/2014/main" id="{11C23A40-0AB6-472F-B21D-7AFEC00780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1"/>
              <a:ext cx="3600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07" name="Text Box 7">
              <a:extLst>
                <a:ext uri="{FF2B5EF4-FFF2-40B4-BE49-F238E27FC236}">
                  <a16:creationId xmlns:a16="http://schemas.microsoft.com/office/drawing/2014/main" id="{AD7A2CF1-8C0E-49F0-B365-0871AE2D70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" y="336"/>
              <a:ext cx="3275" cy="3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C0C0C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99"/>
                  </a:solidFill>
                  <a:ea typeface="隶书" panose="02010509060101010101" pitchFamily="49" charset="-122"/>
                </a:rPr>
                <a:t>4-1 </a:t>
              </a:r>
              <a:r>
                <a:rPr kumimoji="0" lang="zh-CN" altLang="en-US">
                  <a:solidFill>
                    <a:srgbClr val="FF3399"/>
                  </a:solidFill>
                  <a:ea typeface="隶书" panose="02010509060101010101" pitchFamily="49" charset="-122"/>
                </a:rPr>
                <a:t>磁的基本现象和基本规律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2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92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4" grpId="0" animBg="1"/>
      <p:bldP spid="192515" grpId="0" autoUpdateAnimBg="0"/>
      <p:bldP spid="192517" grpId="0" autoUpdateAnimBg="0"/>
      <p:bldP spid="19251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日期占位符 3">
            <a:extLst>
              <a:ext uri="{FF2B5EF4-FFF2-40B4-BE49-F238E27FC236}">
                <a16:creationId xmlns:a16="http://schemas.microsoft.com/office/drawing/2014/main" id="{818EF3BD-4AA7-49B6-96C9-541E63A57EC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BFB25CD-4648-4BF6-8B00-9AD414918F65}" type="datetime9">
              <a:rPr lang="en-US"/>
              <a:pPr>
                <a:defRPr/>
              </a:pPr>
              <a:t>4/8/2020 9:41:36 PM</a:t>
            </a:fld>
            <a:endParaRPr lang="en-US" altLang="zh-CN"/>
          </a:p>
        </p:txBody>
      </p:sp>
      <p:sp>
        <p:nvSpPr>
          <p:cNvPr id="14" name="灯片编号占位符 5">
            <a:extLst>
              <a:ext uri="{FF2B5EF4-FFF2-40B4-BE49-F238E27FC236}">
                <a16:creationId xmlns:a16="http://schemas.microsoft.com/office/drawing/2014/main" id="{EEEAF10A-3D32-49A8-8A1F-0BBB4D4A5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fld id="{295EE783-E8AF-4936-8C15-6837ACEFA8A2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8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pic>
        <p:nvPicPr>
          <p:cNvPr id="9220" name="Picture 2" descr="图片2">
            <a:extLst>
              <a:ext uri="{FF2B5EF4-FFF2-40B4-BE49-F238E27FC236}">
                <a16:creationId xmlns:a16="http://schemas.microsoft.com/office/drawing/2014/main" id="{C56CB973-95F5-4D00-80A7-6889729AF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21" name="Group 3">
            <a:extLst>
              <a:ext uri="{FF2B5EF4-FFF2-40B4-BE49-F238E27FC236}">
                <a16:creationId xmlns:a16="http://schemas.microsoft.com/office/drawing/2014/main" id="{8D3CD709-F87A-4C35-BD39-8BD4E52D7B6A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206375"/>
            <a:ext cx="8686800" cy="857250"/>
            <a:chOff x="192" y="130"/>
            <a:chExt cx="5472" cy="540"/>
          </a:xfrm>
        </p:grpSpPr>
        <p:sp>
          <p:nvSpPr>
            <p:cNvPr id="187396" name="Line 4">
              <a:extLst>
                <a:ext uri="{FF2B5EF4-FFF2-40B4-BE49-F238E27FC236}">
                  <a16:creationId xmlns:a16="http://schemas.microsoft.com/office/drawing/2014/main" id="{E56DA7FA-6EEF-4C56-ABCA-7A169B1673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0" y="584"/>
              <a:ext cx="2994" cy="0"/>
            </a:xfrm>
            <a:prstGeom prst="line">
              <a:avLst/>
            </a:prstGeom>
            <a:noFill/>
            <a:ln w="25400">
              <a:solidFill>
                <a:srgbClr val="66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28" name="Rectangle 5">
              <a:extLst>
                <a:ext uri="{FF2B5EF4-FFF2-40B4-BE49-F238E27FC236}">
                  <a16:creationId xmlns:a16="http://schemas.microsoft.com/office/drawing/2014/main" id="{1B932E61-A2AF-474C-A8FD-97D29202B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30"/>
              <a:ext cx="3700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/>
              <a:r>
                <a:rPr lang="zh-CN" altLang="en-US" b="0">
                  <a:solidFill>
                    <a:srgbClr val="66FFCC"/>
                  </a:solidFill>
                  <a:latin typeface="Webdings" panose="05030102010509060703" pitchFamily="18" charset="2"/>
                  <a:ea typeface="华文行楷" panose="02010800040101010101" pitchFamily="2" charset="-122"/>
                </a:rPr>
                <a:t>理学院</a:t>
              </a:r>
              <a:r>
                <a:rPr lang="zh-CN" altLang="en-US" b="0">
                  <a:latin typeface="Webdings" panose="05030102010509060703" pitchFamily="18" charset="2"/>
                  <a:ea typeface="华文行楷" panose="02010800040101010101" pitchFamily="2" charset="-122"/>
                </a:rPr>
                <a:t> </a:t>
              </a:r>
              <a:r>
                <a:rPr lang="zh-CN" altLang="en-US" sz="1800" b="0">
                  <a:solidFill>
                    <a:srgbClr val="66FFCC"/>
                  </a:solidFill>
                  <a:ea typeface="黑体" panose="02010609060101010101" pitchFamily="49" charset="-122"/>
                </a:rPr>
                <a:t>大学物理教学中心</a:t>
              </a:r>
            </a:p>
          </p:txBody>
        </p:sp>
        <p:sp>
          <p:nvSpPr>
            <p:cNvPr id="9229" name="Rectangle 6">
              <a:extLst>
                <a:ext uri="{FF2B5EF4-FFF2-40B4-BE49-F238E27FC236}">
                  <a16:creationId xmlns:a16="http://schemas.microsoft.com/office/drawing/2014/main" id="{2E430531-492C-46C0-96BB-F76BF36C1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488"/>
              <a:ext cx="284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zh-CN" sz="1600">
                  <a:solidFill>
                    <a:srgbClr val="FFFF00"/>
                  </a:solidFill>
                  <a:latin typeface="Century Gothic" panose="020B0502020202020204" pitchFamily="34" charset="0"/>
                </a:rPr>
                <a:t>College  of  Science</a:t>
              </a:r>
            </a:p>
          </p:txBody>
        </p:sp>
      </p:grpSp>
      <p:pic>
        <p:nvPicPr>
          <p:cNvPr id="9222" name="Picture 7" descr="标题3背景副本">
            <a:extLst>
              <a:ext uri="{FF2B5EF4-FFF2-40B4-BE49-F238E27FC236}">
                <a16:creationId xmlns:a16="http://schemas.microsoft.com/office/drawing/2014/main" id="{DFB72DF7-F9AD-4C29-AECE-8992D91FE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509963"/>
            <a:ext cx="3886200" cy="334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7401" name="AutoShape 9">
            <a:extLst>
              <a:ext uri="{FF2B5EF4-FFF2-40B4-BE49-F238E27FC236}">
                <a16:creationId xmlns:a16="http://schemas.microsoft.com/office/drawing/2014/main" id="{AC23FB12-7321-414D-97DB-57B2C0C25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2852738"/>
            <a:ext cx="7056438" cy="1223962"/>
          </a:xfrm>
          <a:prstGeom prst="roundRect">
            <a:avLst>
              <a:gd name="adj" fmla="val 28245"/>
            </a:avLst>
          </a:prstGeom>
          <a:gradFill rotWithShape="1">
            <a:gsLst>
              <a:gs pos="0">
                <a:srgbClr val="97E5C0"/>
              </a:gs>
              <a:gs pos="100000">
                <a:srgbClr val="97E5C0">
                  <a:gamma/>
                  <a:shade val="46275"/>
                  <a:invGamma/>
                </a:srgbClr>
              </a:gs>
            </a:gsLst>
            <a:path path="rect">
              <a:fillToRect l="100000" b="100000"/>
            </a:path>
          </a:gradFill>
          <a:ln w="19050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7402" name="AutoShape 10">
            <a:extLst>
              <a:ext uri="{FF2B5EF4-FFF2-40B4-BE49-F238E27FC236}">
                <a16:creationId xmlns:a16="http://schemas.microsoft.com/office/drawing/2014/main" id="{3E652A75-068A-4969-A9C7-238ABD455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492375"/>
            <a:ext cx="4105275" cy="792163"/>
          </a:xfrm>
          <a:prstGeom prst="roundRect">
            <a:avLst>
              <a:gd name="adj" fmla="val 28245"/>
            </a:avLst>
          </a:prstGeom>
          <a:gradFill rotWithShape="1">
            <a:gsLst>
              <a:gs pos="0">
                <a:srgbClr val="FFCCFF"/>
              </a:gs>
              <a:gs pos="100000">
                <a:srgbClr val="FFCCFF">
                  <a:gamma/>
                  <a:shade val="46275"/>
                  <a:invGamma/>
                </a:srgbClr>
              </a:gs>
            </a:gsLst>
            <a:path path="rect">
              <a:fillToRect l="100000" b="100000"/>
            </a:path>
          </a:gradFill>
          <a:ln w="19050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25" name="Rectangle 11">
            <a:extLst>
              <a:ext uri="{FF2B5EF4-FFF2-40B4-BE49-F238E27FC236}">
                <a16:creationId xmlns:a16="http://schemas.microsoft.com/office/drawing/2014/main" id="{DBA503A9-CF97-4AFC-A1E4-54F802036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2665413"/>
            <a:ext cx="3313113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2"/>
                </a:solidFill>
              </a:rPr>
              <a:t>第四章   恒定磁场</a:t>
            </a:r>
          </a:p>
        </p:txBody>
      </p:sp>
      <p:sp>
        <p:nvSpPr>
          <p:cNvPr id="9226" name="Rectangle 12">
            <a:extLst>
              <a:ext uri="{FF2B5EF4-FFF2-40B4-BE49-F238E27FC236}">
                <a16:creationId xmlns:a16="http://schemas.microsoft.com/office/drawing/2014/main" id="{6616A63E-D600-412C-948C-F88F8A247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3282950"/>
            <a:ext cx="4406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4-2 </a:t>
            </a:r>
            <a:r>
              <a:rPr lang="zh-CN" altLang="en-US">
                <a:solidFill>
                  <a:srgbClr val="FF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载流回路的磁场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日期占位符 1">
            <a:extLst>
              <a:ext uri="{FF2B5EF4-FFF2-40B4-BE49-F238E27FC236}">
                <a16:creationId xmlns:a16="http://schemas.microsoft.com/office/drawing/2014/main" id="{9BD91783-AD0E-46C4-95B7-31CEF68ECF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B2CC8D7-7DF7-4299-8173-32D796F2F5DC}" type="datetime9">
              <a:rPr lang="en-US"/>
              <a:pPr>
                <a:defRPr/>
              </a:pPr>
              <a:t>4/8/2020 9:41:36 PM</a:t>
            </a:fld>
            <a:endParaRPr lang="en-US" altLang="zh-CN"/>
          </a:p>
        </p:txBody>
      </p:sp>
      <p:sp>
        <p:nvSpPr>
          <p:cNvPr id="33" name="灯片编号占位符 3">
            <a:extLst>
              <a:ext uri="{FF2B5EF4-FFF2-40B4-BE49-F238E27FC236}">
                <a16:creationId xmlns:a16="http://schemas.microsoft.com/office/drawing/2014/main" id="{B6B8EDCC-B182-4793-9D6D-065187F9B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fld id="{F58613E3-CFF9-4A3D-8CA8-457D1047A674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9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141315" name="Text Box 3">
            <a:extLst>
              <a:ext uri="{FF2B5EF4-FFF2-40B4-BE49-F238E27FC236}">
                <a16:creationId xmlns:a16="http://schemas.microsoft.com/office/drawing/2014/main" id="{E3BE2410-9549-41A0-A2A5-E9391FF6F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773238"/>
            <a:ext cx="868680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毕奥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_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萨伐尔将空间线电流分布分解为无数个</a:t>
            </a:r>
            <a:r>
              <a:rPr lang="zh-CN" altLang="en-US"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电流元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，空间一点的磁感强度可以表示为无数电流元激发磁场的矢量和。</a:t>
            </a:r>
          </a:p>
        </p:txBody>
      </p:sp>
      <p:grpSp>
        <p:nvGrpSpPr>
          <p:cNvPr id="2" name="Group 32">
            <a:extLst>
              <a:ext uri="{FF2B5EF4-FFF2-40B4-BE49-F238E27FC236}">
                <a16:creationId xmlns:a16="http://schemas.microsoft.com/office/drawing/2014/main" id="{25D44A51-D2D4-4996-85A9-492B64E60F62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3092450"/>
            <a:ext cx="4648200" cy="3505200"/>
            <a:chOff x="2544" y="1728"/>
            <a:chExt cx="2928" cy="2208"/>
          </a:xfrm>
        </p:grpSpPr>
        <p:sp>
          <p:nvSpPr>
            <p:cNvPr id="141321" name="Rectangle 9">
              <a:extLst>
                <a:ext uri="{FF2B5EF4-FFF2-40B4-BE49-F238E27FC236}">
                  <a16:creationId xmlns:a16="http://schemas.microsoft.com/office/drawing/2014/main" id="{4EAACEFC-8880-49E6-BF2A-ED7075EE8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728"/>
              <a:ext cx="2928" cy="2208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1322" name="Freeform 10">
              <a:extLst>
                <a:ext uri="{FF2B5EF4-FFF2-40B4-BE49-F238E27FC236}">
                  <a16:creationId xmlns:a16="http://schemas.microsoft.com/office/drawing/2014/main" id="{CF803048-5184-4736-9FDB-B53EB8AF9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3" y="2478"/>
              <a:ext cx="873" cy="13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0" y="100"/>
                </a:cxn>
                <a:cxn ang="0">
                  <a:pos x="603" y="338"/>
                </a:cxn>
                <a:cxn ang="0">
                  <a:pos x="758" y="548"/>
                </a:cxn>
                <a:cxn ang="0">
                  <a:pos x="841" y="759"/>
                </a:cxn>
                <a:cxn ang="0">
                  <a:pos x="868" y="960"/>
                </a:cxn>
                <a:cxn ang="0">
                  <a:pos x="813" y="1161"/>
                </a:cxn>
                <a:cxn ang="0">
                  <a:pos x="667" y="1362"/>
                </a:cxn>
              </a:cxnLst>
              <a:rect l="0" t="0" r="r" b="b"/>
              <a:pathLst>
                <a:path w="873" h="1362">
                  <a:moveTo>
                    <a:pt x="0" y="0"/>
                  </a:moveTo>
                  <a:cubicBezTo>
                    <a:pt x="52" y="17"/>
                    <a:pt x="209" y="44"/>
                    <a:pt x="310" y="100"/>
                  </a:cubicBezTo>
                  <a:cubicBezTo>
                    <a:pt x="411" y="156"/>
                    <a:pt x="528" y="263"/>
                    <a:pt x="603" y="338"/>
                  </a:cubicBezTo>
                  <a:cubicBezTo>
                    <a:pt x="678" y="413"/>
                    <a:pt x="718" y="478"/>
                    <a:pt x="758" y="548"/>
                  </a:cubicBezTo>
                  <a:cubicBezTo>
                    <a:pt x="798" y="618"/>
                    <a:pt x="823" y="690"/>
                    <a:pt x="841" y="759"/>
                  </a:cubicBezTo>
                  <a:cubicBezTo>
                    <a:pt x="859" y="828"/>
                    <a:pt x="873" y="893"/>
                    <a:pt x="868" y="960"/>
                  </a:cubicBezTo>
                  <a:cubicBezTo>
                    <a:pt x="863" y="1027"/>
                    <a:pt x="847" y="1094"/>
                    <a:pt x="813" y="1161"/>
                  </a:cubicBezTo>
                  <a:cubicBezTo>
                    <a:pt x="779" y="1228"/>
                    <a:pt x="697" y="1320"/>
                    <a:pt x="667" y="1362"/>
                  </a:cubicBezTo>
                </a:path>
              </a:pathLst>
            </a:custGeom>
            <a:noFill/>
            <a:ln w="38100" cap="flat" cmpd="sng">
              <a:solidFill>
                <a:srgbClr val="6666FF"/>
              </a:solidFill>
              <a:prstDash val="solid"/>
              <a:round/>
              <a:headEnd type="none" w="sm" len="lg"/>
              <a:tailEnd type="none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1323" name="Line 11">
              <a:extLst>
                <a:ext uri="{FF2B5EF4-FFF2-40B4-BE49-F238E27FC236}">
                  <a16:creationId xmlns:a16="http://schemas.microsoft.com/office/drawing/2014/main" id="{4B7119A6-6AB5-4805-BED3-4B3A6150DE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2" y="1968"/>
              <a:ext cx="0" cy="15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1325" name="Oval 13">
              <a:extLst>
                <a:ext uri="{FF2B5EF4-FFF2-40B4-BE49-F238E27FC236}">
                  <a16:creationId xmlns:a16="http://schemas.microsoft.com/office/drawing/2014/main" id="{B5AA30D2-F697-4025-8C85-9DA34C79C7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5" y="2112"/>
              <a:ext cx="1968" cy="528"/>
            </a:xfrm>
            <a:prstGeom prst="ellipse">
              <a:avLst/>
            </a:prstGeom>
            <a:noFill/>
            <a:ln w="19050">
              <a:solidFill>
                <a:srgbClr val="FFCC99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1326" name="Line 14">
              <a:extLst>
                <a:ext uri="{FF2B5EF4-FFF2-40B4-BE49-F238E27FC236}">
                  <a16:creationId xmlns:a16="http://schemas.microsoft.com/office/drawing/2014/main" id="{052C7F61-81E1-4BCF-84A1-A71DB22CAE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352"/>
              <a:ext cx="62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1327" name="Line 15">
              <a:extLst>
                <a:ext uri="{FF2B5EF4-FFF2-40B4-BE49-F238E27FC236}">
                  <a16:creationId xmlns:a16="http://schemas.microsoft.com/office/drawing/2014/main" id="{EC816E21-1C71-4D8D-83EC-4224AD54BB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2" y="2160"/>
              <a:ext cx="48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1328" name="Line 16">
              <a:extLst>
                <a:ext uri="{FF2B5EF4-FFF2-40B4-BE49-F238E27FC236}">
                  <a16:creationId xmlns:a16="http://schemas.microsoft.com/office/drawing/2014/main" id="{5FA08822-00CB-4BB5-BCE4-F78BC21391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45" y="2352"/>
              <a:ext cx="10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1329" name="Line 17">
              <a:extLst>
                <a:ext uri="{FF2B5EF4-FFF2-40B4-BE49-F238E27FC236}">
                  <a16:creationId xmlns:a16="http://schemas.microsoft.com/office/drawing/2014/main" id="{95256F3F-97DF-418A-9C9E-AC4CF756B5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352"/>
              <a:ext cx="240" cy="336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1330" name="Line 18">
              <a:extLst>
                <a:ext uri="{FF2B5EF4-FFF2-40B4-BE49-F238E27FC236}">
                  <a16:creationId xmlns:a16="http://schemas.microsoft.com/office/drawing/2014/main" id="{DD0F7355-6AF7-4B6D-9697-46DC66D2A3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8" y="2457"/>
              <a:ext cx="432" cy="144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1331" name="Line 19">
              <a:extLst>
                <a:ext uri="{FF2B5EF4-FFF2-40B4-BE49-F238E27FC236}">
                  <a16:creationId xmlns:a16="http://schemas.microsoft.com/office/drawing/2014/main" id="{A968D21F-FCC2-4E6F-AB6F-CCFAED058E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32" y="2046"/>
              <a:ext cx="480" cy="96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1332" name="Line 20">
              <a:extLst>
                <a:ext uri="{FF2B5EF4-FFF2-40B4-BE49-F238E27FC236}">
                  <a16:creationId xmlns:a16="http://schemas.microsoft.com/office/drawing/2014/main" id="{6A99AF63-C50D-4AC3-8097-4C5BA2F7FC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2" y="2592"/>
              <a:ext cx="576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1333" name="Line 21">
              <a:extLst>
                <a:ext uri="{FF2B5EF4-FFF2-40B4-BE49-F238E27FC236}">
                  <a16:creationId xmlns:a16="http://schemas.microsoft.com/office/drawing/2014/main" id="{1C959305-846D-4062-BF39-DD5B1EEA0F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352"/>
              <a:ext cx="1056" cy="10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1334" name="Line 22">
              <a:extLst>
                <a:ext uri="{FF2B5EF4-FFF2-40B4-BE49-F238E27FC236}">
                  <a16:creationId xmlns:a16="http://schemas.microsoft.com/office/drawing/2014/main" id="{FA46EF3E-E1B0-49D7-BDD4-64837CE3A4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2" y="2160"/>
              <a:ext cx="480" cy="12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1335" name="Line 23">
              <a:extLst>
                <a:ext uri="{FF2B5EF4-FFF2-40B4-BE49-F238E27FC236}">
                  <a16:creationId xmlns:a16="http://schemas.microsoft.com/office/drawing/2014/main" id="{DB494B4F-01EA-4C64-BF5E-3CA5455FB2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2" y="3120"/>
              <a:ext cx="192" cy="288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1324" name="Line 12">
              <a:extLst>
                <a:ext uri="{FF2B5EF4-FFF2-40B4-BE49-F238E27FC236}">
                  <a16:creationId xmlns:a16="http://schemas.microsoft.com/office/drawing/2014/main" id="{EBE22B68-60A1-420E-963C-665A0F08DF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5" y="3264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0266" name="Object 24">
              <a:extLst>
                <a:ext uri="{FF2B5EF4-FFF2-40B4-BE49-F238E27FC236}">
                  <a16:creationId xmlns:a16="http://schemas.microsoft.com/office/drawing/2014/main" id="{6AC50C0D-AFA0-4746-BFF1-50FE78AE01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0" y="2544"/>
            <a:ext cx="261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1" name="Equation" r:id="rId3" imgW="199949" imgH="190704" progId="Equation.3">
                    <p:embed/>
                  </p:oleObj>
                </mc:Choice>
                <mc:Fallback>
                  <p:oleObj name="Equation" r:id="rId3" imgW="199949" imgH="190704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2544"/>
                          <a:ext cx="261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7" name="Object 26">
              <a:extLst>
                <a:ext uri="{FF2B5EF4-FFF2-40B4-BE49-F238E27FC236}">
                  <a16:creationId xmlns:a16="http://schemas.microsoft.com/office/drawing/2014/main" id="{48646B7C-0150-468D-AC60-181BCC7A16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24" y="1848"/>
            <a:ext cx="261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2" name="Equation" r:id="rId5" imgW="199949" imgH="190704" progId="Equation.3">
                    <p:embed/>
                  </p:oleObj>
                </mc:Choice>
                <mc:Fallback>
                  <p:oleObj name="Equation" r:id="rId5" imgW="199949" imgH="190704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848"/>
                          <a:ext cx="261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8" name="Object 27">
              <a:extLst>
                <a:ext uri="{FF2B5EF4-FFF2-40B4-BE49-F238E27FC236}">
                  <a16:creationId xmlns:a16="http://schemas.microsoft.com/office/drawing/2014/main" id="{CADD9AB2-781D-4162-AC9F-CF3EB468830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07" y="2490"/>
            <a:ext cx="261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3" name="Equation" r:id="rId7" imgW="199949" imgH="190704" progId="Equation.3">
                    <p:embed/>
                  </p:oleObj>
                </mc:Choice>
                <mc:Fallback>
                  <p:oleObj name="Equation" r:id="rId7" imgW="199949" imgH="190704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7" y="2490"/>
                          <a:ext cx="261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9" name="Object 28">
              <a:extLst>
                <a:ext uri="{FF2B5EF4-FFF2-40B4-BE49-F238E27FC236}">
                  <a16:creationId xmlns:a16="http://schemas.microsoft.com/office/drawing/2014/main" id="{DAC6F68A-065C-4A90-952A-372A6662F76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85" y="3141"/>
            <a:ext cx="18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4" name="Equation" r:id="rId9" imgW="133299" imgH="190704" progId="Equation.3">
                    <p:embed/>
                  </p:oleObj>
                </mc:Choice>
                <mc:Fallback>
                  <p:oleObj name="Equation" r:id="rId9" imgW="133299" imgH="190704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5" y="3141"/>
                          <a:ext cx="18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0" name="Object 29">
              <a:extLst>
                <a:ext uri="{FF2B5EF4-FFF2-40B4-BE49-F238E27FC236}">
                  <a16:creationId xmlns:a16="http://schemas.microsoft.com/office/drawing/2014/main" id="{66A304A5-CBCE-488D-94E6-A5D9E085BD9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22" y="3264"/>
            <a:ext cx="305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5" name="Equation" r:id="rId11" imgW="238150" imgH="190704" progId="Equation.3">
                    <p:embed/>
                  </p:oleObj>
                </mc:Choice>
                <mc:Fallback>
                  <p:oleObj name="Equation" r:id="rId11" imgW="238150" imgH="190704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2" y="3264"/>
                          <a:ext cx="305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1359" name="Object 47">
            <a:extLst>
              <a:ext uri="{FF2B5EF4-FFF2-40B4-BE49-F238E27FC236}">
                <a16:creationId xmlns:a16="http://schemas.microsoft.com/office/drawing/2014/main" id="{5F4966D5-F9DA-4014-A882-ECD9847229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4292600"/>
          <a:ext cx="2808287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6" name="公式" r:id="rId13" imgW="1066800" imgH="400152" progId="Equation.3">
                  <p:embed/>
                </p:oleObj>
              </mc:Choice>
              <mc:Fallback>
                <p:oleObj name="公式" r:id="rId13" imgW="1066800" imgH="400152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292600"/>
                        <a:ext cx="2808287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47" name="Group 43">
            <a:extLst>
              <a:ext uri="{FF2B5EF4-FFF2-40B4-BE49-F238E27FC236}">
                <a16:creationId xmlns:a16="http://schemas.microsoft.com/office/drawing/2014/main" id="{DF3EDBD7-F4C1-4174-A1A8-0730FAE8CE20}"/>
              </a:ext>
            </a:extLst>
          </p:cNvPr>
          <p:cNvGrpSpPr>
            <a:grpSpLocks/>
          </p:cNvGrpSpPr>
          <p:nvPr/>
        </p:nvGrpSpPr>
        <p:grpSpPr bwMode="auto">
          <a:xfrm>
            <a:off x="0" y="115888"/>
            <a:ext cx="5715000" cy="1068387"/>
            <a:chOff x="0" y="191"/>
            <a:chExt cx="3600" cy="673"/>
          </a:xfrm>
        </p:grpSpPr>
        <p:pic>
          <p:nvPicPr>
            <p:cNvPr id="10249" name="Picture 44" descr="bar_1">
              <a:extLst>
                <a:ext uri="{FF2B5EF4-FFF2-40B4-BE49-F238E27FC236}">
                  <a16:creationId xmlns:a16="http://schemas.microsoft.com/office/drawing/2014/main" id="{58CC2834-4DBD-4848-A3D9-1A2A9BF1ED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1"/>
              <a:ext cx="3600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50" name="Text Box 45">
              <a:extLst>
                <a:ext uri="{FF2B5EF4-FFF2-40B4-BE49-F238E27FC236}">
                  <a16:creationId xmlns:a16="http://schemas.microsoft.com/office/drawing/2014/main" id="{E9F34CF6-A9B3-406D-9880-57C403A234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" y="336"/>
              <a:ext cx="2957" cy="3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C0C0C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99"/>
                  </a:solidFill>
                  <a:ea typeface="隶书" panose="02010509060101010101" pitchFamily="49" charset="-122"/>
                </a:rPr>
                <a:t>4-2</a:t>
              </a:r>
              <a:r>
                <a:rPr lang="en-US" altLang="zh-CN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 </a:t>
              </a:r>
              <a:r>
                <a:rPr lang="zh-CN" altLang="en-US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载流回路的磁场</a:t>
              </a:r>
              <a:endParaRPr kumimoji="0" lang="zh-CN" altLang="en-US">
                <a:solidFill>
                  <a:srgbClr val="FF3399"/>
                </a:solidFill>
                <a:ea typeface="隶书" panose="02010509060101010101" pitchFamily="49" charset="-122"/>
              </a:endParaRPr>
            </a:p>
          </p:txBody>
        </p:sp>
      </p:grpSp>
      <p:sp>
        <p:nvSpPr>
          <p:cNvPr id="7206" name="Rectangle 38">
            <a:extLst>
              <a:ext uri="{FF2B5EF4-FFF2-40B4-BE49-F238E27FC236}">
                <a16:creationId xmlns:a16="http://schemas.microsoft.com/office/drawing/2014/main" id="{67BE3189-48DB-46F1-89F0-0BA3489A8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196975"/>
            <a:ext cx="3517900" cy="519113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FFFF00"/>
                </a:solidFill>
              </a:rPr>
              <a:t>一、毕奥</a:t>
            </a:r>
            <a:r>
              <a:rPr lang="en-US" altLang="zh-CN">
                <a:solidFill>
                  <a:srgbClr val="FFFF00"/>
                </a:solidFill>
              </a:rPr>
              <a:t>-</a:t>
            </a:r>
            <a:r>
              <a:rPr lang="zh-CN" altLang="en-US">
                <a:solidFill>
                  <a:srgbClr val="FFFF00"/>
                </a:solidFill>
              </a:rPr>
              <a:t>萨伐尔定律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1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autoUpdateAnimBg="0"/>
    </p:bldLst>
  </p:timing>
</p:sld>
</file>

<file path=ppt/theme/theme1.xml><?xml version="1.0" encoding="utf-8"?>
<a:theme xmlns:a="http://schemas.openxmlformats.org/drawingml/2006/main" name="电流的产生及其磁效应">
  <a:themeElements>
    <a:clrScheme name="电流的产生及其磁效应 12">
      <a:dk1>
        <a:srgbClr val="000000"/>
      </a:dk1>
      <a:lt1>
        <a:srgbClr val="FFFFFF"/>
      </a:lt1>
      <a:dk2>
        <a:srgbClr val="006666"/>
      </a:dk2>
      <a:lt2>
        <a:srgbClr val="FFFF66"/>
      </a:lt2>
      <a:accent1>
        <a:srgbClr val="FF9999"/>
      </a:accent1>
      <a:accent2>
        <a:srgbClr val="3333CC"/>
      </a:accent2>
      <a:accent3>
        <a:srgbClr val="AAB8B8"/>
      </a:accent3>
      <a:accent4>
        <a:srgbClr val="DADADA"/>
      </a:accent4>
      <a:accent5>
        <a:srgbClr val="FFCACA"/>
      </a:accent5>
      <a:accent6>
        <a:srgbClr val="2D2DB9"/>
      </a:accent6>
      <a:hlink>
        <a:srgbClr val="99FF99"/>
      </a:hlink>
      <a:folHlink>
        <a:srgbClr val="99FF99"/>
      </a:folHlink>
    </a:clrScheme>
    <a:fontScheme name="电流的产生及其磁效应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miter lim="800000"/>
          <a:headEnd type="none" w="med" len="med"/>
          <a:tailEnd type="stealth" w="med" len="lg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幼圆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miter lim="800000"/>
          <a:headEnd type="none" w="med" len="med"/>
          <a:tailEnd type="stealth" w="med" len="lg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幼圆" pitchFamily="49" charset="-122"/>
          </a:defRPr>
        </a:defPPr>
      </a:lstStyle>
    </a:lnDef>
  </a:objectDefaults>
  <a:extraClrSchemeLst>
    <a:extraClrScheme>
      <a:clrScheme name="电流的产生及其磁效应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电流的产生及其磁效应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流的产生及其磁效应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流的产生及其磁效应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流的产生及其磁效应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流的产生及其磁效应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流的产生及其磁效应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流的产生及其磁效应 8">
        <a:dk1>
          <a:srgbClr val="FFFFFF"/>
        </a:dk1>
        <a:lt1>
          <a:srgbClr val="FFFFFF"/>
        </a:lt1>
        <a:dk2>
          <a:srgbClr val="FFFF66"/>
        </a:dk2>
        <a:lt2>
          <a:srgbClr val="5F5F5F"/>
        </a:lt2>
        <a:accent1>
          <a:srgbClr val="FF9999"/>
        </a:accent1>
        <a:accent2>
          <a:srgbClr val="3333CC"/>
        </a:accent2>
        <a:accent3>
          <a:srgbClr val="FFFFFF"/>
        </a:accent3>
        <a:accent4>
          <a:srgbClr val="DADADA"/>
        </a:accent4>
        <a:accent5>
          <a:srgbClr val="FFC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流的产生及其磁效应 9">
        <a:dk1>
          <a:srgbClr val="FFFFFF"/>
        </a:dk1>
        <a:lt1>
          <a:srgbClr val="FFFFFF"/>
        </a:lt1>
        <a:dk2>
          <a:srgbClr val="FFFF66"/>
        </a:dk2>
        <a:lt2>
          <a:srgbClr val="000000"/>
        </a:lt2>
        <a:accent1>
          <a:srgbClr val="FF9999"/>
        </a:accent1>
        <a:accent2>
          <a:srgbClr val="3333CC"/>
        </a:accent2>
        <a:accent3>
          <a:srgbClr val="FFFFFF"/>
        </a:accent3>
        <a:accent4>
          <a:srgbClr val="DADADA"/>
        </a:accent4>
        <a:accent5>
          <a:srgbClr val="FFC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流的产生及其磁效应 10">
        <a:dk1>
          <a:srgbClr val="000000"/>
        </a:dk1>
        <a:lt1>
          <a:srgbClr val="FFFFFF"/>
        </a:lt1>
        <a:dk2>
          <a:srgbClr val="008080"/>
        </a:dk2>
        <a:lt2>
          <a:srgbClr val="FFFF66"/>
        </a:lt2>
        <a:accent1>
          <a:srgbClr val="FF9999"/>
        </a:accent1>
        <a:accent2>
          <a:srgbClr val="3333CC"/>
        </a:accent2>
        <a:accent3>
          <a:srgbClr val="AAC0C0"/>
        </a:accent3>
        <a:accent4>
          <a:srgbClr val="DADADA"/>
        </a:accent4>
        <a:accent5>
          <a:srgbClr val="FFC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电流的产生及其磁效应 11">
        <a:dk1>
          <a:srgbClr val="000000"/>
        </a:dk1>
        <a:lt1>
          <a:srgbClr val="FFFFFF"/>
        </a:lt1>
        <a:dk2>
          <a:srgbClr val="006666"/>
        </a:dk2>
        <a:lt2>
          <a:srgbClr val="FFFF66"/>
        </a:lt2>
        <a:accent1>
          <a:srgbClr val="FF9999"/>
        </a:accent1>
        <a:accent2>
          <a:srgbClr val="3333CC"/>
        </a:accent2>
        <a:accent3>
          <a:srgbClr val="AAB8B8"/>
        </a:accent3>
        <a:accent4>
          <a:srgbClr val="DADADA"/>
        </a:accent4>
        <a:accent5>
          <a:srgbClr val="FFCACA"/>
        </a:accent5>
        <a:accent6>
          <a:srgbClr val="2D2DB9"/>
        </a:accent6>
        <a:hlink>
          <a:srgbClr val="99FF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电流的产生及其磁效应 12">
        <a:dk1>
          <a:srgbClr val="000000"/>
        </a:dk1>
        <a:lt1>
          <a:srgbClr val="FFFFFF"/>
        </a:lt1>
        <a:dk2>
          <a:srgbClr val="006666"/>
        </a:dk2>
        <a:lt2>
          <a:srgbClr val="FFFF66"/>
        </a:lt2>
        <a:accent1>
          <a:srgbClr val="FF9999"/>
        </a:accent1>
        <a:accent2>
          <a:srgbClr val="3333CC"/>
        </a:accent2>
        <a:accent3>
          <a:srgbClr val="AAB8B8"/>
        </a:accent3>
        <a:accent4>
          <a:srgbClr val="DADADA"/>
        </a:accent4>
        <a:accent5>
          <a:srgbClr val="FFCACA"/>
        </a:accent5>
        <a:accent6>
          <a:srgbClr val="2D2DB9"/>
        </a:accent6>
        <a:hlink>
          <a:srgbClr val="99FF99"/>
        </a:hlink>
        <a:folHlink>
          <a:srgbClr val="99FF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D:\wlkj\高教文科物理\电流的产生及其磁效应.ppt</Template>
  <TotalTime>4543</TotalTime>
  <Words>1596</Words>
  <Application>Microsoft Office PowerPoint</Application>
  <PresentationFormat>全屏显示(4:3)</PresentationFormat>
  <Paragraphs>285</Paragraphs>
  <Slides>34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34</vt:i4>
      </vt:variant>
    </vt:vector>
  </HeadingPairs>
  <TitlesOfParts>
    <vt:vector size="51" baseType="lpstr">
      <vt:lpstr>Times New Roman</vt:lpstr>
      <vt:lpstr>幼圆</vt:lpstr>
      <vt:lpstr>Arial</vt:lpstr>
      <vt:lpstr>宋体</vt:lpstr>
      <vt:lpstr>Webdings</vt:lpstr>
      <vt:lpstr>华文行楷</vt:lpstr>
      <vt:lpstr>黑体</vt:lpstr>
      <vt:lpstr>Century Gothic</vt:lpstr>
      <vt:lpstr>隶书</vt:lpstr>
      <vt:lpstr>华文彩云</vt:lpstr>
      <vt:lpstr>Symbol</vt:lpstr>
      <vt:lpstr>Bookman Old Style</vt:lpstr>
      <vt:lpstr>文鼎CS中等线</vt:lpstr>
      <vt:lpstr>电流的产生及其磁效应</vt:lpstr>
      <vt:lpstr>Microsoft 公式 3.0</vt:lpstr>
      <vt:lpstr>Microsoft Equation 3.0</vt:lpstr>
      <vt:lpstr>Microsoft Clip Gallery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第十章 稳恒磁场</dc:title>
  <dc:creator>baog</dc:creator>
  <cp:lastModifiedBy>yinjie</cp:lastModifiedBy>
  <cp:revision>203</cp:revision>
  <dcterms:created xsi:type="dcterms:W3CDTF">2000-05-13T02:12:03Z</dcterms:created>
  <dcterms:modified xsi:type="dcterms:W3CDTF">2020-04-08T13:42:03Z</dcterms:modified>
</cp:coreProperties>
</file>